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3.xml" ContentType="application/vnd.openxmlformats-officedocument.theme+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_rels/presentation.xml.rels" ContentType="application/vnd.openxmlformats-package.relationships+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27.png" ContentType="image/png"/>
  <Override PartName="/ppt/media/image30.wmf" ContentType="image/x-wmf"/>
  <Override PartName="/ppt/media/image26.wmf" ContentType="image/x-wmf"/>
  <Override PartName="/ppt/media/image25.wmf" ContentType="image/x-wmf"/>
  <Override PartName="/ppt/media/image24.png" ContentType="image/png"/>
  <Override PartName="/ppt/media/image23.png" ContentType="image/png"/>
  <Override PartName="/ppt/media/image22.png" ContentType="image/png"/>
  <Override PartName="/ppt/media/image21.png" ContentType="image/png"/>
  <Override PartName="/ppt/media/image19.wmf" ContentType="image/x-wmf"/>
  <Override PartName="/ppt/media/image18.wmf" ContentType="image/x-wmf"/>
  <Override PartName="/ppt/media/image20.png" ContentType="image/png"/>
  <Override PartName="/ppt/media/image14.wmf" ContentType="image/x-wmf"/>
  <Override PartName="/ppt/media/image5.png" ContentType="image/png"/>
  <Override PartName="/ppt/media/image37.png" ContentType="image/png"/>
  <Override PartName="/ppt/media/image15.png" ContentType="image/png"/>
  <Override PartName="/ppt/media/image12.png" ContentType="image/png"/>
  <Override PartName="/ppt/media/image32.wmf" ContentType="image/x-wmf"/>
  <Override PartName="/ppt/media/image35.png" ContentType="image/png"/>
  <Override PartName="/ppt/media/image3.png" ContentType="image/png"/>
  <Override PartName="/ppt/media/image13.png" ContentType="image/png"/>
  <Override PartName="/ppt/media/image36.png" ContentType="image/png"/>
  <Override PartName="/ppt/media/image4.png" ContentType="image/png"/>
  <Override PartName="/ppt/media/image31.wmf" ContentType="image/x-wmf"/>
  <Override PartName="/ppt/media/image11.png" ContentType="image/png"/>
  <Override PartName="/ppt/media/image29.wmf" ContentType="image/x-wmf"/>
  <Override PartName="/ppt/media/image9.png" ContentType="image/png"/>
  <Override PartName="/ppt/media/image44.wmf" ContentType="image/x-wmf"/>
  <Override PartName="/ppt/media/image40.png" ContentType="image/png"/>
  <Override PartName="/ppt/media/image41.png" ContentType="image/png"/>
  <Override PartName="/ppt/media/image42.png" ContentType="image/png"/>
  <Override PartName="/ppt/media/image43.png" ContentType="image/png"/>
  <Override PartName="/ppt/media/image8.png" ContentType="image/png"/>
  <Override PartName="/ppt/media/image17.png" ContentType="image/png"/>
  <Override PartName="/ppt/media/image2.png" ContentType="image/png"/>
  <Override PartName="/ppt/media/image34.png" ContentType="image/png"/>
  <Override PartName="/ppt/media/image39.png" ContentType="image/png"/>
  <Override PartName="/ppt/media/image7.png" ContentType="image/png"/>
  <Override PartName="/ppt/media/image16.png" ContentType="image/png"/>
  <Override PartName="/ppt/media/image10.png" ContentType="image/png"/>
  <Override PartName="/ppt/media/image28.wmf" ContentType="image/x-wmf"/>
  <Override PartName="/ppt/media/image1.png" ContentType="image/png"/>
  <Override PartName="/ppt/media/image33.png" ContentType="image/png"/>
  <Override PartName="/ppt/media/image38.png" ContentType="image/png"/>
  <Override PartName="/ppt/media/image6.png" ContentType="image/png"/>
  <Override PartName="/ppt/embeddings/oleObject1.docx" ContentType="application/vnd.openxmlformats-officedocument.wordprocessingml.document"/>
  <Override PartName="/ppt/embeddings/oleObject1.xlsx" ContentType="application/vnd.openxmlformats-officedocument.spreadsheetml.sheet"/>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37.xml" ContentType="application/vnd.openxmlformats-officedocument.presentationml.slide+xml"/>
  <Override PartName="/ppt/slides/_rels/slide21.xml.rels" ContentType="application/vnd.openxmlformats-package.relationships+xml"/>
  <Override PartName="/ppt/slides/_rels/slide4.xml.rels" ContentType="application/vnd.openxmlformats-package.relationships+xml"/>
  <Override PartName="/ppt/slides/_rels/slide19.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53.xml.rels" ContentType="application/vnd.openxmlformats-package.relationships+xml"/>
  <Override PartName="/ppt/slides/_rels/slide52.xml.rels" ContentType="application/vnd.openxmlformats-package.relationships+xml"/>
  <Override PartName="/ppt/slides/_rels/slide49.xml.rels" ContentType="application/vnd.openxmlformats-package.relationships+xml"/>
  <Override PartName="/ppt/slides/_rels/slide12.xml.rels" ContentType="application/vnd.openxmlformats-package.relationships+xml"/>
  <Override PartName="/ppt/slides/_rels/slide51.xml.rels" ContentType="application/vnd.openxmlformats-package.relationships+xml"/>
  <Override PartName="/ppt/slides/_rels/slide13.xml.rels" ContentType="application/vnd.openxmlformats-package.relationships+xml"/>
  <Override PartName="/ppt/slides/_rels/slide47.xml.rels" ContentType="application/vnd.openxmlformats-package.relationships+xml"/>
  <Override PartName="/ppt/slides/_rels/slide10.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8.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29.xml.rels" ContentType="application/vnd.openxmlformats-package.relationships+xml"/>
  <Override PartName="/ppt/slides/_rels/slide11.xml.rels" ContentType="application/vnd.openxmlformats-package.relationships+xml"/>
  <Override PartName="/ppt/slides/_rels/slide48.xml.rels" ContentType="application/vnd.openxmlformats-package.relationships+xml"/>
  <Override PartName="/ppt/slides/_rels/slide50.xml.rels" ContentType="application/vnd.openxmlformats-package.relationships+xml"/>
  <Override PartName="/ppt/slides/_rels/slide38.xml.rels" ContentType="application/vnd.openxmlformats-package.relationships+xml"/>
  <Override PartName="/ppt/slides/_rels/slide40.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39.xml.rels" ContentType="application/vnd.openxmlformats-package.relationships+xml"/>
  <Override PartName="/ppt/slides/_rels/slide41.xml.rels" ContentType="application/vnd.openxmlformats-package.relationships+xml"/>
  <Override PartName="/ppt/slides/slide38.xml" ContentType="application/vnd.openxmlformats-officedocument.presentationml.slide+xml"/>
  <Override PartName="/ppt/slides/slide40.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49.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notesSlides/_rels/notesSlide17.xml.rels" ContentType="application/vnd.openxmlformats-package.relationships+xml"/>
  <Override PartName="/ppt/notesSlides/_rels/notesSlide16.xml.rels" ContentType="application/vnd.openxmlformats-package.relationships+xml"/>
  <Override PartName="/ppt/notesSlides/_rels/notesSlide9.xml.rels" ContentType="application/vnd.openxmlformats-package.relationships+xml"/>
  <Override PartName="/ppt/notesSlides/_rels/notesSlide15.xml.rels" ContentType="application/vnd.openxmlformats-package.relationships+xml"/>
  <Override PartName="/ppt/notesSlides/_rels/notesSlide14.xml.rels" ContentType="application/vnd.openxmlformats-package.relationships+xml"/>
  <Override PartName="/ppt/notesSlides/_rels/notesSlide13.xml.rels" ContentType="application/vnd.openxmlformats-package.relationships+xml"/>
  <Override PartName="/ppt/notesSlides/_rels/notesSlide12.xml.rels" ContentType="application/vnd.openxmlformats-package.relationships+xml"/>
  <Override PartName="/ppt/notesSlides/_rels/notesSlide11.xml.rels" ContentType="application/vnd.openxmlformats-package.relationships+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Lst>
  <p:sldSz cx="9144000" cy="6858000"/>
  <p:notesSz cx="6858000" cy="9172575"/>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
          <p:cNvSpPr/>
          <p:nvPr/>
        </p:nvSpPr>
        <p:spPr>
          <a:xfrm>
            <a:off x="0" y="0"/>
            <a:ext cx="6858000" cy="91728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53" name="PlaceHolder 1"/>
          <p:cNvSpPr>
            <a:spLocks noGrp="1"/>
          </p:cNvSpPr>
          <p:nvPr>
            <p:ph type="hdr"/>
          </p:nvPr>
        </p:nvSpPr>
        <p:spPr>
          <a:xfrm>
            <a:off x="-360" y="31680"/>
            <a:ext cx="2971800" cy="455760"/>
          </a:xfrm>
          <a:prstGeom prst="rect">
            <a:avLst/>
          </a:prstGeom>
          <a:noFill/>
          <a:ln w="0">
            <a:noFill/>
          </a:ln>
        </p:spPr>
        <p:txBody>
          <a:bodyPr lIns="19080" rIns="19080" tIns="0" bIns="0" anchor="t">
            <a:noAutofit/>
          </a:bodyPr>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54" name="PlaceHolder 2"/>
          <p:cNvSpPr>
            <a:spLocks noGrp="1"/>
          </p:cNvSpPr>
          <p:nvPr>
            <p:ph type="dt" idx="1"/>
          </p:nvPr>
        </p:nvSpPr>
        <p:spPr>
          <a:xfrm>
            <a:off x="3885840" y="31680"/>
            <a:ext cx="2971800" cy="455760"/>
          </a:xfrm>
          <a:prstGeom prst="rect">
            <a:avLst/>
          </a:prstGeom>
          <a:noFill/>
          <a:ln w="0">
            <a:noFill/>
          </a:ln>
        </p:spPr>
        <p:txBody>
          <a:bodyPr lIns="19080" rIns="19080" tIns="0" bIns="0" anchor="t">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i="1" lang="en-US" sz="1000" strike="noStrike" u="none">
                <a:solidFill>
                  <a:srgbClr val="000000"/>
                </a:solidFill>
                <a:effectLst/>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55" name="PlaceHolder 3"/>
          <p:cNvSpPr>
            <a:spLocks noGrp="1"/>
          </p:cNvSpPr>
          <p:nvPr>
            <p:ph type="sldImg"/>
          </p:nvPr>
        </p:nvSpPr>
        <p:spPr>
          <a:xfrm>
            <a:off x="1158840" y="720360"/>
            <a:ext cx="4540320" cy="3405240"/>
          </a:xfrm>
          <a:prstGeom prst="rect">
            <a:avLst/>
          </a:prstGeom>
          <a:noFill/>
          <a:ln w="1260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3399"/>
                </a:solidFill>
                <a:effectLst/>
                <a:uFillTx/>
                <a:latin typeface="Arial"/>
              </a:rPr>
              <a:t>Click to move the slide</a:t>
            </a:r>
            <a:endParaRPr b="1" lang="en-US" sz="3200" strike="noStrike" u="none">
              <a:solidFill>
                <a:srgbClr val="003399"/>
              </a:solidFill>
              <a:effectLst/>
              <a:uFillTx/>
              <a:latin typeface="Arial"/>
            </a:endParaRPr>
          </a:p>
        </p:txBody>
      </p:sp>
      <p:sp>
        <p:nvSpPr>
          <p:cNvPr id="56" name="PlaceHolder 4"/>
          <p:cNvSpPr>
            <a:spLocks noGrp="1"/>
          </p:cNvSpPr>
          <p:nvPr>
            <p:ph type="body"/>
          </p:nvPr>
        </p:nvSpPr>
        <p:spPr>
          <a:xfrm>
            <a:off x="914400" y="4359240"/>
            <a:ext cx="5029200" cy="4100400"/>
          </a:xfrm>
          <a:prstGeom prst="rect">
            <a:avLst/>
          </a:prstGeom>
          <a:noFill/>
          <a:ln w="0">
            <a:noFill/>
          </a:ln>
        </p:spPr>
        <p:txBody>
          <a:bodyPr lIns="92160" rIns="92160" tIns="46080" bIns="460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57" name="PlaceHolder 5"/>
          <p:cNvSpPr>
            <a:spLocks noGrp="1"/>
          </p:cNvSpPr>
          <p:nvPr>
            <p:ph type="ftr" idx="2"/>
          </p:nvPr>
        </p:nvSpPr>
        <p:spPr>
          <a:xfrm>
            <a:off x="-360" y="8686800"/>
            <a:ext cx="2971800" cy="455760"/>
          </a:xfrm>
          <a:prstGeom prst="rect">
            <a:avLst/>
          </a:prstGeom>
          <a:noFill/>
          <a:ln w="0">
            <a:noFill/>
          </a:ln>
        </p:spPr>
        <p:txBody>
          <a:bodyPr lIns="19080" rIns="19080" tIns="0" bIns="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i="1" lang="en-US" sz="1000" strike="noStrike" u="none">
                <a:solidFill>
                  <a:srgbClr val="000000"/>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58" name="PlaceHolder 6"/>
          <p:cNvSpPr>
            <a:spLocks noGrp="1"/>
          </p:cNvSpPr>
          <p:nvPr>
            <p:ph type="sldNum" idx="3"/>
          </p:nvPr>
        </p:nvSpPr>
        <p:spPr>
          <a:xfrm>
            <a:off x="3885840" y="8686800"/>
            <a:ext cx="2971800" cy="455760"/>
          </a:xfrm>
          <a:prstGeom prst="rect">
            <a:avLst/>
          </a:prstGeom>
          <a:noFill/>
          <a:ln w="0">
            <a:noFill/>
          </a:ln>
        </p:spPr>
        <p:txBody>
          <a:bodyPr lIns="19080" rIns="19080" tIns="0" bIns="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i="1" lang="en-US" sz="1000" strike="noStrike" u="none">
                <a:solidFill>
                  <a:srgbClr val="000000"/>
                </a:solidFill>
                <a:effectLst/>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1B4DCBD-5E98-45E2-9522-F506A47F7410}"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hyperlink" Target="http://www.kmv.com/products/productsEDF.html" TargetMode="External"/><Relationship Id="rId2" Type="http://schemas.openxmlformats.org/officeDocument/2006/relationships/hyperlink" Target="http://www.kmv.com/products/productsEDF.html" TargetMode="External"/><Relationship Id="rId3" Type="http://schemas.openxmlformats.org/officeDocument/2006/relationships/slide" Target="../slides/slide14.xml"/><Relationship Id="rId4"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hyperlink" Target="file:///moodys/cust/staticcontent/15795.asp%3Fsection=busline&amp;busLineId=10" TargetMode="External"/><Relationship Id="rId2" Type="http://schemas.openxmlformats.org/officeDocument/2006/relationships/slide" Target="../slides/slide15.xml"/><Relationship Id="rId3"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2" name="PlaceHolder 1"/>
          <p:cNvSpPr>
            <a:spLocks noGrp="1"/>
          </p:cNvSpPr>
          <p:nvPr>
            <p:ph type="sldImg"/>
          </p:nvPr>
        </p:nvSpPr>
        <p:spPr>
          <a:xfrm>
            <a:off x="1158840" y="720720"/>
            <a:ext cx="4540320" cy="3405240"/>
          </a:xfrm>
          <a:prstGeom prst="rect">
            <a:avLst/>
          </a:prstGeom>
          <a:ln w="0">
            <a:noFill/>
          </a:ln>
        </p:spPr>
      </p:sp>
      <p:sp>
        <p:nvSpPr>
          <p:cNvPr id="513" name="PlaceHolder 2"/>
          <p:cNvSpPr>
            <a:spLocks noGrp="1"/>
          </p:cNvSpPr>
          <p:nvPr>
            <p:ph type="body"/>
          </p:nvPr>
        </p:nvSpPr>
        <p:spPr>
          <a:xfrm>
            <a:off x="914400" y="4359240"/>
            <a:ext cx="5029200" cy="4100400"/>
          </a:xfrm>
          <a:prstGeom prst="rect">
            <a:avLst/>
          </a:prstGeom>
          <a:noFill/>
          <a:ln w="0">
            <a:noFill/>
          </a:ln>
        </p:spPr>
        <p:txBody>
          <a:bodyPr lIns="92160" rIns="92160" tIns="46080" bIns="46080" anchor="t">
            <a:noAutofit/>
          </a:bodyPr>
          <a:p>
            <a:pPr indent="0">
              <a:lnSpc>
                <a:spcPct val="10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lnSpc>
                <a:spcPct val="10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lnSpc>
                <a:spcPct val="10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Credit Suisse First Boston is a leading investment banking firm, providing comprehensive financial advisory, capital raising, sales and trading, and financial products for users and suppliers of capital around the world. It operates in more than 60 offices across more than 30 countries and has more than </a:t>
            </a:r>
            <a:r>
              <a:rPr b="0" lang="en-US" sz="1200" strike="noStrike" u="none">
                <a:solidFill>
                  <a:srgbClr val="000000"/>
                </a:solidFill>
                <a:effectLst/>
                <a:uFillTx/>
                <a:latin typeface="Arial"/>
              </a:rPr>
              <a:t>25,000 </a:t>
            </a:r>
            <a:r>
              <a:rPr b="0" lang="en-US" sz="1200" strike="noStrike" u="none">
                <a:solidFill>
                  <a:srgbClr val="000000"/>
                </a:solidFill>
                <a:effectLst/>
                <a:uFillTx/>
                <a:latin typeface="Arial"/>
              </a:rPr>
              <a:t>employees.</a:t>
            </a:r>
            <a:endParaRPr b="0" lang="en-US" sz="1200" strike="noStrike" u="none">
              <a:solidFill>
                <a:srgbClr val="000000"/>
              </a:solidFill>
              <a:effectLst/>
              <a:uFillTx/>
              <a:latin typeface="Times New Roman"/>
            </a:endParaRPr>
          </a:p>
          <a:p>
            <a:pPr indent="0">
              <a:lnSpc>
                <a:spcPct val="10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4" name="PlaceHolder 1"/>
          <p:cNvSpPr>
            <a:spLocks noGrp="1"/>
          </p:cNvSpPr>
          <p:nvPr>
            <p:ph type="sldImg"/>
          </p:nvPr>
        </p:nvSpPr>
        <p:spPr>
          <a:xfrm>
            <a:off x="1158840" y="720720"/>
            <a:ext cx="4540320" cy="3405240"/>
          </a:xfrm>
          <a:prstGeom prst="rect">
            <a:avLst/>
          </a:prstGeom>
          <a:ln w="0">
            <a:noFill/>
          </a:ln>
        </p:spPr>
      </p:sp>
      <p:sp>
        <p:nvSpPr>
          <p:cNvPr id="515" name="PlaceHolder 2"/>
          <p:cNvSpPr>
            <a:spLocks noGrp="1"/>
          </p:cNvSpPr>
          <p:nvPr>
            <p:ph type="body"/>
          </p:nvPr>
        </p:nvSpPr>
        <p:spPr>
          <a:xfrm>
            <a:off x="914400" y="4359240"/>
            <a:ext cx="5029200" cy="4100400"/>
          </a:xfrm>
          <a:prstGeom prst="rect">
            <a:avLst/>
          </a:prstGeom>
          <a:noFill/>
          <a:ln w="0">
            <a:noFill/>
          </a:ln>
        </p:spPr>
        <p:txBody>
          <a:bodyPr lIns="92160" rIns="92160" tIns="46080" bIns="46080" anchor="t">
            <a:noAutofit/>
          </a:bodyPr>
          <a:p>
            <a:pPr indent="0">
              <a:lnSpc>
                <a:spcPct val="10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Founded in February 2000, Cygnifi.com is an independent online derivatives services provider for the financial community and corporations. Cygnifi, a JP Morgan spin-off, offers easy access to sophisticated derivatives risk management capabilities as a state-of-the-art application service provider (ASP) to traders, asset managers, risk managers, corporate treasurers, and other professionals. Covering both market and credit risk, Cygnifi's on-line tools and services for pre-trade pricing, independent portfolio valuation, counterparty credit, and collateral risk management is offered to customers via subscription. Cygnifi also improves the control, transparency and understanding of the marketplace by offering access to trained professionals that can help subscribers analyze and value their portfolios Cygnifi is headquartered in New York City, with additional operations in London and Tokyo. For more information, please visit www.cygnifi.com.</a:t>
            </a:r>
            <a:endParaRPr b="0" lang="en-US" sz="1200" strike="noStrike" u="none">
              <a:solidFill>
                <a:srgbClr val="000000"/>
              </a:solidFill>
              <a:effectLst/>
              <a:uFillTx/>
              <a:latin typeface="Times New Roman"/>
            </a:endParaRPr>
          </a:p>
          <a:p>
            <a:pPr indent="0">
              <a:lnSpc>
                <a:spcPct val="10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6" name="PlaceHolder 1"/>
          <p:cNvSpPr>
            <a:spLocks noGrp="1"/>
          </p:cNvSpPr>
          <p:nvPr>
            <p:ph type="sldImg"/>
          </p:nvPr>
        </p:nvSpPr>
        <p:spPr>
          <a:xfrm>
            <a:off x="1158840" y="720720"/>
            <a:ext cx="4540320" cy="3405240"/>
          </a:xfrm>
          <a:prstGeom prst="rect">
            <a:avLst/>
          </a:prstGeom>
          <a:ln w="0">
            <a:noFill/>
          </a:ln>
        </p:spPr>
      </p:sp>
      <p:sp>
        <p:nvSpPr>
          <p:cNvPr id="517" name="PlaceHolder 2"/>
          <p:cNvSpPr>
            <a:spLocks noGrp="1"/>
          </p:cNvSpPr>
          <p:nvPr>
            <p:ph type="body"/>
          </p:nvPr>
        </p:nvSpPr>
        <p:spPr>
          <a:xfrm>
            <a:off x="914400" y="4359240"/>
            <a:ext cx="5029200" cy="4100400"/>
          </a:xfrm>
          <a:prstGeom prst="rect">
            <a:avLst/>
          </a:prstGeom>
          <a:noFill/>
          <a:ln w="0">
            <a:noFill/>
          </a:ln>
        </p:spPr>
        <p:txBody>
          <a:bodyPr lIns="92160" rIns="92160" tIns="46080" bIns="46080" anchor="t">
            <a:noAutofit/>
          </a:bodyPr>
          <a:p>
            <a:pPr indent="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ff"/>
                </a:solidFill>
                <a:effectLst/>
                <a:uFillTx/>
                <a:latin typeface="Times New Roman"/>
              </a:rPr>
              <a:t>Gifford Fong Associates </a:t>
            </a:r>
            <a:r>
              <a:rPr b="0" lang="en-US" sz="1200" strike="noStrike" u="none">
                <a:solidFill>
                  <a:srgbClr val="000000"/>
                </a:solidFill>
                <a:effectLst/>
                <a:uFillTx/>
                <a:latin typeface="Times New Roman"/>
              </a:rPr>
              <a:t>(GFA) provides consulting services and proprietary analytical tools to the financial and legal communities. Our services include the analyses of derivative products, fixed-income portfolios, asset allocation models and credit analysis modeling. Both domestic as well as international markets are covered. Whether to support risk management or investment operations of large institutions or in litigation support services, GFA specializes in high quality, timely and cost effective solutions.</a:t>
            </a:r>
            <a:endParaRPr b="0" lang="en-US" sz="1200" strike="noStrike" u="none">
              <a:solidFill>
                <a:srgbClr val="000000"/>
              </a:solidFill>
              <a:effectLst/>
              <a:uFillTx/>
              <a:latin typeface="Times New Roman"/>
            </a:endParaRPr>
          </a:p>
          <a:p>
            <a:pPr indent="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 blend of cutting edge quantitative theory and user-friendly implementation is incorporated in our analytical platform called GENESIS. GENESIS is GFA's platform for fixed-income analytics. This system provides customized software applications that specifically match your needs. GENESIS includes calculation modules (i.e.,duration, fitted pricing, OAS, etc.), which can be easily linked to create your own customized software. Yet you don't need to have a significant programming background. Whether your interest is in portfolio manipulation or analysis, GENESIS offers a simple approach to both</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8" name="PlaceHolder 1"/>
          <p:cNvSpPr>
            <a:spLocks noGrp="1"/>
          </p:cNvSpPr>
          <p:nvPr>
            <p:ph type="sldImg"/>
          </p:nvPr>
        </p:nvSpPr>
        <p:spPr>
          <a:xfrm>
            <a:off x="1158840" y="720720"/>
            <a:ext cx="4540320" cy="3405240"/>
          </a:xfrm>
          <a:prstGeom prst="rect">
            <a:avLst/>
          </a:prstGeom>
          <a:ln w="0">
            <a:noFill/>
          </a:ln>
        </p:spPr>
      </p:sp>
      <p:sp>
        <p:nvSpPr>
          <p:cNvPr id="519" name="PlaceHolder 2"/>
          <p:cNvSpPr>
            <a:spLocks noGrp="1"/>
          </p:cNvSpPr>
          <p:nvPr>
            <p:ph type="body"/>
          </p:nvPr>
        </p:nvSpPr>
        <p:spPr>
          <a:xfrm>
            <a:off x="914400" y="4359240"/>
            <a:ext cx="5029200" cy="4100400"/>
          </a:xfrm>
          <a:prstGeom prst="rect">
            <a:avLst/>
          </a:prstGeom>
          <a:noFill/>
          <a:ln w="0">
            <a:noFill/>
          </a:ln>
        </p:spPr>
        <p:txBody>
          <a:bodyPr lIns="92160" rIns="92160" tIns="46080" bIns="46080" anchor="t">
            <a:noAutofit/>
          </a:bodyPr>
          <a:p>
            <a:pPr indent="0">
              <a:lnSpc>
                <a:spcPct val="10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San Francisco based KMV was founded in 1989 with a single focus: the measurement and management of credit risk. KMV has two main product areas: the default measure </a:t>
            </a:r>
            <a:r>
              <a:rPr b="0" lang="en-US" sz="1200" strike="noStrike" u="sng">
                <a:solidFill>
                  <a:srgbClr val="ccccff"/>
                </a:solidFill>
                <a:effectLst/>
                <a:uFillTx/>
                <a:latin typeface="Arial"/>
                <a:hlinkClick r:id="rId1"/>
              </a:rPr>
              <a:t>Expected Default Frequency</a:t>
            </a:r>
            <a:r>
              <a:rPr b="0" lang="en-US" sz="1200" strike="noStrike" u="none">
                <a:solidFill>
                  <a:srgbClr val="000000"/>
                </a:solidFill>
                <a:effectLst/>
                <a:uFillTx/>
                <a:latin typeface="Arial"/>
              </a:rPr>
              <a:t>™, or </a:t>
            </a:r>
            <a:r>
              <a:rPr b="0" lang="en-US" sz="1200" strike="noStrike" u="sng">
                <a:solidFill>
                  <a:srgbClr val="ccccff"/>
                </a:solidFill>
                <a:effectLst/>
                <a:uFillTx/>
                <a:latin typeface="Arial"/>
                <a:hlinkClick r:id="rId2"/>
              </a:rPr>
              <a:t>EDF</a:t>
            </a:r>
            <a:r>
              <a:rPr b="0" lang="en-US" sz="1200" strike="noStrike" u="none">
                <a:solidFill>
                  <a:srgbClr val="000000"/>
                </a:solidFill>
                <a:effectLst/>
                <a:uFillTx/>
                <a:latin typeface="Arial"/>
              </a:rPr>
              <a:t>™, and an array of portfolio management tools including “mark to model” technology, and diversification control. </a:t>
            </a:r>
            <a:r>
              <a:rPr b="0" lang="en-US" sz="1200" strike="noStrike" u="none">
                <a:solidFill>
                  <a:srgbClr val="000000"/>
                </a:solidFill>
                <a:effectLst/>
                <a:uFillTx/>
                <a:latin typeface="Arial"/>
              </a:rPr>
              <a:t>KMV offers software products that integrate data and analytics. KMV’s objective is to provide practical and robust methods to capture opportunities presented by credit risk. KMV supports clients intensively in the use of its products. These interactions shape the process leading to global debt capital markets. </a:t>
            </a:r>
            <a:endParaRPr b="0" lang="en-US" sz="1200" strike="noStrike" u="none">
              <a:solidFill>
                <a:srgbClr val="000000"/>
              </a:solidFill>
              <a:effectLst/>
              <a:uFillTx/>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PlaceHolder 1"/>
          <p:cNvSpPr>
            <a:spLocks noGrp="1"/>
          </p:cNvSpPr>
          <p:nvPr>
            <p:ph type="sldImg"/>
          </p:nvPr>
        </p:nvSpPr>
        <p:spPr>
          <a:xfrm>
            <a:off x="1158840" y="720720"/>
            <a:ext cx="4540320" cy="3405240"/>
          </a:xfrm>
          <a:prstGeom prst="rect">
            <a:avLst/>
          </a:prstGeom>
          <a:ln w="0">
            <a:noFill/>
          </a:ln>
        </p:spPr>
      </p:sp>
      <p:sp>
        <p:nvSpPr>
          <p:cNvPr id="521" name="PlaceHolder 2"/>
          <p:cNvSpPr>
            <a:spLocks noGrp="1"/>
          </p:cNvSpPr>
          <p:nvPr>
            <p:ph type="body"/>
          </p:nvPr>
        </p:nvSpPr>
        <p:spPr>
          <a:xfrm>
            <a:off x="914400" y="4359240"/>
            <a:ext cx="5029200" cy="4100400"/>
          </a:xfrm>
          <a:prstGeom prst="rect">
            <a:avLst/>
          </a:prstGeom>
          <a:noFill/>
          <a:ln w="0">
            <a:noFill/>
          </a:ln>
        </p:spPr>
        <p:txBody>
          <a:bodyPr lIns="92160" rIns="92160" tIns="46080" bIns="46080" anchor="t">
            <a:noAutofit/>
          </a:bodyPr>
          <a:p>
            <a:pPr lvl="1" marL="457200" indent="0">
              <a:lnSpc>
                <a:spcPct val="100000"/>
              </a:lnSpc>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With more than 700 credit analysts operating in 16 offices around the world, Moody's Investors Service is the world's leading credit rating agency, servicing the capital markets with a wide range of credit and financial strength ratings, research products, and risk measurement systems. In 1999, Moody's had ratings on the issuers of 95% of the long-term cross-border debt issued worldwide....</a:t>
            </a:r>
            <a:r>
              <a:rPr b="0" lang="en-US" sz="1200" strike="noStrike" u="sng">
                <a:solidFill>
                  <a:srgbClr val="ccccff"/>
                </a:solidFill>
                <a:effectLst/>
                <a:uFillTx/>
                <a:latin typeface="arial"/>
                <a:hlinkClick r:id="rId1"/>
              </a:rPr>
              <a:t>more</a:t>
            </a:r>
            <a:br>
              <a:rPr sz="1200"/>
            </a:br>
            <a:r>
              <a:rPr b="0" lang="en-US" sz="1200" strike="noStrike" u="none">
                <a:solidFill>
                  <a:srgbClr val="000000"/>
                </a:solidFill>
                <a:effectLst/>
                <a:uFillTx/>
                <a:latin typeface="arial"/>
              </a:rPr>
              <a:t>	</a:t>
            </a:r>
            <a:endParaRPr b="0" lang="en-US" sz="1200" strike="noStrike" u="none">
              <a:solidFill>
                <a:srgbClr val="000000"/>
              </a:solidFill>
              <a:effectLst/>
              <a:uFillTx/>
              <a:latin typeface="Times New Roman"/>
            </a:endParaRPr>
          </a:p>
          <a:p>
            <a:pPr indent="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200"/>
            </a:br>
            <a:endParaRPr b="0" lang="en-US" sz="1200" strike="noStrike" u="none">
              <a:solidFill>
                <a:srgbClr val="000000"/>
              </a:solidFill>
              <a:effectLst/>
              <a:uFillTx/>
              <a:latin typeface="Times New Roman"/>
            </a:endParaRPr>
          </a:p>
          <a:p>
            <a:pPr indent="0">
              <a:lnSpc>
                <a:spcPct val="100000"/>
              </a:lnSpc>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For further information on Moody's securities ratings or global credit research services, you may contact us via email or contact a Moody's representative at any of the offices listed below:</a:t>
            </a:r>
            <a:endParaRPr b="0" lang="en-US" sz="1200" strike="noStrike" u="none">
              <a:solidFill>
                <a:srgbClr val="000000"/>
              </a:solidFill>
              <a:effectLst/>
              <a:uFillTx/>
              <a:latin typeface="Times New Roman"/>
            </a:endParaRPr>
          </a:p>
          <a:p>
            <a:pPr indent="0">
              <a:lnSpc>
                <a:spcPct val="10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2" name="PlaceHolder 1"/>
          <p:cNvSpPr>
            <a:spLocks noGrp="1"/>
          </p:cNvSpPr>
          <p:nvPr>
            <p:ph type="sldImg"/>
          </p:nvPr>
        </p:nvSpPr>
        <p:spPr>
          <a:xfrm>
            <a:off x="1158840" y="720720"/>
            <a:ext cx="4540320" cy="3405240"/>
          </a:xfrm>
          <a:prstGeom prst="rect">
            <a:avLst/>
          </a:prstGeom>
          <a:ln w="0">
            <a:noFill/>
          </a:ln>
        </p:spPr>
      </p:sp>
      <p:sp>
        <p:nvSpPr>
          <p:cNvPr id="523" name="PlaceHolder 2"/>
          <p:cNvSpPr>
            <a:spLocks noGrp="1"/>
          </p:cNvSpPr>
          <p:nvPr>
            <p:ph type="body"/>
          </p:nvPr>
        </p:nvSpPr>
        <p:spPr>
          <a:xfrm>
            <a:off x="914400" y="4359240"/>
            <a:ext cx="5029200" cy="4100400"/>
          </a:xfrm>
          <a:prstGeom prst="rect">
            <a:avLst/>
          </a:prstGeom>
          <a:noFill/>
          <a:ln w="0">
            <a:noFill/>
          </a:ln>
        </p:spPr>
        <p:txBody>
          <a:bodyPr lIns="92160" rIns="92160" tIns="46080" bIns="46080" anchor="t">
            <a:noAutofit/>
          </a:bodyPr>
          <a:p>
            <a:pPr indent="0">
              <a:lnSpc>
                <a:spcPct val="100000"/>
              </a:lnSpc>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RiskMetrics, the risk measurement experts, provides the financial community with innovative research, software, education and benchmark data. RiskMetrics is responsible for the creation and support of benchmark risk management products including RiskMetrics™, CreditMetrics™, DataMetrics, CorporateMetrics™ and RiskGrades™. These measurement tools work seamlessly to promote greater understanding in the financial markets. The company promotes transparency by distributing its risk management information publicly via the Internet and offers financial institutions and individuals measurement tools that enable a complete Picture of Risk.</a:t>
            </a:r>
            <a:endParaRPr b="0" lang="en-US" sz="1200" strike="noStrike" u="none">
              <a:solidFill>
                <a:srgbClr val="000000"/>
              </a:solidFill>
              <a:effectLst/>
              <a:uFillTx/>
              <a:latin typeface="Times New Roman"/>
            </a:endParaRPr>
          </a:p>
          <a:p>
            <a:pPr indent="0">
              <a:lnSpc>
                <a:spcPct val="10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Formerly the Risk Management Products Group of JP Morgan, RiskMetrics was spun-off in 1998. They are a core component of the risk management practice of more than 5,000 institutions around the world.</a:t>
            </a:r>
            <a:endParaRPr b="0" lang="en-US" sz="1200" strike="noStrike" u="none">
              <a:solidFill>
                <a:srgbClr val="000000"/>
              </a:solidFill>
              <a:effectLst/>
              <a:uFillTx/>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4" name="PlaceHolder 1"/>
          <p:cNvSpPr>
            <a:spLocks noGrp="1"/>
          </p:cNvSpPr>
          <p:nvPr>
            <p:ph type="sldImg"/>
          </p:nvPr>
        </p:nvSpPr>
        <p:spPr>
          <a:xfrm>
            <a:off x="1158840" y="720720"/>
            <a:ext cx="4540320" cy="3405240"/>
          </a:xfrm>
          <a:prstGeom prst="rect">
            <a:avLst/>
          </a:prstGeom>
          <a:ln w="0">
            <a:noFill/>
          </a:ln>
        </p:spPr>
      </p:sp>
      <p:sp>
        <p:nvSpPr>
          <p:cNvPr id="525" name="PlaceHolder 2"/>
          <p:cNvSpPr>
            <a:spLocks noGrp="1"/>
          </p:cNvSpPr>
          <p:nvPr>
            <p:ph type="body"/>
          </p:nvPr>
        </p:nvSpPr>
        <p:spPr>
          <a:xfrm>
            <a:off x="914400" y="4359240"/>
            <a:ext cx="5029200" cy="4100400"/>
          </a:xfrm>
          <a:prstGeom prst="rect">
            <a:avLst/>
          </a:prstGeom>
          <a:noFill/>
          <a:ln w="0">
            <a:noFill/>
          </a:ln>
        </p:spPr>
        <p:txBody>
          <a:bodyPr lIns="92160" rIns="92160" tIns="46080" bIns="46080" anchor="t">
            <a:noAutofit/>
          </a:bodyPr>
          <a:p>
            <a:pPr indent="0">
              <a:lnSpc>
                <a:spcPct val="10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Standard &amp; Poor's offers a range of credit risk management products and services, including empirical data on default incidence, default correlations and rating transitions, credit scoring models, credit indices, and credit training. Consulting services help customers understand, evaluate, and manage their credit risk exposures.  Standard &amp; Poor's also conducts research in the area of fixed income trends, defaults and rating transitions, and publishes Standard &amp; Poor's annual Long-Term Default and Ratings Transition Study.</a:t>
            </a:r>
            <a:endParaRPr b="0" lang="en-US" sz="1200" strike="noStrike" u="none">
              <a:solidFill>
                <a:srgbClr val="000000"/>
              </a:solidFill>
              <a:effectLst/>
              <a:uFillTx/>
              <a:latin typeface="Times New Roman"/>
            </a:endParaRPr>
          </a:p>
          <a:p>
            <a:pPr indent="0">
              <a:lnSpc>
                <a:spcPct val="10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0" name="PlaceHolder 1"/>
          <p:cNvSpPr>
            <a:spLocks noGrp="1"/>
          </p:cNvSpPr>
          <p:nvPr>
            <p:ph type="sldImg"/>
          </p:nvPr>
        </p:nvSpPr>
        <p:spPr>
          <a:xfrm>
            <a:off x="1158840" y="720720"/>
            <a:ext cx="4540320" cy="3405240"/>
          </a:xfrm>
          <a:prstGeom prst="rect">
            <a:avLst/>
          </a:prstGeom>
          <a:ln w="0">
            <a:noFill/>
          </a:ln>
        </p:spPr>
      </p:sp>
      <p:sp>
        <p:nvSpPr>
          <p:cNvPr id="511" name="PlaceHolder 2"/>
          <p:cNvSpPr>
            <a:spLocks noGrp="1"/>
          </p:cNvSpPr>
          <p:nvPr>
            <p:ph type="body"/>
          </p:nvPr>
        </p:nvSpPr>
        <p:spPr>
          <a:xfrm>
            <a:off x="914400" y="4359240"/>
            <a:ext cx="5029200" cy="4100400"/>
          </a:xfrm>
          <a:prstGeom prst="rect">
            <a:avLst/>
          </a:prstGeom>
          <a:noFill/>
          <a:ln w="0">
            <a:noFill/>
          </a:ln>
        </p:spPr>
        <p:txBody>
          <a:bodyPr lIns="92160" rIns="92160" tIns="46080" bIns="460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Times New Roman"/>
              </a:rPr>
              <a:t>Algorithmics was founded in 1989 in response to the complex issues surrounding financial risk management for the enterprise. Today, as the leading provider with the largest and most experienced team in the industry, Algorithmics continues to focus its efforts on creating and implementing enterprise-wide risk management software that meets the evolving needs of its customers. Continuing its tradition of leading the way in risk measurement and management tools and processes, Algorithmics recently introduced Mark-To-Future™ (MtF), an open and comprehensive framework for measuring risk and reward. Algorithmics’ product capabilities in Credit Risk are substantial, including, Algo Limits, Algo Collateral and the Algo Credit suite of solutions.  Algo Credit eValuator (ACV), an advanced credit valuation application for pricing and valuing credit instruments is the newest capability to join this solution set.  Headquartered in Toronto, with 15 offices around the world, Algorithmics serves more than 100 global financial institutions with 140 installations worldwide.</a:t>
            </a:r>
            <a:r>
              <a:rPr b="0" lang="en-US" sz="1200" strike="noStrike" u="none">
                <a:solidFill>
                  <a:srgbClr val="000000"/>
                </a:solidFill>
                <a:effectLst/>
                <a:uFillTx/>
                <a:latin typeface="Times New Roman"/>
              </a:rPr>
              <a:t> </a:t>
            </a: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28320" y="610920"/>
            <a:ext cx="8178840" cy="60804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3399"/>
                </a:solidFill>
                <a:effectLst/>
                <a:uFillTx/>
                <a:latin typeface="Arial"/>
              </a:rPr>
              <a:t>Click to edit the title text format</a:t>
            </a:r>
            <a:endParaRPr b="1" lang="en-US" sz="1800" strike="noStrike" u="none">
              <a:solidFill>
                <a:srgbClr val="003399"/>
              </a:solidFill>
              <a:effectLst/>
              <a:uFillTx/>
              <a:latin typeface="Arial"/>
            </a:endParaRPr>
          </a:p>
        </p:txBody>
      </p:sp>
      <p:sp>
        <p:nvSpPr>
          <p:cNvPr id="1" name="PlaceHolder 2"/>
          <p:cNvSpPr>
            <a:spLocks noGrp="1"/>
          </p:cNvSpPr>
          <p:nvPr>
            <p:ph type="body"/>
          </p:nvPr>
        </p:nvSpPr>
        <p:spPr>
          <a:xfrm>
            <a:off x="457200" y="1523880"/>
            <a:ext cx="7772400" cy="4114800"/>
          </a:xfrm>
          <a:prstGeom prst="rect">
            <a:avLst/>
          </a:prstGeom>
          <a:noFill/>
          <a:ln w="0">
            <a:noFill/>
          </a:ln>
        </p:spPr>
        <p:txBody>
          <a:bodyPr lIns="92160" rIns="92160" tIns="46080" bIns="46080" anchor="t">
            <a:normAutofit/>
          </a:bodyPr>
          <a:p>
            <a:pPr marL="343080" indent="-343080">
              <a:spcBef>
                <a:spcPts val="22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Click to edit the outline text format</a:t>
            </a:r>
            <a:endParaRPr b="0" lang="en-US" sz="1800" strike="noStrike" u="none">
              <a:solidFill>
                <a:srgbClr val="000000"/>
              </a:solidFill>
              <a:effectLst/>
              <a:uFillTx/>
              <a:latin typeface="Arial"/>
            </a:endParaRPr>
          </a:p>
          <a:p>
            <a:pPr lvl="1" marL="743040" indent="-285840">
              <a:spcBef>
                <a:spcPts val="22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Second Outline Level</a:t>
            </a:r>
            <a:endParaRPr b="0" lang="en-US" sz="1800" strike="noStrike" u="none">
              <a:solidFill>
                <a:srgbClr val="000000"/>
              </a:solidFill>
              <a:effectLst/>
              <a:uFillTx/>
              <a:latin typeface="Arial"/>
            </a:endParaRPr>
          </a:p>
          <a:p>
            <a:pPr lvl="2" marL="1143000" indent="-228600">
              <a:spcBef>
                <a:spcPts val="22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Third Outline Level</a:t>
            </a:r>
            <a:endParaRPr b="0" lang="en-US" sz="1800" strike="noStrike" u="none">
              <a:solidFill>
                <a:srgbClr val="000000"/>
              </a:solidFill>
              <a:effectLst/>
              <a:uFillTx/>
              <a:latin typeface="Arial"/>
            </a:endParaRPr>
          </a:p>
          <a:p>
            <a:pPr lvl="3" marL="1600200" indent="-228600">
              <a:spcBef>
                <a:spcPts val="22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Fourth Outline Level</a:t>
            </a:r>
            <a:endParaRPr b="0" lang="en-US" sz="1800" strike="noStrike" u="none">
              <a:solidFill>
                <a:srgbClr val="000000"/>
              </a:solidFill>
              <a:effectLst/>
              <a:uFillTx/>
              <a:latin typeface="Arial"/>
            </a:endParaRPr>
          </a:p>
          <a:p>
            <a:pPr lvl="4" marL="2057400" indent="-228600">
              <a:spcBef>
                <a:spcPts val="22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Fifth Outline Level</a:t>
            </a:r>
            <a:endParaRPr b="0" lang="en-US" sz="1800" strike="noStrike" u="none">
              <a:solidFill>
                <a:srgbClr val="000000"/>
              </a:solidFill>
              <a:effectLst/>
              <a:uFillTx/>
              <a:latin typeface="Arial"/>
            </a:endParaRPr>
          </a:p>
          <a:p>
            <a:pPr lvl="5" marL="2057400" indent="-228600">
              <a:spcBef>
                <a:spcPts val="22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Sixth Outline Level</a:t>
            </a:r>
            <a:endParaRPr b="0" lang="en-US" sz="1800" strike="noStrike" u="none">
              <a:solidFill>
                <a:srgbClr val="000000"/>
              </a:solidFill>
              <a:effectLst/>
              <a:uFillTx/>
              <a:latin typeface="Arial"/>
            </a:endParaRPr>
          </a:p>
          <a:p>
            <a:pPr lvl="6" marL="2057400" indent="-228600">
              <a:spcBef>
                <a:spcPts val="22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Seventh Outline Level</a:t>
            </a:r>
            <a:endParaRPr b="0" lang="en-US" sz="1800" strike="noStrike" u="none">
              <a:solidFill>
                <a:srgbClr val="000000"/>
              </a:solidFill>
              <a:effectLst/>
              <a:uFillTx/>
              <a:latin typeface="Arial"/>
            </a:endParaRPr>
          </a:p>
        </p:txBody>
      </p:sp>
      <p:sp>
        <p:nvSpPr>
          <p:cNvPr id="2" name=""/>
          <p:cNvSpPr/>
          <p:nvPr/>
        </p:nvSpPr>
        <p:spPr>
          <a:xfrm>
            <a:off x="4137120" y="6448320"/>
            <a:ext cx="706320" cy="275400"/>
          </a:xfrm>
          <a:prstGeom prst="rect">
            <a:avLst/>
          </a:prstGeom>
          <a:noFill/>
          <a:ln w="0">
            <a:noFill/>
          </a:ln>
        </p:spPr>
        <p:style>
          <a:lnRef idx="0"/>
          <a:fillRef idx="0"/>
          <a:effectRef idx="0"/>
          <a:fontRef idx="minor"/>
        </p:style>
        <p:txBody>
          <a:bodyPr lIns="92160" rIns="92160" tIns="46080" bIns="46080" anchor="t">
            <a:spAutoFit/>
          </a:bodyPr>
          <a:p>
            <a:pPr indent="0" algn="ctr">
              <a:lnSpc>
                <a:spcPct val="100000"/>
              </a:lnSpc>
              <a:spcBef>
                <a:spcPts val="7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83D392A-0ADA-439E-A529-AF050995730D}" type="slidenum">
              <a:rPr b="0" lang="en-US" sz="1200" strike="noStrike" u="none">
                <a:solidFill>
                  <a:srgbClr val="000000"/>
                </a:solidFill>
                <a:effectLst/>
                <a:uFillTx/>
                <a:latin typeface="Optima"/>
              </a:rPr>
              <a:t>&lt;number&gt;</a:t>
            </a:fld>
            <a:endParaRPr b="0" lang="en-US" sz="1200" strike="noStrike" u="none">
              <a:solidFill>
                <a:srgbClr val="000000"/>
              </a:solidFill>
              <a:effectLst/>
              <a:uFillTx/>
              <a:latin typeface="Times New Roman"/>
            </a:endParaRPr>
          </a:p>
        </p:txBody>
      </p:sp>
      <p:sp>
        <p:nvSpPr>
          <p:cNvPr id="3" name=""/>
          <p:cNvSpPr/>
          <p:nvPr/>
        </p:nvSpPr>
        <p:spPr>
          <a:xfrm>
            <a:off x="366840" y="1066680"/>
            <a:ext cx="815796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4" name=""/>
          <p:cNvGrpSpPr/>
          <p:nvPr/>
        </p:nvGrpSpPr>
        <p:grpSpPr>
          <a:xfrm>
            <a:off x="6858000" y="6477120"/>
            <a:ext cx="1976040" cy="274320"/>
            <a:chOff x="6858000" y="6477120"/>
            <a:chExt cx="1976040" cy="274320"/>
          </a:xfrm>
        </p:grpSpPr>
        <p:sp>
          <p:nvSpPr>
            <p:cNvPr id="5" name=""/>
            <p:cNvSpPr/>
            <p:nvPr/>
          </p:nvSpPr>
          <p:spPr>
            <a:xfrm>
              <a:off x="6858000" y="6481080"/>
              <a:ext cx="242280" cy="266760"/>
            </a:xfrm>
            <a:custGeom>
              <a:avLst/>
              <a:gdLst/>
              <a:ahLst/>
              <a:rect l="l" t="t" r="r" b="b"/>
              <a:pathLst>
                <a:path w="2059" h="1887">
                  <a:moveTo>
                    <a:pt x="2059" y="417"/>
                  </a:moveTo>
                  <a:lnTo>
                    <a:pt x="2045" y="481"/>
                  </a:lnTo>
                  <a:lnTo>
                    <a:pt x="2032" y="545"/>
                  </a:lnTo>
                  <a:lnTo>
                    <a:pt x="2019" y="610"/>
                  </a:lnTo>
                  <a:lnTo>
                    <a:pt x="2007" y="675"/>
                  </a:lnTo>
                  <a:lnTo>
                    <a:pt x="1996" y="739"/>
                  </a:lnTo>
                  <a:lnTo>
                    <a:pt x="1984" y="805"/>
                  </a:lnTo>
                  <a:lnTo>
                    <a:pt x="1974" y="871"/>
                  </a:lnTo>
                  <a:lnTo>
                    <a:pt x="1964" y="935"/>
                  </a:lnTo>
                  <a:lnTo>
                    <a:pt x="1954" y="1001"/>
                  </a:lnTo>
                  <a:lnTo>
                    <a:pt x="1944" y="1067"/>
                  </a:lnTo>
                  <a:lnTo>
                    <a:pt x="1935" y="1132"/>
                  </a:lnTo>
                  <a:lnTo>
                    <a:pt x="1926" y="1198"/>
                  </a:lnTo>
                  <a:lnTo>
                    <a:pt x="1918" y="1263"/>
                  </a:lnTo>
                  <a:lnTo>
                    <a:pt x="1911" y="1328"/>
                  </a:lnTo>
                  <a:lnTo>
                    <a:pt x="1902" y="1394"/>
                  </a:lnTo>
                  <a:lnTo>
                    <a:pt x="1896" y="1460"/>
                  </a:lnTo>
                  <a:lnTo>
                    <a:pt x="1895" y="1459"/>
                  </a:lnTo>
                  <a:lnTo>
                    <a:pt x="1893" y="1459"/>
                  </a:lnTo>
                  <a:lnTo>
                    <a:pt x="1890" y="1459"/>
                  </a:lnTo>
                  <a:lnTo>
                    <a:pt x="1885" y="1459"/>
                  </a:lnTo>
                  <a:lnTo>
                    <a:pt x="1880" y="1459"/>
                  </a:lnTo>
                  <a:lnTo>
                    <a:pt x="1875" y="1459"/>
                  </a:lnTo>
                  <a:lnTo>
                    <a:pt x="1868" y="1459"/>
                  </a:lnTo>
                  <a:lnTo>
                    <a:pt x="1862" y="1459"/>
                  </a:lnTo>
                  <a:lnTo>
                    <a:pt x="1853" y="1458"/>
                  </a:lnTo>
                  <a:lnTo>
                    <a:pt x="1846" y="1458"/>
                  </a:lnTo>
                  <a:lnTo>
                    <a:pt x="1839" y="1458"/>
                  </a:lnTo>
                  <a:lnTo>
                    <a:pt x="1832" y="1458"/>
                  </a:lnTo>
                  <a:lnTo>
                    <a:pt x="1825" y="1458"/>
                  </a:lnTo>
                  <a:lnTo>
                    <a:pt x="1818" y="1458"/>
                  </a:lnTo>
                  <a:lnTo>
                    <a:pt x="1812" y="1458"/>
                  </a:lnTo>
                  <a:lnTo>
                    <a:pt x="1808" y="1458"/>
                  </a:lnTo>
                  <a:lnTo>
                    <a:pt x="1804" y="1458"/>
                  </a:lnTo>
                  <a:lnTo>
                    <a:pt x="1800" y="1458"/>
                  </a:lnTo>
                  <a:lnTo>
                    <a:pt x="1796" y="1458"/>
                  </a:lnTo>
                  <a:lnTo>
                    <a:pt x="1792" y="1458"/>
                  </a:lnTo>
                  <a:lnTo>
                    <a:pt x="1787" y="1458"/>
                  </a:lnTo>
                  <a:lnTo>
                    <a:pt x="1783" y="1458"/>
                  </a:lnTo>
                  <a:lnTo>
                    <a:pt x="1778" y="1458"/>
                  </a:lnTo>
                  <a:lnTo>
                    <a:pt x="1772" y="1458"/>
                  </a:lnTo>
                  <a:lnTo>
                    <a:pt x="1767" y="1458"/>
                  </a:lnTo>
                  <a:lnTo>
                    <a:pt x="1763" y="1458"/>
                  </a:lnTo>
                  <a:lnTo>
                    <a:pt x="1758" y="1458"/>
                  </a:lnTo>
                  <a:lnTo>
                    <a:pt x="1753" y="1458"/>
                  </a:lnTo>
                  <a:lnTo>
                    <a:pt x="1749" y="1458"/>
                  </a:lnTo>
                  <a:lnTo>
                    <a:pt x="1745" y="1458"/>
                  </a:lnTo>
                  <a:lnTo>
                    <a:pt x="1740" y="1458"/>
                  </a:lnTo>
                  <a:lnTo>
                    <a:pt x="1737" y="1459"/>
                  </a:lnTo>
                  <a:lnTo>
                    <a:pt x="1737" y="1460"/>
                  </a:lnTo>
                  <a:lnTo>
                    <a:pt x="1736" y="1460"/>
                  </a:lnTo>
                  <a:lnTo>
                    <a:pt x="1734" y="1460"/>
                  </a:lnTo>
                  <a:lnTo>
                    <a:pt x="1733" y="1460"/>
                  </a:lnTo>
                  <a:lnTo>
                    <a:pt x="1732" y="1460"/>
                  </a:lnTo>
                  <a:lnTo>
                    <a:pt x="1731" y="1460"/>
                  </a:lnTo>
                  <a:lnTo>
                    <a:pt x="1730" y="1460"/>
                  </a:lnTo>
                  <a:lnTo>
                    <a:pt x="1729" y="1460"/>
                  </a:lnTo>
                  <a:lnTo>
                    <a:pt x="1728" y="1460"/>
                  </a:lnTo>
                  <a:lnTo>
                    <a:pt x="1727" y="1460"/>
                  </a:lnTo>
                  <a:lnTo>
                    <a:pt x="1726" y="1460"/>
                  </a:lnTo>
                  <a:lnTo>
                    <a:pt x="1725" y="1460"/>
                  </a:lnTo>
                  <a:lnTo>
                    <a:pt x="1724" y="1460"/>
                  </a:lnTo>
                  <a:lnTo>
                    <a:pt x="1723" y="1460"/>
                  </a:lnTo>
                  <a:lnTo>
                    <a:pt x="1722" y="1460"/>
                  </a:lnTo>
                  <a:lnTo>
                    <a:pt x="1721" y="1460"/>
                  </a:lnTo>
                  <a:lnTo>
                    <a:pt x="1720" y="1460"/>
                  </a:lnTo>
                  <a:lnTo>
                    <a:pt x="1719" y="1460"/>
                  </a:lnTo>
                  <a:lnTo>
                    <a:pt x="1718" y="1460"/>
                  </a:lnTo>
                  <a:lnTo>
                    <a:pt x="1717" y="1460"/>
                  </a:lnTo>
                  <a:lnTo>
                    <a:pt x="1718" y="1460"/>
                  </a:lnTo>
                  <a:lnTo>
                    <a:pt x="1713" y="1459"/>
                  </a:lnTo>
                  <a:lnTo>
                    <a:pt x="1708" y="1459"/>
                  </a:lnTo>
                  <a:lnTo>
                    <a:pt x="1703" y="1459"/>
                  </a:lnTo>
                  <a:lnTo>
                    <a:pt x="1698" y="1459"/>
                  </a:lnTo>
                  <a:lnTo>
                    <a:pt x="1692" y="1459"/>
                  </a:lnTo>
                  <a:lnTo>
                    <a:pt x="1687" y="1458"/>
                  </a:lnTo>
                  <a:lnTo>
                    <a:pt x="1682" y="1458"/>
                  </a:lnTo>
                  <a:lnTo>
                    <a:pt x="1676" y="1458"/>
                  </a:lnTo>
                  <a:lnTo>
                    <a:pt x="1671" y="1458"/>
                  </a:lnTo>
                  <a:lnTo>
                    <a:pt x="1666" y="1458"/>
                  </a:lnTo>
                  <a:lnTo>
                    <a:pt x="1661" y="1458"/>
                  </a:lnTo>
                  <a:lnTo>
                    <a:pt x="1656" y="1458"/>
                  </a:lnTo>
                  <a:lnTo>
                    <a:pt x="1652" y="1458"/>
                  </a:lnTo>
                  <a:lnTo>
                    <a:pt x="1647" y="1458"/>
                  </a:lnTo>
                  <a:lnTo>
                    <a:pt x="1643" y="1458"/>
                  </a:lnTo>
                  <a:lnTo>
                    <a:pt x="1640" y="1458"/>
                  </a:lnTo>
                  <a:lnTo>
                    <a:pt x="1634" y="1458"/>
                  </a:lnTo>
                  <a:lnTo>
                    <a:pt x="1628" y="1458"/>
                  </a:lnTo>
                  <a:lnTo>
                    <a:pt x="1622" y="1458"/>
                  </a:lnTo>
                  <a:lnTo>
                    <a:pt x="1615" y="1458"/>
                  </a:lnTo>
                  <a:lnTo>
                    <a:pt x="1607" y="1458"/>
                  </a:lnTo>
                  <a:lnTo>
                    <a:pt x="1599" y="1458"/>
                  </a:lnTo>
                  <a:lnTo>
                    <a:pt x="1592" y="1458"/>
                  </a:lnTo>
                  <a:lnTo>
                    <a:pt x="1585" y="1459"/>
                  </a:lnTo>
                  <a:lnTo>
                    <a:pt x="1578" y="1459"/>
                  </a:lnTo>
                  <a:lnTo>
                    <a:pt x="1571" y="1459"/>
                  </a:lnTo>
                  <a:lnTo>
                    <a:pt x="1565" y="1459"/>
                  </a:lnTo>
                  <a:lnTo>
                    <a:pt x="1560" y="1459"/>
                  </a:lnTo>
                  <a:lnTo>
                    <a:pt x="1555" y="1459"/>
                  </a:lnTo>
                  <a:lnTo>
                    <a:pt x="1552" y="1459"/>
                  </a:lnTo>
                  <a:lnTo>
                    <a:pt x="1550" y="1459"/>
                  </a:lnTo>
                  <a:lnTo>
                    <a:pt x="1550" y="1460"/>
                  </a:lnTo>
                  <a:lnTo>
                    <a:pt x="1537" y="1429"/>
                  </a:lnTo>
                  <a:lnTo>
                    <a:pt x="1522" y="1397"/>
                  </a:lnTo>
                  <a:lnTo>
                    <a:pt x="1508" y="1365"/>
                  </a:lnTo>
                  <a:lnTo>
                    <a:pt x="1494" y="1333"/>
                  </a:lnTo>
                  <a:lnTo>
                    <a:pt x="1478" y="1300"/>
                  </a:lnTo>
                  <a:lnTo>
                    <a:pt x="1463" y="1266"/>
                  </a:lnTo>
                  <a:lnTo>
                    <a:pt x="1448" y="1233"/>
                  </a:lnTo>
                  <a:lnTo>
                    <a:pt x="1432" y="1199"/>
                  </a:lnTo>
                  <a:lnTo>
                    <a:pt x="1417" y="1166"/>
                  </a:lnTo>
                  <a:lnTo>
                    <a:pt x="1402" y="1134"/>
                  </a:lnTo>
                  <a:lnTo>
                    <a:pt x="1386" y="1103"/>
                  </a:lnTo>
                  <a:lnTo>
                    <a:pt x="1372" y="1072"/>
                  </a:lnTo>
                  <a:lnTo>
                    <a:pt x="1357" y="1041"/>
                  </a:lnTo>
                  <a:lnTo>
                    <a:pt x="1343" y="1012"/>
                  </a:lnTo>
                  <a:lnTo>
                    <a:pt x="1331" y="986"/>
                  </a:lnTo>
                  <a:lnTo>
                    <a:pt x="1319" y="960"/>
                  </a:lnTo>
                  <a:lnTo>
                    <a:pt x="1313" y="960"/>
                  </a:lnTo>
                  <a:lnTo>
                    <a:pt x="1310" y="960"/>
                  </a:lnTo>
                  <a:lnTo>
                    <a:pt x="1306" y="960"/>
                  </a:lnTo>
                  <a:lnTo>
                    <a:pt x="1303" y="960"/>
                  </a:lnTo>
                  <a:lnTo>
                    <a:pt x="1299" y="960"/>
                  </a:lnTo>
                  <a:lnTo>
                    <a:pt x="1296" y="960"/>
                  </a:lnTo>
                  <a:lnTo>
                    <a:pt x="1293" y="960"/>
                  </a:lnTo>
                  <a:lnTo>
                    <a:pt x="1291" y="960"/>
                  </a:lnTo>
                  <a:lnTo>
                    <a:pt x="1288" y="960"/>
                  </a:lnTo>
                  <a:lnTo>
                    <a:pt x="1286" y="960"/>
                  </a:lnTo>
                  <a:lnTo>
                    <a:pt x="1284" y="960"/>
                  </a:lnTo>
                  <a:lnTo>
                    <a:pt x="1282" y="960"/>
                  </a:lnTo>
                  <a:lnTo>
                    <a:pt x="1280" y="960"/>
                  </a:lnTo>
                  <a:lnTo>
                    <a:pt x="1278" y="960"/>
                  </a:lnTo>
                  <a:lnTo>
                    <a:pt x="1276" y="960"/>
                  </a:lnTo>
                  <a:lnTo>
                    <a:pt x="1275" y="960"/>
                  </a:lnTo>
                  <a:lnTo>
                    <a:pt x="1269" y="990"/>
                  </a:lnTo>
                  <a:lnTo>
                    <a:pt x="1265" y="1021"/>
                  </a:lnTo>
                  <a:lnTo>
                    <a:pt x="1260" y="1052"/>
                  </a:lnTo>
                  <a:lnTo>
                    <a:pt x="1256" y="1083"/>
                  </a:lnTo>
                  <a:lnTo>
                    <a:pt x="1252" y="1114"/>
                  </a:lnTo>
                  <a:lnTo>
                    <a:pt x="1247" y="1146"/>
                  </a:lnTo>
                  <a:lnTo>
                    <a:pt x="1243" y="1177"/>
                  </a:lnTo>
                  <a:lnTo>
                    <a:pt x="1239" y="1208"/>
                  </a:lnTo>
                  <a:lnTo>
                    <a:pt x="1235" y="1239"/>
                  </a:lnTo>
                  <a:lnTo>
                    <a:pt x="1230" y="1271"/>
                  </a:lnTo>
                  <a:lnTo>
                    <a:pt x="1226" y="1303"/>
                  </a:lnTo>
                  <a:lnTo>
                    <a:pt x="1221" y="1334"/>
                  </a:lnTo>
                  <a:lnTo>
                    <a:pt x="1217" y="1365"/>
                  </a:lnTo>
                  <a:lnTo>
                    <a:pt x="1213" y="1397"/>
                  </a:lnTo>
                  <a:lnTo>
                    <a:pt x="1209" y="1428"/>
                  </a:lnTo>
                  <a:lnTo>
                    <a:pt x="1206" y="1460"/>
                  </a:lnTo>
                  <a:lnTo>
                    <a:pt x="1205" y="1459"/>
                  </a:lnTo>
                  <a:lnTo>
                    <a:pt x="1203" y="1459"/>
                  </a:lnTo>
                  <a:lnTo>
                    <a:pt x="1200" y="1459"/>
                  </a:lnTo>
                  <a:lnTo>
                    <a:pt x="1196" y="1459"/>
                  </a:lnTo>
                  <a:lnTo>
                    <a:pt x="1191" y="1459"/>
                  </a:lnTo>
                  <a:lnTo>
                    <a:pt x="1185" y="1459"/>
                  </a:lnTo>
                  <a:lnTo>
                    <a:pt x="1178" y="1459"/>
                  </a:lnTo>
                  <a:lnTo>
                    <a:pt x="1172" y="1459"/>
                  </a:lnTo>
                  <a:lnTo>
                    <a:pt x="1165" y="1458"/>
                  </a:lnTo>
                  <a:lnTo>
                    <a:pt x="1158" y="1458"/>
                  </a:lnTo>
                  <a:lnTo>
                    <a:pt x="1151" y="1458"/>
                  </a:lnTo>
                  <a:lnTo>
                    <a:pt x="1143" y="1458"/>
                  </a:lnTo>
                  <a:lnTo>
                    <a:pt x="1137" y="1458"/>
                  </a:lnTo>
                  <a:lnTo>
                    <a:pt x="1130" y="1458"/>
                  </a:lnTo>
                  <a:lnTo>
                    <a:pt x="1125" y="1458"/>
                  </a:lnTo>
                  <a:lnTo>
                    <a:pt x="1120" y="1458"/>
                  </a:lnTo>
                  <a:lnTo>
                    <a:pt x="1114" y="1458"/>
                  </a:lnTo>
                  <a:lnTo>
                    <a:pt x="1108" y="1458"/>
                  </a:lnTo>
                  <a:lnTo>
                    <a:pt x="1101" y="1458"/>
                  </a:lnTo>
                  <a:lnTo>
                    <a:pt x="1094" y="1458"/>
                  </a:lnTo>
                  <a:lnTo>
                    <a:pt x="1087" y="1458"/>
                  </a:lnTo>
                  <a:lnTo>
                    <a:pt x="1080" y="1458"/>
                  </a:lnTo>
                  <a:lnTo>
                    <a:pt x="1073" y="1458"/>
                  </a:lnTo>
                  <a:lnTo>
                    <a:pt x="1066" y="1459"/>
                  </a:lnTo>
                  <a:lnTo>
                    <a:pt x="1059" y="1459"/>
                  </a:lnTo>
                  <a:lnTo>
                    <a:pt x="1053" y="1459"/>
                  </a:lnTo>
                  <a:lnTo>
                    <a:pt x="1047" y="1459"/>
                  </a:lnTo>
                  <a:lnTo>
                    <a:pt x="1042" y="1459"/>
                  </a:lnTo>
                  <a:lnTo>
                    <a:pt x="1038" y="1459"/>
                  </a:lnTo>
                  <a:lnTo>
                    <a:pt x="1035" y="1459"/>
                  </a:lnTo>
                  <a:lnTo>
                    <a:pt x="1033" y="1459"/>
                  </a:lnTo>
                  <a:lnTo>
                    <a:pt x="1033" y="1460"/>
                  </a:lnTo>
                  <a:lnTo>
                    <a:pt x="1043" y="1406"/>
                  </a:lnTo>
                  <a:lnTo>
                    <a:pt x="1054" y="1354"/>
                  </a:lnTo>
                  <a:lnTo>
                    <a:pt x="1064" y="1302"/>
                  </a:lnTo>
                  <a:lnTo>
                    <a:pt x="1075" y="1248"/>
                  </a:lnTo>
                  <a:lnTo>
                    <a:pt x="1085" y="1195"/>
                  </a:lnTo>
                  <a:lnTo>
                    <a:pt x="1094" y="1143"/>
                  </a:lnTo>
                  <a:lnTo>
                    <a:pt x="1103" y="1089"/>
                  </a:lnTo>
                  <a:lnTo>
                    <a:pt x="1113" y="1036"/>
                  </a:lnTo>
                  <a:lnTo>
                    <a:pt x="1121" y="983"/>
                  </a:lnTo>
                  <a:lnTo>
                    <a:pt x="1129" y="929"/>
                  </a:lnTo>
                  <a:lnTo>
                    <a:pt x="1137" y="876"/>
                  </a:lnTo>
                  <a:lnTo>
                    <a:pt x="1144" y="823"/>
                  </a:lnTo>
                  <a:lnTo>
                    <a:pt x="1152" y="769"/>
                  </a:lnTo>
                  <a:lnTo>
                    <a:pt x="1159" y="715"/>
                  </a:lnTo>
                  <a:lnTo>
                    <a:pt x="1166" y="661"/>
                  </a:lnTo>
                  <a:lnTo>
                    <a:pt x="1172" y="609"/>
                  </a:lnTo>
                  <a:lnTo>
                    <a:pt x="1154" y="654"/>
                  </a:lnTo>
                  <a:lnTo>
                    <a:pt x="1132" y="698"/>
                  </a:lnTo>
                  <a:lnTo>
                    <a:pt x="1106" y="740"/>
                  </a:lnTo>
                  <a:lnTo>
                    <a:pt x="1078" y="779"/>
                  </a:lnTo>
                  <a:lnTo>
                    <a:pt x="1045" y="817"/>
                  </a:lnTo>
                  <a:lnTo>
                    <a:pt x="1010" y="853"/>
                  </a:lnTo>
                  <a:lnTo>
                    <a:pt x="971" y="886"/>
                  </a:lnTo>
                  <a:lnTo>
                    <a:pt x="930" y="916"/>
                  </a:lnTo>
                  <a:lnTo>
                    <a:pt x="885" y="943"/>
                  </a:lnTo>
                  <a:lnTo>
                    <a:pt x="838" y="967"/>
                  </a:lnTo>
                  <a:lnTo>
                    <a:pt x="788" y="988"/>
                  </a:lnTo>
                  <a:lnTo>
                    <a:pt x="735" y="1005"/>
                  </a:lnTo>
                  <a:lnTo>
                    <a:pt x="679" y="1020"/>
                  </a:lnTo>
                  <a:lnTo>
                    <a:pt x="621" y="1029"/>
                  </a:lnTo>
                  <a:lnTo>
                    <a:pt x="560" y="1035"/>
                  </a:lnTo>
                  <a:lnTo>
                    <a:pt x="498" y="1038"/>
                  </a:lnTo>
                  <a:lnTo>
                    <a:pt x="483" y="1037"/>
                  </a:lnTo>
                  <a:lnTo>
                    <a:pt x="468" y="1037"/>
                  </a:lnTo>
                  <a:lnTo>
                    <a:pt x="455" y="1037"/>
                  </a:lnTo>
                  <a:lnTo>
                    <a:pt x="442" y="1037"/>
                  </a:lnTo>
                  <a:lnTo>
                    <a:pt x="429" y="1037"/>
                  </a:lnTo>
                  <a:lnTo>
                    <a:pt x="417" y="1036"/>
                  </a:lnTo>
                  <a:lnTo>
                    <a:pt x="405" y="1036"/>
                  </a:lnTo>
                  <a:lnTo>
                    <a:pt x="395" y="1036"/>
                  </a:lnTo>
                  <a:lnTo>
                    <a:pt x="384" y="1035"/>
                  </a:lnTo>
                  <a:lnTo>
                    <a:pt x="375" y="1035"/>
                  </a:lnTo>
                  <a:lnTo>
                    <a:pt x="366" y="1035"/>
                  </a:lnTo>
                  <a:lnTo>
                    <a:pt x="358" y="1034"/>
                  </a:lnTo>
                  <a:lnTo>
                    <a:pt x="351" y="1034"/>
                  </a:lnTo>
                  <a:lnTo>
                    <a:pt x="345" y="1033"/>
                  </a:lnTo>
                  <a:lnTo>
                    <a:pt x="340" y="1033"/>
                  </a:lnTo>
                  <a:lnTo>
                    <a:pt x="336" y="1033"/>
                  </a:lnTo>
                  <a:lnTo>
                    <a:pt x="328" y="1088"/>
                  </a:lnTo>
                  <a:lnTo>
                    <a:pt x="320" y="1143"/>
                  </a:lnTo>
                  <a:lnTo>
                    <a:pt x="312" y="1197"/>
                  </a:lnTo>
                  <a:lnTo>
                    <a:pt x="303" y="1250"/>
                  </a:lnTo>
                  <a:lnTo>
                    <a:pt x="296" y="1303"/>
                  </a:lnTo>
                  <a:lnTo>
                    <a:pt x="288" y="1355"/>
                  </a:lnTo>
                  <a:lnTo>
                    <a:pt x="281" y="1407"/>
                  </a:lnTo>
                  <a:lnTo>
                    <a:pt x="273" y="1460"/>
                  </a:lnTo>
                  <a:lnTo>
                    <a:pt x="265" y="1511"/>
                  </a:lnTo>
                  <a:lnTo>
                    <a:pt x="257" y="1563"/>
                  </a:lnTo>
                  <a:lnTo>
                    <a:pt x="250" y="1616"/>
                  </a:lnTo>
                  <a:lnTo>
                    <a:pt x="243" y="1668"/>
                  </a:lnTo>
                  <a:lnTo>
                    <a:pt x="235" y="1721"/>
                  </a:lnTo>
                  <a:lnTo>
                    <a:pt x="228" y="1776"/>
                  </a:lnTo>
                  <a:lnTo>
                    <a:pt x="219" y="1830"/>
                  </a:lnTo>
                  <a:lnTo>
                    <a:pt x="212" y="1887"/>
                  </a:lnTo>
                  <a:lnTo>
                    <a:pt x="211" y="1886"/>
                  </a:lnTo>
                  <a:lnTo>
                    <a:pt x="209" y="1886"/>
                  </a:lnTo>
                  <a:lnTo>
                    <a:pt x="206" y="1886"/>
                  </a:lnTo>
                  <a:lnTo>
                    <a:pt x="202" y="1885"/>
                  </a:lnTo>
                  <a:lnTo>
                    <a:pt x="197" y="1885"/>
                  </a:lnTo>
                  <a:lnTo>
                    <a:pt x="191" y="1884"/>
                  </a:lnTo>
                  <a:lnTo>
                    <a:pt x="184" y="1883"/>
                  </a:lnTo>
                  <a:lnTo>
                    <a:pt x="176" y="1883"/>
                  </a:lnTo>
                  <a:lnTo>
                    <a:pt x="169" y="1882"/>
                  </a:lnTo>
                  <a:lnTo>
                    <a:pt x="161" y="1880"/>
                  </a:lnTo>
                  <a:lnTo>
                    <a:pt x="152" y="1879"/>
                  </a:lnTo>
                  <a:lnTo>
                    <a:pt x="142" y="1879"/>
                  </a:lnTo>
                  <a:lnTo>
                    <a:pt x="134" y="1878"/>
                  </a:lnTo>
                  <a:lnTo>
                    <a:pt x="125" y="1878"/>
                  </a:lnTo>
                  <a:lnTo>
                    <a:pt x="116" y="1878"/>
                  </a:lnTo>
                  <a:lnTo>
                    <a:pt x="108" y="1878"/>
                  </a:lnTo>
                  <a:lnTo>
                    <a:pt x="98" y="1878"/>
                  </a:lnTo>
                  <a:lnTo>
                    <a:pt x="90" y="1878"/>
                  </a:lnTo>
                  <a:lnTo>
                    <a:pt x="83" y="1878"/>
                  </a:lnTo>
                  <a:lnTo>
                    <a:pt x="76" y="1878"/>
                  </a:lnTo>
                  <a:lnTo>
                    <a:pt x="70" y="1878"/>
                  </a:lnTo>
                  <a:lnTo>
                    <a:pt x="64" y="1878"/>
                  </a:lnTo>
                  <a:lnTo>
                    <a:pt x="57" y="1878"/>
                  </a:lnTo>
                  <a:lnTo>
                    <a:pt x="52" y="1878"/>
                  </a:lnTo>
                  <a:lnTo>
                    <a:pt x="46" y="1878"/>
                  </a:lnTo>
                  <a:lnTo>
                    <a:pt x="41" y="1879"/>
                  </a:lnTo>
                  <a:lnTo>
                    <a:pt x="35" y="1879"/>
                  </a:lnTo>
                  <a:lnTo>
                    <a:pt x="29" y="1880"/>
                  </a:lnTo>
                  <a:lnTo>
                    <a:pt x="23" y="1880"/>
                  </a:lnTo>
                  <a:lnTo>
                    <a:pt x="15" y="1882"/>
                  </a:lnTo>
                  <a:lnTo>
                    <a:pt x="8" y="1883"/>
                  </a:lnTo>
                  <a:lnTo>
                    <a:pt x="0" y="1884"/>
                  </a:lnTo>
                  <a:lnTo>
                    <a:pt x="25" y="1768"/>
                  </a:lnTo>
                  <a:lnTo>
                    <a:pt x="48" y="1651"/>
                  </a:lnTo>
                  <a:lnTo>
                    <a:pt x="71" y="1534"/>
                  </a:lnTo>
                  <a:lnTo>
                    <a:pt x="93" y="1417"/>
                  </a:lnTo>
                  <a:lnTo>
                    <a:pt x="114" y="1299"/>
                  </a:lnTo>
                  <a:lnTo>
                    <a:pt x="134" y="1182"/>
                  </a:lnTo>
                  <a:lnTo>
                    <a:pt x="154" y="1064"/>
                  </a:lnTo>
                  <a:lnTo>
                    <a:pt x="172" y="945"/>
                  </a:lnTo>
                  <a:lnTo>
                    <a:pt x="190" y="827"/>
                  </a:lnTo>
                  <a:lnTo>
                    <a:pt x="207" y="709"/>
                  </a:lnTo>
                  <a:lnTo>
                    <a:pt x="222" y="590"/>
                  </a:lnTo>
                  <a:lnTo>
                    <a:pt x="238" y="472"/>
                  </a:lnTo>
                  <a:lnTo>
                    <a:pt x="252" y="354"/>
                  </a:lnTo>
                  <a:lnTo>
                    <a:pt x="266" y="236"/>
                  </a:lnTo>
                  <a:lnTo>
                    <a:pt x="280" y="118"/>
                  </a:lnTo>
                  <a:lnTo>
                    <a:pt x="292" y="1"/>
                  </a:lnTo>
                  <a:lnTo>
                    <a:pt x="295" y="1"/>
                  </a:lnTo>
                  <a:lnTo>
                    <a:pt x="299" y="1"/>
                  </a:lnTo>
                  <a:lnTo>
                    <a:pt x="305" y="1"/>
                  </a:lnTo>
                  <a:lnTo>
                    <a:pt x="313" y="2"/>
                  </a:lnTo>
                  <a:lnTo>
                    <a:pt x="321" y="2"/>
                  </a:lnTo>
                  <a:lnTo>
                    <a:pt x="330" y="3"/>
                  </a:lnTo>
                  <a:lnTo>
                    <a:pt x="340" y="4"/>
                  </a:lnTo>
                  <a:lnTo>
                    <a:pt x="350" y="4"/>
                  </a:lnTo>
                  <a:lnTo>
                    <a:pt x="362" y="5"/>
                  </a:lnTo>
                  <a:lnTo>
                    <a:pt x="373" y="5"/>
                  </a:lnTo>
                  <a:lnTo>
                    <a:pt x="384" y="6"/>
                  </a:lnTo>
                  <a:lnTo>
                    <a:pt x="396" y="6"/>
                  </a:lnTo>
                  <a:lnTo>
                    <a:pt x="407" y="6"/>
                  </a:lnTo>
                  <a:lnTo>
                    <a:pt x="417" y="6"/>
                  </a:lnTo>
                  <a:lnTo>
                    <a:pt x="427" y="7"/>
                  </a:lnTo>
                  <a:lnTo>
                    <a:pt x="679" y="1"/>
                  </a:lnTo>
                  <a:lnTo>
                    <a:pt x="720" y="0"/>
                  </a:lnTo>
                  <a:lnTo>
                    <a:pt x="764" y="1"/>
                  </a:lnTo>
                  <a:lnTo>
                    <a:pt x="808" y="3"/>
                  </a:lnTo>
                  <a:lnTo>
                    <a:pt x="853" y="8"/>
                  </a:lnTo>
                  <a:lnTo>
                    <a:pt x="899" y="16"/>
                  </a:lnTo>
                  <a:lnTo>
                    <a:pt x="942" y="26"/>
                  </a:lnTo>
                  <a:lnTo>
                    <a:pt x="985" y="41"/>
                  </a:lnTo>
                  <a:lnTo>
                    <a:pt x="1025" y="59"/>
                  </a:lnTo>
                  <a:lnTo>
                    <a:pt x="1062" y="82"/>
                  </a:lnTo>
                  <a:lnTo>
                    <a:pt x="1097" y="109"/>
                  </a:lnTo>
                  <a:lnTo>
                    <a:pt x="1129" y="141"/>
                  </a:lnTo>
                  <a:lnTo>
                    <a:pt x="1156" y="180"/>
                  </a:lnTo>
                  <a:lnTo>
                    <a:pt x="1177" y="224"/>
                  </a:lnTo>
                  <a:lnTo>
                    <a:pt x="1194" y="275"/>
                  </a:lnTo>
                  <a:lnTo>
                    <a:pt x="1204" y="332"/>
                  </a:lnTo>
                  <a:lnTo>
                    <a:pt x="1208" y="398"/>
                  </a:lnTo>
                  <a:lnTo>
                    <a:pt x="1208" y="399"/>
                  </a:lnTo>
                  <a:lnTo>
                    <a:pt x="1208" y="400"/>
                  </a:lnTo>
                  <a:lnTo>
                    <a:pt x="1208" y="401"/>
                  </a:lnTo>
                  <a:lnTo>
                    <a:pt x="1208" y="402"/>
                  </a:lnTo>
                  <a:lnTo>
                    <a:pt x="1208" y="403"/>
                  </a:lnTo>
                  <a:lnTo>
                    <a:pt x="1208" y="405"/>
                  </a:lnTo>
                  <a:lnTo>
                    <a:pt x="1208" y="406"/>
                  </a:lnTo>
                  <a:lnTo>
                    <a:pt x="1208" y="407"/>
                  </a:lnTo>
                  <a:lnTo>
                    <a:pt x="1208" y="408"/>
                  </a:lnTo>
                  <a:lnTo>
                    <a:pt x="1208" y="409"/>
                  </a:lnTo>
                  <a:lnTo>
                    <a:pt x="1208" y="411"/>
                  </a:lnTo>
                  <a:lnTo>
                    <a:pt x="1208" y="412"/>
                  </a:lnTo>
                  <a:lnTo>
                    <a:pt x="1208" y="413"/>
                  </a:lnTo>
                  <a:lnTo>
                    <a:pt x="1208" y="414"/>
                  </a:lnTo>
                  <a:lnTo>
                    <a:pt x="1208" y="415"/>
                  </a:lnTo>
                  <a:lnTo>
                    <a:pt x="1208" y="417"/>
                  </a:lnTo>
                  <a:lnTo>
                    <a:pt x="1214" y="417"/>
                  </a:lnTo>
                  <a:lnTo>
                    <a:pt x="1220" y="417"/>
                  </a:lnTo>
                  <a:lnTo>
                    <a:pt x="1228" y="417"/>
                  </a:lnTo>
                  <a:lnTo>
                    <a:pt x="1236" y="417"/>
                  </a:lnTo>
                  <a:lnTo>
                    <a:pt x="1245" y="417"/>
                  </a:lnTo>
                  <a:lnTo>
                    <a:pt x="1253" y="418"/>
                  </a:lnTo>
                  <a:lnTo>
                    <a:pt x="1262" y="418"/>
                  </a:lnTo>
                  <a:lnTo>
                    <a:pt x="1271" y="418"/>
                  </a:lnTo>
                  <a:lnTo>
                    <a:pt x="1280" y="418"/>
                  </a:lnTo>
                  <a:lnTo>
                    <a:pt x="1289" y="418"/>
                  </a:lnTo>
                  <a:lnTo>
                    <a:pt x="1297" y="418"/>
                  </a:lnTo>
                  <a:lnTo>
                    <a:pt x="1305" y="418"/>
                  </a:lnTo>
                  <a:lnTo>
                    <a:pt x="1312" y="418"/>
                  </a:lnTo>
                  <a:lnTo>
                    <a:pt x="1320" y="418"/>
                  </a:lnTo>
                  <a:lnTo>
                    <a:pt x="1326" y="418"/>
                  </a:lnTo>
                  <a:lnTo>
                    <a:pt x="1332" y="419"/>
                  </a:lnTo>
                  <a:lnTo>
                    <a:pt x="1362" y="418"/>
                  </a:lnTo>
                  <a:lnTo>
                    <a:pt x="1393" y="417"/>
                  </a:lnTo>
                  <a:lnTo>
                    <a:pt x="1428" y="416"/>
                  </a:lnTo>
                  <a:lnTo>
                    <a:pt x="1463" y="416"/>
                  </a:lnTo>
                  <a:lnTo>
                    <a:pt x="1500" y="417"/>
                  </a:lnTo>
                  <a:lnTo>
                    <a:pt x="1536" y="419"/>
                  </a:lnTo>
                  <a:lnTo>
                    <a:pt x="1572" y="423"/>
                  </a:lnTo>
                  <a:lnTo>
                    <a:pt x="1606" y="431"/>
                  </a:lnTo>
                  <a:lnTo>
                    <a:pt x="1638" y="440"/>
                  </a:lnTo>
                  <a:lnTo>
                    <a:pt x="1669" y="453"/>
                  </a:lnTo>
                  <a:lnTo>
                    <a:pt x="1697" y="470"/>
                  </a:lnTo>
                  <a:lnTo>
                    <a:pt x="1720" y="491"/>
                  </a:lnTo>
                  <a:lnTo>
                    <a:pt x="1740" y="517"/>
                  </a:lnTo>
                  <a:lnTo>
                    <a:pt x="1754" y="548"/>
                  </a:lnTo>
                  <a:lnTo>
                    <a:pt x="1763" y="583"/>
                  </a:lnTo>
                  <a:lnTo>
                    <a:pt x="1767" y="627"/>
                  </a:lnTo>
                  <a:lnTo>
                    <a:pt x="1765" y="665"/>
                  </a:lnTo>
                  <a:lnTo>
                    <a:pt x="1759" y="701"/>
                  </a:lnTo>
                  <a:lnTo>
                    <a:pt x="1750" y="734"/>
                  </a:lnTo>
                  <a:lnTo>
                    <a:pt x="1738" y="765"/>
                  </a:lnTo>
                  <a:lnTo>
                    <a:pt x="1723" y="793"/>
                  </a:lnTo>
                  <a:lnTo>
                    <a:pt x="1706" y="818"/>
                  </a:lnTo>
                  <a:lnTo>
                    <a:pt x="1687" y="842"/>
                  </a:lnTo>
                  <a:lnTo>
                    <a:pt x="1667" y="863"/>
                  </a:lnTo>
                  <a:lnTo>
                    <a:pt x="1645" y="881"/>
                  </a:lnTo>
                  <a:lnTo>
                    <a:pt x="1622" y="896"/>
                  </a:lnTo>
                  <a:lnTo>
                    <a:pt x="1599" y="911"/>
                  </a:lnTo>
                  <a:lnTo>
                    <a:pt x="1576" y="922"/>
                  </a:lnTo>
                  <a:lnTo>
                    <a:pt x="1552" y="932"/>
                  </a:lnTo>
                  <a:lnTo>
                    <a:pt x="1529" y="941"/>
                  </a:lnTo>
                  <a:lnTo>
                    <a:pt x="1507" y="947"/>
                  </a:lnTo>
                  <a:lnTo>
                    <a:pt x="1487" y="952"/>
                  </a:lnTo>
                  <a:lnTo>
                    <a:pt x="1499" y="977"/>
                  </a:lnTo>
                  <a:lnTo>
                    <a:pt x="1511" y="1006"/>
                  </a:lnTo>
                  <a:lnTo>
                    <a:pt x="1525" y="1035"/>
                  </a:lnTo>
                  <a:lnTo>
                    <a:pt x="1539" y="1065"/>
                  </a:lnTo>
                  <a:lnTo>
                    <a:pt x="1554" y="1094"/>
                  </a:lnTo>
                  <a:lnTo>
                    <a:pt x="1569" y="1126"/>
                  </a:lnTo>
                  <a:lnTo>
                    <a:pt x="1584" y="1157"/>
                  </a:lnTo>
                  <a:lnTo>
                    <a:pt x="1599" y="1189"/>
                  </a:lnTo>
                  <a:lnTo>
                    <a:pt x="1615" y="1221"/>
                  </a:lnTo>
                  <a:lnTo>
                    <a:pt x="1631" y="1252"/>
                  </a:lnTo>
                  <a:lnTo>
                    <a:pt x="1646" y="1284"/>
                  </a:lnTo>
                  <a:lnTo>
                    <a:pt x="1662" y="1315"/>
                  </a:lnTo>
                  <a:lnTo>
                    <a:pt x="1677" y="1346"/>
                  </a:lnTo>
                  <a:lnTo>
                    <a:pt x="1692" y="1376"/>
                  </a:lnTo>
                  <a:lnTo>
                    <a:pt x="1708" y="1404"/>
                  </a:lnTo>
                  <a:lnTo>
                    <a:pt x="1723" y="1433"/>
                  </a:lnTo>
                  <a:lnTo>
                    <a:pt x="1736" y="1369"/>
                  </a:lnTo>
                  <a:lnTo>
                    <a:pt x="1748" y="1307"/>
                  </a:lnTo>
                  <a:lnTo>
                    <a:pt x="1760" y="1244"/>
                  </a:lnTo>
                  <a:lnTo>
                    <a:pt x="1772" y="1181"/>
                  </a:lnTo>
                  <a:lnTo>
                    <a:pt x="1784" y="1117"/>
                  </a:lnTo>
                  <a:lnTo>
                    <a:pt x="1794" y="1053"/>
                  </a:lnTo>
                  <a:lnTo>
                    <a:pt x="1804" y="990"/>
                  </a:lnTo>
                  <a:lnTo>
                    <a:pt x="1814" y="926"/>
                  </a:lnTo>
                  <a:lnTo>
                    <a:pt x="1824" y="863"/>
                  </a:lnTo>
                  <a:lnTo>
                    <a:pt x="1833" y="799"/>
                  </a:lnTo>
                  <a:lnTo>
                    <a:pt x="1842" y="735"/>
                  </a:lnTo>
                  <a:lnTo>
                    <a:pt x="1850" y="672"/>
                  </a:lnTo>
                  <a:lnTo>
                    <a:pt x="1858" y="608"/>
                  </a:lnTo>
                  <a:lnTo>
                    <a:pt x="1866" y="543"/>
                  </a:lnTo>
                  <a:lnTo>
                    <a:pt x="1873" y="480"/>
                  </a:lnTo>
                  <a:lnTo>
                    <a:pt x="1880" y="417"/>
                  </a:lnTo>
                  <a:lnTo>
                    <a:pt x="1882" y="417"/>
                  </a:lnTo>
                  <a:lnTo>
                    <a:pt x="1885" y="417"/>
                  </a:lnTo>
                  <a:lnTo>
                    <a:pt x="1890" y="417"/>
                  </a:lnTo>
                  <a:lnTo>
                    <a:pt x="1895" y="417"/>
                  </a:lnTo>
                  <a:lnTo>
                    <a:pt x="1900" y="417"/>
                  </a:lnTo>
                  <a:lnTo>
                    <a:pt x="1908" y="417"/>
                  </a:lnTo>
                  <a:lnTo>
                    <a:pt x="1915" y="418"/>
                  </a:lnTo>
                  <a:lnTo>
                    <a:pt x="1922" y="418"/>
                  </a:lnTo>
                  <a:lnTo>
                    <a:pt x="1929" y="418"/>
                  </a:lnTo>
                  <a:lnTo>
                    <a:pt x="1936" y="418"/>
                  </a:lnTo>
                  <a:lnTo>
                    <a:pt x="1943" y="418"/>
                  </a:lnTo>
                  <a:lnTo>
                    <a:pt x="1951" y="418"/>
                  </a:lnTo>
                  <a:lnTo>
                    <a:pt x="1957" y="418"/>
                  </a:lnTo>
                  <a:lnTo>
                    <a:pt x="1963" y="418"/>
                  </a:lnTo>
                  <a:lnTo>
                    <a:pt x="1968" y="419"/>
                  </a:lnTo>
                  <a:lnTo>
                    <a:pt x="1973" y="418"/>
                  </a:lnTo>
                  <a:lnTo>
                    <a:pt x="1979" y="418"/>
                  </a:lnTo>
                  <a:lnTo>
                    <a:pt x="1986" y="418"/>
                  </a:lnTo>
                  <a:lnTo>
                    <a:pt x="1994" y="418"/>
                  </a:lnTo>
                  <a:lnTo>
                    <a:pt x="2001" y="418"/>
                  </a:lnTo>
                  <a:lnTo>
                    <a:pt x="2009" y="418"/>
                  </a:lnTo>
                  <a:lnTo>
                    <a:pt x="2016" y="418"/>
                  </a:lnTo>
                  <a:lnTo>
                    <a:pt x="2023" y="418"/>
                  </a:lnTo>
                  <a:lnTo>
                    <a:pt x="2031" y="417"/>
                  </a:lnTo>
                  <a:lnTo>
                    <a:pt x="2037" y="417"/>
                  </a:lnTo>
                  <a:lnTo>
                    <a:pt x="2043" y="417"/>
                  </a:lnTo>
                  <a:lnTo>
                    <a:pt x="2048" y="417"/>
                  </a:lnTo>
                  <a:lnTo>
                    <a:pt x="2053" y="417"/>
                  </a:lnTo>
                  <a:lnTo>
                    <a:pt x="2056" y="417"/>
                  </a:lnTo>
                  <a:lnTo>
                    <a:pt x="2058" y="417"/>
                  </a:lnTo>
                  <a:lnTo>
                    <a:pt x="2059" y="417"/>
                  </a:lnTo>
                  <a:close/>
                  <a:moveTo>
                    <a:pt x="997" y="419"/>
                  </a:moveTo>
                  <a:lnTo>
                    <a:pt x="995" y="380"/>
                  </a:lnTo>
                  <a:lnTo>
                    <a:pt x="991" y="344"/>
                  </a:lnTo>
                  <a:lnTo>
                    <a:pt x="983" y="312"/>
                  </a:lnTo>
                  <a:lnTo>
                    <a:pt x="973" y="282"/>
                  </a:lnTo>
                  <a:lnTo>
                    <a:pt x="960" y="254"/>
                  </a:lnTo>
                  <a:lnTo>
                    <a:pt x="945" y="229"/>
                  </a:lnTo>
                  <a:lnTo>
                    <a:pt x="927" y="208"/>
                  </a:lnTo>
                  <a:lnTo>
                    <a:pt x="908" y="188"/>
                  </a:lnTo>
                  <a:lnTo>
                    <a:pt x="885" y="172"/>
                  </a:lnTo>
                  <a:lnTo>
                    <a:pt x="862" y="158"/>
                  </a:lnTo>
                  <a:lnTo>
                    <a:pt x="836" y="145"/>
                  </a:lnTo>
                  <a:lnTo>
                    <a:pt x="808" y="136"/>
                  </a:lnTo>
                  <a:lnTo>
                    <a:pt x="779" y="129"/>
                  </a:lnTo>
                  <a:lnTo>
                    <a:pt x="748" y="123"/>
                  </a:lnTo>
                  <a:lnTo>
                    <a:pt x="715" y="120"/>
                  </a:lnTo>
                  <a:lnTo>
                    <a:pt x="682" y="120"/>
                  </a:lnTo>
                  <a:lnTo>
                    <a:pt x="670" y="120"/>
                  </a:lnTo>
                  <a:lnTo>
                    <a:pt x="657" y="120"/>
                  </a:lnTo>
                  <a:lnTo>
                    <a:pt x="643" y="120"/>
                  </a:lnTo>
                  <a:lnTo>
                    <a:pt x="629" y="120"/>
                  </a:lnTo>
                  <a:lnTo>
                    <a:pt x="614" y="121"/>
                  </a:lnTo>
                  <a:lnTo>
                    <a:pt x="599" y="121"/>
                  </a:lnTo>
                  <a:lnTo>
                    <a:pt x="584" y="122"/>
                  </a:lnTo>
                  <a:lnTo>
                    <a:pt x="570" y="122"/>
                  </a:lnTo>
                  <a:lnTo>
                    <a:pt x="555" y="123"/>
                  </a:lnTo>
                  <a:lnTo>
                    <a:pt x="542" y="124"/>
                  </a:lnTo>
                  <a:lnTo>
                    <a:pt x="529" y="124"/>
                  </a:lnTo>
                  <a:lnTo>
                    <a:pt x="516" y="125"/>
                  </a:lnTo>
                  <a:lnTo>
                    <a:pt x="506" y="126"/>
                  </a:lnTo>
                  <a:lnTo>
                    <a:pt x="497" y="126"/>
                  </a:lnTo>
                  <a:lnTo>
                    <a:pt x="490" y="127"/>
                  </a:lnTo>
                  <a:lnTo>
                    <a:pt x="485" y="128"/>
                  </a:lnTo>
                  <a:lnTo>
                    <a:pt x="473" y="184"/>
                  </a:lnTo>
                  <a:lnTo>
                    <a:pt x="464" y="238"/>
                  </a:lnTo>
                  <a:lnTo>
                    <a:pt x="455" y="288"/>
                  </a:lnTo>
                  <a:lnTo>
                    <a:pt x="447" y="336"/>
                  </a:lnTo>
                  <a:lnTo>
                    <a:pt x="439" y="383"/>
                  </a:lnTo>
                  <a:lnTo>
                    <a:pt x="430" y="428"/>
                  </a:lnTo>
                  <a:lnTo>
                    <a:pt x="423" y="473"/>
                  </a:lnTo>
                  <a:lnTo>
                    <a:pt x="416" y="517"/>
                  </a:lnTo>
                  <a:lnTo>
                    <a:pt x="409" y="561"/>
                  </a:lnTo>
                  <a:lnTo>
                    <a:pt x="402" y="606"/>
                  </a:lnTo>
                  <a:lnTo>
                    <a:pt x="395" y="651"/>
                  </a:lnTo>
                  <a:lnTo>
                    <a:pt x="387" y="698"/>
                  </a:lnTo>
                  <a:lnTo>
                    <a:pt x="379" y="748"/>
                  </a:lnTo>
                  <a:lnTo>
                    <a:pt x="372" y="800"/>
                  </a:lnTo>
                  <a:lnTo>
                    <a:pt x="364" y="854"/>
                  </a:lnTo>
                  <a:lnTo>
                    <a:pt x="356" y="913"/>
                  </a:lnTo>
                  <a:lnTo>
                    <a:pt x="359" y="913"/>
                  </a:lnTo>
                  <a:lnTo>
                    <a:pt x="364" y="914"/>
                  </a:lnTo>
                  <a:lnTo>
                    <a:pt x="369" y="914"/>
                  </a:lnTo>
                  <a:lnTo>
                    <a:pt x="376" y="915"/>
                  </a:lnTo>
                  <a:lnTo>
                    <a:pt x="382" y="916"/>
                  </a:lnTo>
                  <a:lnTo>
                    <a:pt x="390" y="916"/>
                  </a:lnTo>
                  <a:lnTo>
                    <a:pt x="398" y="917"/>
                  </a:lnTo>
                  <a:lnTo>
                    <a:pt x="407" y="918"/>
                  </a:lnTo>
                  <a:lnTo>
                    <a:pt x="416" y="918"/>
                  </a:lnTo>
                  <a:lnTo>
                    <a:pt x="426" y="919"/>
                  </a:lnTo>
                  <a:lnTo>
                    <a:pt x="437" y="919"/>
                  </a:lnTo>
                  <a:lnTo>
                    <a:pt x="448" y="920"/>
                  </a:lnTo>
                  <a:lnTo>
                    <a:pt x="459" y="920"/>
                  </a:lnTo>
                  <a:lnTo>
                    <a:pt x="470" y="920"/>
                  </a:lnTo>
                  <a:lnTo>
                    <a:pt x="483" y="920"/>
                  </a:lnTo>
                  <a:lnTo>
                    <a:pt x="496" y="921"/>
                  </a:lnTo>
                  <a:lnTo>
                    <a:pt x="550" y="918"/>
                  </a:lnTo>
                  <a:lnTo>
                    <a:pt x="602" y="911"/>
                  </a:lnTo>
                  <a:lnTo>
                    <a:pt x="653" y="898"/>
                  </a:lnTo>
                  <a:lnTo>
                    <a:pt x="700" y="881"/>
                  </a:lnTo>
                  <a:lnTo>
                    <a:pt x="744" y="861"/>
                  </a:lnTo>
                  <a:lnTo>
                    <a:pt x="786" y="835"/>
                  </a:lnTo>
                  <a:lnTo>
                    <a:pt x="824" y="806"/>
                  </a:lnTo>
                  <a:lnTo>
                    <a:pt x="859" y="774"/>
                  </a:lnTo>
                  <a:lnTo>
                    <a:pt x="889" y="738"/>
                  </a:lnTo>
                  <a:lnTo>
                    <a:pt x="917" y="700"/>
                  </a:lnTo>
                  <a:lnTo>
                    <a:pt x="941" y="658"/>
                  </a:lnTo>
                  <a:lnTo>
                    <a:pt x="960" y="615"/>
                  </a:lnTo>
                  <a:lnTo>
                    <a:pt x="975" y="569"/>
                  </a:lnTo>
                  <a:lnTo>
                    <a:pt x="987" y="521"/>
                  </a:lnTo>
                  <a:lnTo>
                    <a:pt x="994" y="471"/>
                  </a:lnTo>
                  <a:lnTo>
                    <a:pt x="997" y="419"/>
                  </a:lnTo>
                  <a:close/>
                  <a:moveTo>
                    <a:pt x="1324" y="872"/>
                  </a:moveTo>
                  <a:lnTo>
                    <a:pt x="1353" y="871"/>
                  </a:lnTo>
                  <a:lnTo>
                    <a:pt x="1382" y="868"/>
                  </a:lnTo>
                  <a:lnTo>
                    <a:pt x="1410" y="863"/>
                  </a:lnTo>
                  <a:lnTo>
                    <a:pt x="1435" y="855"/>
                  </a:lnTo>
                  <a:lnTo>
                    <a:pt x="1460" y="846"/>
                  </a:lnTo>
                  <a:lnTo>
                    <a:pt x="1481" y="836"/>
                  </a:lnTo>
                  <a:lnTo>
                    <a:pt x="1502" y="824"/>
                  </a:lnTo>
                  <a:lnTo>
                    <a:pt x="1521" y="809"/>
                  </a:lnTo>
                  <a:lnTo>
                    <a:pt x="1538" y="794"/>
                  </a:lnTo>
                  <a:lnTo>
                    <a:pt x="1552" y="776"/>
                  </a:lnTo>
                  <a:lnTo>
                    <a:pt x="1565" y="758"/>
                  </a:lnTo>
                  <a:lnTo>
                    <a:pt x="1576" y="737"/>
                  </a:lnTo>
                  <a:lnTo>
                    <a:pt x="1584" y="716"/>
                  </a:lnTo>
                  <a:lnTo>
                    <a:pt x="1590" y="692"/>
                  </a:lnTo>
                  <a:lnTo>
                    <a:pt x="1594" y="669"/>
                  </a:lnTo>
                  <a:lnTo>
                    <a:pt x="1596" y="643"/>
                  </a:lnTo>
                  <a:lnTo>
                    <a:pt x="1595" y="628"/>
                  </a:lnTo>
                  <a:lnTo>
                    <a:pt x="1593" y="614"/>
                  </a:lnTo>
                  <a:lnTo>
                    <a:pt x="1590" y="601"/>
                  </a:lnTo>
                  <a:lnTo>
                    <a:pt x="1585" y="589"/>
                  </a:lnTo>
                  <a:lnTo>
                    <a:pt x="1579" y="576"/>
                  </a:lnTo>
                  <a:lnTo>
                    <a:pt x="1572" y="565"/>
                  </a:lnTo>
                  <a:lnTo>
                    <a:pt x="1563" y="555"/>
                  </a:lnTo>
                  <a:lnTo>
                    <a:pt x="1554" y="545"/>
                  </a:lnTo>
                  <a:lnTo>
                    <a:pt x="1543" y="537"/>
                  </a:lnTo>
                  <a:lnTo>
                    <a:pt x="1531" y="530"/>
                  </a:lnTo>
                  <a:lnTo>
                    <a:pt x="1517" y="523"/>
                  </a:lnTo>
                  <a:lnTo>
                    <a:pt x="1502" y="518"/>
                  </a:lnTo>
                  <a:lnTo>
                    <a:pt x="1487" y="514"/>
                  </a:lnTo>
                  <a:lnTo>
                    <a:pt x="1469" y="511"/>
                  </a:lnTo>
                  <a:lnTo>
                    <a:pt x="1451" y="509"/>
                  </a:lnTo>
                  <a:lnTo>
                    <a:pt x="1432" y="509"/>
                  </a:lnTo>
                  <a:lnTo>
                    <a:pt x="1425" y="509"/>
                  </a:lnTo>
                  <a:lnTo>
                    <a:pt x="1419" y="509"/>
                  </a:lnTo>
                  <a:lnTo>
                    <a:pt x="1413" y="509"/>
                  </a:lnTo>
                  <a:lnTo>
                    <a:pt x="1407" y="509"/>
                  </a:lnTo>
                  <a:lnTo>
                    <a:pt x="1399" y="509"/>
                  </a:lnTo>
                  <a:lnTo>
                    <a:pt x="1393" y="509"/>
                  </a:lnTo>
                  <a:lnTo>
                    <a:pt x="1388" y="509"/>
                  </a:lnTo>
                  <a:lnTo>
                    <a:pt x="1382" y="509"/>
                  </a:lnTo>
                  <a:lnTo>
                    <a:pt x="1377" y="509"/>
                  </a:lnTo>
                  <a:lnTo>
                    <a:pt x="1371" y="509"/>
                  </a:lnTo>
                  <a:lnTo>
                    <a:pt x="1367" y="509"/>
                  </a:lnTo>
                  <a:lnTo>
                    <a:pt x="1362" y="510"/>
                  </a:lnTo>
                  <a:lnTo>
                    <a:pt x="1357" y="510"/>
                  </a:lnTo>
                  <a:lnTo>
                    <a:pt x="1353" y="511"/>
                  </a:lnTo>
                  <a:lnTo>
                    <a:pt x="1350" y="511"/>
                  </a:lnTo>
                  <a:lnTo>
                    <a:pt x="1348" y="512"/>
                  </a:lnTo>
                  <a:lnTo>
                    <a:pt x="1342" y="539"/>
                  </a:lnTo>
                  <a:lnTo>
                    <a:pt x="1338" y="565"/>
                  </a:lnTo>
                  <a:lnTo>
                    <a:pt x="1334" y="589"/>
                  </a:lnTo>
                  <a:lnTo>
                    <a:pt x="1330" y="611"/>
                  </a:lnTo>
                  <a:lnTo>
                    <a:pt x="1326" y="632"/>
                  </a:lnTo>
                  <a:lnTo>
                    <a:pt x="1323" y="651"/>
                  </a:lnTo>
                  <a:lnTo>
                    <a:pt x="1320" y="671"/>
                  </a:lnTo>
                  <a:lnTo>
                    <a:pt x="1318" y="689"/>
                  </a:lnTo>
                  <a:lnTo>
                    <a:pt x="1314" y="708"/>
                  </a:lnTo>
                  <a:lnTo>
                    <a:pt x="1311" y="727"/>
                  </a:lnTo>
                  <a:lnTo>
                    <a:pt x="1308" y="747"/>
                  </a:lnTo>
                  <a:lnTo>
                    <a:pt x="1305" y="767"/>
                  </a:lnTo>
                  <a:lnTo>
                    <a:pt x="1302" y="790"/>
                  </a:lnTo>
                  <a:lnTo>
                    <a:pt x="1299" y="813"/>
                  </a:lnTo>
                  <a:lnTo>
                    <a:pt x="1295" y="840"/>
                  </a:lnTo>
                  <a:lnTo>
                    <a:pt x="1291" y="869"/>
                  </a:lnTo>
                  <a:lnTo>
                    <a:pt x="1292" y="869"/>
                  </a:lnTo>
                  <a:lnTo>
                    <a:pt x="1293" y="869"/>
                  </a:lnTo>
                  <a:lnTo>
                    <a:pt x="1294" y="869"/>
                  </a:lnTo>
                  <a:lnTo>
                    <a:pt x="1296" y="869"/>
                  </a:lnTo>
                  <a:lnTo>
                    <a:pt x="1298" y="869"/>
                  </a:lnTo>
                  <a:lnTo>
                    <a:pt x="1299" y="869"/>
                  </a:lnTo>
                  <a:lnTo>
                    <a:pt x="1301" y="870"/>
                  </a:lnTo>
                  <a:lnTo>
                    <a:pt x="1304" y="870"/>
                  </a:lnTo>
                  <a:lnTo>
                    <a:pt x="1306" y="870"/>
                  </a:lnTo>
                  <a:lnTo>
                    <a:pt x="1308" y="871"/>
                  </a:lnTo>
                  <a:lnTo>
                    <a:pt x="1310" y="871"/>
                  </a:lnTo>
                  <a:lnTo>
                    <a:pt x="1313" y="871"/>
                  </a:lnTo>
                  <a:lnTo>
                    <a:pt x="1315" y="871"/>
                  </a:lnTo>
                  <a:lnTo>
                    <a:pt x="1319" y="871"/>
                  </a:lnTo>
                  <a:lnTo>
                    <a:pt x="1321" y="871"/>
                  </a:lnTo>
                  <a:lnTo>
                    <a:pt x="1324" y="87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 name=""/>
            <p:cNvSpPr/>
            <p:nvPr/>
          </p:nvSpPr>
          <p:spPr>
            <a:xfrm>
              <a:off x="7098480" y="6540480"/>
              <a:ext cx="87480" cy="151560"/>
            </a:xfrm>
            <a:custGeom>
              <a:avLst/>
              <a:gdLst/>
              <a:ahLst/>
              <a:rect l="l" t="t" r="r" b="b"/>
              <a:pathLst>
                <a:path w="748" h="1088">
                  <a:moveTo>
                    <a:pt x="172" y="671"/>
                  </a:moveTo>
                  <a:lnTo>
                    <a:pt x="172" y="705"/>
                  </a:lnTo>
                  <a:lnTo>
                    <a:pt x="174" y="738"/>
                  </a:lnTo>
                  <a:lnTo>
                    <a:pt x="176" y="770"/>
                  </a:lnTo>
                  <a:lnTo>
                    <a:pt x="180" y="799"/>
                  </a:lnTo>
                  <a:lnTo>
                    <a:pt x="186" y="827"/>
                  </a:lnTo>
                  <a:lnTo>
                    <a:pt x="192" y="854"/>
                  </a:lnTo>
                  <a:lnTo>
                    <a:pt x="201" y="878"/>
                  </a:lnTo>
                  <a:lnTo>
                    <a:pt x="211" y="900"/>
                  </a:lnTo>
                  <a:lnTo>
                    <a:pt x="222" y="920"/>
                  </a:lnTo>
                  <a:lnTo>
                    <a:pt x="235" y="938"/>
                  </a:lnTo>
                  <a:lnTo>
                    <a:pt x="250" y="953"/>
                  </a:lnTo>
                  <a:lnTo>
                    <a:pt x="266" y="967"/>
                  </a:lnTo>
                  <a:lnTo>
                    <a:pt x="285" y="976"/>
                  </a:lnTo>
                  <a:lnTo>
                    <a:pt x="305" y="984"/>
                  </a:lnTo>
                  <a:lnTo>
                    <a:pt x="328" y="988"/>
                  </a:lnTo>
                  <a:lnTo>
                    <a:pt x="353" y="990"/>
                  </a:lnTo>
                  <a:lnTo>
                    <a:pt x="379" y="988"/>
                  </a:lnTo>
                  <a:lnTo>
                    <a:pt x="404" y="985"/>
                  </a:lnTo>
                  <a:lnTo>
                    <a:pt x="429" y="979"/>
                  </a:lnTo>
                  <a:lnTo>
                    <a:pt x="453" y="972"/>
                  </a:lnTo>
                  <a:lnTo>
                    <a:pt x="474" y="963"/>
                  </a:lnTo>
                  <a:lnTo>
                    <a:pt x="495" y="953"/>
                  </a:lnTo>
                  <a:lnTo>
                    <a:pt x="514" y="943"/>
                  </a:lnTo>
                  <a:lnTo>
                    <a:pt x="532" y="932"/>
                  </a:lnTo>
                  <a:lnTo>
                    <a:pt x="547" y="920"/>
                  </a:lnTo>
                  <a:lnTo>
                    <a:pt x="561" y="910"/>
                  </a:lnTo>
                  <a:lnTo>
                    <a:pt x="574" y="901"/>
                  </a:lnTo>
                  <a:lnTo>
                    <a:pt x="583" y="892"/>
                  </a:lnTo>
                  <a:lnTo>
                    <a:pt x="591" y="885"/>
                  </a:lnTo>
                  <a:lnTo>
                    <a:pt x="597" y="878"/>
                  </a:lnTo>
                  <a:lnTo>
                    <a:pt x="600" y="875"/>
                  </a:lnTo>
                  <a:lnTo>
                    <a:pt x="602" y="874"/>
                  </a:lnTo>
                  <a:lnTo>
                    <a:pt x="624" y="874"/>
                  </a:lnTo>
                  <a:lnTo>
                    <a:pt x="594" y="1002"/>
                  </a:lnTo>
                  <a:lnTo>
                    <a:pt x="592" y="1003"/>
                  </a:lnTo>
                  <a:lnTo>
                    <a:pt x="588" y="1006"/>
                  </a:lnTo>
                  <a:lnTo>
                    <a:pt x="581" y="1010"/>
                  </a:lnTo>
                  <a:lnTo>
                    <a:pt x="573" y="1015"/>
                  </a:lnTo>
                  <a:lnTo>
                    <a:pt x="562" y="1022"/>
                  </a:lnTo>
                  <a:lnTo>
                    <a:pt x="549" y="1029"/>
                  </a:lnTo>
                  <a:lnTo>
                    <a:pt x="535" y="1036"/>
                  </a:lnTo>
                  <a:lnTo>
                    <a:pt x="518" y="1045"/>
                  </a:lnTo>
                  <a:lnTo>
                    <a:pt x="500" y="1053"/>
                  </a:lnTo>
                  <a:lnTo>
                    <a:pt x="480" y="1060"/>
                  </a:lnTo>
                  <a:lnTo>
                    <a:pt x="459" y="1067"/>
                  </a:lnTo>
                  <a:lnTo>
                    <a:pt x="436" y="1074"/>
                  </a:lnTo>
                  <a:lnTo>
                    <a:pt x="412" y="1080"/>
                  </a:lnTo>
                  <a:lnTo>
                    <a:pt x="386" y="1084"/>
                  </a:lnTo>
                  <a:lnTo>
                    <a:pt x="359" y="1087"/>
                  </a:lnTo>
                  <a:lnTo>
                    <a:pt x="332" y="1088"/>
                  </a:lnTo>
                  <a:lnTo>
                    <a:pt x="300" y="1086"/>
                  </a:lnTo>
                  <a:lnTo>
                    <a:pt x="269" y="1082"/>
                  </a:lnTo>
                  <a:lnTo>
                    <a:pt x="240" y="1074"/>
                  </a:lnTo>
                  <a:lnTo>
                    <a:pt x="210" y="1063"/>
                  </a:lnTo>
                  <a:lnTo>
                    <a:pt x="181" y="1050"/>
                  </a:lnTo>
                  <a:lnTo>
                    <a:pt x="154" y="1033"/>
                  </a:lnTo>
                  <a:lnTo>
                    <a:pt x="128" y="1013"/>
                  </a:lnTo>
                  <a:lnTo>
                    <a:pt x="103" y="988"/>
                  </a:lnTo>
                  <a:lnTo>
                    <a:pt x="81" y="961"/>
                  </a:lnTo>
                  <a:lnTo>
                    <a:pt x="61" y="930"/>
                  </a:lnTo>
                  <a:lnTo>
                    <a:pt x="43" y="894"/>
                  </a:lnTo>
                  <a:lnTo>
                    <a:pt x="28" y="855"/>
                  </a:lnTo>
                  <a:lnTo>
                    <a:pt x="16" y="812"/>
                  </a:lnTo>
                  <a:lnTo>
                    <a:pt x="7" y="765"/>
                  </a:lnTo>
                  <a:lnTo>
                    <a:pt x="1" y="712"/>
                  </a:lnTo>
                  <a:lnTo>
                    <a:pt x="0" y="657"/>
                  </a:lnTo>
                  <a:lnTo>
                    <a:pt x="2" y="594"/>
                  </a:lnTo>
                  <a:lnTo>
                    <a:pt x="9" y="534"/>
                  </a:lnTo>
                  <a:lnTo>
                    <a:pt x="20" y="473"/>
                  </a:lnTo>
                  <a:lnTo>
                    <a:pt x="37" y="415"/>
                  </a:lnTo>
                  <a:lnTo>
                    <a:pt x="57" y="357"/>
                  </a:lnTo>
                  <a:lnTo>
                    <a:pt x="82" y="303"/>
                  </a:lnTo>
                  <a:lnTo>
                    <a:pt x="110" y="251"/>
                  </a:lnTo>
                  <a:lnTo>
                    <a:pt x="142" y="204"/>
                  </a:lnTo>
                  <a:lnTo>
                    <a:pt x="178" y="160"/>
                  </a:lnTo>
                  <a:lnTo>
                    <a:pt x="217" y="120"/>
                  </a:lnTo>
                  <a:lnTo>
                    <a:pt x="259" y="85"/>
                  </a:lnTo>
                  <a:lnTo>
                    <a:pt x="304" y="55"/>
                  </a:lnTo>
                  <a:lnTo>
                    <a:pt x="352" y="32"/>
                  </a:lnTo>
                  <a:lnTo>
                    <a:pt x="402" y="14"/>
                  </a:lnTo>
                  <a:lnTo>
                    <a:pt x="456" y="3"/>
                  </a:lnTo>
                  <a:lnTo>
                    <a:pt x="511" y="0"/>
                  </a:lnTo>
                  <a:lnTo>
                    <a:pt x="535" y="0"/>
                  </a:lnTo>
                  <a:lnTo>
                    <a:pt x="558" y="3"/>
                  </a:lnTo>
                  <a:lnTo>
                    <a:pt x="582" y="6"/>
                  </a:lnTo>
                  <a:lnTo>
                    <a:pt x="603" y="11"/>
                  </a:lnTo>
                  <a:lnTo>
                    <a:pt x="624" y="16"/>
                  </a:lnTo>
                  <a:lnTo>
                    <a:pt x="643" y="23"/>
                  </a:lnTo>
                  <a:lnTo>
                    <a:pt x="662" y="29"/>
                  </a:lnTo>
                  <a:lnTo>
                    <a:pt x="678" y="36"/>
                  </a:lnTo>
                  <a:lnTo>
                    <a:pt x="693" y="43"/>
                  </a:lnTo>
                  <a:lnTo>
                    <a:pt x="707" y="49"/>
                  </a:lnTo>
                  <a:lnTo>
                    <a:pt x="719" y="55"/>
                  </a:lnTo>
                  <a:lnTo>
                    <a:pt x="729" y="61"/>
                  </a:lnTo>
                  <a:lnTo>
                    <a:pt x="736" y="66"/>
                  </a:lnTo>
                  <a:lnTo>
                    <a:pt x="743" y="69"/>
                  </a:lnTo>
                  <a:lnTo>
                    <a:pt x="746" y="72"/>
                  </a:lnTo>
                  <a:lnTo>
                    <a:pt x="748" y="73"/>
                  </a:lnTo>
                  <a:lnTo>
                    <a:pt x="745" y="80"/>
                  </a:lnTo>
                  <a:lnTo>
                    <a:pt x="742" y="89"/>
                  </a:lnTo>
                  <a:lnTo>
                    <a:pt x="738" y="98"/>
                  </a:lnTo>
                  <a:lnTo>
                    <a:pt x="735" y="107"/>
                  </a:lnTo>
                  <a:lnTo>
                    <a:pt x="732" y="117"/>
                  </a:lnTo>
                  <a:lnTo>
                    <a:pt x="729" y="126"/>
                  </a:lnTo>
                  <a:lnTo>
                    <a:pt x="726" y="137"/>
                  </a:lnTo>
                  <a:lnTo>
                    <a:pt x="724" y="147"/>
                  </a:lnTo>
                  <a:lnTo>
                    <a:pt x="721" y="156"/>
                  </a:lnTo>
                  <a:lnTo>
                    <a:pt x="718" y="166"/>
                  </a:lnTo>
                  <a:lnTo>
                    <a:pt x="715" y="177"/>
                  </a:lnTo>
                  <a:lnTo>
                    <a:pt x="713" y="186"/>
                  </a:lnTo>
                  <a:lnTo>
                    <a:pt x="711" y="195"/>
                  </a:lnTo>
                  <a:lnTo>
                    <a:pt x="709" y="204"/>
                  </a:lnTo>
                  <a:lnTo>
                    <a:pt x="708" y="213"/>
                  </a:lnTo>
                  <a:lnTo>
                    <a:pt x="707" y="222"/>
                  </a:lnTo>
                  <a:lnTo>
                    <a:pt x="687" y="222"/>
                  </a:lnTo>
                  <a:lnTo>
                    <a:pt x="686" y="220"/>
                  </a:lnTo>
                  <a:lnTo>
                    <a:pt x="684" y="215"/>
                  </a:lnTo>
                  <a:lnTo>
                    <a:pt x="680" y="208"/>
                  </a:lnTo>
                  <a:lnTo>
                    <a:pt x="675" y="200"/>
                  </a:lnTo>
                  <a:lnTo>
                    <a:pt x="669" y="191"/>
                  </a:lnTo>
                  <a:lnTo>
                    <a:pt x="661" y="181"/>
                  </a:lnTo>
                  <a:lnTo>
                    <a:pt x="650" y="169"/>
                  </a:lnTo>
                  <a:lnTo>
                    <a:pt x="640" y="158"/>
                  </a:lnTo>
                  <a:lnTo>
                    <a:pt x="628" y="147"/>
                  </a:lnTo>
                  <a:lnTo>
                    <a:pt x="613" y="136"/>
                  </a:lnTo>
                  <a:lnTo>
                    <a:pt x="599" y="125"/>
                  </a:lnTo>
                  <a:lnTo>
                    <a:pt x="582" y="116"/>
                  </a:lnTo>
                  <a:lnTo>
                    <a:pt x="564" y="108"/>
                  </a:lnTo>
                  <a:lnTo>
                    <a:pt x="545" y="103"/>
                  </a:lnTo>
                  <a:lnTo>
                    <a:pt x="524" y="99"/>
                  </a:lnTo>
                  <a:lnTo>
                    <a:pt x="503" y="98"/>
                  </a:lnTo>
                  <a:lnTo>
                    <a:pt x="465" y="101"/>
                  </a:lnTo>
                  <a:lnTo>
                    <a:pt x="429" y="112"/>
                  </a:lnTo>
                  <a:lnTo>
                    <a:pt x="396" y="130"/>
                  </a:lnTo>
                  <a:lnTo>
                    <a:pt x="365" y="154"/>
                  </a:lnTo>
                  <a:lnTo>
                    <a:pt x="335" y="184"/>
                  </a:lnTo>
                  <a:lnTo>
                    <a:pt x="308" y="218"/>
                  </a:lnTo>
                  <a:lnTo>
                    <a:pt x="283" y="256"/>
                  </a:lnTo>
                  <a:lnTo>
                    <a:pt x="260" y="297"/>
                  </a:lnTo>
                  <a:lnTo>
                    <a:pt x="241" y="341"/>
                  </a:lnTo>
                  <a:lnTo>
                    <a:pt x="222" y="387"/>
                  </a:lnTo>
                  <a:lnTo>
                    <a:pt x="207" y="435"/>
                  </a:lnTo>
                  <a:lnTo>
                    <a:pt x="194" y="483"/>
                  </a:lnTo>
                  <a:lnTo>
                    <a:pt x="184" y="532"/>
                  </a:lnTo>
                  <a:lnTo>
                    <a:pt x="177" y="580"/>
                  </a:lnTo>
                  <a:lnTo>
                    <a:pt x="173" y="626"/>
                  </a:lnTo>
                  <a:lnTo>
                    <a:pt x="172" y="671"/>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 name=""/>
            <p:cNvSpPr/>
            <p:nvPr/>
          </p:nvSpPr>
          <p:spPr>
            <a:xfrm>
              <a:off x="7178400" y="6524280"/>
              <a:ext cx="240480" cy="181800"/>
            </a:xfrm>
            <a:custGeom>
              <a:avLst/>
              <a:gdLst/>
              <a:ahLst/>
              <a:rect l="l" t="t" r="r" b="b"/>
              <a:pathLst>
                <a:path w="2048" h="1296">
                  <a:moveTo>
                    <a:pt x="2048" y="0"/>
                  </a:moveTo>
                  <a:lnTo>
                    <a:pt x="2009" y="77"/>
                  </a:lnTo>
                  <a:lnTo>
                    <a:pt x="1972" y="153"/>
                  </a:lnTo>
                  <a:lnTo>
                    <a:pt x="1937" y="226"/>
                  </a:lnTo>
                  <a:lnTo>
                    <a:pt x="1902" y="299"/>
                  </a:lnTo>
                  <a:lnTo>
                    <a:pt x="1869" y="371"/>
                  </a:lnTo>
                  <a:lnTo>
                    <a:pt x="1834" y="442"/>
                  </a:lnTo>
                  <a:lnTo>
                    <a:pt x="1800" y="515"/>
                  </a:lnTo>
                  <a:lnTo>
                    <a:pt x="1766" y="589"/>
                  </a:lnTo>
                  <a:lnTo>
                    <a:pt x="1730" y="664"/>
                  </a:lnTo>
                  <a:lnTo>
                    <a:pt x="1694" y="742"/>
                  </a:lnTo>
                  <a:lnTo>
                    <a:pt x="1656" y="823"/>
                  </a:lnTo>
                  <a:lnTo>
                    <a:pt x="1616" y="908"/>
                  </a:lnTo>
                  <a:lnTo>
                    <a:pt x="1574" y="998"/>
                  </a:lnTo>
                  <a:lnTo>
                    <a:pt x="1531" y="1091"/>
                  </a:lnTo>
                  <a:lnTo>
                    <a:pt x="1484" y="1190"/>
                  </a:lnTo>
                  <a:lnTo>
                    <a:pt x="1435" y="1296"/>
                  </a:lnTo>
                  <a:lnTo>
                    <a:pt x="1427" y="1294"/>
                  </a:lnTo>
                  <a:lnTo>
                    <a:pt x="1420" y="1293"/>
                  </a:lnTo>
                  <a:lnTo>
                    <a:pt x="1413" y="1292"/>
                  </a:lnTo>
                  <a:lnTo>
                    <a:pt x="1404" y="1291"/>
                  </a:lnTo>
                  <a:lnTo>
                    <a:pt x="1397" y="1291"/>
                  </a:lnTo>
                  <a:lnTo>
                    <a:pt x="1389" y="1291"/>
                  </a:lnTo>
                  <a:lnTo>
                    <a:pt x="1381" y="1291"/>
                  </a:lnTo>
                  <a:lnTo>
                    <a:pt x="1373" y="1291"/>
                  </a:lnTo>
                  <a:lnTo>
                    <a:pt x="1364" y="1291"/>
                  </a:lnTo>
                  <a:lnTo>
                    <a:pt x="1356" y="1291"/>
                  </a:lnTo>
                  <a:lnTo>
                    <a:pt x="1347" y="1292"/>
                  </a:lnTo>
                  <a:lnTo>
                    <a:pt x="1339" y="1292"/>
                  </a:lnTo>
                  <a:lnTo>
                    <a:pt x="1331" y="1293"/>
                  </a:lnTo>
                  <a:lnTo>
                    <a:pt x="1322" y="1294"/>
                  </a:lnTo>
                  <a:lnTo>
                    <a:pt x="1314" y="1295"/>
                  </a:lnTo>
                  <a:lnTo>
                    <a:pt x="1306" y="1296"/>
                  </a:lnTo>
                  <a:lnTo>
                    <a:pt x="1303" y="1216"/>
                  </a:lnTo>
                  <a:lnTo>
                    <a:pt x="1300" y="1139"/>
                  </a:lnTo>
                  <a:lnTo>
                    <a:pt x="1297" y="1065"/>
                  </a:lnTo>
                  <a:lnTo>
                    <a:pt x="1295" y="993"/>
                  </a:lnTo>
                  <a:lnTo>
                    <a:pt x="1293" y="924"/>
                  </a:lnTo>
                  <a:lnTo>
                    <a:pt x="1291" y="856"/>
                  </a:lnTo>
                  <a:lnTo>
                    <a:pt x="1288" y="790"/>
                  </a:lnTo>
                  <a:lnTo>
                    <a:pt x="1286" y="727"/>
                  </a:lnTo>
                  <a:lnTo>
                    <a:pt x="1284" y="664"/>
                  </a:lnTo>
                  <a:lnTo>
                    <a:pt x="1280" y="602"/>
                  </a:lnTo>
                  <a:lnTo>
                    <a:pt x="1277" y="543"/>
                  </a:lnTo>
                  <a:lnTo>
                    <a:pt x="1274" y="483"/>
                  </a:lnTo>
                  <a:lnTo>
                    <a:pt x="1271" y="425"/>
                  </a:lnTo>
                  <a:lnTo>
                    <a:pt x="1268" y="366"/>
                  </a:lnTo>
                  <a:lnTo>
                    <a:pt x="1264" y="309"/>
                  </a:lnTo>
                  <a:lnTo>
                    <a:pt x="1260" y="252"/>
                  </a:lnTo>
                  <a:lnTo>
                    <a:pt x="836" y="1296"/>
                  </a:lnTo>
                  <a:lnTo>
                    <a:pt x="828" y="1294"/>
                  </a:lnTo>
                  <a:lnTo>
                    <a:pt x="819" y="1293"/>
                  </a:lnTo>
                  <a:lnTo>
                    <a:pt x="811" y="1292"/>
                  </a:lnTo>
                  <a:lnTo>
                    <a:pt x="803" y="1291"/>
                  </a:lnTo>
                  <a:lnTo>
                    <a:pt x="795" y="1291"/>
                  </a:lnTo>
                  <a:lnTo>
                    <a:pt x="787" y="1291"/>
                  </a:lnTo>
                  <a:lnTo>
                    <a:pt x="779" y="1291"/>
                  </a:lnTo>
                  <a:lnTo>
                    <a:pt x="770" y="1291"/>
                  </a:lnTo>
                  <a:lnTo>
                    <a:pt x="762" y="1291"/>
                  </a:lnTo>
                  <a:lnTo>
                    <a:pt x="753" y="1291"/>
                  </a:lnTo>
                  <a:lnTo>
                    <a:pt x="745" y="1292"/>
                  </a:lnTo>
                  <a:lnTo>
                    <a:pt x="736" y="1292"/>
                  </a:lnTo>
                  <a:lnTo>
                    <a:pt x="728" y="1293"/>
                  </a:lnTo>
                  <a:lnTo>
                    <a:pt x="720" y="1294"/>
                  </a:lnTo>
                  <a:lnTo>
                    <a:pt x="712" y="1295"/>
                  </a:lnTo>
                  <a:lnTo>
                    <a:pt x="704" y="1296"/>
                  </a:lnTo>
                  <a:lnTo>
                    <a:pt x="698" y="1222"/>
                  </a:lnTo>
                  <a:lnTo>
                    <a:pt x="691" y="1151"/>
                  </a:lnTo>
                  <a:lnTo>
                    <a:pt x="686" y="1081"/>
                  </a:lnTo>
                  <a:lnTo>
                    <a:pt x="680" y="1012"/>
                  </a:lnTo>
                  <a:lnTo>
                    <a:pt x="675" y="944"/>
                  </a:lnTo>
                  <a:lnTo>
                    <a:pt x="670" y="877"/>
                  </a:lnTo>
                  <a:lnTo>
                    <a:pt x="664" y="811"/>
                  </a:lnTo>
                  <a:lnTo>
                    <a:pt x="659" y="746"/>
                  </a:lnTo>
                  <a:lnTo>
                    <a:pt x="654" y="681"/>
                  </a:lnTo>
                  <a:lnTo>
                    <a:pt x="647" y="617"/>
                  </a:lnTo>
                  <a:lnTo>
                    <a:pt x="641" y="552"/>
                  </a:lnTo>
                  <a:lnTo>
                    <a:pt x="635" y="489"/>
                  </a:lnTo>
                  <a:lnTo>
                    <a:pt x="629" y="425"/>
                  </a:lnTo>
                  <a:lnTo>
                    <a:pt x="622" y="360"/>
                  </a:lnTo>
                  <a:lnTo>
                    <a:pt x="616" y="297"/>
                  </a:lnTo>
                  <a:lnTo>
                    <a:pt x="608" y="232"/>
                  </a:lnTo>
                  <a:lnTo>
                    <a:pt x="594" y="231"/>
                  </a:lnTo>
                  <a:lnTo>
                    <a:pt x="581" y="230"/>
                  </a:lnTo>
                  <a:lnTo>
                    <a:pt x="567" y="229"/>
                  </a:lnTo>
                  <a:lnTo>
                    <a:pt x="554" y="228"/>
                  </a:lnTo>
                  <a:lnTo>
                    <a:pt x="541" y="227"/>
                  </a:lnTo>
                  <a:lnTo>
                    <a:pt x="529" y="227"/>
                  </a:lnTo>
                  <a:lnTo>
                    <a:pt x="515" y="226"/>
                  </a:lnTo>
                  <a:lnTo>
                    <a:pt x="502" y="226"/>
                  </a:lnTo>
                  <a:lnTo>
                    <a:pt x="489" y="225"/>
                  </a:lnTo>
                  <a:lnTo>
                    <a:pt x="474" y="225"/>
                  </a:lnTo>
                  <a:lnTo>
                    <a:pt x="461" y="224"/>
                  </a:lnTo>
                  <a:lnTo>
                    <a:pt x="447" y="224"/>
                  </a:lnTo>
                  <a:lnTo>
                    <a:pt x="432" y="224"/>
                  </a:lnTo>
                  <a:lnTo>
                    <a:pt x="418" y="224"/>
                  </a:lnTo>
                  <a:lnTo>
                    <a:pt x="403" y="224"/>
                  </a:lnTo>
                  <a:lnTo>
                    <a:pt x="388" y="224"/>
                  </a:lnTo>
                  <a:lnTo>
                    <a:pt x="383" y="223"/>
                  </a:lnTo>
                  <a:lnTo>
                    <a:pt x="378" y="223"/>
                  </a:lnTo>
                  <a:lnTo>
                    <a:pt x="372" y="222"/>
                  </a:lnTo>
                  <a:lnTo>
                    <a:pt x="367" y="222"/>
                  </a:lnTo>
                  <a:lnTo>
                    <a:pt x="361" y="221"/>
                  </a:lnTo>
                  <a:lnTo>
                    <a:pt x="355" y="221"/>
                  </a:lnTo>
                  <a:lnTo>
                    <a:pt x="349" y="221"/>
                  </a:lnTo>
                  <a:lnTo>
                    <a:pt x="344" y="221"/>
                  </a:lnTo>
                  <a:lnTo>
                    <a:pt x="339" y="221"/>
                  </a:lnTo>
                  <a:lnTo>
                    <a:pt x="334" y="221"/>
                  </a:lnTo>
                  <a:lnTo>
                    <a:pt x="329" y="221"/>
                  </a:lnTo>
                  <a:lnTo>
                    <a:pt x="324" y="221"/>
                  </a:lnTo>
                  <a:lnTo>
                    <a:pt x="320" y="221"/>
                  </a:lnTo>
                  <a:lnTo>
                    <a:pt x="315" y="221"/>
                  </a:lnTo>
                  <a:lnTo>
                    <a:pt x="312" y="221"/>
                  </a:lnTo>
                  <a:lnTo>
                    <a:pt x="310" y="221"/>
                  </a:lnTo>
                  <a:lnTo>
                    <a:pt x="304" y="251"/>
                  </a:lnTo>
                  <a:lnTo>
                    <a:pt x="299" y="277"/>
                  </a:lnTo>
                  <a:lnTo>
                    <a:pt x="295" y="301"/>
                  </a:lnTo>
                  <a:lnTo>
                    <a:pt x="291" y="322"/>
                  </a:lnTo>
                  <a:lnTo>
                    <a:pt x="287" y="343"/>
                  </a:lnTo>
                  <a:lnTo>
                    <a:pt x="284" y="361"/>
                  </a:lnTo>
                  <a:lnTo>
                    <a:pt x="281" y="379"/>
                  </a:lnTo>
                  <a:lnTo>
                    <a:pt x="278" y="396"/>
                  </a:lnTo>
                  <a:lnTo>
                    <a:pt x="274" y="414"/>
                  </a:lnTo>
                  <a:lnTo>
                    <a:pt x="271" y="432"/>
                  </a:lnTo>
                  <a:lnTo>
                    <a:pt x="268" y="451"/>
                  </a:lnTo>
                  <a:lnTo>
                    <a:pt x="265" y="470"/>
                  </a:lnTo>
                  <a:lnTo>
                    <a:pt x="261" y="492"/>
                  </a:lnTo>
                  <a:lnTo>
                    <a:pt x="258" y="516"/>
                  </a:lnTo>
                  <a:lnTo>
                    <a:pt x="254" y="543"/>
                  </a:lnTo>
                  <a:lnTo>
                    <a:pt x="250" y="573"/>
                  </a:lnTo>
                  <a:lnTo>
                    <a:pt x="253" y="573"/>
                  </a:lnTo>
                  <a:lnTo>
                    <a:pt x="258" y="573"/>
                  </a:lnTo>
                  <a:lnTo>
                    <a:pt x="263" y="573"/>
                  </a:lnTo>
                  <a:lnTo>
                    <a:pt x="268" y="573"/>
                  </a:lnTo>
                  <a:lnTo>
                    <a:pt x="274" y="573"/>
                  </a:lnTo>
                  <a:lnTo>
                    <a:pt x="281" y="573"/>
                  </a:lnTo>
                  <a:lnTo>
                    <a:pt x="288" y="574"/>
                  </a:lnTo>
                  <a:lnTo>
                    <a:pt x="295" y="574"/>
                  </a:lnTo>
                  <a:lnTo>
                    <a:pt x="302" y="574"/>
                  </a:lnTo>
                  <a:lnTo>
                    <a:pt x="309" y="575"/>
                  </a:lnTo>
                  <a:lnTo>
                    <a:pt x="316" y="575"/>
                  </a:lnTo>
                  <a:lnTo>
                    <a:pt x="324" y="575"/>
                  </a:lnTo>
                  <a:lnTo>
                    <a:pt x="332" y="575"/>
                  </a:lnTo>
                  <a:lnTo>
                    <a:pt x="338" y="575"/>
                  </a:lnTo>
                  <a:lnTo>
                    <a:pt x="345" y="575"/>
                  </a:lnTo>
                  <a:lnTo>
                    <a:pt x="352" y="576"/>
                  </a:lnTo>
                  <a:lnTo>
                    <a:pt x="368" y="575"/>
                  </a:lnTo>
                  <a:lnTo>
                    <a:pt x="383" y="575"/>
                  </a:lnTo>
                  <a:lnTo>
                    <a:pt x="397" y="575"/>
                  </a:lnTo>
                  <a:lnTo>
                    <a:pt x="412" y="575"/>
                  </a:lnTo>
                  <a:lnTo>
                    <a:pt x="426" y="574"/>
                  </a:lnTo>
                  <a:lnTo>
                    <a:pt x="439" y="574"/>
                  </a:lnTo>
                  <a:lnTo>
                    <a:pt x="453" y="573"/>
                  </a:lnTo>
                  <a:lnTo>
                    <a:pt x="466" y="572"/>
                  </a:lnTo>
                  <a:lnTo>
                    <a:pt x="479" y="571"/>
                  </a:lnTo>
                  <a:lnTo>
                    <a:pt x="493" y="571"/>
                  </a:lnTo>
                  <a:lnTo>
                    <a:pt x="507" y="570"/>
                  </a:lnTo>
                  <a:lnTo>
                    <a:pt x="520" y="569"/>
                  </a:lnTo>
                  <a:lnTo>
                    <a:pt x="534" y="568"/>
                  </a:lnTo>
                  <a:lnTo>
                    <a:pt x="548" y="567"/>
                  </a:lnTo>
                  <a:lnTo>
                    <a:pt x="562" y="566"/>
                  </a:lnTo>
                  <a:lnTo>
                    <a:pt x="578" y="565"/>
                  </a:lnTo>
                  <a:lnTo>
                    <a:pt x="576" y="571"/>
                  </a:lnTo>
                  <a:lnTo>
                    <a:pt x="575" y="578"/>
                  </a:lnTo>
                  <a:lnTo>
                    <a:pt x="573" y="584"/>
                  </a:lnTo>
                  <a:lnTo>
                    <a:pt x="572" y="591"/>
                  </a:lnTo>
                  <a:lnTo>
                    <a:pt x="570" y="598"/>
                  </a:lnTo>
                  <a:lnTo>
                    <a:pt x="568" y="606"/>
                  </a:lnTo>
                  <a:lnTo>
                    <a:pt x="567" y="612"/>
                  </a:lnTo>
                  <a:lnTo>
                    <a:pt x="566" y="619"/>
                  </a:lnTo>
                  <a:lnTo>
                    <a:pt x="565" y="626"/>
                  </a:lnTo>
                  <a:lnTo>
                    <a:pt x="565" y="633"/>
                  </a:lnTo>
                  <a:lnTo>
                    <a:pt x="564" y="639"/>
                  </a:lnTo>
                  <a:lnTo>
                    <a:pt x="564" y="647"/>
                  </a:lnTo>
                  <a:lnTo>
                    <a:pt x="564" y="653"/>
                  </a:lnTo>
                  <a:lnTo>
                    <a:pt x="564" y="660"/>
                  </a:lnTo>
                  <a:lnTo>
                    <a:pt x="565" y="666"/>
                  </a:lnTo>
                  <a:lnTo>
                    <a:pt x="566" y="673"/>
                  </a:lnTo>
                  <a:lnTo>
                    <a:pt x="551" y="671"/>
                  </a:lnTo>
                  <a:lnTo>
                    <a:pt x="536" y="669"/>
                  </a:lnTo>
                  <a:lnTo>
                    <a:pt x="521" y="668"/>
                  </a:lnTo>
                  <a:lnTo>
                    <a:pt x="506" y="667"/>
                  </a:lnTo>
                  <a:lnTo>
                    <a:pt x="492" y="666"/>
                  </a:lnTo>
                  <a:lnTo>
                    <a:pt x="476" y="665"/>
                  </a:lnTo>
                  <a:lnTo>
                    <a:pt x="462" y="664"/>
                  </a:lnTo>
                  <a:lnTo>
                    <a:pt x="448" y="663"/>
                  </a:lnTo>
                  <a:lnTo>
                    <a:pt x="432" y="662"/>
                  </a:lnTo>
                  <a:lnTo>
                    <a:pt x="418" y="662"/>
                  </a:lnTo>
                  <a:lnTo>
                    <a:pt x="405" y="661"/>
                  </a:lnTo>
                  <a:lnTo>
                    <a:pt x="390" y="661"/>
                  </a:lnTo>
                  <a:lnTo>
                    <a:pt x="376" y="661"/>
                  </a:lnTo>
                  <a:lnTo>
                    <a:pt x="363" y="661"/>
                  </a:lnTo>
                  <a:lnTo>
                    <a:pt x="349" y="661"/>
                  </a:lnTo>
                  <a:lnTo>
                    <a:pt x="336" y="661"/>
                  </a:lnTo>
                  <a:lnTo>
                    <a:pt x="327" y="660"/>
                  </a:lnTo>
                  <a:lnTo>
                    <a:pt x="319" y="660"/>
                  </a:lnTo>
                  <a:lnTo>
                    <a:pt x="311" y="660"/>
                  </a:lnTo>
                  <a:lnTo>
                    <a:pt x="304" y="660"/>
                  </a:lnTo>
                  <a:lnTo>
                    <a:pt x="298" y="660"/>
                  </a:lnTo>
                  <a:lnTo>
                    <a:pt x="293" y="660"/>
                  </a:lnTo>
                  <a:lnTo>
                    <a:pt x="288" y="660"/>
                  </a:lnTo>
                  <a:lnTo>
                    <a:pt x="283" y="661"/>
                  </a:lnTo>
                  <a:lnTo>
                    <a:pt x="278" y="661"/>
                  </a:lnTo>
                  <a:lnTo>
                    <a:pt x="272" y="662"/>
                  </a:lnTo>
                  <a:lnTo>
                    <a:pt x="267" y="662"/>
                  </a:lnTo>
                  <a:lnTo>
                    <a:pt x="262" y="663"/>
                  </a:lnTo>
                  <a:lnTo>
                    <a:pt x="256" y="663"/>
                  </a:lnTo>
                  <a:lnTo>
                    <a:pt x="250" y="663"/>
                  </a:lnTo>
                  <a:lnTo>
                    <a:pt x="243" y="663"/>
                  </a:lnTo>
                  <a:lnTo>
                    <a:pt x="236" y="664"/>
                  </a:lnTo>
                  <a:lnTo>
                    <a:pt x="230" y="692"/>
                  </a:lnTo>
                  <a:lnTo>
                    <a:pt x="226" y="718"/>
                  </a:lnTo>
                  <a:lnTo>
                    <a:pt x="222" y="745"/>
                  </a:lnTo>
                  <a:lnTo>
                    <a:pt x="219" y="770"/>
                  </a:lnTo>
                  <a:lnTo>
                    <a:pt x="215" y="794"/>
                  </a:lnTo>
                  <a:lnTo>
                    <a:pt x="212" y="818"/>
                  </a:lnTo>
                  <a:lnTo>
                    <a:pt x="208" y="842"/>
                  </a:lnTo>
                  <a:lnTo>
                    <a:pt x="205" y="865"/>
                  </a:lnTo>
                  <a:lnTo>
                    <a:pt x="202" y="889"/>
                  </a:lnTo>
                  <a:lnTo>
                    <a:pt x="198" y="912"/>
                  </a:lnTo>
                  <a:lnTo>
                    <a:pt x="195" y="937"/>
                  </a:lnTo>
                  <a:lnTo>
                    <a:pt x="190" y="963"/>
                  </a:lnTo>
                  <a:lnTo>
                    <a:pt x="187" y="988"/>
                  </a:lnTo>
                  <a:lnTo>
                    <a:pt x="183" y="1016"/>
                  </a:lnTo>
                  <a:lnTo>
                    <a:pt x="179" y="1044"/>
                  </a:lnTo>
                  <a:lnTo>
                    <a:pt x="175" y="1074"/>
                  </a:lnTo>
                  <a:lnTo>
                    <a:pt x="176" y="1073"/>
                  </a:lnTo>
                  <a:lnTo>
                    <a:pt x="177" y="1072"/>
                  </a:lnTo>
                  <a:lnTo>
                    <a:pt x="178" y="1071"/>
                  </a:lnTo>
                  <a:lnTo>
                    <a:pt x="180" y="1070"/>
                  </a:lnTo>
                  <a:lnTo>
                    <a:pt x="182" y="1069"/>
                  </a:lnTo>
                  <a:lnTo>
                    <a:pt x="183" y="1069"/>
                  </a:lnTo>
                  <a:lnTo>
                    <a:pt x="185" y="1068"/>
                  </a:lnTo>
                  <a:lnTo>
                    <a:pt x="188" y="1068"/>
                  </a:lnTo>
                  <a:lnTo>
                    <a:pt x="190" y="1067"/>
                  </a:lnTo>
                  <a:lnTo>
                    <a:pt x="193" y="1067"/>
                  </a:lnTo>
                  <a:lnTo>
                    <a:pt x="196" y="1066"/>
                  </a:lnTo>
                  <a:lnTo>
                    <a:pt x="199" y="1066"/>
                  </a:lnTo>
                  <a:lnTo>
                    <a:pt x="202" y="1066"/>
                  </a:lnTo>
                  <a:lnTo>
                    <a:pt x="206" y="1066"/>
                  </a:lnTo>
                  <a:lnTo>
                    <a:pt x="210" y="1066"/>
                  </a:lnTo>
                  <a:lnTo>
                    <a:pt x="214" y="1066"/>
                  </a:lnTo>
                  <a:lnTo>
                    <a:pt x="220" y="1065"/>
                  </a:lnTo>
                  <a:lnTo>
                    <a:pt x="228" y="1065"/>
                  </a:lnTo>
                  <a:lnTo>
                    <a:pt x="239" y="1065"/>
                  </a:lnTo>
                  <a:lnTo>
                    <a:pt x="250" y="1065"/>
                  </a:lnTo>
                  <a:lnTo>
                    <a:pt x="262" y="1065"/>
                  </a:lnTo>
                  <a:lnTo>
                    <a:pt x="275" y="1065"/>
                  </a:lnTo>
                  <a:lnTo>
                    <a:pt x="289" y="1064"/>
                  </a:lnTo>
                  <a:lnTo>
                    <a:pt x="303" y="1064"/>
                  </a:lnTo>
                  <a:lnTo>
                    <a:pt x="318" y="1064"/>
                  </a:lnTo>
                  <a:lnTo>
                    <a:pt x="332" y="1063"/>
                  </a:lnTo>
                  <a:lnTo>
                    <a:pt x="346" y="1063"/>
                  </a:lnTo>
                  <a:lnTo>
                    <a:pt x="360" y="1063"/>
                  </a:lnTo>
                  <a:lnTo>
                    <a:pt x="373" y="1062"/>
                  </a:lnTo>
                  <a:lnTo>
                    <a:pt x="384" y="1062"/>
                  </a:lnTo>
                  <a:lnTo>
                    <a:pt x="395" y="1061"/>
                  </a:lnTo>
                  <a:lnTo>
                    <a:pt x="405" y="1061"/>
                  </a:lnTo>
                  <a:lnTo>
                    <a:pt x="418" y="1059"/>
                  </a:lnTo>
                  <a:lnTo>
                    <a:pt x="432" y="1058"/>
                  </a:lnTo>
                  <a:lnTo>
                    <a:pt x="447" y="1057"/>
                  </a:lnTo>
                  <a:lnTo>
                    <a:pt x="460" y="1056"/>
                  </a:lnTo>
                  <a:lnTo>
                    <a:pt x="472" y="1055"/>
                  </a:lnTo>
                  <a:lnTo>
                    <a:pt x="484" y="1053"/>
                  </a:lnTo>
                  <a:lnTo>
                    <a:pt x="497" y="1052"/>
                  </a:lnTo>
                  <a:lnTo>
                    <a:pt x="507" y="1051"/>
                  </a:lnTo>
                  <a:lnTo>
                    <a:pt x="517" y="1049"/>
                  </a:lnTo>
                  <a:lnTo>
                    <a:pt x="525" y="1048"/>
                  </a:lnTo>
                  <a:lnTo>
                    <a:pt x="534" y="1047"/>
                  </a:lnTo>
                  <a:lnTo>
                    <a:pt x="540" y="1046"/>
                  </a:lnTo>
                  <a:lnTo>
                    <a:pt x="546" y="1046"/>
                  </a:lnTo>
                  <a:lnTo>
                    <a:pt x="549" y="1045"/>
                  </a:lnTo>
                  <a:lnTo>
                    <a:pt x="552" y="1045"/>
                  </a:lnTo>
                  <a:lnTo>
                    <a:pt x="553" y="1045"/>
                  </a:lnTo>
                  <a:lnTo>
                    <a:pt x="550" y="1051"/>
                  </a:lnTo>
                  <a:lnTo>
                    <a:pt x="548" y="1058"/>
                  </a:lnTo>
                  <a:lnTo>
                    <a:pt x="546" y="1066"/>
                  </a:lnTo>
                  <a:lnTo>
                    <a:pt x="544" y="1073"/>
                  </a:lnTo>
                  <a:lnTo>
                    <a:pt x="542" y="1082"/>
                  </a:lnTo>
                  <a:lnTo>
                    <a:pt x="541" y="1090"/>
                  </a:lnTo>
                  <a:lnTo>
                    <a:pt x="540" y="1098"/>
                  </a:lnTo>
                  <a:lnTo>
                    <a:pt x="539" y="1105"/>
                  </a:lnTo>
                  <a:lnTo>
                    <a:pt x="538" y="1113"/>
                  </a:lnTo>
                  <a:lnTo>
                    <a:pt x="538" y="1122"/>
                  </a:lnTo>
                  <a:lnTo>
                    <a:pt x="538" y="1129"/>
                  </a:lnTo>
                  <a:lnTo>
                    <a:pt x="537" y="1137"/>
                  </a:lnTo>
                  <a:lnTo>
                    <a:pt x="537" y="1144"/>
                  </a:lnTo>
                  <a:lnTo>
                    <a:pt x="538" y="1150"/>
                  </a:lnTo>
                  <a:lnTo>
                    <a:pt x="538" y="1158"/>
                  </a:lnTo>
                  <a:lnTo>
                    <a:pt x="539" y="1164"/>
                  </a:lnTo>
                  <a:lnTo>
                    <a:pt x="421" y="1162"/>
                  </a:lnTo>
                  <a:lnTo>
                    <a:pt x="409" y="1161"/>
                  </a:lnTo>
                  <a:lnTo>
                    <a:pt x="396" y="1161"/>
                  </a:lnTo>
                  <a:lnTo>
                    <a:pt x="384" y="1160"/>
                  </a:lnTo>
                  <a:lnTo>
                    <a:pt x="371" y="1160"/>
                  </a:lnTo>
                  <a:lnTo>
                    <a:pt x="357" y="1159"/>
                  </a:lnTo>
                  <a:lnTo>
                    <a:pt x="343" y="1159"/>
                  </a:lnTo>
                  <a:lnTo>
                    <a:pt x="329" y="1159"/>
                  </a:lnTo>
                  <a:lnTo>
                    <a:pt x="315" y="1159"/>
                  </a:lnTo>
                  <a:lnTo>
                    <a:pt x="301" y="1159"/>
                  </a:lnTo>
                  <a:lnTo>
                    <a:pt x="287" y="1159"/>
                  </a:lnTo>
                  <a:lnTo>
                    <a:pt x="272" y="1159"/>
                  </a:lnTo>
                  <a:lnTo>
                    <a:pt x="259" y="1159"/>
                  </a:lnTo>
                  <a:lnTo>
                    <a:pt x="246" y="1159"/>
                  </a:lnTo>
                  <a:lnTo>
                    <a:pt x="232" y="1159"/>
                  </a:lnTo>
                  <a:lnTo>
                    <a:pt x="219" y="1159"/>
                  </a:lnTo>
                  <a:lnTo>
                    <a:pt x="208" y="1159"/>
                  </a:lnTo>
                  <a:lnTo>
                    <a:pt x="198" y="1159"/>
                  </a:lnTo>
                  <a:lnTo>
                    <a:pt x="187" y="1159"/>
                  </a:lnTo>
                  <a:lnTo>
                    <a:pt x="177" y="1159"/>
                  </a:lnTo>
                  <a:lnTo>
                    <a:pt x="167" y="1159"/>
                  </a:lnTo>
                  <a:lnTo>
                    <a:pt x="158" y="1159"/>
                  </a:lnTo>
                  <a:lnTo>
                    <a:pt x="147" y="1159"/>
                  </a:lnTo>
                  <a:lnTo>
                    <a:pt x="138" y="1159"/>
                  </a:lnTo>
                  <a:lnTo>
                    <a:pt x="129" y="1159"/>
                  </a:lnTo>
                  <a:lnTo>
                    <a:pt x="120" y="1159"/>
                  </a:lnTo>
                  <a:lnTo>
                    <a:pt x="111" y="1159"/>
                  </a:lnTo>
                  <a:lnTo>
                    <a:pt x="102" y="1159"/>
                  </a:lnTo>
                  <a:lnTo>
                    <a:pt x="93" y="1160"/>
                  </a:lnTo>
                  <a:lnTo>
                    <a:pt x="85" y="1160"/>
                  </a:lnTo>
                  <a:lnTo>
                    <a:pt x="77" y="1161"/>
                  </a:lnTo>
                  <a:lnTo>
                    <a:pt x="70" y="1161"/>
                  </a:lnTo>
                  <a:lnTo>
                    <a:pt x="62" y="1162"/>
                  </a:lnTo>
                  <a:lnTo>
                    <a:pt x="16" y="1162"/>
                  </a:lnTo>
                  <a:lnTo>
                    <a:pt x="14" y="1162"/>
                  </a:lnTo>
                  <a:lnTo>
                    <a:pt x="13" y="1162"/>
                  </a:lnTo>
                  <a:lnTo>
                    <a:pt x="12" y="1162"/>
                  </a:lnTo>
                  <a:lnTo>
                    <a:pt x="11" y="1162"/>
                  </a:lnTo>
                  <a:lnTo>
                    <a:pt x="10" y="1162"/>
                  </a:lnTo>
                  <a:lnTo>
                    <a:pt x="9" y="1162"/>
                  </a:lnTo>
                  <a:lnTo>
                    <a:pt x="8" y="1162"/>
                  </a:lnTo>
                  <a:lnTo>
                    <a:pt x="7" y="1162"/>
                  </a:lnTo>
                  <a:lnTo>
                    <a:pt x="6" y="1162"/>
                  </a:lnTo>
                  <a:lnTo>
                    <a:pt x="5" y="1162"/>
                  </a:lnTo>
                  <a:lnTo>
                    <a:pt x="4" y="1162"/>
                  </a:lnTo>
                  <a:lnTo>
                    <a:pt x="3" y="1162"/>
                  </a:lnTo>
                  <a:lnTo>
                    <a:pt x="2" y="1162"/>
                  </a:lnTo>
                  <a:lnTo>
                    <a:pt x="1" y="1162"/>
                  </a:lnTo>
                  <a:lnTo>
                    <a:pt x="0" y="1162"/>
                  </a:lnTo>
                  <a:lnTo>
                    <a:pt x="0" y="1156"/>
                  </a:lnTo>
                  <a:lnTo>
                    <a:pt x="11" y="1092"/>
                  </a:lnTo>
                  <a:lnTo>
                    <a:pt x="23" y="1028"/>
                  </a:lnTo>
                  <a:lnTo>
                    <a:pt x="35" y="965"/>
                  </a:lnTo>
                  <a:lnTo>
                    <a:pt x="46" y="900"/>
                  </a:lnTo>
                  <a:lnTo>
                    <a:pt x="57" y="836"/>
                  </a:lnTo>
                  <a:lnTo>
                    <a:pt x="68" y="772"/>
                  </a:lnTo>
                  <a:lnTo>
                    <a:pt x="78" y="707"/>
                  </a:lnTo>
                  <a:lnTo>
                    <a:pt x="87" y="642"/>
                  </a:lnTo>
                  <a:lnTo>
                    <a:pt x="97" y="577"/>
                  </a:lnTo>
                  <a:lnTo>
                    <a:pt x="106" y="512"/>
                  </a:lnTo>
                  <a:lnTo>
                    <a:pt x="115" y="448"/>
                  </a:lnTo>
                  <a:lnTo>
                    <a:pt x="123" y="382"/>
                  </a:lnTo>
                  <a:lnTo>
                    <a:pt x="131" y="317"/>
                  </a:lnTo>
                  <a:lnTo>
                    <a:pt x="139" y="253"/>
                  </a:lnTo>
                  <a:lnTo>
                    <a:pt x="146" y="188"/>
                  </a:lnTo>
                  <a:lnTo>
                    <a:pt x="154" y="123"/>
                  </a:lnTo>
                  <a:lnTo>
                    <a:pt x="155" y="123"/>
                  </a:lnTo>
                  <a:lnTo>
                    <a:pt x="158" y="123"/>
                  </a:lnTo>
                  <a:lnTo>
                    <a:pt x="163" y="123"/>
                  </a:lnTo>
                  <a:lnTo>
                    <a:pt x="170" y="123"/>
                  </a:lnTo>
                  <a:lnTo>
                    <a:pt x="178" y="123"/>
                  </a:lnTo>
                  <a:lnTo>
                    <a:pt x="187" y="123"/>
                  </a:lnTo>
                  <a:lnTo>
                    <a:pt x="198" y="124"/>
                  </a:lnTo>
                  <a:lnTo>
                    <a:pt x="208" y="124"/>
                  </a:lnTo>
                  <a:lnTo>
                    <a:pt x="219" y="124"/>
                  </a:lnTo>
                  <a:lnTo>
                    <a:pt x="231" y="125"/>
                  </a:lnTo>
                  <a:lnTo>
                    <a:pt x="243" y="125"/>
                  </a:lnTo>
                  <a:lnTo>
                    <a:pt x="254" y="125"/>
                  </a:lnTo>
                  <a:lnTo>
                    <a:pt x="264" y="125"/>
                  </a:lnTo>
                  <a:lnTo>
                    <a:pt x="274" y="125"/>
                  </a:lnTo>
                  <a:lnTo>
                    <a:pt x="283" y="125"/>
                  </a:lnTo>
                  <a:lnTo>
                    <a:pt x="291" y="126"/>
                  </a:lnTo>
                  <a:lnTo>
                    <a:pt x="534" y="129"/>
                  </a:lnTo>
                  <a:lnTo>
                    <a:pt x="537" y="128"/>
                  </a:lnTo>
                  <a:lnTo>
                    <a:pt x="541" y="128"/>
                  </a:lnTo>
                  <a:lnTo>
                    <a:pt x="545" y="128"/>
                  </a:lnTo>
                  <a:lnTo>
                    <a:pt x="549" y="128"/>
                  </a:lnTo>
                  <a:lnTo>
                    <a:pt x="552" y="128"/>
                  </a:lnTo>
                  <a:lnTo>
                    <a:pt x="556" y="128"/>
                  </a:lnTo>
                  <a:lnTo>
                    <a:pt x="560" y="128"/>
                  </a:lnTo>
                  <a:lnTo>
                    <a:pt x="564" y="128"/>
                  </a:lnTo>
                  <a:lnTo>
                    <a:pt x="567" y="128"/>
                  </a:lnTo>
                  <a:lnTo>
                    <a:pt x="572" y="128"/>
                  </a:lnTo>
                  <a:lnTo>
                    <a:pt x="576" y="127"/>
                  </a:lnTo>
                  <a:lnTo>
                    <a:pt x="580" y="127"/>
                  </a:lnTo>
                  <a:lnTo>
                    <a:pt x="584" y="127"/>
                  </a:lnTo>
                  <a:lnTo>
                    <a:pt x="588" y="127"/>
                  </a:lnTo>
                  <a:lnTo>
                    <a:pt x="592" y="127"/>
                  </a:lnTo>
                  <a:lnTo>
                    <a:pt x="596" y="127"/>
                  </a:lnTo>
                  <a:lnTo>
                    <a:pt x="595" y="119"/>
                  </a:lnTo>
                  <a:lnTo>
                    <a:pt x="594" y="111"/>
                  </a:lnTo>
                  <a:lnTo>
                    <a:pt x="593" y="103"/>
                  </a:lnTo>
                  <a:lnTo>
                    <a:pt x="592" y="96"/>
                  </a:lnTo>
                  <a:lnTo>
                    <a:pt x="591" y="87"/>
                  </a:lnTo>
                  <a:lnTo>
                    <a:pt x="590" y="79"/>
                  </a:lnTo>
                  <a:lnTo>
                    <a:pt x="589" y="72"/>
                  </a:lnTo>
                  <a:lnTo>
                    <a:pt x="588" y="64"/>
                  </a:lnTo>
                  <a:lnTo>
                    <a:pt x="587" y="56"/>
                  </a:lnTo>
                  <a:lnTo>
                    <a:pt x="586" y="47"/>
                  </a:lnTo>
                  <a:lnTo>
                    <a:pt x="585" y="40"/>
                  </a:lnTo>
                  <a:lnTo>
                    <a:pt x="584" y="32"/>
                  </a:lnTo>
                  <a:lnTo>
                    <a:pt x="583" y="24"/>
                  </a:lnTo>
                  <a:lnTo>
                    <a:pt x="582" y="16"/>
                  </a:lnTo>
                  <a:lnTo>
                    <a:pt x="581" y="7"/>
                  </a:lnTo>
                  <a:lnTo>
                    <a:pt x="580" y="0"/>
                  </a:lnTo>
                  <a:lnTo>
                    <a:pt x="582" y="0"/>
                  </a:lnTo>
                  <a:lnTo>
                    <a:pt x="585" y="0"/>
                  </a:lnTo>
                  <a:lnTo>
                    <a:pt x="590" y="0"/>
                  </a:lnTo>
                  <a:lnTo>
                    <a:pt x="595" y="0"/>
                  </a:lnTo>
                  <a:lnTo>
                    <a:pt x="600" y="0"/>
                  </a:lnTo>
                  <a:lnTo>
                    <a:pt x="607" y="0"/>
                  </a:lnTo>
                  <a:lnTo>
                    <a:pt x="615" y="1"/>
                  </a:lnTo>
                  <a:lnTo>
                    <a:pt x="622" y="1"/>
                  </a:lnTo>
                  <a:lnTo>
                    <a:pt x="629" y="1"/>
                  </a:lnTo>
                  <a:lnTo>
                    <a:pt x="636" y="1"/>
                  </a:lnTo>
                  <a:lnTo>
                    <a:pt x="643" y="1"/>
                  </a:lnTo>
                  <a:lnTo>
                    <a:pt x="650" y="1"/>
                  </a:lnTo>
                  <a:lnTo>
                    <a:pt x="657" y="1"/>
                  </a:lnTo>
                  <a:lnTo>
                    <a:pt x="663" y="1"/>
                  </a:lnTo>
                  <a:lnTo>
                    <a:pt x="668" y="2"/>
                  </a:lnTo>
                  <a:lnTo>
                    <a:pt x="672" y="1"/>
                  </a:lnTo>
                  <a:lnTo>
                    <a:pt x="678" y="1"/>
                  </a:lnTo>
                  <a:lnTo>
                    <a:pt x="684" y="1"/>
                  </a:lnTo>
                  <a:lnTo>
                    <a:pt x="690" y="1"/>
                  </a:lnTo>
                  <a:lnTo>
                    <a:pt x="698" y="1"/>
                  </a:lnTo>
                  <a:lnTo>
                    <a:pt x="705" y="1"/>
                  </a:lnTo>
                  <a:lnTo>
                    <a:pt x="711" y="1"/>
                  </a:lnTo>
                  <a:lnTo>
                    <a:pt x="718" y="1"/>
                  </a:lnTo>
                  <a:lnTo>
                    <a:pt x="724" y="0"/>
                  </a:lnTo>
                  <a:lnTo>
                    <a:pt x="730" y="0"/>
                  </a:lnTo>
                  <a:lnTo>
                    <a:pt x="736" y="0"/>
                  </a:lnTo>
                  <a:lnTo>
                    <a:pt x="741" y="0"/>
                  </a:lnTo>
                  <a:lnTo>
                    <a:pt x="745" y="0"/>
                  </a:lnTo>
                  <a:lnTo>
                    <a:pt x="748" y="0"/>
                  </a:lnTo>
                  <a:lnTo>
                    <a:pt x="750" y="0"/>
                  </a:lnTo>
                  <a:lnTo>
                    <a:pt x="751" y="0"/>
                  </a:lnTo>
                  <a:lnTo>
                    <a:pt x="755" y="68"/>
                  </a:lnTo>
                  <a:lnTo>
                    <a:pt x="759" y="136"/>
                  </a:lnTo>
                  <a:lnTo>
                    <a:pt x="763" y="202"/>
                  </a:lnTo>
                  <a:lnTo>
                    <a:pt x="768" y="269"/>
                  </a:lnTo>
                  <a:lnTo>
                    <a:pt x="773" y="335"/>
                  </a:lnTo>
                  <a:lnTo>
                    <a:pt x="779" y="400"/>
                  </a:lnTo>
                  <a:lnTo>
                    <a:pt x="784" y="465"/>
                  </a:lnTo>
                  <a:lnTo>
                    <a:pt x="789" y="530"/>
                  </a:lnTo>
                  <a:lnTo>
                    <a:pt x="794" y="594"/>
                  </a:lnTo>
                  <a:lnTo>
                    <a:pt x="800" y="659"/>
                  </a:lnTo>
                  <a:lnTo>
                    <a:pt x="805" y="724"/>
                  </a:lnTo>
                  <a:lnTo>
                    <a:pt x="811" y="788"/>
                  </a:lnTo>
                  <a:lnTo>
                    <a:pt x="817" y="853"/>
                  </a:lnTo>
                  <a:lnTo>
                    <a:pt x="824" y="919"/>
                  </a:lnTo>
                  <a:lnTo>
                    <a:pt x="830" y="983"/>
                  </a:lnTo>
                  <a:lnTo>
                    <a:pt x="836" y="1050"/>
                  </a:lnTo>
                  <a:lnTo>
                    <a:pt x="850" y="1011"/>
                  </a:lnTo>
                  <a:lnTo>
                    <a:pt x="870" y="964"/>
                  </a:lnTo>
                  <a:lnTo>
                    <a:pt x="891" y="908"/>
                  </a:lnTo>
                  <a:lnTo>
                    <a:pt x="916" y="847"/>
                  </a:lnTo>
                  <a:lnTo>
                    <a:pt x="942" y="779"/>
                  </a:lnTo>
                  <a:lnTo>
                    <a:pt x="971" y="707"/>
                  </a:lnTo>
                  <a:lnTo>
                    <a:pt x="1001" y="632"/>
                  </a:lnTo>
                  <a:lnTo>
                    <a:pt x="1031" y="555"/>
                  </a:lnTo>
                  <a:lnTo>
                    <a:pt x="1061" y="476"/>
                  </a:lnTo>
                  <a:lnTo>
                    <a:pt x="1092" y="398"/>
                  </a:lnTo>
                  <a:lnTo>
                    <a:pt x="1122" y="322"/>
                  </a:lnTo>
                  <a:lnTo>
                    <a:pt x="1149" y="248"/>
                  </a:lnTo>
                  <a:lnTo>
                    <a:pt x="1177" y="178"/>
                  </a:lnTo>
                  <a:lnTo>
                    <a:pt x="1202" y="112"/>
                  </a:lnTo>
                  <a:lnTo>
                    <a:pt x="1224" y="52"/>
                  </a:lnTo>
                  <a:lnTo>
                    <a:pt x="1244" y="0"/>
                  </a:lnTo>
                  <a:lnTo>
                    <a:pt x="1251" y="1"/>
                  </a:lnTo>
                  <a:lnTo>
                    <a:pt x="1260" y="2"/>
                  </a:lnTo>
                  <a:lnTo>
                    <a:pt x="1269" y="3"/>
                  </a:lnTo>
                  <a:lnTo>
                    <a:pt x="1278" y="4"/>
                  </a:lnTo>
                  <a:lnTo>
                    <a:pt x="1289" y="4"/>
                  </a:lnTo>
                  <a:lnTo>
                    <a:pt x="1299" y="4"/>
                  </a:lnTo>
                  <a:lnTo>
                    <a:pt x="1309" y="4"/>
                  </a:lnTo>
                  <a:lnTo>
                    <a:pt x="1320" y="4"/>
                  </a:lnTo>
                  <a:lnTo>
                    <a:pt x="1331" y="4"/>
                  </a:lnTo>
                  <a:lnTo>
                    <a:pt x="1341" y="4"/>
                  </a:lnTo>
                  <a:lnTo>
                    <a:pt x="1352" y="3"/>
                  </a:lnTo>
                  <a:lnTo>
                    <a:pt x="1362" y="3"/>
                  </a:lnTo>
                  <a:lnTo>
                    <a:pt x="1372" y="2"/>
                  </a:lnTo>
                  <a:lnTo>
                    <a:pt x="1382" y="1"/>
                  </a:lnTo>
                  <a:lnTo>
                    <a:pt x="1390" y="0"/>
                  </a:lnTo>
                  <a:lnTo>
                    <a:pt x="1399" y="0"/>
                  </a:lnTo>
                  <a:lnTo>
                    <a:pt x="1402" y="65"/>
                  </a:lnTo>
                  <a:lnTo>
                    <a:pt x="1405" y="129"/>
                  </a:lnTo>
                  <a:lnTo>
                    <a:pt x="1409" y="195"/>
                  </a:lnTo>
                  <a:lnTo>
                    <a:pt x="1412" y="260"/>
                  </a:lnTo>
                  <a:lnTo>
                    <a:pt x="1414" y="324"/>
                  </a:lnTo>
                  <a:lnTo>
                    <a:pt x="1417" y="390"/>
                  </a:lnTo>
                  <a:lnTo>
                    <a:pt x="1420" y="456"/>
                  </a:lnTo>
                  <a:lnTo>
                    <a:pt x="1423" y="520"/>
                  </a:lnTo>
                  <a:lnTo>
                    <a:pt x="1426" y="586"/>
                  </a:lnTo>
                  <a:lnTo>
                    <a:pt x="1428" y="652"/>
                  </a:lnTo>
                  <a:lnTo>
                    <a:pt x="1431" y="717"/>
                  </a:lnTo>
                  <a:lnTo>
                    <a:pt x="1434" y="783"/>
                  </a:lnTo>
                  <a:lnTo>
                    <a:pt x="1437" y="850"/>
                  </a:lnTo>
                  <a:lnTo>
                    <a:pt x="1440" y="915"/>
                  </a:lnTo>
                  <a:lnTo>
                    <a:pt x="1443" y="982"/>
                  </a:lnTo>
                  <a:lnTo>
                    <a:pt x="1446" y="1050"/>
                  </a:lnTo>
                  <a:lnTo>
                    <a:pt x="1464" y="1011"/>
                  </a:lnTo>
                  <a:lnTo>
                    <a:pt x="1485" y="963"/>
                  </a:lnTo>
                  <a:lnTo>
                    <a:pt x="1510" y="907"/>
                  </a:lnTo>
                  <a:lnTo>
                    <a:pt x="1539" y="845"/>
                  </a:lnTo>
                  <a:lnTo>
                    <a:pt x="1569" y="776"/>
                  </a:lnTo>
                  <a:lnTo>
                    <a:pt x="1601" y="703"/>
                  </a:lnTo>
                  <a:lnTo>
                    <a:pt x="1635" y="627"/>
                  </a:lnTo>
                  <a:lnTo>
                    <a:pt x="1670" y="549"/>
                  </a:lnTo>
                  <a:lnTo>
                    <a:pt x="1705" y="471"/>
                  </a:lnTo>
                  <a:lnTo>
                    <a:pt x="1738" y="392"/>
                  </a:lnTo>
                  <a:lnTo>
                    <a:pt x="1772" y="316"/>
                  </a:lnTo>
                  <a:lnTo>
                    <a:pt x="1804" y="242"/>
                  </a:lnTo>
                  <a:lnTo>
                    <a:pt x="1833" y="173"/>
                  </a:lnTo>
                  <a:lnTo>
                    <a:pt x="1859" y="108"/>
                  </a:lnTo>
                  <a:lnTo>
                    <a:pt x="1883" y="49"/>
                  </a:lnTo>
                  <a:lnTo>
                    <a:pt x="1903" y="0"/>
                  </a:lnTo>
                  <a:lnTo>
                    <a:pt x="1905" y="0"/>
                  </a:lnTo>
                  <a:lnTo>
                    <a:pt x="1907" y="0"/>
                  </a:lnTo>
                  <a:lnTo>
                    <a:pt x="1911" y="0"/>
                  </a:lnTo>
                  <a:lnTo>
                    <a:pt x="1915" y="0"/>
                  </a:lnTo>
                  <a:lnTo>
                    <a:pt x="1919" y="0"/>
                  </a:lnTo>
                  <a:lnTo>
                    <a:pt x="1924" y="0"/>
                  </a:lnTo>
                  <a:lnTo>
                    <a:pt x="1930" y="1"/>
                  </a:lnTo>
                  <a:lnTo>
                    <a:pt x="1935" y="1"/>
                  </a:lnTo>
                  <a:lnTo>
                    <a:pt x="1941" y="1"/>
                  </a:lnTo>
                  <a:lnTo>
                    <a:pt x="1947" y="1"/>
                  </a:lnTo>
                  <a:lnTo>
                    <a:pt x="1953" y="1"/>
                  </a:lnTo>
                  <a:lnTo>
                    <a:pt x="1959" y="1"/>
                  </a:lnTo>
                  <a:lnTo>
                    <a:pt x="1965" y="1"/>
                  </a:lnTo>
                  <a:lnTo>
                    <a:pt x="1970" y="1"/>
                  </a:lnTo>
                  <a:lnTo>
                    <a:pt x="1975" y="2"/>
                  </a:lnTo>
                  <a:lnTo>
                    <a:pt x="1979" y="1"/>
                  </a:lnTo>
                  <a:lnTo>
                    <a:pt x="1984" y="1"/>
                  </a:lnTo>
                  <a:lnTo>
                    <a:pt x="1990" y="1"/>
                  </a:lnTo>
                  <a:lnTo>
                    <a:pt x="1997" y="1"/>
                  </a:lnTo>
                  <a:lnTo>
                    <a:pt x="2003" y="1"/>
                  </a:lnTo>
                  <a:lnTo>
                    <a:pt x="2009" y="1"/>
                  </a:lnTo>
                  <a:lnTo>
                    <a:pt x="2014" y="1"/>
                  </a:lnTo>
                  <a:lnTo>
                    <a:pt x="2020" y="1"/>
                  </a:lnTo>
                  <a:lnTo>
                    <a:pt x="2025" y="0"/>
                  </a:lnTo>
                  <a:lnTo>
                    <a:pt x="2030" y="0"/>
                  </a:lnTo>
                  <a:lnTo>
                    <a:pt x="2035" y="0"/>
                  </a:lnTo>
                  <a:lnTo>
                    <a:pt x="2040" y="0"/>
                  </a:lnTo>
                  <a:lnTo>
                    <a:pt x="2043" y="0"/>
                  </a:lnTo>
                  <a:lnTo>
                    <a:pt x="2045" y="0"/>
                  </a:lnTo>
                  <a:lnTo>
                    <a:pt x="2047" y="0"/>
                  </a:lnTo>
                  <a:lnTo>
                    <a:pt x="2048"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 name=""/>
            <p:cNvSpPr/>
            <p:nvPr/>
          </p:nvSpPr>
          <p:spPr>
            <a:xfrm>
              <a:off x="7363800" y="6540480"/>
              <a:ext cx="97920" cy="147600"/>
            </a:xfrm>
            <a:custGeom>
              <a:avLst/>
              <a:gdLst/>
              <a:ahLst/>
              <a:rect l="l" t="t" r="r" b="b"/>
              <a:pathLst>
                <a:path w="825" h="1041">
                  <a:moveTo>
                    <a:pt x="680" y="0"/>
                  </a:moveTo>
                  <a:lnTo>
                    <a:pt x="689" y="73"/>
                  </a:lnTo>
                  <a:lnTo>
                    <a:pt x="697" y="142"/>
                  </a:lnTo>
                  <a:lnTo>
                    <a:pt x="707" y="208"/>
                  </a:lnTo>
                  <a:lnTo>
                    <a:pt x="714" y="271"/>
                  </a:lnTo>
                  <a:lnTo>
                    <a:pt x="722" y="333"/>
                  </a:lnTo>
                  <a:lnTo>
                    <a:pt x="729" y="393"/>
                  </a:lnTo>
                  <a:lnTo>
                    <a:pt x="737" y="452"/>
                  </a:lnTo>
                  <a:lnTo>
                    <a:pt x="744" y="511"/>
                  </a:lnTo>
                  <a:lnTo>
                    <a:pt x="753" y="570"/>
                  </a:lnTo>
                  <a:lnTo>
                    <a:pt x="761" y="630"/>
                  </a:lnTo>
                  <a:lnTo>
                    <a:pt x="770" y="691"/>
                  </a:lnTo>
                  <a:lnTo>
                    <a:pt x="779" y="754"/>
                  </a:lnTo>
                  <a:lnTo>
                    <a:pt x="790" y="821"/>
                  </a:lnTo>
                  <a:lnTo>
                    <a:pt x="800" y="890"/>
                  </a:lnTo>
                  <a:lnTo>
                    <a:pt x="812" y="963"/>
                  </a:lnTo>
                  <a:lnTo>
                    <a:pt x="825" y="1041"/>
                  </a:lnTo>
                  <a:lnTo>
                    <a:pt x="824" y="1040"/>
                  </a:lnTo>
                  <a:lnTo>
                    <a:pt x="822" y="1040"/>
                  </a:lnTo>
                  <a:lnTo>
                    <a:pt x="819" y="1040"/>
                  </a:lnTo>
                  <a:lnTo>
                    <a:pt x="814" y="1040"/>
                  </a:lnTo>
                  <a:lnTo>
                    <a:pt x="809" y="1039"/>
                  </a:lnTo>
                  <a:lnTo>
                    <a:pt x="804" y="1039"/>
                  </a:lnTo>
                  <a:lnTo>
                    <a:pt x="797" y="1038"/>
                  </a:lnTo>
                  <a:lnTo>
                    <a:pt x="791" y="1038"/>
                  </a:lnTo>
                  <a:lnTo>
                    <a:pt x="782" y="1038"/>
                  </a:lnTo>
                  <a:lnTo>
                    <a:pt x="775" y="1037"/>
                  </a:lnTo>
                  <a:lnTo>
                    <a:pt x="768" y="1037"/>
                  </a:lnTo>
                  <a:lnTo>
                    <a:pt x="761" y="1036"/>
                  </a:lnTo>
                  <a:lnTo>
                    <a:pt x="754" y="1036"/>
                  </a:lnTo>
                  <a:lnTo>
                    <a:pt x="748" y="1036"/>
                  </a:lnTo>
                  <a:lnTo>
                    <a:pt x="741" y="1036"/>
                  </a:lnTo>
                  <a:lnTo>
                    <a:pt x="737" y="1036"/>
                  </a:lnTo>
                  <a:lnTo>
                    <a:pt x="731" y="1036"/>
                  </a:lnTo>
                  <a:lnTo>
                    <a:pt x="725" y="1036"/>
                  </a:lnTo>
                  <a:lnTo>
                    <a:pt x="719" y="1036"/>
                  </a:lnTo>
                  <a:lnTo>
                    <a:pt x="713" y="1036"/>
                  </a:lnTo>
                  <a:lnTo>
                    <a:pt x="706" y="1037"/>
                  </a:lnTo>
                  <a:lnTo>
                    <a:pt x="699" y="1037"/>
                  </a:lnTo>
                  <a:lnTo>
                    <a:pt x="693" y="1038"/>
                  </a:lnTo>
                  <a:lnTo>
                    <a:pt x="686" y="1038"/>
                  </a:lnTo>
                  <a:lnTo>
                    <a:pt x="681" y="1038"/>
                  </a:lnTo>
                  <a:lnTo>
                    <a:pt x="675" y="1039"/>
                  </a:lnTo>
                  <a:lnTo>
                    <a:pt x="670" y="1039"/>
                  </a:lnTo>
                  <a:lnTo>
                    <a:pt x="666" y="1040"/>
                  </a:lnTo>
                  <a:lnTo>
                    <a:pt x="661" y="1040"/>
                  </a:lnTo>
                  <a:lnTo>
                    <a:pt x="659" y="1040"/>
                  </a:lnTo>
                  <a:lnTo>
                    <a:pt x="657" y="1040"/>
                  </a:lnTo>
                  <a:lnTo>
                    <a:pt x="657" y="1041"/>
                  </a:lnTo>
                  <a:lnTo>
                    <a:pt x="654" y="1013"/>
                  </a:lnTo>
                  <a:lnTo>
                    <a:pt x="652" y="984"/>
                  </a:lnTo>
                  <a:lnTo>
                    <a:pt x="649" y="955"/>
                  </a:lnTo>
                  <a:lnTo>
                    <a:pt x="646" y="925"/>
                  </a:lnTo>
                  <a:lnTo>
                    <a:pt x="643" y="894"/>
                  </a:lnTo>
                  <a:lnTo>
                    <a:pt x="640" y="864"/>
                  </a:lnTo>
                  <a:lnTo>
                    <a:pt x="637" y="836"/>
                  </a:lnTo>
                  <a:lnTo>
                    <a:pt x="634" y="807"/>
                  </a:lnTo>
                  <a:lnTo>
                    <a:pt x="631" y="780"/>
                  </a:lnTo>
                  <a:lnTo>
                    <a:pt x="628" y="754"/>
                  </a:lnTo>
                  <a:lnTo>
                    <a:pt x="625" y="731"/>
                  </a:lnTo>
                  <a:lnTo>
                    <a:pt x="623" y="709"/>
                  </a:lnTo>
                  <a:lnTo>
                    <a:pt x="619" y="691"/>
                  </a:lnTo>
                  <a:lnTo>
                    <a:pt x="618" y="675"/>
                  </a:lnTo>
                  <a:lnTo>
                    <a:pt x="616" y="663"/>
                  </a:lnTo>
                  <a:lnTo>
                    <a:pt x="616" y="655"/>
                  </a:lnTo>
                  <a:lnTo>
                    <a:pt x="611" y="654"/>
                  </a:lnTo>
                  <a:lnTo>
                    <a:pt x="605" y="653"/>
                  </a:lnTo>
                  <a:lnTo>
                    <a:pt x="599" y="653"/>
                  </a:lnTo>
                  <a:lnTo>
                    <a:pt x="592" y="652"/>
                  </a:lnTo>
                  <a:lnTo>
                    <a:pt x="584" y="652"/>
                  </a:lnTo>
                  <a:lnTo>
                    <a:pt x="574" y="651"/>
                  </a:lnTo>
                  <a:lnTo>
                    <a:pt x="565" y="651"/>
                  </a:lnTo>
                  <a:lnTo>
                    <a:pt x="555" y="650"/>
                  </a:lnTo>
                  <a:lnTo>
                    <a:pt x="545" y="650"/>
                  </a:lnTo>
                  <a:lnTo>
                    <a:pt x="534" y="650"/>
                  </a:lnTo>
                  <a:lnTo>
                    <a:pt x="524" y="649"/>
                  </a:lnTo>
                  <a:lnTo>
                    <a:pt x="514" y="649"/>
                  </a:lnTo>
                  <a:lnTo>
                    <a:pt x="503" y="649"/>
                  </a:lnTo>
                  <a:lnTo>
                    <a:pt x="492" y="649"/>
                  </a:lnTo>
                  <a:lnTo>
                    <a:pt x="483" y="649"/>
                  </a:lnTo>
                  <a:lnTo>
                    <a:pt x="474" y="649"/>
                  </a:lnTo>
                  <a:lnTo>
                    <a:pt x="464" y="649"/>
                  </a:lnTo>
                  <a:lnTo>
                    <a:pt x="453" y="649"/>
                  </a:lnTo>
                  <a:lnTo>
                    <a:pt x="443" y="649"/>
                  </a:lnTo>
                  <a:lnTo>
                    <a:pt x="432" y="649"/>
                  </a:lnTo>
                  <a:lnTo>
                    <a:pt x="422" y="650"/>
                  </a:lnTo>
                  <a:lnTo>
                    <a:pt x="410" y="650"/>
                  </a:lnTo>
                  <a:lnTo>
                    <a:pt x="400" y="651"/>
                  </a:lnTo>
                  <a:lnTo>
                    <a:pt x="390" y="652"/>
                  </a:lnTo>
                  <a:lnTo>
                    <a:pt x="380" y="652"/>
                  </a:lnTo>
                  <a:lnTo>
                    <a:pt x="371" y="653"/>
                  </a:lnTo>
                  <a:lnTo>
                    <a:pt x="362" y="653"/>
                  </a:lnTo>
                  <a:lnTo>
                    <a:pt x="354" y="654"/>
                  </a:lnTo>
                  <a:lnTo>
                    <a:pt x="347" y="654"/>
                  </a:lnTo>
                  <a:lnTo>
                    <a:pt x="341" y="654"/>
                  </a:lnTo>
                  <a:lnTo>
                    <a:pt x="336" y="654"/>
                  </a:lnTo>
                  <a:lnTo>
                    <a:pt x="333" y="655"/>
                  </a:lnTo>
                  <a:lnTo>
                    <a:pt x="319" y="679"/>
                  </a:lnTo>
                  <a:lnTo>
                    <a:pt x="307" y="702"/>
                  </a:lnTo>
                  <a:lnTo>
                    <a:pt x="295" y="726"/>
                  </a:lnTo>
                  <a:lnTo>
                    <a:pt x="282" y="749"/>
                  </a:lnTo>
                  <a:lnTo>
                    <a:pt x="270" y="773"/>
                  </a:lnTo>
                  <a:lnTo>
                    <a:pt x="258" y="797"/>
                  </a:lnTo>
                  <a:lnTo>
                    <a:pt x="247" y="820"/>
                  </a:lnTo>
                  <a:lnTo>
                    <a:pt x="234" y="844"/>
                  </a:lnTo>
                  <a:lnTo>
                    <a:pt x="222" y="867"/>
                  </a:lnTo>
                  <a:lnTo>
                    <a:pt x="210" y="891"/>
                  </a:lnTo>
                  <a:lnTo>
                    <a:pt x="197" y="916"/>
                  </a:lnTo>
                  <a:lnTo>
                    <a:pt x="186" y="940"/>
                  </a:lnTo>
                  <a:lnTo>
                    <a:pt x="174" y="964"/>
                  </a:lnTo>
                  <a:lnTo>
                    <a:pt x="163" y="989"/>
                  </a:lnTo>
                  <a:lnTo>
                    <a:pt x="151" y="1014"/>
                  </a:lnTo>
                  <a:lnTo>
                    <a:pt x="140" y="1041"/>
                  </a:lnTo>
                  <a:lnTo>
                    <a:pt x="139" y="1040"/>
                  </a:lnTo>
                  <a:lnTo>
                    <a:pt x="138" y="1040"/>
                  </a:lnTo>
                  <a:lnTo>
                    <a:pt x="135" y="1040"/>
                  </a:lnTo>
                  <a:lnTo>
                    <a:pt x="132" y="1040"/>
                  </a:lnTo>
                  <a:lnTo>
                    <a:pt x="129" y="1040"/>
                  </a:lnTo>
                  <a:lnTo>
                    <a:pt x="125" y="1040"/>
                  </a:lnTo>
                  <a:lnTo>
                    <a:pt x="120" y="1040"/>
                  </a:lnTo>
                  <a:lnTo>
                    <a:pt x="114" y="1040"/>
                  </a:lnTo>
                  <a:lnTo>
                    <a:pt x="109" y="1039"/>
                  </a:lnTo>
                  <a:lnTo>
                    <a:pt x="103" y="1039"/>
                  </a:lnTo>
                  <a:lnTo>
                    <a:pt x="98" y="1039"/>
                  </a:lnTo>
                  <a:lnTo>
                    <a:pt x="92" y="1039"/>
                  </a:lnTo>
                  <a:lnTo>
                    <a:pt x="87" y="1039"/>
                  </a:lnTo>
                  <a:lnTo>
                    <a:pt x="81" y="1039"/>
                  </a:lnTo>
                  <a:lnTo>
                    <a:pt x="75" y="1039"/>
                  </a:lnTo>
                  <a:lnTo>
                    <a:pt x="71" y="1039"/>
                  </a:lnTo>
                  <a:lnTo>
                    <a:pt x="65" y="1039"/>
                  </a:lnTo>
                  <a:lnTo>
                    <a:pt x="60" y="1039"/>
                  </a:lnTo>
                  <a:lnTo>
                    <a:pt x="54" y="1039"/>
                  </a:lnTo>
                  <a:lnTo>
                    <a:pt x="48" y="1039"/>
                  </a:lnTo>
                  <a:lnTo>
                    <a:pt x="42" y="1039"/>
                  </a:lnTo>
                  <a:lnTo>
                    <a:pt x="36" y="1039"/>
                  </a:lnTo>
                  <a:lnTo>
                    <a:pt x="30" y="1039"/>
                  </a:lnTo>
                  <a:lnTo>
                    <a:pt x="24" y="1040"/>
                  </a:lnTo>
                  <a:lnTo>
                    <a:pt x="19" y="1040"/>
                  </a:lnTo>
                  <a:lnTo>
                    <a:pt x="15" y="1040"/>
                  </a:lnTo>
                  <a:lnTo>
                    <a:pt x="10" y="1040"/>
                  </a:lnTo>
                  <a:lnTo>
                    <a:pt x="7" y="1040"/>
                  </a:lnTo>
                  <a:lnTo>
                    <a:pt x="4" y="1040"/>
                  </a:lnTo>
                  <a:lnTo>
                    <a:pt x="1" y="1040"/>
                  </a:lnTo>
                  <a:lnTo>
                    <a:pt x="0" y="1040"/>
                  </a:lnTo>
                  <a:lnTo>
                    <a:pt x="0" y="1041"/>
                  </a:lnTo>
                  <a:lnTo>
                    <a:pt x="29" y="990"/>
                  </a:lnTo>
                  <a:lnTo>
                    <a:pt x="59" y="939"/>
                  </a:lnTo>
                  <a:lnTo>
                    <a:pt x="89" y="887"/>
                  </a:lnTo>
                  <a:lnTo>
                    <a:pt x="120" y="832"/>
                  </a:lnTo>
                  <a:lnTo>
                    <a:pt x="150" y="777"/>
                  </a:lnTo>
                  <a:lnTo>
                    <a:pt x="182" y="720"/>
                  </a:lnTo>
                  <a:lnTo>
                    <a:pt x="215" y="660"/>
                  </a:lnTo>
                  <a:lnTo>
                    <a:pt x="248" y="598"/>
                  </a:lnTo>
                  <a:lnTo>
                    <a:pt x="282" y="534"/>
                  </a:lnTo>
                  <a:lnTo>
                    <a:pt x="317" y="467"/>
                  </a:lnTo>
                  <a:lnTo>
                    <a:pt x="355" y="397"/>
                  </a:lnTo>
                  <a:lnTo>
                    <a:pt x="393" y="326"/>
                  </a:lnTo>
                  <a:lnTo>
                    <a:pt x="434" y="250"/>
                  </a:lnTo>
                  <a:lnTo>
                    <a:pt x="476" y="170"/>
                  </a:lnTo>
                  <a:lnTo>
                    <a:pt x="520" y="86"/>
                  </a:lnTo>
                  <a:lnTo>
                    <a:pt x="567" y="0"/>
                  </a:lnTo>
                  <a:lnTo>
                    <a:pt x="680" y="0"/>
                  </a:lnTo>
                  <a:close/>
                  <a:moveTo>
                    <a:pt x="605" y="570"/>
                  </a:moveTo>
                  <a:lnTo>
                    <a:pt x="561" y="202"/>
                  </a:lnTo>
                  <a:lnTo>
                    <a:pt x="374" y="570"/>
                  </a:lnTo>
                  <a:lnTo>
                    <a:pt x="378" y="570"/>
                  </a:lnTo>
                  <a:lnTo>
                    <a:pt x="383" y="570"/>
                  </a:lnTo>
                  <a:lnTo>
                    <a:pt x="389" y="570"/>
                  </a:lnTo>
                  <a:lnTo>
                    <a:pt x="395" y="571"/>
                  </a:lnTo>
                  <a:lnTo>
                    <a:pt x="402" y="571"/>
                  </a:lnTo>
                  <a:lnTo>
                    <a:pt x="409" y="571"/>
                  </a:lnTo>
                  <a:lnTo>
                    <a:pt x="418" y="571"/>
                  </a:lnTo>
                  <a:lnTo>
                    <a:pt x="426" y="571"/>
                  </a:lnTo>
                  <a:lnTo>
                    <a:pt x="433" y="571"/>
                  </a:lnTo>
                  <a:lnTo>
                    <a:pt x="442" y="571"/>
                  </a:lnTo>
                  <a:lnTo>
                    <a:pt x="450" y="571"/>
                  </a:lnTo>
                  <a:lnTo>
                    <a:pt x="459" y="571"/>
                  </a:lnTo>
                  <a:lnTo>
                    <a:pt x="467" y="571"/>
                  </a:lnTo>
                  <a:lnTo>
                    <a:pt x="475" y="571"/>
                  </a:lnTo>
                  <a:lnTo>
                    <a:pt x="482" y="571"/>
                  </a:lnTo>
                  <a:lnTo>
                    <a:pt x="490" y="572"/>
                  </a:lnTo>
                  <a:lnTo>
                    <a:pt x="498" y="571"/>
                  </a:lnTo>
                  <a:lnTo>
                    <a:pt x="505" y="571"/>
                  </a:lnTo>
                  <a:lnTo>
                    <a:pt x="513" y="571"/>
                  </a:lnTo>
                  <a:lnTo>
                    <a:pt x="521" y="571"/>
                  </a:lnTo>
                  <a:lnTo>
                    <a:pt x="529" y="571"/>
                  </a:lnTo>
                  <a:lnTo>
                    <a:pt x="537" y="571"/>
                  </a:lnTo>
                  <a:lnTo>
                    <a:pt x="547" y="571"/>
                  </a:lnTo>
                  <a:lnTo>
                    <a:pt x="555" y="571"/>
                  </a:lnTo>
                  <a:lnTo>
                    <a:pt x="562" y="571"/>
                  </a:lnTo>
                  <a:lnTo>
                    <a:pt x="570" y="571"/>
                  </a:lnTo>
                  <a:lnTo>
                    <a:pt x="577" y="571"/>
                  </a:lnTo>
                  <a:lnTo>
                    <a:pt x="585" y="571"/>
                  </a:lnTo>
                  <a:lnTo>
                    <a:pt x="591" y="570"/>
                  </a:lnTo>
                  <a:lnTo>
                    <a:pt x="596" y="570"/>
                  </a:lnTo>
                  <a:lnTo>
                    <a:pt x="601" y="570"/>
                  </a:lnTo>
                  <a:lnTo>
                    <a:pt x="605" y="57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 name=""/>
            <p:cNvSpPr/>
            <p:nvPr/>
          </p:nvSpPr>
          <p:spPr>
            <a:xfrm>
              <a:off x="7448400" y="6510600"/>
              <a:ext cx="87120" cy="146160"/>
            </a:xfrm>
            <a:custGeom>
              <a:avLst/>
              <a:gdLst/>
              <a:ahLst/>
              <a:rect l="l" t="t" r="r" b="b"/>
              <a:pathLst>
                <a:path w="742" h="1042">
                  <a:moveTo>
                    <a:pt x="448" y="102"/>
                  </a:moveTo>
                  <a:lnTo>
                    <a:pt x="435" y="164"/>
                  </a:lnTo>
                  <a:lnTo>
                    <a:pt x="424" y="223"/>
                  </a:lnTo>
                  <a:lnTo>
                    <a:pt x="412" y="283"/>
                  </a:lnTo>
                  <a:lnTo>
                    <a:pt x="402" y="340"/>
                  </a:lnTo>
                  <a:lnTo>
                    <a:pt x="392" y="398"/>
                  </a:lnTo>
                  <a:lnTo>
                    <a:pt x="383" y="454"/>
                  </a:lnTo>
                  <a:lnTo>
                    <a:pt x="374" y="511"/>
                  </a:lnTo>
                  <a:lnTo>
                    <a:pt x="365" y="566"/>
                  </a:lnTo>
                  <a:lnTo>
                    <a:pt x="357" y="623"/>
                  </a:lnTo>
                  <a:lnTo>
                    <a:pt x="350" y="679"/>
                  </a:lnTo>
                  <a:lnTo>
                    <a:pt x="342" y="736"/>
                  </a:lnTo>
                  <a:lnTo>
                    <a:pt x="335" y="795"/>
                  </a:lnTo>
                  <a:lnTo>
                    <a:pt x="327" y="854"/>
                  </a:lnTo>
                  <a:lnTo>
                    <a:pt x="321" y="915"/>
                  </a:lnTo>
                  <a:lnTo>
                    <a:pt x="314" y="978"/>
                  </a:lnTo>
                  <a:lnTo>
                    <a:pt x="308" y="1042"/>
                  </a:lnTo>
                  <a:lnTo>
                    <a:pt x="307" y="1041"/>
                  </a:lnTo>
                  <a:lnTo>
                    <a:pt x="305" y="1041"/>
                  </a:lnTo>
                  <a:lnTo>
                    <a:pt x="302" y="1041"/>
                  </a:lnTo>
                  <a:lnTo>
                    <a:pt x="298" y="1041"/>
                  </a:lnTo>
                  <a:lnTo>
                    <a:pt x="293" y="1040"/>
                  </a:lnTo>
                  <a:lnTo>
                    <a:pt x="286" y="1040"/>
                  </a:lnTo>
                  <a:lnTo>
                    <a:pt x="280" y="1039"/>
                  </a:lnTo>
                  <a:lnTo>
                    <a:pt x="274" y="1039"/>
                  </a:lnTo>
                  <a:lnTo>
                    <a:pt x="267" y="1039"/>
                  </a:lnTo>
                  <a:lnTo>
                    <a:pt x="260" y="1038"/>
                  </a:lnTo>
                  <a:lnTo>
                    <a:pt x="253" y="1038"/>
                  </a:lnTo>
                  <a:lnTo>
                    <a:pt x="245" y="1037"/>
                  </a:lnTo>
                  <a:lnTo>
                    <a:pt x="238" y="1037"/>
                  </a:lnTo>
                  <a:lnTo>
                    <a:pt x="232" y="1037"/>
                  </a:lnTo>
                  <a:lnTo>
                    <a:pt x="226" y="1037"/>
                  </a:lnTo>
                  <a:lnTo>
                    <a:pt x="222" y="1037"/>
                  </a:lnTo>
                  <a:lnTo>
                    <a:pt x="216" y="1037"/>
                  </a:lnTo>
                  <a:lnTo>
                    <a:pt x="210" y="1037"/>
                  </a:lnTo>
                  <a:lnTo>
                    <a:pt x="203" y="1037"/>
                  </a:lnTo>
                  <a:lnTo>
                    <a:pt x="196" y="1037"/>
                  </a:lnTo>
                  <a:lnTo>
                    <a:pt x="189" y="1038"/>
                  </a:lnTo>
                  <a:lnTo>
                    <a:pt x="181" y="1038"/>
                  </a:lnTo>
                  <a:lnTo>
                    <a:pt x="174" y="1039"/>
                  </a:lnTo>
                  <a:lnTo>
                    <a:pt x="167" y="1039"/>
                  </a:lnTo>
                  <a:lnTo>
                    <a:pt x="160" y="1039"/>
                  </a:lnTo>
                  <a:lnTo>
                    <a:pt x="154" y="1040"/>
                  </a:lnTo>
                  <a:lnTo>
                    <a:pt x="148" y="1040"/>
                  </a:lnTo>
                  <a:lnTo>
                    <a:pt x="143" y="1041"/>
                  </a:lnTo>
                  <a:lnTo>
                    <a:pt x="139" y="1041"/>
                  </a:lnTo>
                  <a:lnTo>
                    <a:pt x="136" y="1041"/>
                  </a:lnTo>
                  <a:lnTo>
                    <a:pt x="134" y="1041"/>
                  </a:lnTo>
                  <a:lnTo>
                    <a:pt x="134" y="1042"/>
                  </a:lnTo>
                  <a:lnTo>
                    <a:pt x="147" y="979"/>
                  </a:lnTo>
                  <a:lnTo>
                    <a:pt x="159" y="917"/>
                  </a:lnTo>
                  <a:lnTo>
                    <a:pt x="172" y="857"/>
                  </a:lnTo>
                  <a:lnTo>
                    <a:pt x="183" y="797"/>
                  </a:lnTo>
                  <a:lnTo>
                    <a:pt x="193" y="739"/>
                  </a:lnTo>
                  <a:lnTo>
                    <a:pt x="203" y="681"/>
                  </a:lnTo>
                  <a:lnTo>
                    <a:pt x="213" y="625"/>
                  </a:lnTo>
                  <a:lnTo>
                    <a:pt x="222" y="567"/>
                  </a:lnTo>
                  <a:lnTo>
                    <a:pt x="230" y="511"/>
                  </a:lnTo>
                  <a:lnTo>
                    <a:pt x="239" y="454"/>
                  </a:lnTo>
                  <a:lnTo>
                    <a:pt x="246" y="398"/>
                  </a:lnTo>
                  <a:lnTo>
                    <a:pt x="255" y="340"/>
                  </a:lnTo>
                  <a:lnTo>
                    <a:pt x="263" y="282"/>
                  </a:lnTo>
                  <a:lnTo>
                    <a:pt x="270" y="223"/>
                  </a:lnTo>
                  <a:lnTo>
                    <a:pt x="278" y="163"/>
                  </a:lnTo>
                  <a:lnTo>
                    <a:pt x="286" y="102"/>
                  </a:lnTo>
                  <a:lnTo>
                    <a:pt x="264" y="102"/>
                  </a:lnTo>
                  <a:lnTo>
                    <a:pt x="241" y="103"/>
                  </a:lnTo>
                  <a:lnTo>
                    <a:pt x="217" y="103"/>
                  </a:lnTo>
                  <a:lnTo>
                    <a:pt x="193" y="104"/>
                  </a:lnTo>
                  <a:lnTo>
                    <a:pt x="169" y="105"/>
                  </a:lnTo>
                  <a:lnTo>
                    <a:pt x="145" y="106"/>
                  </a:lnTo>
                  <a:lnTo>
                    <a:pt x="123" y="106"/>
                  </a:lnTo>
                  <a:lnTo>
                    <a:pt x="100" y="107"/>
                  </a:lnTo>
                  <a:lnTo>
                    <a:pt x="80" y="108"/>
                  </a:lnTo>
                  <a:lnTo>
                    <a:pt x="60" y="110"/>
                  </a:lnTo>
                  <a:lnTo>
                    <a:pt x="43" y="111"/>
                  </a:lnTo>
                  <a:lnTo>
                    <a:pt x="28" y="111"/>
                  </a:lnTo>
                  <a:lnTo>
                    <a:pt x="16" y="112"/>
                  </a:lnTo>
                  <a:lnTo>
                    <a:pt x="7" y="112"/>
                  </a:lnTo>
                  <a:lnTo>
                    <a:pt x="1" y="112"/>
                  </a:lnTo>
                  <a:lnTo>
                    <a:pt x="0" y="113"/>
                  </a:lnTo>
                  <a:lnTo>
                    <a:pt x="2" y="105"/>
                  </a:lnTo>
                  <a:lnTo>
                    <a:pt x="4" y="99"/>
                  </a:lnTo>
                  <a:lnTo>
                    <a:pt x="6" y="93"/>
                  </a:lnTo>
                  <a:lnTo>
                    <a:pt x="8" y="87"/>
                  </a:lnTo>
                  <a:lnTo>
                    <a:pt x="10" y="80"/>
                  </a:lnTo>
                  <a:lnTo>
                    <a:pt x="12" y="73"/>
                  </a:lnTo>
                  <a:lnTo>
                    <a:pt x="13" y="66"/>
                  </a:lnTo>
                  <a:lnTo>
                    <a:pt x="15" y="59"/>
                  </a:lnTo>
                  <a:lnTo>
                    <a:pt x="16" y="52"/>
                  </a:lnTo>
                  <a:lnTo>
                    <a:pt x="17" y="45"/>
                  </a:lnTo>
                  <a:lnTo>
                    <a:pt x="18" y="38"/>
                  </a:lnTo>
                  <a:lnTo>
                    <a:pt x="19" y="29"/>
                  </a:lnTo>
                  <a:lnTo>
                    <a:pt x="20" y="22"/>
                  </a:lnTo>
                  <a:lnTo>
                    <a:pt x="20" y="15"/>
                  </a:lnTo>
                  <a:lnTo>
                    <a:pt x="20" y="7"/>
                  </a:lnTo>
                  <a:lnTo>
                    <a:pt x="21" y="0"/>
                  </a:lnTo>
                  <a:lnTo>
                    <a:pt x="23" y="0"/>
                  </a:lnTo>
                  <a:lnTo>
                    <a:pt x="30" y="0"/>
                  </a:lnTo>
                  <a:lnTo>
                    <a:pt x="43" y="0"/>
                  </a:lnTo>
                  <a:lnTo>
                    <a:pt x="58" y="0"/>
                  </a:lnTo>
                  <a:lnTo>
                    <a:pt x="76" y="0"/>
                  </a:lnTo>
                  <a:lnTo>
                    <a:pt x="99" y="0"/>
                  </a:lnTo>
                  <a:lnTo>
                    <a:pt x="123" y="1"/>
                  </a:lnTo>
                  <a:lnTo>
                    <a:pt x="149" y="1"/>
                  </a:lnTo>
                  <a:lnTo>
                    <a:pt x="178" y="1"/>
                  </a:lnTo>
                  <a:lnTo>
                    <a:pt x="207" y="2"/>
                  </a:lnTo>
                  <a:lnTo>
                    <a:pt x="237" y="2"/>
                  </a:lnTo>
                  <a:lnTo>
                    <a:pt x="267" y="2"/>
                  </a:lnTo>
                  <a:lnTo>
                    <a:pt x="298" y="2"/>
                  </a:lnTo>
                  <a:lnTo>
                    <a:pt x="327" y="2"/>
                  </a:lnTo>
                  <a:lnTo>
                    <a:pt x="355" y="2"/>
                  </a:lnTo>
                  <a:lnTo>
                    <a:pt x="383" y="3"/>
                  </a:lnTo>
                  <a:lnTo>
                    <a:pt x="408" y="2"/>
                  </a:lnTo>
                  <a:lnTo>
                    <a:pt x="436" y="2"/>
                  </a:lnTo>
                  <a:lnTo>
                    <a:pt x="466" y="2"/>
                  </a:lnTo>
                  <a:lnTo>
                    <a:pt x="495" y="2"/>
                  </a:lnTo>
                  <a:lnTo>
                    <a:pt x="525" y="2"/>
                  </a:lnTo>
                  <a:lnTo>
                    <a:pt x="555" y="2"/>
                  </a:lnTo>
                  <a:lnTo>
                    <a:pt x="585" y="1"/>
                  </a:lnTo>
                  <a:lnTo>
                    <a:pt x="612" y="1"/>
                  </a:lnTo>
                  <a:lnTo>
                    <a:pt x="639" y="1"/>
                  </a:lnTo>
                  <a:lnTo>
                    <a:pt x="663" y="0"/>
                  </a:lnTo>
                  <a:lnTo>
                    <a:pt x="685" y="0"/>
                  </a:lnTo>
                  <a:lnTo>
                    <a:pt x="704" y="0"/>
                  </a:lnTo>
                  <a:lnTo>
                    <a:pt x="720" y="0"/>
                  </a:lnTo>
                  <a:lnTo>
                    <a:pt x="732" y="0"/>
                  </a:lnTo>
                  <a:lnTo>
                    <a:pt x="739" y="0"/>
                  </a:lnTo>
                  <a:lnTo>
                    <a:pt x="742" y="0"/>
                  </a:lnTo>
                  <a:lnTo>
                    <a:pt x="739" y="5"/>
                  </a:lnTo>
                  <a:lnTo>
                    <a:pt x="737" y="11"/>
                  </a:lnTo>
                  <a:lnTo>
                    <a:pt x="734" y="17"/>
                  </a:lnTo>
                  <a:lnTo>
                    <a:pt x="732" y="24"/>
                  </a:lnTo>
                  <a:lnTo>
                    <a:pt x="730" y="31"/>
                  </a:lnTo>
                  <a:lnTo>
                    <a:pt x="728" y="38"/>
                  </a:lnTo>
                  <a:lnTo>
                    <a:pt x="727" y="45"/>
                  </a:lnTo>
                  <a:lnTo>
                    <a:pt x="725" y="52"/>
                  </a:lnTo>
                  <a:lnTo>
                    <a:pt x="724" y="59"/>
                  </a:lnTo>
                  <a:lnTo>
                    <a:pt x="722" y="66"/>
                  </a:lnTo>
                  <a:lnTo>
                    <a:pt x="721" y="74"/>
                  </a:lnTo>
                  <a:lnTo>
                    <a:pt x="721" y="82"/>
                  </a:lnTo>
                  <a:lnTo>
                    <a:pt x="720" y="89"/>
                  </a:lnTo>
                  <a:lnTo>
                    <a:pt x="720" y="97"/>
                  </a:lnTo>
                  <a:lnTo>
                    <a:pt x="720" y="104"/>
                  </a:lnTo>
                  <a:lnTo>
                    <a:pt x="721" y="113"/>
                  </a:lnTo>
                  <a:lnTo>
                    <a:pt x="719" y="112"/>
                  </a:lnTo>
                  <a:lnTo>
                    <a:pt x="714" y="112"/>
                  </a:lnTo>
                  <a:lnTo>
                    <a:pt x="705" y="112"/>
                  </a:lnTo>
                  <a:lnTo>
                    <a:pt x="694" y="111"/>
                  </a:lnTo>
                  <a:lnTo>
                    <a:pt x="681" y="111"/>
                  </a:lnTo>
                  <a:lnTo>
                    <a:pt x="664" y="110"/>
                  </a:lnTo>
                  <a:lnTo>
                    <a:pt x="647" y="108"/>
                  </a:lnTo>
                  <a:lnTo>
                    <a:pt x="628" y="107"/>
                  </a:lnTo>
                  <a:lnTo>
                    <a:pt x="607" y="106"/>
                  </a:lnTo>
                  <a:lnTo>
                    <a:pt x="585" y="106"/>
                  </a:lnTo>
                  <a:lnTo>
                    <a:pt x="562" y="105"/>
                  </a:lnTo>
                  <a:lnTo>
                    <a:pt x="539" y="104"/>
                  </a:lnTo>
                  <a:lnTo>
                    <a:pt x="516" y="103"/>
                  </a:lnTo>
                  <a:lnTo>
                    <a:pt x="492" y="103"/>
                  </a:lnTo>
                  <a:lnTo>
                    <a:pt x="470" y="102"/>
                  </a:lnTo>
                  <a:lnTo>
                    <a:pt x="448" y="10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 name=""/>
            <p:cNvSpPr/>
            <p:nvPr/>
          </p:nvSpPr>
          <p:spPr>
            <a:xfrm>
              <a:off x="7489440" y="6571800"/>
              <a:ext cx="82440" cy="145800"/>
            </a:xfrm>
            <a:custGeom>
              <a:avLst/>
              <a:gdLst/>
              <a:ahLst/>
              <a:rect l="l" t="t" r="r" b="b"/>
              <a:pathLst>
                <a:path w="702" h="1044">
                  <a:moveTo>
                    <a:pt x="578" y="443"/>
                  </a:moveTo>
                  <a:lnTo>
                    <a:pt x="576" y="449"/>
                  </a:lnTo>
                  <a:lnTo>
                    <a:pt x="575" y="456"/>
                  </a:lnTo>
                  <a:lnTo>
                    <a:pt x="573" y="462"/>
                  </a:lnTo>
                  <a:lnTo>
                    <a:pt x="572" y="470"/>
                  </a:lnTo>
                  <a:lnTo>
                    <a:pt x="569" y="477"/>
                  </a:lnTo>
                  <a:lnTo>
                    <a:pt x="568" y="484"/>
                  </a:lnTo>
                  <a:lnTo>
                    <a:pt x="567" y="490"/>
                  </a:lnTo>
                  <a:lnTo>
                    <a:pt x="566" y="497"/>
                  </a:lnTo>
                  <a:lnTo>
                    <a:pt x="565" y="505"/>
                  </a:lnTo>
                  <a:lnTo>
                    <a:pt x="565" y="511"/>
                  </a:lnTo>
                  <a:lnTo>
                    <a:pt x="564" y="518"/>
                  </a:lnTo>
                  <a:lnTo>
                    <a:pt x="564" y="525"/>
                  </a:lnTo>
                  <a:lnTo>
                    <a:pt x="564" y="531"/>
                  </a:lnTo>
                  <a:lnTo>
                    <a:pt x="564" y="537"/>
                  </a:lnTo>
                  <a:lnTo>
                    <a:pt x="565" y="544"/>
                  </a:lnTo>
                  <a:lnTo>
                    <a:pt x="566" y="551"/>
                  </a:lnTo>
                  <a:lnTo>
                    <a:pt x="551" y="549"/>
                  </a:lnTo>
                  <a:lnTo>
                    <a:pt x="536" y="548"/>
                  </a:lnTo>
                  <a:lnTo>
                    <a:pt x="520" y="547"/>
                  </a:lnTo>
                  <a:lnTo>
                    <a:pt x="506" y="545"/>
                  </a:lnTo>
                  <a:lnTo>
                    <a:pt x="491" y="544"/>
                  </a:lnTo>
                  <a:lnTo>
                    <a:pt x="476" y="544"/>
                  </a:lnTo>
                  <a:lnTo>
                    <a:pt x="461" y="543"/>
                  </a:lnTo>
                  <a:lnTo>
                    <a:pt x="447" y="541"/>
                  </a:lnTo>
                  <a:lnTo>
                    <a:pt x="432" y="540"/>
                  </a:lnTo>
                  <a:lnTo>
                    <a:pt x="418" y="540"/>
                  </a:lnTo>
                  <a:lnTo>
                    <a:pt x="404" y="539"/>
                  </a:lnTo>
                  <a:lnTo>
                    <a:pt x="389" y="539"/>
                  </a:lnTo>
                  <a:lnTo>
                    <a:pt x="376" y="539"/>
                  </a:lnTo>
                  <a:lnTo>
                    <a:pt x="362" y="539"/>
                  </a:lnTo>
                  <a:lnTo>
                    <a:pt x="348" y="539"/>
                  </a:lnTo>
                  <a:lnTo>
                    <a:pt x="335" y="539"/>
                  </a:lnTo>
                  <a:lnTo>
                    <a:pt x="326" y="539"/>
                  </a:lnTo>
                  <a:lnTo>
                    <a:pt x="317" y="539"/>
                  </a:lnTo>
                  <a:lnTo>
                    <a:pt x="310" y="539"/>
                  </a:lnTo>
                  <a:lnTo>
                    <a:pt x="304" y="539"/>
                  </a:lnTo>
                  <a:lnTo>
                    <a:pt x="298" y="539"/>
                  </a:lnTo>
                  <a:lnTo>
                    <a:pt x="293" y="539"/>
                  </a:lnTo>
                  <a:lnTo>
                    <a:pt x="288" y="540"/>
                  </a:lnTo>
                  <a:lnTo>
                    <a:pt x="283" y="540"/>
                  </a:lnTo>
                  <a:lnTo>
                    <a:pt x="278" y="540"/>
                  </a:lnTo>
                  <a:lnTo>
                    <a:pt x="272" y="541"/>
                  </a:lnTo>
                  <a:lnTo>
                    <a:pt x="267" y="541"/>
                  </a:lnTo>
                  <a:lnTo>
                    <a:pt x="262" y="541"/>
                  </a:lnTo>
                  <a:lnTo>
                    <a:pt x="256" y="541"/>
                  </a:lnTo>
                  <a:lnTo>
                    <a:pt x="250" y="541"/>
                  </a:lnTo>
                  <a:lnTo>
                    <a:pt x="243" y="541"/>
                  </a:lnTo>
                  <a:lnTo>
                    <a:pt x="236" y="543"/>
                  </a:lnTo>
                  <a:lnTo>
                    <a:pt x="230" y="570"/>
                  </a:lnTo>
                  <a:lnTo>
                    <a:pt x="226" y="598"/>
                  </a:lnTo>
                  <a:lnTo>
                    <a:pt x="222" y="624"/>
                  </a:lnTo>
                  <a:lnTo>
                    <a:pt x="219" y="649"/>
                  </a:lnTo>
                  <a:lnTo>
                    <a:pt x="215" y="674"/>
                  </a:lnTo>
                  <a:lnTo>
                    <a:pt x="212" y="697"/>
                  </a:lnTo>
                  <a:lnTo>
                    <a:pt x="209" y="721"/>
                  </a:lnTo>
                  <a:lnTo>
                    <a:pt x="205" y="745"/>
                  </a:lnTo>
                  <a:lnTo>
                    <a:pt x="202" y="768"/>
                  </a:lnTo>
                  <a:lnTo>
                    <a:pt x="199" y="792"/>
                  </a:lnTo>
                  <a:lnTo>
                    <a:pt x="195" y="817"/>
                  </a:lnTo>
                  <a:lnTo>
                    <a:pt x="191" y="842"/>
                  </a:lnTo>
                  <a:lnTo>
                    <a:pt x="187" y="869"/>
                  </a:lnTo>
                  <a:lnTo>
                    <a:pt x="183" y="896"/>
                  </a:lnTo>
                  <a:lnTo>
                    <a:pt x="179" y="925"/>
                  </a:lnTo>
                  <a:lnTo>
                    <a:pt x="175" y="956"/>
                  </a:lnTo>
                  <a:lnTo>
                    <a:pt x="176" y="955"/>
                  </a:lnTo>
                  <a:lnTo>
                    <a:pt x="177" y="954"/>
                  </a:lnTo>
                  <a:lnTo>
                    <a:pt x="178" y="953"/>
                  </a:lnTo>
                  <a:lnTo>
                    <a:pt x="180" y="952"/>
                  </a:lnTo>
                  <a:lnTo>
                    <a:pt x="182" y="951"/>
                  </a:lnTo>
                  <a:lnTo>
                    <a:pt x="184" y="950"/>
                  </a:lnTo>
                  <a:lnTo>
                    <a:pt x="186" y="949"/>
                  </a:lnTo>
                  <a:lnTo>
                    <a:pt x="188" y="949"/>
                  </a:lnTo>
                  <a:lnTo>
                    <a:pt x="190" y="948"/>
                  </a:lnTo>
                  <a:lnTo>
                    <a:pt x="194" y="947"/>
                  </a:lnTo>
                  <a:lnTo>
                    <a:pt x="197" y="947"/>
                  </a:lnTo>
                  <a:lnTo>
                    <a:pt x="200" y="946"/>
                  </a:lnTo>
                  <a:lnTo>
                    <a:pt x="203" y="946"/>
                  </a:lnTo>
                  <a:lnTo>
                    <a:pt x="206" y="946"/>
                  </a:lnTo>
                  <a:lnTo>
                    <a:pt x="210" y="946"/>
                  </a:lnTo>
                  <a:lnTo>
                    <a:pt x="214" y="946"/>
                  </a:lnTo>
                  <a:lnTo>
                    <a:pt x="220" y="945"/>
                  </a:lnTo>
                  <a:lnTo>
                    <a:pt x="228" y="945"/>
                  </a:lnTo>
                  <a:lnTo>
                    <a:pt x="239" y="945"/>
                  </a:lnTo>
                  <a:lnTo>
                    <a:pt x="250" y="945"/>
                  </a:lnTo>
                  <a:lnTo>
                    <a:pt x="262" y="945"/>
                  </a:lnTo>
                  <a:lnTo>
                    <a:pt x="274" y="944"/>
                  </a:lnTo>
                  <a:lnTo>
                    <a:pt x="289" y="944"/>
                  </a:lnTo>
                  <a:lnTo>
                    <a:pt x="303" y="944"/>
                  </a:lnTo>
                  <a:lnTo>
                    <a:pt x="317" y="943"/>
                  </a:lnTo>
                  <a:lnTo>
                    <a:pt x="332" y="943"/>
                  </a:lnTo>
                  <a:lnTo>
                    <a:pt x="345" y="942"/>
                  </a:lnTo>
                  <a:lnTo>
                    <a:pt x="359" y="942"/>
                  </a:lnTo>
                  <a:lnTo>
                    <a:pt x="372" y="941"/>
                  </a:lnTo>
                  <a:lnTo>
                    <a:pt x="383" y="941"/>
                  </a:lnTo>
                  <a:lnTo>
                    <a:pt x="394" y="940"/>
                  </a:lnTo>
                  <a:lnTo>
                    <a:pt x="404" y="940"/>
                  </a:lnTo>
                  <a:lnTo>
                    <a:pt x="417" y="939"/>
                  </a:lnTo>
                  <a:lnTo>
                    <a:pt x="431" y="938"/>
                  </a:lnTo>
                  <a:lnTo>
                    <a:pt x="446" y="937"/>
                  </a:lnTo>
                  <a:lnTo>
                    <a:pt x="459" y="936"/>
                  </a:lnTo>
                  <a:lnTo>
                    <a:pt x="472" y="935"/>
                  </a:lnTo>
                  <a:lnTo>
                    <a:pt x="484" y="933"/>
                  </a:lnTo>
                  <a:lnTo>
                    <a:pt x="496" y="932"/>
                  </a:lnTo>
                  <a:lnTo>
                    <a:pt x="507" y="931"/>
                  </a:lnTo>
                  <a:lnTo>
                    <a:pt x="516" y="930"/>
                  </a:lnTo>
                  <a:lnTo>
                    <a:pt x="525" y="929"/>
                  </a:lnTo>
                  <a:lnTo>
                    <a:pt x="534" y="928"/>
                  </a:lnTo>
                  <a:lnTo>
                    <a:pt x="540" y="927"/>
                  </a:lnTo>
                  <a:lnTo>
                    <a:pt x="545" y="926"/>
                  </a:lnTo>
                  <a:lnTo>
                    <a:pt x="549" y="926"/>
                  </a:lnTo>
                  <a:lnTo>
                    <a:pt x="552" y="926"/>
                  </a:lnTo>
                  <a:lnTo>
                    <a:pt x="553" y="926"/>
                  </a:lnTo>
                  <a:lnTo>
                    <a:pt x="550" y="932"/>
                  </a:lnTo>
                  <a:lnTo>
                    <a:pt x="548" y="940"/>
                  </a:lnTo>
                  <a:lnTo>
                    <a:pt x="546" y="948"/>
                  </a:lnTo>
                  <a:lnTo>
                    <a:pt x="544" y="955"/>
                  </a:lnTo>
                  <a:lnTo>
                    <a:pt x="543" y="963"/>
                  </a:lnTo>
                  <a:lnTo>
                    <a:pt x="541" y="971"/>
                  </a:lnTo>
                  <a:lnTo>
                    <a:pt x="540" y="979"/>
                  </a:lnTo>
                  <a:lnTo>
                    <a:pt x="540" y="987"/>
                  </a:lnTo>
                  <a:lnTo>
                    <a:pt x="539" y="995"/>
                  </a:lnTo>
                  <a:lnTo>
                    <a:pt x="538" y="1003"/>
                  </a:lnTo>
                  <a:lnTo>
                    <a:pt x="538" y="1010"/>
                  </a:lnTo>
                  <a:lnTo>
                    <a:pt x="538" y="1018"/>
                  </a:lnTo>
                  <a:lnTo>
                    <a:pt x="538" y="1025"/>
                  </a:lnTo>
                  <a:lnTo>
                    <a:pt x="538" y="1032"/>
                  </a:lnTo>
                  <a:lnTo>
                    <a:pt x="538" y="1038"/>
                  </a:lnTo>
                  <a:lnTo>
                    <a:pt x="539" y="1044"/>
                  </a:lnTo>
                  <a:lnTo>
                    <a:pt x="420" y="1039"/>
                  </a:lnTo>
                  <a:lnTo>
                    <a:pt x="408" y="1039"/>
                  </a:lnTo>
                  <a:lnTo>
                    <a:pt x="395" y="1039"/>
                  </a:lnTo>
                  <a:lnTo>
                    <a:pt x="383" y="1039"/>
                  </a:lnTo>
                  <a:lnTo>
                    <a:pt x="370" y="1039"/>
                  </a:lnTo>
                  <a:lnTo>
                    <a:pt x="356" y="1039"/>
                  </a:lnTo>
                  <a:lnTo>
                    <a:pt x="342" y="1039"/>
                  </a:lnTo>
                  <a:lnTo>
                    <a:pt x="329" y="1039"/>
                  </a:lnTo>
                  <a:lnTo>
                    <a:pt x="314" y="1039"/>
                  </a:lnTo>
                  <a:lnTo>
                    <a:pt x="301" y="1039"/>
                  </a:lnTo>
                  <a:lnTo>
                    <a:pt x="287" y="1039"/>
                  </a:lnTo>
                  <a:lnTo>
                    <a:pt x="272" y="1039"/>
                  </a:lnTo>
                  <a:lnTo>
                    <a:pt x="259" y="1039"/>
                  </a:lnTo>
                  <a:lnTo>
                    <a:pt x="246" y="1039"/>
                  </a:lnTo>
                  <a:lnTo>
                    <a:pt x="232" y="1039"/>
                  </a:lnTo>
                  <a:lnTo>
                    <a:pt x="220" y="1039"/>
                  </a:lnTo>
                  <a:lnTo>
                    <a:pt x="209" y="1039"/>
                  </a:lnTo>
                  <a:lnTo>
                    <a:pt x="198" y="1039"/>
                  </a:lnTo>
                  <a:lnTo>
                    <a:pt x="187" y="1039"/>
                  </a:lnTo>
                  <a:lnTo>
                    <a:pt x="178" y="1039"/>
                  </a:lnTo>
                  <a:lnTo>
                    <a:pt x="168" y="1039"/>
                  </a:lnTo>
                  <a:lnTo>
                    <a:pt x="158" y="1039"/>
                  </a:lnTo>
                  <a:lnTo>
                    <a:pt x="148" y="1039"/>
                  </a:lnTo>
                  <a:lnTo>
                    <a:pt x="138" y="1039"/>
                  </a:lnTo>
                  <a:lnTo>
                    <a:pt x="129" y="1039"/>
                  </a:lnTo>
                  <a:lnTo>
                    <a:pt x="120" y="1039"/>
                  </a:lnTo>
                  <a:lnTo>
                    <a:pt x="111" y="1039"/>
                  </a:lnTo>
                  <a:lnTo>
                    <a:pt x="102" y="1039"/>
                  </a:lnTo>
                  <a:lnTo>
                    <a:pt x="94" y="1039"/>
                  </a:lnTo>
                  <a:lnTo>
                    <a:pt x="86" y="1040"/>
                  </a:lnTo>
                  <a:lnTo>
                    <a:pt x="78" y="1040"/>
                  </a:lnTo>
                  <a:lnTo>
                    <a:pt x="71" y="1040"/>
                  </a:lnTo>
                  <a:lnTo>
                    <a:pt x="63" y="1041"/>
                  </a:lnTo>
                  <a:lnTo>
                    <a:pt x="16" y="1041"/>
                  </a:lnTo>
                  <a:lnTo>
                    <a:pt x="15" y="1041"/>
                  </a:lnTo>
                  <a:lnTo>
                    <a:pt x="14" y="1041"/>
                  </a:lnTo>
                  <a:lnTo>
                    <a:pt x="13" y="1041"/>
                  </a:lnTo>
                  <a:lnTo>
                    <a:pt x="12" y="1041"/>
                  </a:lnTo>
                  <a:lnTo>
                    <a:pt x="11" y="1041"/>
                  </a:lnTo>
                  <a:lnTo>
                    <a:pt x="10" y="1041"/>
                  </a:lnTo>
                  <a:lnTo>
                    <a:pt x="9" y="1041"/>
                  </a:lnTo>
                  <a:lnTo>
                    <a:pt x="8" y="1041"/>
                  </a:lnTo>
                  <a:lnTo>
                    <a:pt x="6" y="1041"/>
                  </a:lnTo>
                  <a:lnTo>
                    <a:pt x="5" y="1041"/>
                  </a:lnTo>
                  <a:lnTo>
                    <a:pt x="4" y="1041"/>
                  </a:lnTo>
                  <a:lnTo>
                    <a:pt x="3" y="1041"/>
                  </a:lnTo>
                  <a:lnTo>
                    <a:pt x="2" y="1041"/>
                  </a:lnTo>
                  <a:lnTo>
                    <a:pt x="1" y="1041"/>
                  </a:lnTo>
                  <a:lnTo>
                    <a:pt x="0" y="1041"/>
                  </a:lnTo>
                  <a:lnTo>
                    <a:pt x="0" y="1036"/>
                  </a:lnTo>
                  <a:lnTo>
                    <a:pt x="11" y="972"/>
                  </a:lnTo>
                  <a:lnTo>
                    <a:pt x="23" y="909"/>
                  </a:lnTo>
                  <a:lnTo>
                    <a:pt x="35" y="845"/>
                  </a:lnTo>
                  <a:lnTo>
                    <a:pt x="46" y="781"/>
                  </a:lnTo>
                  <a:lnTo>
                    <a:pt x="57" y="716"/>
                  </a:lnTo>
                  <a:lnTo>
                    <a:pt x="68" y="651"/>
                  </a:lnTo>
                  <a:lnTo>
                    <a:pt x="78" y="587"/>
                  </a:lnTo>
                  <a:lnTo>
                    <a:pt x="87" y="522"/>
                  </a:lnTo>
                  <a:lnTo>
                    <a:pt x="97" y="456"/>
                  </a:lnTo>
                  <a:lnTo>
                    <a:pt x="106" y="392"/>
                  </a:lnTo>
                  <a:lnTo>
                    <a:pt x="115" y="327"/>
                  </a:lnTo>
                  <a:lnTo>
                    <a:pt x="123" y="261"/>
                  </a:lnTo>
                  <a:lnTo>
                    <a:pt x="131" y="197"/>
                  </a:lnTo>
                  <a:lnTo>
                    <a:pt x="139" y="131"/>
                  </a:lnTo>
                  <a:lnTo>
                    <a:pt x="146" y="66"/>
                  </a:lnTo>
                  <a:lnTo>
                    <a:pt x="154" y="2"/>
                  </a:lnTo>
                  <a:lnTo>
                    <a:pt x="155" y="2"/>
                  </a:lnTo>
                  <a:lnTo>
                    <a:pt x="158" y="2"/>
                  </a:lnTo>
                  <a:lnTo>
                    <a:pt x="163" y="2"/>
                  </a:lnTo>
                  <a:lnTo>
                    <a:pt x="170" y="2"/>
                  </a:lnTo>
                  <a:lnTo>
                    <a:pt x="178" y="2"/>
                  </a:lnTo>
                  <a:lnTo>
                    <a:pt x="187" y="2"/>
                  </a:lnTo>
                  <a:lnTo>
                    <a:pt x="198" y="2"/>
                  </a:lnTo>
                  <a:lnTo>
                    <a:pt x="208" y="2"/>
                  </a:lnTo>
                  <a:lnTo>
                    <a:pt x="219" y="2"/>
                  </a:lnTo>
                  <a:lnTo>
                    <a:pt x="231" y="2"/>
                  </a:lnTo>
                  <a:lnTo>
                    <a:pt x="243" y="2"/>
                  </a:lnTo>
                  <a:lnTo>
                    <a:pt x="254" y="3"/>
                  </a:lnTo>
                  <a:lnTo>
                    <a:pt x="264" y="3"/>
                  </a:lnTo>
                  <a:lnTo>
                    <a:pt x="274" y="4"/>
                  </a:lnTo>
                  <a:lnTo>
                    <a:pt x="283" y="4"/>
                  </a:lnTo>
                  <a:lnTo>
                    <a:pt x="291" y="5"/>
                  </a:lnTo>
                  <a:lnTo>
                    <a:pt x="534" y="8"/>
                  </a:lnTo>
                  <a:lnTo>
                    <a:pt x="543" y="7"/>
                  </a:lnTo>
                  <a:lnTo>
                    <a:pt x="553" y="7"/>
                  </a:lnTo>
                  <a:lnTo>
                    <a:pt x="562" y="7"/>
                  </a:lnTo>
                  <a:lnTo>
                    <a:pt x="573" y="7"/>
                  </a:lnTo>
                  <a:lnTo>
                    <a:pt x="583" y="7"/>
                  </a:lnTo>
                  <a:lnTo>
                    <a:pt x="592" y="6"/>
                  </a:lnTo>
                  <a:lnTo>
                    <a:pt x="602" y="6"/>
                  </a:lnTo>
                  <a:lnTo>
                    <a:pt x="613" y="5"/>
                  </a:lnTo>
                  <a:lnTo>
                    <a:pt x="624" y="5"/>
                  </a:lnTo>
                  <a:lnTo>
                    <a:pt x="634" y="4"/>
                  </a:lnTo>
                  <a:lnTo>
                    <a:pt x="644" y="4"/>
                  </a:lnTo>
                  <a:lnTo>
                    <a:pt x="656" y="3"/>
                  </a:lnTo>
                  <a:lnTo>
                    <a:pt x="667" y="2"/>
                  </a:lnTo>
                  <a:lnTo>
                    <a:pt x="678" y="1"/>
                  </a:lnTo>
                  <a:lnTo>
                    <a:pt x="689" y="0"/>
                  </a:lnTo>
                  <a:lnTo>
                    <a:pt x="702" y="0"/>
                  </a:lnTo>
                  <a:lnTo>
                    <a:pt x="699" y="6"/>
                  </a:lnTo>
                  <a:lnTo>
                    <a:pt x="697" y="12"/>
                  </a:lnTo>
                  <a:lnTo>
                    <a:pt x="693" y="18"/>
                  </a:lnTo>
                  <a:lnTo>
                    <a:pt x="691" y="24"/>
                  </a:lnTo>
                  <a:lnTo>
                    <a:pt x="689" y="32"/>
                  </a:lnTo>
                  <a:lnTo>
                    <a:pt x="687" y="39"/>
                  </a:lnTo>
                  <a:lnTo>
                    <a:pt x="686" y="45"/>
                  </a:lnTo>
                  <a:lnTo>
                    <a:pt x="684" y="52"/>
                  </a:lnTo>
                  <a:lnTo>
                    <a:pt x="683" y="59"/>
                  </a:lnTo>
                  <a:lnTo>
                    <a:pt x="682" y="66"/>
                  </a:lnTo>
                  <a:lnTo>
                    <a:pt x="681" y="74"/>
                  </a:lnTo>
                  <a:lnTo>
                    <a:pt x="680" y="82"/>
                  </a:lnTo>
                  <a:lnTo>
                    <a:pt x="679" y="89"/>
                  </a:lnTo>
                  <a:lnTo>
                    <a:pt x="679" y="96"/>
                  </a:lnTo>
                  <a:lnTo>
                    <a:pt x="679" y="104"/>
                  </a:lnTo>
                  <a:lnTo>
                    <a:pt x="679" y="113"/>
                  </a:lnTo>
                  <a:lnTo>
                    <a:pt x="660" y="111"/>
                  </a:lnTo>
                  <a:lnTo>
                    <a:pt x="640" y="109"/>
                  </a:lnTo>
                  <a:lnTo>
                    <a:pt x="623" y="108"/>
                  </a:lnTo>
                  <a:lnTo>
                    <a:pt x="604" y="107"/>
                  </a:lnTo>
                  <a:lnTo>
                    <a:pt x="587" y="106"/>
                  </a:lnTo>
                  <a:lnTo>
                    <a:pt x="569" y="105"/>
                  </a:lnTo>
                  <a:lnTo>
                    <a:pt x="552" y="104"/>
                  </a:lnTo>
                  <a:lnTo>
                    <a:pt x="535" y="103"/>
                  </a:lnTo>
                  <a:lnTo>
                    <a:pt x="517" y="103"/>
                  </a:lnTo>
                  <a:lnTo>
                    <a:pt x="500" y="102"/>
                  </a:lnTo>
                  <a:lnTo>
                    <a:pt x="482" y="101"/>
                  </a:lnTo>
                  <a:lnTo>
                    <a:pt x="464" y="100"/>
                  </a:lnTo>
                  <a:lnTo>
                    <a:pt x="446" y="99"/>
                  </a:lnTo>
                  <a:lnTo>
                    <a:pt x="427" y="99"/>
                  </a:lnTo>
                  <a:lnTo>
                    <a:pt x="407" y="98"/>
                  </a:lnTo>
                  <a:lnTo>
                    <a:pt x="387" y="98"/>
                  </a:lnTo>
                  <a:lnTo>
                    <a:pt x="382" y="98"/>
                  </a:lnTo>
                  <a:lnTo>
                    <a:pt x="377" y="98"/>
                  </a:lnTo>
                  <a:lnTo>
                    <a:pt x="372" y="98"/>
                  </a:lnTo>
                  <a:lnTo>
                    <a:pt x="366" y="98"/>
                  </a:lnTo>
                  <a:lnTo>
                    <a:pt x="360" y="98"/>
                  </a:lnTo>
                  <a:lnTo>
                    <a:pt x="355" y="98"/>
                  </a:lnTo>
                  <a:lnTo>
                    <a:pt x="349" y="98"/>
                  </a:lnTo>
                  <a:lnTo>
                    <a:pt x="344" y="98"/>
                  </a:lnTo>
                  <a:lnTo>
                    <a:pt x="339" y="98"/>
                  </a:lnTo>
                  <a:lnTo>
                    <a:pt x="334" y="98"/>
                  </a:lnTo>
                  <a:lnTo>
                    <a:pt x="329" y="98"/>
                  </a:lnTo>
                  <a:lnTo>
                    <a:pt x="324" y="98"/>
                  </a:lnTo>
                  <a:lnTo>
                    <a:pt x="320" y="98"/>
                  </a:lnTo>
                  <a:lnTo>
                    <a:pt x="315" y="98"/>
                  </a:lnTo>
                  <a:lnTo>
                    <a:pt x="312" y="98"/>
                  </a:lnTo>
                  <a:lnTo>
                    <a:pt x="310" y="98"/>
                  </a:lnTo>
                  <a:lnTo>
                    <a:pt x="304" y="128"/>
                  </a:lnTo>
                  <a:lnTo>
                    <a:pt x="299" y="155"/>
                  </a:lnTo>
                  <a:lnTo>
                    <a:pt x="295" y="178"/>
                  </a:lnTo>
                  <a:lnTo>
                    <a:pt x="291" y="200"/>
                  </a:lnTo>
                  <a:lnTo>
                    <a:pt x="287" y="219"/>
                  </a:lnTo>
                  <a:lnTo>
                    <a:pt x="284" y="238"/>
                  </a:lnTo>
                  <a:lnTo>
                    <a:pt x="281" y="256"/>
                  </a:lnTo>
                  <a:lnTo>
                    <a:pt x="278" y="274"/>
                  </a:lnTo>
                  <a:lnTo>
                    <a:pt x="274" y="290"/>
                  </a:lnTo>
                  <a:lnTo>
                    <a:pt x="271" y="309"/>
                  </a:lnTo>
                  <a:lnTo>
                    <a:pt x="268" y="327"/>
                  </a:lnTo>
                  <a:lnTo>
                    <a:pt x="265" y="348"/>
                  </a:lnTo>
                  <a:lnTo>
                    <a:pt x="261" y="369"/>
                  </a:lnTo>
                  <a:lnTo>
                    <a:pt x="258" y="394"/>
                  </a:lnTo>
                  <a:lnTo>
                    <a:pt x="254" y="421"/>
                  </a:lnTo>
                  <a:lnTo>
                    <a:pt x="250" y="452"/>
                  </a:lnTo>
                  <a:lnTo>
                    <a:pt x="253" y="452"/>
                  </a:lnTo>
                  <a:lnTo>
                    <a:pt x="258" y="452"/>
                  </a:lnTo>
                  <a:lnTo>
                    <a:pt x="263" y="452"/>
                  </a:lnTo>
                  <a:lnTo>
                    <a:pt x="268" y="452"/>
                  </a:lnTo>
                  <a:lnTo>
                    <a:pt x="274" y="452"/>
                  </a:lnTo>
                  <a:lnTo>
                    <a:pt x="282" y="452"/>
                  </a:lnTo>
                  <a:lnTo>
                    <a:pt x="288" y="452"/>
                  </a:lnTo>
                  <a:lnTo>
                    <a:pt x="295" y="453"/>
                  </a:lnTo>
                  <a:lnTo>
                    <a:pt x="302" y="453"/>
                  </a:lnTo>
                  <a:lnTo>
                    <a:pt x="309" y="453"/>
                  </a:lnTo>
                  <a:lnTo>
                    <a:pt x="316" y="453"/>
                  </a:lnTo>
                  <a:lnTo>
                    <a:pt x="324" y="453"/>
                  </a:lnTo>
                  <a:lnTo>
                    <a:pt x="331" y="453"/>
                  </a:lnTo>
                  <a:lnTo>
                    <a:pt x="338" y="453"/>
                  </a:lnTo>
                  <a:lnTo>
                    <a:pt x="344" y="453"/>
                  </a:lnTo>
                  <a:lnTo>
                    <a:pt x="351" y="454"/>
                  </a:lnTo>
                  <a:lnTo>
                    <a:pt x="367" y="453"/>
                  </a:lnTo>
                  <a:lnTo>
                    <a:pt x="382" y="453"/>
                  </a:lnTo>
                  <a:lnTo>
                    <a:pt x="396" y="453"/>
                  </a:lnTo>
                  <a:lnTo>
                    <a:pt x="411" y="453"/>
                  </a:lnTo>
                  <a:lnTo>
                    <a:pt x="425" y="452"/>
                  </a:lnTo>
                  <a:lnTo>
                    <a:pt x="438" y="452"/>
                  </a:lnTo>
                  <a:lnTo>
                    <a:pt x="453" y="451"/>
                  </a:lnTo>
                  <a:lnTo>
                    <a:pt x="466" y="450"/>
                  </a:lnTo>
                  <a:lnTo>
                    <a:pt x="479" y="449"/>
                  </a:lnTo>
                  <a:lnTo>
                    <a:pt x="493" y="449"/>
                  </a:lnTo>
                  <a:lnTo>
                    <a:pt x="506" y="448"/>
                  </a:lnTo>
                  <a:lnTo>
                    <a:pt x="520" y="447"/>
                  </a:lnTo>
                  <a:lnTo>
                    <a:pt x="534" y="446"/>
                  </a:lnTo>
                  <a:lnTo>
                    <a:pt x="548" y="445"/>
                  </a:lnTo>
                  <a:lnTo>
                    <a:pt x="562" y="444"/>
                  </a:lnTo>
                  <a:lnTo>
                    <a:pt x="578" y="44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 name=""/>
            <p:cNvSpPr/>
            <p:nvPr/>
          </p:nvSpPr>
          <p:spPr>
            <a:xfrm>
              <a:off x="7561440" y="6540480"/>
              <a:ext cx="177840" cy="163800"/>
            </a:xfrm>
            <a:custGeom>
              <a:avLst/>
              <a:gdLst/>
              <a:ahLst/>
              <a:rect l="l" t="t" r="r" b="b"/>
              <a:pathLst>
                <a:path w="1508" h="1154">
                  <a:moveTo>
                    <a:pt x="1508" y="114"/>
                  </a:moveTo>
                  <a:lnTo>
                    <a:pt x="1493" y="178"/>
                  </a:lnTo>
                  <a:lnTo>
                    <a:pt x="1480" y="242"/>
                  </a:lnTo>
                  <a:lnTo>
                    <a:pt x="1468" y="307"/>
                  </a:lnTo>
                  <a:lnTo>
                    <a:pt x="1455" y="372"/>
                  </a:lnTo>
                  <a:lnTo>
                    <a:pt x="1443" y="436"/>
                  </a:lnTo>
                  <a:lnTo>
                    <a:pt x="1432" y="502"/>
                  </a:lnTo>
                  <a:lnTo>
                    <a:pt x="1422" y="567"/>
                  </a:lnTo>
                  <a:lnTo>
                    <a:pt x="1411" y="632"/>
                  </a:lnTo>
                  <a:lnTo>
                    <a:pt x="1401" y="697"/>
                  </a:lnTo>
                  <a:lnTo>
                    <a:pt x="1392" y="763"/>
                  </a:lnTo>
                  <a:lnTo>
                    <a:pt x="1383" y="828"/>
                  </a:lnTo>
                  <a:lnTo>
                    <a:pt x="1374" y="893"/>
                  </a:lnTo>
                  <a:lnTo>
                    <a:pt x="1366" y="959"/>
                  </a:lnTo>
                  <a:lnTo>
                    <a:pt x="1358" y="1023"/>
                  </a:lnTo>
                  <a:lnTo>
                    <a:pt x="1351" y="1088"/>
                  </a:lnTo>
                  <a:lnTo>
                    <a:pt x="1345" y="1154"/>
                  </a:lnTo>
                  <a:lnTo>
                    <a:pt x="1344" y="1153"/>
                  </a:lnTo>
                  <a:lnTo>
                    <a:pt x="1342" y="1153"/>
                  </a:lnTo>
                  <a:lnTo>
                    <a:pt x="1339" y="1153"/>
                  </a:lnTo>
                  <a:lnTo>
                    <a:pt x="1334" y="1153"/>
                  </a:lnTo>
                  <a:lnTo>
                    <a:pt x="1329" y="1153"/>
                  </a:lnTo>
                  <a:lnTo>
                    <a:pt x="1324" y="1153"/>
                  </a:lnTo>
                  <a:lnTo>
                    <a:pt x="1317" y="1152"/>
                  </a:lnTo>
                  <a:lnTo>
                    <a:pt x="1311" y="1152"/>
                  </a:lnTo>
                  <a:lnTo>
                    <a:pt x="1304" y="1152"/>
                  </a:lnTo>
                  <a:lnTo>
                    <a:pt x="1297" y="1151"/>
                  </a:lnTo>
                  <a:lnTo>
                    <a:pt x="1289" y="1151"/>
                  </a:lnTo>
                  <a:lnTo>
                    <a:pt x="1283" y="1151"/>
                  </a:lnTo>
                  <a:lnTo>
                    <a:pt x="1276" y="1151"/>
                  </a:lnTo>
                  <a:lnTo>
                    <a:pt x="1270" y="1151"/>
                  </a:lnTo>
                  <a:lnTo>
                    <a:pt x="1264" y="1151"/>
                  </a:lnTo>
                  <a:lnTo>
                    <a:pt x="1260" y="1151"/>
                  </a:lnTo>
                  <a:lnTo>
                    <a:pt x="1254" y="1151"/>
                  </a:lnTo>
                  <a:lnTo>
                    <a:pt x="1247" y="1151"/>
                  </a:lnTo>
                  <a:lnTo>
                    <a:pt x="1241" y="1151"/>
                  </a:lnTo>
                  <a:lnTo>
                    <a:pt x="1234" y="1151"/>
                  </a:lnTo>
                  <a:lnTo>
                    <a:pt x="1227" y="1151"/>
                  </a:lnTo>
                  <a:lnTo>
                    <a:pt x="1219" y="1151"/>
                  </a:lnTo>
                  <a:lnTo>
                    <a:pt x="1211" y="1152"/>
                  </a:lnTo>
                  <a:lnTo>
                    <a:pt x="1204" y="1152"/>
                  </a:lnTo>
                  <a:lnTo>
                    <a:pt x="1198" y="1152"/>
                  </a:lnTo>
                  <a:lnTo>
                    <a:pt x="1192" y="1153"/>
                  </a:lnTo>
                  <a:lnTo>
                    <a:pt x="1186" y="1153"/>
                  </a:lnTo>
                  <a:lnTo>
                    <a:pt x="1181" y="1153"/>
                  </a:lnTo>
                  <a:lnTo>
                    <a:pt x="1177" y="1153"/>
                  </a:lnTo>
                  <a:lnTo>
                    <a:pt x="1174" y="1153"/>
                  </a:lnTo>
                  <a:lnTo>
                    <a:pt x="1172" y="1153"/>
                  </a:lnTo>
                  <a:lnTo>
                    <a:pt x="1172" y="1154"/>
                  </a:lnTo>
                  <a:lnTo>
                    <a:pt x="1179" y="1119"/>
                  </a:lnTo>
                  <a:lnTo>
                    <a:pt x="1186" y="1085"/>
                  </a:lnTo>
                  <a:lnTo>
                    <a:pt x="1193" y="1052"/>
                  </a:lnTo>
                  <a:lnTo>
                    <a:pt x="1199" y="1019"/>
                  </a:lnTo>
                  <a:lnTo>
                    <a:pt x="1205" y="987"/>
                  </a:lnTo>
                  <a:lnTo>
                    <a:pt x="1211" y="957"/>
                  </a:lnTo>
                  <a:lnTo>
                    <a:pt x="1217" y="925"/>
                  </a:lnTo>
                  <a:lnTo>
                    <a:pt x="1223" y="894"/>
                  </a:lnTo>
                  <a:lnTo>
                    <a:pt x="1228" y="863"/>
                  </a:lnTo>
                  <a:lnTo>
                    <a:pt x="1233" y="832"/>
                  </a:lnTo>
                  <a:lnTo>
                    <a:pt x="1238" y="802"/>
                  </a:lnTo>
                  <a:lnTo>
                    <a:pt x="1243" y="771"/>
                  </a:lnTo>
                  <a:lnTo>
                    <a:pt x="1248" y="739"/>
                  </a:lnTo>
                  <a:lnTo>
                    <a:pt x="1255" y="706"/>
                  </a:lnTo>
                  <a:lnTo>
                    <a:pt x="1260" y="673"/>
                  </a:lnTo>
                  <a:lnTo>
                    <a:pt x="1266" y="641"/>
                  </a:lnTo>
                  <a:lnTo>
                    <a:pt x="1259" y="640"/>
                  </a:lnTo>
                  <a:lnTo>
                    <a:pt x="1250" y="640"/>
                  </a:lnTo>
                  <a:lnTo>
                    <a:pt x="1241" y="640"/>
                  </a:lnTo>
                  <a:lnTo>
                    <a:pt x="1230" y="640"/>
                  </a:lnTo>
                  <a:lnTo>
                    <a:pt x="1218" y="640"/>
                  </a:lnTo>
                  <a:lnTo>
                    <a:pt x="1205" y="640"/>
                  </a:lnTo>
                  <a:lnTo>
                    <a:pt x="1191" y="640"/>
                  </a:lnTo>
                  <a:lnTo>
                    <a:pt x="1178" y="640"/>
                  </a:lnTo>
                  <a:lnTo>
                    <a:pt x="1162" y="639"/>
                  </a:lnTo>
                  <a:lnTo>
                    <a:pt x="1147" y="639"/>
                  </a:lnTo>
                  <a:lnTo>
                    <a:pt x="1132" y="639"/>
                  </a:lnTo>
                  <a:lnTo>
                    <a:pt x="1116" y="639"/>
                  </a:lnTo>
                  <a:lnTo>
                    <a:pt x="1102" y="639"/>
                  </a:lnTo>
                  <a:lnTo>
                    <a:pt x="1087" y="639"/>
                  </a:lnTo>
                  <a:lnTo>
                    <a:pt x="1072" y="639"/>
                  </a:lnTo>
                  <a:lnTo>
                    <a:pt x="1059" y="639"/>
                  </a:lnTo>
                  <a:lnTo>
                    <a:pt x="1047" y="639"/>
                  </a:lnTo>
                  <a:lnTo>
                    <a:pt x="1033" y="639"/>
                  </a:lnTo>
                  <a:lnTo>
                    <a:pt x="1021" y="639"/>
                  </a:lnTo>
                  <a:lnTo>
                    <a:pt x="1008" y="639"/>
                  </a:lnTo>
                  <a:lnTo>
                    <a:pt x="994" y="639"/>
                  </a:lnTo>
                  <a:lnTo>
                    <a:pt x="981" y="639"/>
                  </a:lnTo>
                  <a:lnTo>
                    <a:pt x="968" y="639"/>
                  </a:lnTo>
                  <a:lnTo>
                    <a:pt x="954" y="640"/>
                  </a:lnTo>
                  <a:lnTo>
                    <a:pt x="942" y="640"/>
                  </a:lnTo>
                  <a:lnTo>
                    <a:pt x="930" y="640"/>
                  </a:lnTo>
                  <a:lnTo>
                    <a:pt x="919" y="640"/>
                  </a:lnTo>
                  <a:lnTo>
                    <a:pt x="908" y="640"/>
                  </a:lnTo>
                  <a:lnTo>
                    <a:pt x="899" y="640"/>
                  </a:lnTo>
                  <a:lnTo>
                    <a:pt x="891" y="640"/>
                  </a:lnTo>
                  <a:lnTo>
                    <a:pt x="885" y="640"/>
                  </a:lnTo>
                  <a:lnTo>
                    <a:pt x="880" y="641"/>
                  </a:lnTo>
                  <a:lnTo>
                    <a:pt x="874" y="672"/>
                  </a:lnTo>
                  <a:lnTo>
                    <a:pt x="870" y="705"/>
                  </a:lnTo>
                  <a:lnTo>
                    <a:pt x="865" y="737"/>
                  </a:lnTo>
                  <a:lnTo>
                    <a:pt x="861" y="768"/>
                  </a:lnTo>
                  <a:lnTo>
                    <a:pt x="857" y="800"/>
                  </a:lnTo>
                  <a:lnTo>
                    <a:pt x="853" y="830"/>
                  </a:lnTo>
                  <a:lnTo>
                    <a:pt x="849" y="861"/>
                  </a:lnTo>
                  <a:lnTo>
                    <a:pt x="845" y="892"/>
                  </a:lnTo>
                  <a:lnTo>
                    <a:pt x="841" y="924"/>
                  </a:lnTo>
                  <a:lnTo>
                    <a:pt x="837" y="955"/>
                  </a:lnTo>
                  <a:lnTo>
                    <a:pt x="832" y="986"/>
                  </a:lnTo>
                  <a:lnTo>
                    <a:pt x="828" y="1018"/>
                  </a:lnTo>
                  <a:lnTo>
                    <a:pt x="824" y="1051"/>
                  </a:lnTo>
                  <a:lnTo>
                    <a:pt x="821" y="1085"/>
                  </a:lnTo>
                  <a:lnTo>
                    <a:pt x="817" y="1119"/>
                  </a:lnTo>
                  <a:lnTo>
                    <a:pt x="814" y="1154"/>
                  </a:lnTo>
                  <a:lnTo>
                    <a:pt x="813" y="1153"/>
                  </a:lnTo>
                  <a:lnTo>
                    <a:pt x="811" y="1153"/>
                  </a:lnTo>
                  <a:lnTo>
                    <a:pt x="808" y="1153"/>
                  </a:lnTo>
                  <a:lnTo>
                    <a:pt x="804" y="1153"/>
                  </a:lnTo>
                  <a:lnTo>
                    <a:pt x="799" y="1153"/>
                  </a:lnTo>
                  <a:lnTo>
                    <a:pt x="794" y="1153"/>
                  </a:lnTo>
                  <a:lnTo>
                    <a:pt x="786" y="1152"/>
                  </a:lnTo>
                  <a:lnTo>
                    <a:pt x="780" y="1152"/>
                  </a:lnTo>
                  <a:lnTo>
                    <a:pt x="773" y="1152"/>
                  </a:lnTo>
                  <a:lnTo>
                    <a:pt x="766" y="1151"/>
                  </a:lnTo>
                  <a:lnTo>
                    <a:pt x="759" y="1151"/>
                  </a:lnTo>
                  <a:lnTo>
                    <a:pt x="753" y="1151"/>
                  </a:lnTo>
                  <a:lnTo>
                    <a:pt x="745" y="1151"/>
                  </a:lnTo>
                  <a:lnTo>
                    <a:pt x="739" y="1151"/>
                  </a:lnTo>
                  <a:lnTo>
                    <a:pt x="733" y="1151"/>
                  </a:lnTo>
                  <a:lnTo>
                    <a:pt x="729" y="1151"/>
                  </a:lnTo>
                  <a:lnTo>
                    <a:pt x="723" y="1151"/>
                  </a:lnTo>
                  <a:lnTo>
                    <a:pt x="717" y="1151"/>
                  </a:lnTo>
                  <a:lnTo>
                    <a:pt x="711" y="1151"/>
                  </a:lnTo>
                  <a:lnTo>
                    <a:pt x="703" y="1151"/>
                  </a:lnTo>
                  <a:lnTo>
                    <a:pt x="696" y="1151"/>
                  </a:lnTo>
                  <a:lnTo>
                    <a:pt x="688" y="1151"/>
                  </a:lnTo>
                  <a:lnTo>
                    <a:pt x="681" y="1152"/>
                  </a:lnTo>
                  <a:lnTo>
                    <a:pt x="674" y="1152"/>
                  </a:lnTo>
                  <a:lnTo>
                    <a:pt x="668" y="1152"/>
                  </a:lnTo>
                  <a:lnTo>
                    <a:pt x="661" y="1153"/>
                  </a:lnTo>
                  <a:lnTo>
                    <a:pt x="655" y="1153"/>
                  </a:lnTo>
                  <a:lnTo>
                    <a:pt x="650" y="1153"/>
                  </a:lnTo>
                  <a:lnTo>
                    <a:pt x="646" y="1153"/>
                  </a:lnTo>
                  <a:lnTo>
                    <a:pt x="643" y="1153"/>
                  </a:lnTo>
                  <a:lnTo>
                    <a:pt x="641" y="1153"/>
                  </a:lnTo>
                  <a:lnTo>
                    <a:pt x="641" y="1154"/>
                  </a:lnTo>
                  <a:lnTo>
                    <a:pt x="642" y="1146"/>
                  </a:lnTo>
                  <a:lnTo>
                    <a:pt x="643" y="1139"/>
                  </a:lnTo>
                  <a:lnTo>
                    <a:pt x="645" y="1132"/>
                  </a:lnTo>
                  <a:lnTo>
                    <a:pt x="646" y="1125"/>
                  </a:lnTo>
                  <a:lnTo>
                    <a:pt x="648" y="1118"/>
                  </a:lnTo>
                  <a:lnTo>
                    <a:pt x="649" y="1111"/>
                  </a:lnTo>
                  <a:lnTo>
                    <a:pt x="651" y="1103"/>
                  </a:lnTo>
                  <a:lnTo>
                    <a:pt x="652" y="1096"/>
                  </a:lnTo>
                  <a:lnTo>
                    <a:pt x="654" y="1089"/>
                  </a:lnTo>
                  <a:lnTo>
                    <a:pt x="655" y="1082"/>
                  </a:lnTo>
                  <a:lnTo>
                    <a:pt x="657" y="1075"/>
                  </a:lnTo>
                  <a:lnTo>
                    <a:pt x="658" y="1067"/>
                  </a:lnTo>
                  <a:lnTo>
                    <a:pt x="659" y="1060"/>
                  </a:lnTo>
                  <a:lnTo>
                    <a:pt x="661" y="1053"/>
                  </a:lnTo>
                  <a:lnTo>
                    <a:pt x="662" y="1046"/>
                  </a:lnTo>
                  <a:lnTo>
                    <a:pt x="664" y="1040"/>
                  </a:lnTo>
                  <a:lnTo>
                    <a:pt x="659" y="1039"/>
                  </a:lnTo>
                  <a:lnTo>
                    <a:pt x="654" y="1039"/>
                  </a:lnTo>
                  <a:lnTo>
                    <a:pt x="650" y="1039"/>
                  </a:lnTo>
                  <a:lnTo>
                    <a:pt x="645" y="1039"/>
                  </a:lnTo>
                  <a:lnTo>
                    <a:pt x="640" y="1039"/>
                  </a:lnTo>
                  <a:lnTo>
                    <a:pt x="635" y="1039"/>
                  </a:lnTo>
                  <a:lnTo>
                    <a:pt x="630" y="1039"/>
                  </a:lnTo>
                  <a:lnTo>
                    <a:pt x="624" y="1039"/>
                  </a:lnTo>
                  <a:lnTo>
                    <a:pt x="619" y="1039"/>
                  </a:lnTo>
                  <a:lnTo>
                    <a:pt x="614" y="1039"/>
                  </a:lnTo>
                  <a:lnTo>
                    <a:pt x="610" y="1039"/>
                  </a:lnTo>
                  <a:lnTo>
                    <a:pt x="606" y="1039"/>
                  </a:lnTo>
                  <a:lnTo>
                    <a:pt x="602" y="1039"/>
                  </a:lnTo>
                  <a:lnTo>
                    <a:pt x="598" y="1039"/>
                  </a:lnTo>
                  <a:lnTo>
                    <a:pt x="595" y="1039"/>
                  </a:lnTo>
                  <a:lnTo>
                    <a:pt x="592" y="1039"/>
                  </a:lnTo>
                  <a:lnTo>
                    <a:pt x="586" y="1039"/>
                  </a:lnTo>
                  <a:lnTo>
                    <a:pt x="579" y="1039"/>
                  </a:lnTo>
                  <a:lnTo>
                    <a:pt x="572" y="1039"/>
                  </a:lnTo>
                  <a:lnTo>
                    <a:pt x="565" y="1039"/>
                  </a:lnTo>
                  <a:lnTo>
                    <a:pt x="558" y="1039"/>
                  </a:lnTo>
                  <a:lnTo>
                    <a:pt x="550" y="1039"/>
                  </a:lnTo>
                  <a:lnTo>
                    <a:pt x="543" y="1039"/>
                  </a:lnTo>
                  <a:lnTo>
                    <a:pt x="535" y="1040"/>
                  </a:lnTo>
                  <a:lnTo>
                    <a:pt x="528" y="1040"/>
                  </a:lnTo>
                  <a:lnTo>
                    <a:pt x="522" y="1040"/>
                  </a:lnTo>
                  <a:lnTo>
                    <a:pt x="516" y="1040"/>
                  </a:lnTo>
                  <a:lnTo>
                    <a:pt x="511" y="1040"/>
                  </a:lnTo>
                  <a:lnTo>
                    <a:pt x="506" y="1040"/>
                  </a:lnTo>
                  <a:lnTo>
                    <a:pt x="503" y="1040"/>
                  </a:lnTo>
                  <a:lnTo>
                    <a:pt x="501" y="1040"/>
                  </a:lnTo>
                  <a:lnTo>
                    <a:pt x="501" y="1041"/>
                  </a:lnTo>
                  <a:lnTo>
                    <a:pt x="486" y="1009"/>
                  </a:lnTo>
                  <a:lnTo>
                    <a:pt x="473" y="977"/>
                  </a:lnTo>
                  <a:lnTo>
                    <a:pt x="459" y="945"/>
                  </a:lnTo>
                  <a:lnTo>
                    <a:pt x="443" y="912"/>
                  </a:lnTo>
                  <a:lnTo>
                    <a:pt x="428" y="879"/>
                  </a:lnTo>
                  <a:lnTo>
                    <a:pt x="412" y="846"/>
                  </a:lnTo>
                  <a:lnTo>
                    <a:pt x="397" y="813"/>
                  </a:lnTo>
                  <a:lnTo>
                    <a:pt x="382" y="780"/>
                  </a:lnTo>
                  <a:lnTo>
                    <a:pt x="366" y="747"/>
                  </a:lnTo>
                  <a:lnTo>
                    <a:pt x="351" y="715"/>
                  </a:lnTo>
                  <a:lnTo>
                    <a:pt x="336" y="684"/>
                  </a:lnTo>
                  <a:lnTo>
                    <a:pt x="321" y="654"/>
                  </a:lnTo>
                  <a:lnTo>
                    <a:pt x="307" y="624"/>
                  </a:lnTo>
                  <a:lnTo>
                    <a:pt x="294" y="596"/>
                  </a:lnTo>
                  <a:lnTo>
                    <a:pt x="280" y="570"/>
                  </a:lnTo>
                  <a:lnTo>
                    <a:pt x="269" y="545"/>
                  </a:lnTo>
                  <a:lnTo>
                    <a:pt x="267" y="544"/>
                  </a:lnTo>
                  <a:lnTo>
                    <a:pt x="265" y="544"/>
                  </a:lnTo>
                  <a:lnTo>
                    <a:pt x="264" y="544"/>
                  </a:lnTo>
                  <a:lnTo>
                    <a:pt x="262" y="544"/>
                  </a:lnTo>
                  <a:lnTo>
                    <a:pt x="260" y="544"/>
                  </a:lnTo>
                  <a:lnTo>
                    <a:pt x="259" y="543"/>
                  </a:lnTo>
                  <a:lnTo>
                    <a:pt x="257" y="543"/>
                  </a:lnTo>
                  <a:lnTo>
                    <a:pt x="255" y="543"/>
                  </a:lnTo>
                  <a:lnTo>
                    <a:pt x="253" y="542"/>
                  </a:lnTo>
                  <a:lnTo>
                    <a:pt x="251" y="542"/>
                  </a:lnTo>
                  <a:lnTo>
                    <a:pt x="250" y="541"/>
                  </a:lnTo>
                  <a:lnTo>
                    <a:pt x="247" y="541"/>
                  </a:lnTo>
                  <a:lnTo>
                    <a:pt x="245" y="541"/>
                  </a:lnTo>
                  <a:lnTo>
                    <a:pt x="244" y="541"/>
                  </a:lnTo>
                  <a:lnTo>
                    <a:pt x="242" y="541"/>
                  </a:lnTo>
                  <a:lnTo>
                    <a:pt x="241" y="541"/>
                  </a:lnTo>
                  <a:lnTo>
                    <a:pt x="236" y="571"/>
                  </a:lnTo>
                  <a:lnTo>
                    <a:pt x="232" y="602"/>
                  </a:lnTo>
                  <a:lnTo>
                    <a:pt x="227" y="632"/>
                  </a:lnTo>
                  <a:lnTo>
                    <a:pt x="223" y="664"/>
                  </a:lnTo>
                  <a:lnTo>
                    <a:pt x="219" y="695"/>
                  </a:lnTo>
                  <a:lnTo>
                    <a:pt x="214" y="726"/>
                  </a:lnTo>
                  <a:lnTo>
                    <a:pt x="210" y="758"/>
                  </a:lnTo>
                  <a:lnTo>
                    <a:pt x="205" y="788"/>
                  </a:lnTo>
                  <a:lnTo>
                    <a:pt x="201" y="820"/>
                  </a:lnTo>
                  <a:lnTo>
                    <a:pt x="197" y="851"/>
                  </a:lnTo>
                  <a:lnTo>
                    <a:pt x="193" y="883"/>
                  </a:lnTo>
                  <a:lnTo>
                    <a:pt x="188" y="915"/>
                  </a:lnTo>
                  <a:lnTo>
                    <a:pt x="184" y="945"/>
                  </a:lnTo>
                  <a:lnTo>
                    <a:pt x="180" y="977"/>
                  </a:lnTo>
                  <a:lnTo>
                    <a:pt x="176" y="1009"/>
                  </a:lnTo>
                  <a:lnTo>
                    <a:pt x="173" y="1041"/>
                  </a:lnTo>
                  <a:lnTo>
                    <a:pt x="172" y="1040"/>
                  </a:lnTo>
                  <a:lnTo>
                    <a:pt x="170" y="1040"/>
                  </a:lnTo>
                  <a:lnTo>
                    <a:pt x="167" y="1040"/>
                  </a:lnTo>
                  <a:lnTo>
                    <a:pt x="162" y="1040"/>
                  </a:lnTo>
                  <a:lnTo>
                    <a:pt x="157" y="1039"/>
                  </a:lnTo>
                  <a:lnTo>
                    <a:pt x="152" y="1039"/>
                  </a:lnTo>
                  <a:lnTo>
                    <a:pt x="145" y="1038"/>
                  </a:lnTo>
                  <a:lnTo>
                    <a:pt x="139" y="1038"/>
                  </a:lnTo>
                  <a:lnTo>
                    <a:pt x="132" y="1038"/>
                  </a:lnTo>
                  <a:lnTo>
                    <a:pt x="125" y="1037"/>
                  </a:lnTo>
                  <a:lnTo>
                    <a:pt x="117" y="1037"/>
                  </a:lnTo>
                  <a:lnTo>
                    <a:pt x="111" y="1036"/>
                  </a:lnTo>
                  <a:lnTo>
                    <a:pt x="104" y="1036"/>
                  </a:lnTo>
                  <a:lnTo>
                    <a:pt x="98" y="1036"/>
                  </a:lnTo>
                  <a:lnTo>
                    <a:pt x="92" y="1036"/>
                  </a:lnTo>
                  <a:lnTo>
                    <a:pt x="88" y="1036"/>
                  </a:lnTo>
                  <a:lnTo>
                    <a:pt x="82" y="1036"/>
                  </a:lnTo>
                  <a:lnTo>
                    <a:pt x="75" y="1036"/>
                  </a:lnTo>
                  <a:lnTo>
                    <a:pt x="69" y="1036"/>
                  </a:lnTo>
                  <a:lnTo>
                    <a:pt x="62" y="1036"/>
                  </a:lnTo>
                  <a:lnTo>
                    <a:pt x="55" y="1037"/>
                  </a:lnTo>
                  <a:lnTo>
                    <a:pt x="47" y="1037"/>
                  </a:lnTo>
                  <a:lnTo>
                    <a:pt x="40" y="1038"/>
                  </a:lnTo>
                  <a:lnTo>
                    <a:pt x="32" y="1038"/>
                  </a:lnTo>
                  <a:lnTo>
                    <a:pt x="26" y="1038"/>
                  </a:lnTo>
                  <a:lnTo>
                    <a:pt x="20" y="1039"/>
                  </a:lnTo>
                  <a:lnTo>
                    <a:pt x="14" y="1039"/>
                  </a:lnTo>
                  <a:lnTo>
                    <a:pt x="9" y="1040"/>
                  </a:lnTo>
                  <a:lnTo>
                    <a:pt x="5" y="1040"/>
                  </a:lnTo>
                  <a:lnTo>
                    <a:pt x="2" y="1040"/>
                  </a:lnTo>
                  <a:lnTo>
                    <a:pt x="0" y="1040"/>
                  </a:lnTo>
                  <a:lnTo>
                    <a:pt x="0" y="1041"/>
                  </a:lnTo>
                  <a:lnTo>
                    <a:pt x="13" y="976"/>
                  </a:lnTo>
                  <a:lnTo>
                    <a:pt x="26" y="911"/>
                  </a:lnTo>
                  <a:lnTo>
                    <a:pt x="39" y="847"/>
                  </a:lnTo>
                  <a:lnTo>
                    <a:pt x="51" y="782"/>
                  </a:lnTo>
                  <a:lnTo>
                    <a:pt x="62" y="717"/>
                  </a:lnTo>
                  <a:lnTo>
                    <a:pt x="73" y="652"/>
                  </a:lnTo>
                  <a:lnTo>
                    <a:pt x="84" y="586"/>
                  </a:lnTo>
                  <a:lnTo>
                    <a:pt x="94" y="522"/>
                  </a:lnTo>
                  <a:lnTo>
                    <a:pt x="104" y="456"/>
                  </a:lnTo>
                  <a:lnTo>
                    <a:pt x="113" y="390"/>
                  </a:lnTo>
                  <a:lnTo>
                    <a:pt x="123" y="325"/>
                  </a:lnTo>
                  <a:lnTo>
                    <a:pt x="131" y="260"/>
                  </a:lnTo>
                  <a:lnTo>
                    <a:pt x="139" y="194"/>
                  </a:lnTo>
                  <a:lnTo>
                    <a:pt x="147" y="130"/>
                  </a:lnTo>
                  <a:lnTo>
                    <a:pt x="154" y="65"/>
                  </a:lnTo>
                  <a:lnTo>
                    <a:pt x="161" y="0"/>
                  </a:lnTo>
                  <a:lnTo>
                    <a:pt x="162" y="0"/>
                  </a:lnTo>
                  <a:lnTo>
                    <a:pt x="166" y="0"/>
                  </a:lnTo>
                  <a:lnTo>
                    <a:pt x="171" y="0"/>
                  </a:lnTo>
                  <a:lnTo>
                    <a:pt x="178" y="0"/>
                  </a:lnTo>
                  <a:lnTo>
                    <a:pt x="186" y="0"/>
                  </a:lnTo>
                  <a:lnTo>
                    <a:pt x="195" y="0"/>
                  </a:lnTo>
                  <a:lnTo>
                    <a:pt x="205" y="1"/>
                  </a:lnTo>
                  <a:lnTo>
                    <a:pt x="216" y="1"/>
                  </a:lnTo>
                  <a:lnTo>
                    <a:pt x="227" y="1"/>
                  </a:lnTo>
                  <a:lnTo>
                    <a:pt x="239" y="2"/>
                  </a:lnTo>
                  <a:lnTo>
                    <a:pt x="251" y="2"/>
                  </a:lnTo>
                  <a:lnTo>
                    <a:pt x="262" y="2"/>
                  </a:lnTo>
                  <a:lnTo>
                    <a:pt x="272" y="2"/>
                  </a:lnTo>
                  <a:lnTo>
                    <a:pt x="282" y="2"/>
                  </a:lnTo>
                  <a:lnTo>
                    <a:pt x="291" y="2"/>
                  </a:lnTo>
                  <a:lnTo>
                    <a:pt x="299" y="3"/>
                  </a:lnTo>
                  <a:lnTo>
                    <a:pt x="435" y="0"/>
                  </a:lnTo>
                  <a:lnTo>
                    <a:pt x="458" y="0"/>
                  </a:lnTo>
                  <a:lnTo>
                    <a:pt x="481" y="1"/>
                  </a:lnTo>
                  <a:lnTo>
                    <a:pt x="506" y="3"/>
                  </a:lnTo>
                  <a:lnTo>
                    <a:pt x="529" y="6"/>
                  </a:lnTo>
                  <a:lnTo>
                    <a:pt x="554" y="12"/>
                  </a:lnTo>
                  <a:lnTo>
                    <a:pt x="577" y="19"/>
                  </a:lnTo>
                  <a:lnTo>
                    <a:pt x="600" y="27"/>
                  </a:lnTo>
                  <a:lnTo>
                    <a:pt x="621" y="37"/>
                  </a:lnTo>
                  <a:lnTo>
                    <a:pt x="641" y="51"/>
                  </a:lnTo>
                  <a:lnTo>
                    <a:pt x="659" y="65"/>
                  </a:lnTo>
                  <a:lnTo>
                    <a:pt x="676" y="82"/>
                  </a:lnTo>
                  <a:lnTo>
                    <a:pt x="690" y="102"/>
                  </a:lnTo>
                  <a:lnTo>
                    <a:pt x="701" y="124"/>
                  </a:lnTo>
                  <a:lnTo>
                    <a:pt x="710" y="150"/>
                  </a:lnTo>
                  <a:lnTo>
                    <a:pt x="716" y="179"/>
                  </a:lnTo>
                  <a:lnTo>
                    <a:pt x="718" y="211"/>
                  </a:lnTo>
                  <a:lnTo>
                    <a:pt x="716" y="249"/>
                  </a:lnTo>
                  <a:lnTo>
                    <a:pt x="710" y="285"/>
                  </a:lnTo>
                  <a:lnTo>
                    <a:pt x="700" y="317"/>
                  </a:lnTo>
                  <a:lnTo>
                    <a:pt x="688" y="347"/>
                  </a:lnTo>
                  <a:lnTo>
                    <a:pt x="674" y="375"/>
                  </a:lnTo>
                  <a:lnTo>
                    <a:pt x="656" y="400"/>
                  </a:lnTo>
                  <a:lnTo>
                    <a:pt x="638" y="423"/>
                  </a:lnTo>
                  <a:lnTo>
                    <a:pt x="617" y="444"/>
                  </a:lnTo>
                  <a:lnTo>
                    <a:pt x="596" y="462"/>
                  </a:lnTo>
                  <a:lnTo>
                    <a:pt x="572" y="477"/>
                  </a:lnTo>
                  <a:lnTo>
                    <a:pt x="550" y="492"/>
                  </a:lnTo>
                  <a:lnTo>
                    <a:pt x="526" y="504"/>
                  </a:lnTo>
                  <a:lnTo>
                    <a:pt x="503" y="513"/>
                  </a:lnTo>
                  <a:lnTo>
                    <a:pt x="479" y="522"/>
                  </a:lnTo>
                  <a:lnTo>
                    <a:pt x="458" y="528"/>
                  </a:lnTo>
                  <a:lnTo>
                    <a:pt x="437" y="533"/>
                  </a:lnTo>
                  <a:lnTo>
                    <a:pt x="449" y="558"/>
                  </a:lnTo>
                  <a:lnTo>
                    <a:pt x="462" y="586"/>
                  </a:lnTo>
                  <a:lnTo>
                    <a:pt x="476" y="614"/>
                  </a:lnTo>
                  <a:lnTo>
                    <a:pt x="489" y="644"/>
                  </a:lnTo>
                  <a:lnTo>
                    <a:pt x="504" y="673"/>
                  </a:lnTo>
                  <a:lnTo>
                    <a:pt x="519" y="703"/>
                  </a:lnTo>
                  <a:lnTo>
                    <a:pt x="533" y="735"/>
                  </a:lnTo>
                  <a:lnTo>
                    <a:pt x="549" y="766"/>
                  </a:lnTo>
                  <a:lnTo>
                    <a:pt x="564" y="797"/>
                  </a:lnTo>
                  <a:lnTo>
                    <a:pt x="579" y="828"/>
                  </a:lnTo>
                  <a:lnTo>
                    <a:pt x="595" y="859"/>
                  </a:lnTo>
                  <a:lnTo>
                    <a:pt x="610" y="890"/>
                  </a:lnTo>
                  <a:lnTo>
                    <a:pt x="626" y="921"/>
                  </a:lnTo>
                  <a:lnTo>
                    <a:pt x="641" y="950"/>
                  </a:lnTo>
                  <a:lnTo>
                    <a:pt x="655" y="979"/>
                  </a:lnTo>
                  <a:lnTo>
                    <a:pt x="671" y="1008"/>
                  </a:lnTo>
                  <a:lnTo>
                    <a:pt x="681" y="953"/>
                  </a:lnTo>
                  <a:lnTo>
                    <a:pt x="691" y="897"/>
                  </a:lnTo>
                  <a:lnTo>
                    <a:pt x="701" y="841"/>
                  </a:lnTo>
                  <a:lnTo>
                    <a:pt x="711" y="785"/>
                  </a:lnTo>
                  <a:lnTo>
                    <a:pt x="721" y="730"/>
                  </a:lnTo>
                  <a:lnTo>
                    <a:pt x="729" y="673"/>
                  </a:lnTo>
                  <a:lnTo>
                    <a:pt x="738" y="618"/>
                  </a:lnTo>
                  <a:lnTo>
                    <a:pt x="746" y="562"/>
                  </a:lnTo>
                  <a:lnTo>
                    <a:pt x="755" y="506"/>
                  </a:lnTo>
                  <a:lnTo>
                    <a:pt x="763" y="450"/>
                  </a:lnTo>
                  <a:lnTo>
                    <a:pt x="770" y="393"/>
                  </a:lnTo>
                  <a:lnTo>
                    <a:pt x="777" y="338"/>
                  </a:lnTo>
                  <a:lnTo>
                    <a:pt x="783" y="281"/>
                  </a:lnTo>
                  <a:lnTo>
                    <a:pt x="790" y="225"/>
                  </a:lnTo>
                  <a:lnTo>
                    <a:pt x="797" y="170"/>
                  </a:lnTo>
                  <a:lnTo>
                    <a:pt x="803" y="114"/>
                  </a:lnTo>
                  <a:lnTo>
                    <a:pt x="805" y="114"/>
                  </a:lnTo>
                  <a:lnTo>
                    <a:pt x="808" y="114"/>
                  </a:lnTo>
                  <a:lnTo>
                    <a:pt x="812" y="114"/>
                  </a:lnTo>
                  <a:lnTo>
                    <a:pt x="817" y="115"/>
                  </a:lnTo>
                  <a:lnTo>
                    <a:pt x="822" y="115"/>
                  </a:lnTo>
                  <a:lnTo>
                    <a:pt x="829" y="116"/>
                  </a:lnTo>
                  <a:lnTo>
                    <a:pt x="836" y="117"/>
                  </a:lnTo>
                  <a:lnTo>
                    <a:pt x="843" y="117"/>
                  </a:lnTo>
                  <a:lnTo>
                    <a:pt x="850" y="118"/>
                  </a:lnTo>
                  <a:lnTo>
                    <a:pt x="857" y="118"/>
                  </a:lnTo>
                  <a:lnTo>
                    <a:pt x="863" y="119"/>
                  </a:lnTo>
                  <a:lnTo>
                    <a:pt x="870" y="119"/>
                  </a:lnTo>
                  <a:lnTo>
                    <a:pt x="877" y="119"/>
                  </a:lnTo>
                  <a:lnTo>
                    <a:pt x="883" y="119"/>
                  </a:lnTo>
                  <a:lnTo>
                    <a:pt x="888" y="120"/>
                  </a:lnTo>
                  <a:lnTo>
                    <a:pt x="893" y="119"/>
                  </a:lnTo>
                  <a:lnTo>
                    <a:pt x="899" y="119"/>
                  </a:lnTo>
                  <a:lnTo>
                    <a:pt x="905" y="119"/>
                  </a:lnTo>
                  <a:lnTo>
                    <a:pt x="912" y="119"/>
                  </a:lnTo>
                  <a:lnTo>
                    <a:pt x="920" y="118"/>
                  </a:lnTo>
                  <a:lnTo>
                    <a:pt x="928" y="118"/>
                  </a:lnTo>
                  <a:lnTo>
                    <a:pt x="935" y="117"/>
                  </a:lnTo>
                  <a:lnTo>
                    <a:pt x="942" y="117"/>
                  </a:lnTo>
                  <a:lnTo>
                    <a:pt x="948" y="116"/>
                  </a:lnTo>
                  <a:lnTo>
                    <a:pt x="954" y="115"/>
                  </a:lnTo>
                  <a:lnTo>
                    <a:pt x="961" y="115"/>
                  </a:lnTo>
                  <a:lnTo>
                    <a:pt x="966" y="114"/>
                  </a:lnTo>
                  <a:lnTo>
                    <a:pt x="970" y="114"/>
                  </a:lnTo>
                  <a:lnTo>
                    <a:pt x="973" y="114"/>
                  </a:lnTo>
                  <a:lnTo>
                    <a:pt x="975" y="114"/>
                  </a:lnTo>
                  <a:lnTo>
                    <a:pt x="976" y="114"/>
                  </a:lnTo>
                  <a:lnTo>
                    <a:pt x="969" y="143"/>
                  </a:lnTo>
                  <a:lnTo>
                    <a:pt x="963" y="172"/>
                  </a:lnTo>
                  <a:lnTo>
                    <a:pt x="956" y="200"/>
                  </a:lnTo>
                  <a:lnTo>
                    <a:pt x="951" y="227"/>
                  </a:lnTo>
                  <a:lnTo>
                    <a:pt x="946" y="255"/>
                  </a:lnTo>
                  <a:lnTo>
                    <a:pt x="941" y="281"/>
                  </a:lnTo>
                  <a:lnTo>
                    <a:pt x="936" y="307"/>
                  </a:lnTo>
                  <a:lnTo>
                    <a:pt x="931" y="334"/>
                  </a:lnTo>
                  <a:lnTo>
                    <a:pt x="927" y="359"/>
                  </a:lnTo>
                  <a:lnTo>
                    <a:pt x="922" y="386"/>
                  </a:lnTo>
                  <a:lnTo>
                    <a:pt x="917" y="412"/>
                  </a:lnTo>
                  <a:lnTo>
                    <a:pt x="913" y="438"/>
                  </a:lnTo>
                  <a:lnTo>
                    <a:pt x="909" y="466"/>
                  </a:lnTo>
                  <a:lnTo>
                    <a:pt x="904" y="493"/>
                  </a:lnTo>
                  <a:lnTo>
                    <a:pt x="900" y="522"/>
                  </a:lnTo>
                  <a:lnTo>
                    <a:pt x="896" y="550"/>
                  </a:lnTo>
                  <a:lnTo>
                    <a:pt x="901" y="550"/>
                  </a:lnTo>
                  <a:lnTo>
                    <a:pt x="907" y="550"/>
                  </a:lnTo>
                  <a:lnTo>
                    <a:pt x="914" y="550"/>
                  </a:lnTo>
                  <a:lnTo>
                    <a:pt x="924" y="550"/>
                  </a:lnTo>
                  <a:lnTo>
                    <a:pt x="933" y="550"/>
                  </a:lnTo>
                  <a:lnTo>
                    <a:pt x="942" y="551"/>
                  </a:lnTo>
                  <a:lnTo>
                    <a:pt x="953" y="551"/>
                  </a:lnTo>
                  <a:lnTo>
                    <a:pt x="965" y="551"/>
                  </a:lnTo>
                  <a:lnTo>
                    <a:pt x="976" y="552"/>
                  </a:lnTo>
                  <a:lnTo>
                    <a:pt x="987" y="552"/>
                  </a:lnTo>
                  <a:lnTo>
                    <a:pt x="999" y="552"/>
                  </a:lnTo>
                  <a:lnTo>
                    <a:pt x="1012" y="553"/>
                  </a:lnTo>
                  <a:lnTo>
                    <a:pt x="1023" y="553"/>
                  </a:lnTo>
                  <a:lnTo>
                    <a:pt x="1034" y="554"/>
                  </a:lnTo>
                  <a:lnTo>
                    <a:pt x="1046" y="554"/>
                  </a:lnTo>
                  <a:lnTo>
                    <a:pt x="1057" y="555"/>
                  </a:lnTo>
                  <a:lnTo>
                    <a:pt x="1071" y="554"/>
                  </a:lnTo>
                  <a:lnTo>
                    <a:pt x="1087" y="554"/>
                  </a:lnTo>
                  <a:lnTo>
                    <a:pt x="1103" y="554"/>
                  </a:lnTo>
                  <a:lnTo>
                    <a:pt x="1119" y="554"/>
                  </a:lnTo>
                  <a:lnTo>
                    <a:pt x="1137" y="553"/>
                  </a:lnTo>
                  <a:lnTo>
                    <a:pt x="1153" y="553"/>
                  </a:lnTo>
                  <a:lnTo>
                    <a:pt x="1169" y="552"/>
                  </a:lnTo>
                  <a:lnTo>
                    <a:pt x="1186" y="552"/>
                  </a:lnTo>
                  <a:lnTo>
                    <a:pt x="1201" y="552"/>
                  </a:lnTo>
                  <a:lnTo>
                    <a:pt x="1217" y="551"/>
                  </a:lnTo>
                  <a:lnTo>
                    <a:pt x="1230" y="551"/>
                  </a:lnTo>
                  <a:lnTo>
                    <a:pt x="1243" y="550"/>
                  </a:lnTo>
                  <a:lnTo>
                    <a:pt x="1255" y="550"/>
                  </a:lnTo>
                  <a:lnTo>
                    <a:pt x="1265" y="550"/>
                  </a:lnTo>
                  <a:lnTo>
                    <a:pt x="1272" y="550"/>
                  </a:lnTo>
                  <a:lnTo>
                    <a:pt x="1279" y="550"/>
                  </a:lnTo>
                  <a:lnTo>
                    <a:pt x="1282" y="522"/>
                  </a:lnTo>
                  <a:lnTo>
                    <a:pt x="1286" y="493"/>
                  </a:lnTo>
                  <a:lnTo>
                    <a:pt x="1289" y="466"/>
                  </a:lnTo>
                  <a:lnTo>
                    <a:pt x="1293" y="438"/>
                  </a:lnTo>
                  <a:lnTo>
                    <a:pt x="1297" y="412"/>
                  </a:lnTo>
                  <a:lnTo>
                    <a:pt x="1301" y="386"/>
                  </a:lnTo>
                  <a:lnTo>
                    <a:pt x="1304" y="359"/>
                  </a:lnTo>
                  <a:lnTo>
                    <a:pt x="1308" y="334"/>
                  </a:lnTo>
                  <a:lnTo>
                    <a:pt x="1311" y="307"/>
                  </a:lnTo>
                  <a:lnTo>
                    <a:pt x="1314" y="281"/>
                  </a:lnTo>
                  <a:lnTo>
                    <a:pt x="1318" y="255"/>
                  </a:lnTo>
                  <a:lnTo>
                    <a:pt x="1321" y="227"/>
                  </a:lnTo>
                  <a:lnTo>
                    <a:pt x="1324" y="200"/>
                  </a:lnTo>
                  <a:lnTo>
                    <a:pt x="1327" y="172"/>
                  </a:lnTo>
                  <a:lnTo>
                    <a:pt x="1330" y="143"/>
                  </a:lnTo>
                  <a:lnTo>
                    <a:pt x="1334" y="114"/>
                  </a:lnTo>
                  <a:lnTo>
                    <a:pt x="1336" y="114"/>
                  </a:lnTo>
                  <a:lnTo>
                    <a:pt x="1340" y="114"/>
                  </a:lnTo>
                  <a:lnTo>
                    <a:pt x="1344" y="114"/>
                  </a:lnTo>
                  <a:lnTo>
                    <a:pt x="1349" y="115"/>
                  </a:lnTo>
                  <a:lnTo>
                    <a:pt x="1354" y="115"/>
                  </a:lnTo>
                  <a:lnTo>
                    <a:pt x="1361" y="116"/>
                  </a:lnTo>
                  <a:lnTo>
                    <a:pt x="1367" y="117"/>
                  </a:lnTo>
                  <a:lnTo>
                    <a:pt x="1374" y="117"/>
                  </a:lnTo>
                  <a:lnTo>
                    <a:pt x="1382" y="118"/>
                  </a:lnTo>
                  <a:lnTo>
                    <a:pt x="1389" y="118"/>
                  </a:lnTo>
                  <a:lnTo>
                    <a:pt x="1395" y="119"/>
                  </a:lnTo>
                  <a:lnTo>
                    <a:pt x="1402" y="119"/>
                  </a:lnTo>
                  <a:lnTo>
                    <a:pt x="1408" y="119"/>
                  </a:lnTo>
                  <a:lnTo>
                    <a:pt x="1414" y="119"/>
                  </a:lnTo>
                  <a:lnTo>
                    <a:pt x="1419" y="120"/>
                  </a:lnTo>
                  <a:lnTo>
                    <a:pt x="1425" y="119"/>
                  </a:lnTo>
                  <a:lnTo>
                    <a:pt x="1431" y="119"/>
                  </a:lnTo>
                  <a:lnTo>
                    <a:pt x="1437" y="119"/>
                  </a:lnTo>
                  <a:lnTo>
                    <a:pt x="1444" y="119"/>
                  </a:lnTo>
                  <a:lnTo>
                    <a:pt x="1451" y="118"/>
                  </a:lnTo>
                  <a:lnTo>
                    <a:pt x="1459" y="118"/>
                  </a:lnTo>
                  <a:lnTo>
                    <a:pt x="1467" y="117"/>
                  </a:lnTo>
                  <a:lnTo>
                    <a:pt x="1474" y="117"/>
                  </a:lnTo>
                  <a:lnTo>
                    <a:pt x="1480" y="116"/>
                  </a:lnTo>
                  <a:lnTo>
                    <a:pt x="1486" y="115"/>
                  </a:lnTo>
                  <a:lnTo>
                    <a:pt x="1492" y="115"/>
                  </a:lnTo>
                  <a:lnTo>
                    <a:pt x="1497" y="114"/>
                  </a:lnTo>
                  <a:lnTo>
                    <a:pt x="1501" y="114"/>
                  </a:lnTo>
                  <a:lnTo>
                    <a:pt x="1504" y="114"/>
                  </a:lnTo>
                  <a:lnTo>
                    <a:pt x="1507" y="114"/>
                  </a:lnTo>
                  <a:lnTo>
                    <a:pt x="1508" y="114"/>
                  </a:lnTo>
                  <a:close/>
                  <a:moveTo>
                    <a:pt x="274" y="453"/>
                  </a:moveTo>
                  <a:lnTo>
                    <a:pt x="304" y="452"/>
                  </a:lnTo>
                  <a:lnTo>
                    <a:pt x="333" y="450"/>
                  </a:lnTo>
                  <a:lnTo>
                    <a:pt x="360" y="445"/>
                  </a:lnTo>
                  <a:lnTo>
                    <a:pt x="386" y="438"/>
                  </a:lnTo>
                  <a:lnTo>
                    <a:pt x="410" y="429"/>
                  </a:lnTo>
                  <a:lnTo>
                    <a:pt x="432" y="419"/>
                  </a:lnTo>
                  <a:lnTo>
                    <a:pt x="452" y="407"/>
                  </a:lnTo>
                  <a:lnTo>
                    <a:pt x="472" y="393"/>
                  </a:lnTo>
                  <a:lnTo>
                    <a:pt x="488" y="377"/>
                  </a:lnTo>
                  <a:lnTo>
                    <a:pt x="503" y="359"/>
                  </a:lnTo>
                  <a:lnTo>
                    <a:pt x="516" y="341"/>
                  </a:lnTo>
                  <a:lnTo>
                    <a:pt x="526" y="320"/>
                  </a:lnTo>
                  <a:lnTo>
                    <a:pt x="535" y="298"/>
                  </a:lnTo>
                  <a:lnTo>
                    <a:pt x="542" y="274"/>
                  </a:lnTo>
                  <a:lnTo>
                    <a:pt x="546" y="250"/>
                  </a:lnTo>
                  <a:lnTo>
                    <a:pt x="548" y="224"/>
                  </a:lnTo>
                  <a:lnTo>
                    <a:pt x="547" y="210"/>
                  </a:lnTo>
                  <a:lnTo>
                    <a:pt x="545" y="195"/>
                  </a:lnTo>
                  <a:lnTo>
                    <a:pt x="542" y="183"/>
                  </a:lnTo>
                  <a:lnTo>
                    <a:pt x="536" y="171"/>
                  </a:lnTo>
                  <a:lnTo>
                    <a:pt x="530" y="159"/>
                  </a:lnTo>
                  <a:lnTo>
                    <a:pt x="523" y="148"/>
                  </a:lnTo>
                  <a:lnTo>
                    <a:pt x="515" y="138"/>
                  </a:lnTo>
                  <a:lnTo>
                    <a:pt x="505" y="129"/>
                  </a:lnTo>
                  <a:lnTo>
                    <a:pt x="493" y="120"/>
                  </a:lnTo>
                  <a:lnTo>
                    <a:pt x="481" y="113"/>
                  </a:lnTo>
                  <a:lnTo>
                    <a:pt x="468" y="107"/>
                  </a:lnTo>
                  <a:lnTo>
                    <a:pt x="452" y="102"/>
                  </a:lnTo>
                  <a:lnTo>
                    <a:pt x="436" y="98"/>
                  </a:lnTo>
                  <a:lnTo>
                    <a:pt x="420" y="95"/>
                  </a:lnTo>
                  <a:lnTo>
                    <a:pt x="401" y="93"/>
                  </a:lnTo>
                  <a:lnTo>
                    <a:pt x="382" y="93"/>
                  </a:lnTo>
                  <a:lnTo>
                    <a:pt x="376" y="93"/>
                  </a:lnTo>
                  <a:lnTo>
                    <a:pt x="370" y="93"/>
                  </a:lnTo>
                  <a:lnTo>
                    <a:pt x="364" y="93"/>
                  </a:lnTo>
                  <a:lnTo>
                    <a:pt x="359" y="93"/>
                  </a:lnTo>
                  <a:lnTo>
                    <a:pt x="354" y="93"/>
                  </a:lnTo>
                  <a:lnTo>
                    <a:pt x="350" y="93"/>
                  </a:lnTo>
                  <a:lnTo>
                    <a:pt x="345" y="93"/>
                  </a:lnTo>
                  <a:lnTo>
                    <a:pt x="341" y="93"/>
                  </a:lnTo>
                  <a:lnTo>
                    <a:pt x="337" y="93"/>
                  </a:lnTo>
                  <a:lnTo>
                    <a:pt x="333" y="93"/>
                  </a:lnTo>
                  <a:lnTo>
                    <a:pt x="328" y="93"/>
                  </a:lnTo>
                  <a:lnTo>
                    <a:pt x="325" y="93"/>
                  </a:lnTo>
                  <a:lnTo>
                    <a:pt x="322" y="93"/>
                  </a:lnTo>
                  <a:lnTo>
                    <a:pt x="319" y="93"/>
                  </a:lnTo>
                  <a:lnTo>
                    <a:pt x="317" y="93"/>
                  </a:lnTo>
                  <a:lnTo>
                    <a:pt x="315" y="93"/>
                  </a:lnTo>
                  <a:lnTo>
                    <a:pt x="309" y="120"/>
                  </a:lnTo>
                  <a:lnTo>
                    <a:pt x="305" y="146"/>
                  </a:lnTo>
                  <a:lnTo>
                    <a:pt x="301" y="170"/>
                  </a:lnTo>
                  <a:lnTo>
                    <a:pt x="297" y="192"/>
                  </a:lnTo>
                  <a:lnTo>
                    <a:pt x="293" y="213"/>
                  </a:lnTo>
                  <a:lnTo>
                    <a:pt x="289" y="232"/>
                  </a:lnTo>
                  <a:lnTo>
                    <a:pt x="286" y="252"/>
                  </a:lnTo>
                  <a:lnTo>
                    <a:pt x="284" y="270"/>
                  </a:lnTo>
                  <a:lnTo>
                    <a:pt x="281" y="290"/>
                  </a:lnTo>
                  <a:lnTo>
                    <a:pt x="278" y="308"/>
                  </a:lnTo>
                  <a:lnTo>
                    <a:pt x="275" y="329"/>
                  </a:lnTo>
                  <a:lnTo>
                    <a:pt x="272" y="350"/>
                  </a:lnTo>
                  <a:lnTo>
                    <a:pt x="269" y="373"/>
                  </a:lnTo>
                  <a:lnTo>
                    <a:pt x="266" y="396"/>
                  </a:lnTo>
                  <a:lnTo>
                    <a:pt x="262" y="423"/>
                  </a:lnTo>
                  <a:lnTo>
                    <a:pt x="258" y="453"/>
                  </a:lnTo>
                  <a:lnTo>
                    <a:pt x="259" y="453"/>
                  </a:lnTo>
                  <a:lnTo>
                    <a:pt x="260" y="453"/>
                  </a:lnTo>
                  <a:lnTo>
                    <a:pt x="261" y="453"/>
                  </a:lnTo>
                  <a:lnTo>
                    <a:pt x="262" y="453"/>
                  </a:lnTo>
                  <a:lnTo>
                    <a:pt x="263" y="453"/>
                  </a:lnTo>
                  <a:lnTo>
                    <a:pt x="264" y="453"/>
                  </a:lnTo>
                  <a:lnTo>
                    <a:pt x="265" y="453"/>
                  </a:lnTo>
                  <a:lnTo>
                    <a:pt x="266" y="453"/>
                  </a:lnTo>
                  <a:lnTo>
                    <a:pt x="267" y="453"/>
                  </a:lnTo>
                  <a:lnTo>
                    <a:pt x="268" y="453"/>
                  </a:lnTo>
                  <a:lnTo>
                    <a:pt x="269" y="453"/>
                  </a:lnTo>
                  <a:lnTo>
                    <a:pt x="270" y="453"/>
                  </a:lnTo>
                  <a:lnTo>
                    <a:pt x="272" y="453"/>
                  </a:lnTo>
                  <a:lnTo>
                    <a:pt x="273" y="453"/>
                  </a:lnTo>
                  <a:lnTo>
                    <a:pt x="274" y="45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 name=""/>
            <p:cNvSpPr/>
            <p:nvPr/>
          </p:nvSpPr>
          <p:spPr>
            <a:xfrm>
              <a:off x="7737840" y="6540480"/>
              <a:ext cx="104040" cy="151560"/>
            </a:xfrm>
            <a:custGeom>
              <a:avLst/>
              <a:gdLst/>
              <a:ahLst/>
              <a:rect l="l" t="t" r="r" b="b"/>
              <a:pathLst>
                <a:path w="890" h="1088">
                  <a:moveTo>
                    <a:pt x="890" y="431"/>
                  </a:moveTo>
                  <a:lnTo>
                    <a:pt x="886" y="485"/>
                  </a:lnTo>
                  <a:lnTo>
                    <a:pt x="880" y="541"/>
                  </a:lnTo>
                  <a:lnTo>
                    <a:pt x="870" y="597"/>
                  </a:lnTo>
                  <a:lnTo>
                    <a:pt x="855" y="654"/>
                  </a:lnTo>
                  <a:lnTo>
                    <a:pt x="835" y="710"/>
                  </a:lnTo>
                  <a:lnTo>
                    <a:pt x="813" y="765"/>
                  </a:lnTo>
                  <a:lnTo>
                    <a:pt x="785" y="817"/>
                  </a:lnTo>
                  <a:lnTo>
                    <a:pt x="754" y="866"/>
                  </a:lnTo>
                  <a:lnTo>
                    <a:pt x="718" y="912"/>
                  </a:lnTo>
                  <a:lnTo>
                    <a:pt x="678" y="955"/>
                  </a:lnTo>
                  <a:lnTo>
                    <a:pt x="635" y="992"/>
                  </a:lnTo>
                  <a:lnTo>
                    <a:pt x="588" y="1025"/>
                  </a:lnTo>
                  <a:lnTo>
                    <a:pt x="537" y="1051"/>
                  </a:lnTo>
                  <a:lnTo>
                    <a:pt x="482" y="1070"/>
                  </a:lnTo>
                  <a:lnTo>
                    <a:pt x="423" y="1083"/>
                  </a:lnTo>
                  <a:lnTo>
                    <a:pt x="361" y="1088"/>
                  </a:lnTo>
                  <a:lnTo>
                    <a:pt x="320" y="1086"/>
                  </a:lnTo>
                  <a:lnTo>
                    <a:pt x="282" y="1080"/>
                  </a:lnTo>
                  <a:lnTo>
                    <a:pt x="246" y="1070"/>
                  </a:lnTo>
                  <a:lnTo>
                    <a:pt x="211" y="1058"/>
                  </a:lnTo>
                  <a:lnTo>
                    <a:pt x="180" y="1042"/>
                  </a:lnTo>
                  <a:lnTo>
                    <a:pt x="150" y="1022"/>
                  </a:lnTo>
                  <a:lnTo>
                    <a:pt x="122" y="998"/>
                  </a:lnTo>
                  <a:lnTo>
                    <a:pt x="98" y="973"/>
                  </a:lnTo>
                  <a:lnTo>
                    <a:pt x="76" y="943"/>
                  </a:lnTo>
                  <a:lnTo>
                    <a:pt x="56" y="911"/>
                  </a:lnTo>
                  <a:lnTo>
                    <a:pt x="39" y="876"/>
                  </a:lnTo>
                  <a:lnTo>
                    <a:pt x="25" y="838"/>
                  </a:lnTo>
                  <a:lnTo>
                    <a:pt x="15" y="797"/>
                  </a:lnTo>
                  <a:lnTo>
                    <a:pt x="6" y="753"/>
                  </a:lnTo>
                  <a:lnTo>
                    <a:pt x="1" y="708"/>
                  </a:lnTo>
                  <a:lnTo>
                    <a:pt x="0" y="660"/>
                  </a:lnTo>
                  <a:lnTo>
                    <a:pt x="2" y="604"/>
                  </a:lnTo>
                  <a:lnTo>
                    <a:pt x="8" y="548"/>
                  </a:lnTo>
                  <a:lnTo>
                    <a:pt x="20" y="491"/>
                  </a:lnTo>
                  <a:lnTo>
                    <a:pt x="34" y="434"/>
                  </a:lnTo>
                  <a:lnTo>
                    <a:pt x="54" y="378"/>
                  </a:lnTo>
                  <a:lnTo>
                    <a:pt x="77" y="323"/>
                  </a:lnTo>
                  <a:lnTo>
                    <a:pt x="105" y="271"/>
                  </a:lnTo>
                  <a:lnTo>
                    <a:pt x="137" y="221"/>
                  </a:lnTo>
                  <a:lnTo>
                    <a:pt x="172" y="174"/>
                  </a:lnTo>
                  <a:lnTo>
                    <a:pt x="211" y="132"/>
                  </a:lnTo>
                  <a:lnTo>
                    <a:pt x="255" y="94"/>
                  </a:lnTo>
                  <a:lnTo>
                    <a:pt x="303" y="62"/>
                  </a:lnTo>
                  <a:lnTo>
                    <a:pt x="354" y="36"/>
                  </a:lnTo>
                  <a:lnTo>
                    <a:pt x="409" y="16"/>
                  </a:lnTo>
                  <a:lnTo>
                    <a:pt x="467" y="4"/>
                  </a:lnTo>
                  <a:lnTo>
                    <a:pt x="531" y="0"/>
                  </a:lnTo>
                  <a:lnTo>
                    <a:pt x="571" y="1"/>
                  </a:lnTo>
                  <a:lnTo>
                    <a:pt x="610" y="7"/>
                  </a:lnTo>
                  <a:lnTo>
                    <a:pt x="646" y="16"/>
                  </a:lnTo>
                  <a:lnTo>
                    <a:pt x="680" y="29"/>
                  </a:lnTo>
                  <a:lnTo>
                    <a:pt x="711" y="45"/>
                  </a:lnTo>
                  <a:lnTo>
                    <a:pt x="741" y="66"/>
                  </a:lnTo>
                  <a:lnTo>
                    <a:pt x="769" y="88"/>
                  </a:lnTo>
                  <a:lnTo>
                    <a:pt x="793" y="115"/>
                  </a:lnTo>
                  <a:lnTo>
                    <a:pt x="815" y="144"/>
                  </a:lnTo>
                  <a:lnTo>
                    <a:pt x="834" y="177"/>
                  </a:lnTo>
                  <a:lnTo>
                    <a:pt x="851" y="211"/>
                  </a:lnTo>
                  <a:lnTo>
                    <a:pt x="864" y="250"/>
                  </a:lnTo>
                  <a:lnTo>
                    <a:pt x="875" y="291"/>
                  </a:lnTo>
                  <a:lnTo>
                    <a:pt x="882" y="336"/>
                  </a:lnTo>
                  <a:lnTo>
                    <a:pt x="887" y="382"/>
                  </a:lnTo>
                  <a:lnTo>
                    <a:pt x="890" y="431"/>
                  </a:lnTo>
                  <a:close/>
                  <a:moveTo>
                    <a:pt x="722" y="417"/>
                  </a:moveTo>
                  <a:lnTo>
                    <a:pt x="720" y="387"/>
                  </a:lnTo>
                  <a:lnTo>
                    <a:pt x="719" y="358"/>
                  </a:lnTo>
                  <a:lnTo>
                    <a:pt x="716" y="329"/>
                  </a:lnTo>
                  <a:lnTo>
                    <a:pt x="713" y="302"/>
                  </a:lnTo>
                  <a:lnTo>
                    <a:pt x="708" y="274"/>
                  </a:lnTo>
                  <a:lnTo>
                    <a:pt x="701" y="247"/>
                  </a:lnTo>
                  <a:lnTo>
                    <a:pt x="693" y="223"/>
                  </a:lnTo>
                  <a:lnTo>
                    <a:pt x="683" y="199"/>
                  </a:lnTo>
                  <a:lnTo>
                    <a:pt x="670" y="178"/>
                  </a:lnTo>
                  <a:lnTo>
                    <a:pt x="656" y="157"/>
                  </a:lnTo>
                  <a:lnTo>
                    <a:pt x="640" y="140"/>
                  </a:lnTo>
                  <a:lnTo>
                    <a:pt x="620" y="125"/>
                  </a:lnTo>
                  <a:lnTo>
                    <a:pt x="599" y="113"/>
                  </a:lnTo>
                  <a:lnTo>
                    <a:pt x="574" y="105"/>
                  </a:lnTo>
                  <a:lnTo>
                    <a:pt x="547" y="99"/>
                  </a:lnTo>
                  <a:lnTo>
                    <a:pt x="518" y="98"/>
                  </a:lnTo>
                  <a:lnTo>
                    <a:pt x="475" y="102"/>
                  </a:lnTo>
                  <a:lnTo>
                    <a:pt x="436" y="113"/>
                  </a:lnTo>
                  <a:lnTo>
                    <a:pt x="399" y="132"/>
                  </a:lnTo>
                  <a:lnTo>
                    <a:pt x="365" y="157"/>
                  </a:lnTo>
                  <a:lnTo>
                    <a:pt x="333" y="188"/>
                  </a:lnTo>
                  <a:lnTo>
                    <a:pt x="305" y="223"/>
                  </a:lnTo>
                  <a:lnTo>
                    <a:pt x="279" y="263"/>
                  </a:lnTo>
                  <a:lnTo>
                    <a:pt x="256" y="306"/>
                  </a:lnTo>
                  <a:lnTo>
                    <a:pt x="236" y="351"/>
                  </a:lnTo>
                  <a:lnTo>
                    <a:pt x="219" y="397"/>
                  </a:lnTo>
                  <a:lnTo>
                    <a:pt x="204" y="445"/>
                  </a:lnTo>
                  <a:lnTo>
                    <a:pt x="192" y="494"/>
                  </a:lnTo>
                  <a:lnTo>
                    <a:pt x="183" y="541"/>
                  </a:lnTo>
                  <a:lnTo>
                    <a:pt x="176" y="588"/>
                  </a:lnTo>
                  <a:lnTo>
                    <a:pt x="172" y="632"/>
                  </a:lnTo>
                  <a:lnTo>
                    <a:pt x="171" y="674"/>
                  </a:lnTo>
                  <a:lnTo>
                    <a:pt x="171" y="702"/>
                  </a:lnTo>
                  <a:lnTo>
                    <a:pt x="172" y="731"/>
                  </a:lnTo>
                  <a:lnTo>
                    <a:pt x="175" y="759"/>
                  </a:lnTo>
                  <a:lnTo>
                    <a:pt x="180" y="787"/>
                  </a:lnTo>
                  <a:lnTo>
                    <a:pt x="185" y="815"/>
                  </a:lnTo>
                  <a:lnTo>
                    <a:pt x="192" y="841"/>
                  </a:lnTo>
                  <a:lnTo>
                    <a:pt x="200" y="866"/>
                  </a:lnTo>
                  <a:lnTo>
                    <a:pt x="211" y="890"/>
                  </a:lnTo>
                  <a:lnTo>
                    <a:pt x="224" y="911"/>
                  </a:lnTo>
                  <a:lnTo>
                    <a:pt x="238" y="932"/>
                  </a:lnTo>
                  <a:lnTo>
                    <a:pt x="254" y="949"/>
                  </a:lnTo>
                  <a:lnTo>
                    <a:pt x="273" y="965"/>
                  </a:lnTo>
                  <a:lnTo>
                    <a:pt x="294" y="976"/>
                  </a:lnTo>
                  <a:lnTo>
                    <a:pt x="319" y="985"/>
                  </a:lnTo>
                  <a:lnTo>
                    <a:pt x="346" y="991"/>
                  </a:lnTo>
                  <a:lnTo>
                    <a:pt x="375" y="993"/>
                  </a:lnTo>
                  <a:lnTo>
                    <a:pt x="417" y="988"/>
                  </a:lnTo>
                  <a:lnTo>
                    <a:pt x="456" y="977"/>
                  </a:lnTo>
                  <a:lnTo>
                    <a:pt x="493" y="957"/>
                  </a:lnTo>
                  <a:lnTo>
                    <a:pt x="527" y="933"/>
                  </a:lnTo>
                  <a:lnTo>
                    <a:pt x="558" y="902"/>
                  </a:lnTo>
                  <a:lnTo>
                    <a:pt x="586" y="867"/>
                  </a:lnTo>
                  <a:lnTo>
                    <a:pt x="612" y="827"/>
                  </a:lnTo>
                  <a:lnTo>
                    <a:pt x="634" y="785"/>
                  </a:lnTo>
                  <a:lnTo>
                    <a:pt x="655" y="739"/>
                  </a:lnTo>
                  <a:lnTo>
                    <a:pt x="672" y="693"/>
                  </a:lnTo>
                  <a:lnTo>
                    <a:pt x="687" y="644"/>
                  </a:lnTo>
                  <a:lnTo>
                    <a:pt x="699" y="596"/>
                  </a:lnTo>
                  <a:lnTo>
                    <a:pt x="708" y="549"/>
                  </a:lnTo>
                  <a:lnTo>
                    <a:pt x="715" y="502"/>
                  </a:lnTo>
                  <a:lnTo>
                    <a:pt x="719" y="458"/>
                  </a:lnTo>
                  <a:lnTo>
                    <a:pt x="722" y="41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 name=""/>
            <p:cNvSpPr/>
            <p:nvPr/>
          </p:nvSpPr>
          <p:spPr>
            <a:xfrm>
              <a:off x="7927920" y="6566040"/>
              <a:ext cx="82440" cy="154080"/>
            </a:xfrm>
            <a:custGeom>
              <a:avLst/>
              <a:gdLst/>
              <a:ahLst/>
              <a:rect l="l" t="t" r="r" b="b"/>
              <a:pathLst>
                <a:path w="705" h="1089">
                  <a:moveTo>
                    <a:pt x="705" y="77"/>
                  </a:moveTo>
                  <a:lnTo>
                    <a:pt x="700" y="84"/>
                  </a:lnTo>
                  <a:lnTo>
                    <a:pt x="697" y="92"/>
                  </a:lnTo>
                  <a:lnTo>
                    <a:pt x="694" y="100"/>
                  </a:lnTo>
                  <a:lnTo>
                    <a:pt x="691" y="110"/>
                  </a:lnTo>
                  <a:lnTo>
                    <a:pt x="688" y="119"/>
                  </a:lnTo>
                  <a:lnTo>
                    <a:pt x="685" y="128"/>
                  </a:lnTo>
                  <a:lnTo>
                    <a:pt x="682" y="137"/>
                  </a:lnTo>
                  <a:lnTo>
                    <a:pt x="679" y="147"/>
                  </a:lnTo>
                  <a:lnTo>
                    <a:pt x="676" y="155"/>
                  </a:lnTo>
                  <a:lnTo>
                    <a:pt x="673" y="164"/>
                  </a:lnTo>
                  <a:lnTo>
                    <a:pt x="671" y="173"/>
                  </a:lnTo>
                  <a:lnTo>
                    <a:pt x="669" y="183"/>
                  </a:lnTo>
                  <a:lnTo>
                    <a:pt x="667" y="192"/>
                  </a:lnTo>
                  <a:lnTo>
                    <a:pt x="665" y="200"/>
                  </a:lnTo>
                  <a:lnTo>
                    <a:pt x="664" y="208"/>
                  </a:lnTo>
                  <a:lnTo>
                    <a:pt x="663" y="216"/>
                  </a:lnTo>
                  <a:lnTo>
                    <a:pt x="640" y="216"/>
                  </a:lnTo>
                  <a:lnTo>
                    <a:pt x="639" y="213"/>
                  </a:lnTo>
                  <a:lnTo>
                    <a:pt x="638" y="209"/>
                  </a:lnTo>
                  <a:lnTo>
                    <a:pt x="635" y="203"/>
                  </a:lnTo>
                  <a:lnTo>
                    <a:pt x="632" y="195"/>
                  </a:lnTo>
                  <a:lnTo>
                    <a:pt x="627" y="185"/>
                  </a:lnTo>
                  <a:lnTo>
                    <a:pt x="621" y="174"/>
                  </a:lnTo>
                  <a:lnTo>
                    <a:pt x="613" y="164"/>
                  </a:lnTo>
                  <a:lnTo>
                    <a:pt x="605" y="153"/>
                  </a:lnTo>
                  <a:lnTo>
                    <a:pt x="595" y="141"/>
                  </a:lnTo>
                  <a:lnTo>
                    <a:pt x="583" y="130"/>
                  </a:lnTo>
                  <a:lnTo>
                    <a:pt x="569" y="120"/>
                  </a:lnTo>
                  <a:lnTo>
                    <a:pt x="554" y="112"/>
                  </a:lnTo>
                  <a:lnTo>
                    <a:pt x="538" y="104"/>
                  </a:lnTo>
                  <a:lnTo>
                    <a:pt x="519" y="97"/>
                  </a:lnTo>
                  <a:lnTo>
                    <a:pt x="499" y="94"/>
                  </a:lnTo>
                  <a:lnTo>
                    <a:pt x="476" y="93"/>
                  </a:lnTo>
                  <a:lnTo>
                    <a:pt x="455" y="93"/>
                  </a:lnTo>
                  <a:lnTo>
                    <a:pt x="435" y="96"/>
                  </a:lnTo>
                  <a:lnTo>
                    <a:pt x="416" y="100"/>
                  </a:lnTo>
                  <a:lnTo>
                    <a:pt x="398" y="107"/>
                  </a:lnTo>
                  <a:lnTo>
                    <a:pt x="382" y="115"/>
                  </a:lnTo>
                  <a:lnTo>
                    <a:pt x="365" y="124"/>
                  </a:lnTo>
                  <a:lnTo>
                    <a:pt x="351" y="133"/>
                  </a:lnTo>
                  <a:lnTo>
                    <a:pt x="338" y="146"/>
                  </a:lnTo>
                  <a:lnTo>
                    <a:pt x="327" y="158"/>
                  </a:lnTo>
                  <a:lnTo>
                    <a:pt x="315" y="171"/>
                  </a:lnTo>
                  <a:lnTo>
                    <a:pt x="306" y="186"/>
                  </a:lnTo>
                  <a:lnTo>
                    <a:pt x="299" y="201"/>
                  </a:lnTo>
                  <a:lnTo>
                    <a:pt x="293" y="216"/>
                  </a:lnTo>
                  <a:lnTo>
                    <a:pt x="289" y="233"/>
                  </a:lnTo>
                  <a:lnTo>
                    <a:pt x="286" y="249"/>
                  </a:lnTo>
                  <a:lnTo>
                    <a:pt x="286" y="267"/>
                  </a:lnTo>
                  <a:lnTo>
                    <a:pt x="287" y="286"/>
                  </a:lnTo>
                  <a:lnTo>
                    <a:pt x="290" y="305"/>
                  </a:lnTo>
                  <a:lnTo>
                    <a:pt x="294" y="322"/>
                  </a:lnTo>
                  <a:lnTo>
                    <a:pt x="301" y="337"/>
                  </a:lnTo>
                  <a:lnTo>
                    <a:pt x="309" y="352"/>
                  </a:lnTo>
                  <a:lnTo>
                    <a:pt x="319" y="365"/>
                  </a:lnTo>
                  <a:lnTo>
                    <a:pt x="330" y="377"/>
                  </a:lnTo>
                  <a:lnTo>
                    <a:pt x="342" y="390"/>
                  </a:lnTo>
                  <a:lnTo>
                    <a:pt x="355" y="400"/>
                  </a:lnTo>
                  <a:lnTo>
                    <a:pt x="369" y="410"/>
                  </a:lnTo>
                  <a:lnTo>
                    <a:pt x="383" y="421"/>
                  </a:lnTo>
                  <a:lnTo>
                    <a:pt x="398" y="430"/>
                  </a:lnTo>
                  <a:lnTo>
                    <a:pt x="413" y="439"/>
                  </a:lnTo>
                  <a:lnTo>
                    <a:pt x="428" y="447"/>
                  </a:lnTo>
                  <a:lnTo>
                    <a:pt x="443" y="456"/>
                  </a:lnTo>
                  <a:lnTo>
                    <a:pt x="459" y="466"/>
                  </a:lnTo>
                  <a:lnTo>
                    <a:pt x="467" y="469"/>
                  </a:lnTo>
                  <a:lnTo>
                    <a:pt x="475" y="474"/>
                  </a:lnTo>
                  <a:lnTo>
                    <a:pt x="483" y="478"/>
                  </a:lnTo>
                  <a:lnTo>
                    <a:pt x="491" y="482"/>
                  </a:lnTo>
                  <a:lnTo>
                    <a:pt x="499" y="486"/>
                  </a:lnTo>
                  <a:lnTo>
                    <a:pt x="507" y="491"/>
                  </a:lnTo>
                  <a:lnTo>
                    <a:pt x="515" y="497"/>
                  </a:lnTo>
                  <a:lnTo>
                    <a:pt x="523" y="502"/>
                  </a:lnTo>
                  <a:lnTo>
                    <a:pt x="530" y="507"/>
                  </a:lnTo>
                  <a:lnTo>
                    <a:pt x="538" y="512"/>
                  </a:lnTo>
                  <a:lnTo>
                    <a:pt x="546" y="518"/>
                  </a:lnTo>
                  <a:lnTo>
                    <a:pt x="553" y="523"/>
                  </a:lnTo>
                  <a:lnTo>
                    <a:pt x="559" y="530"/>
                  </a:lnTo>
                  <a:lnTo>
                    <a:pt x="566" y="537"/>
                  </a:lnTo>
                  <a:lnTo>
                    <a:pt x="572" y="544"/>
                  </a:lnTo>
                  <a:lnTo>
                    <a:pt x="580" y="551"/>
                  </a:lnTo>
                  <a:lnTo>
                    <a:pt x="586" y="558"/>
                  </a:lnTo>
                  <a:lnTo>
                    <a:pt x="591" y="565"/>
                  </a:lnTo>
                  <a:lnTo>
                    <a:pt x="597" y="573"/>
                  </a:lnTo>
                  <a:lnTo>
                    <a:pt x="602" y="582"/>
                  </a:lnTo>
                  <a:lnTo>
                    <a:pt x="607" y="591"/>
                  </a:lnTo>
                  <a:lnTo>
                    <a:pt x="612" y="600"/>
                  </a:lnTo>
                  <a:lnTo>
                    <a:pt x="616" y="610"/>
                  </a:lnTo>
                  <a:lnTo>
                    <a:pt x="621" y="621"/>
                  </a:lnTo>
                  <a:lnTo>
                    <a:pt x="625" y="631"/>
                  </a:lnTo>
                  <a:lnTo>
                    <a:pt x="628" y="643"/>
                  </a:lnTo>
                  <a:lnTo>
                    <a:pt x="631" y="656"/>
                  </a:lnTo>
                  <a:lnTo>
                    <a:pt x="633" y="668"/>
                  </a:lnTo>
                  <a:lnTo>
                    <a:pt x="635" y="681"/>
                  </a:lnTo>
                  <a:lnTo>
                    <a:pt x="636" y="696"/>
                  </a:lnTo>
                  <a:lnTo>
                    <a:pt x="637" y="710"/>
                  </a:lnTo>
                  <a:lnTo>
                    <a:pt x="638" y="726"/>
                  </a:lnTo>
                  <a:lnTo>
                    <a:pt x="636" y="758"/>
                  </a:lnTo>
                  <a:lnTo>
                    <a:pt x="631" y="790"/>
                  </a:lnTo>
                  <a:lnTo>
                    <a:pt x="623" y="822"/>
                  </a:lnTo>
                  <a:lnTo>
                    <a:pt x="611" y="854"/>
                  </a:lnTo>
                  <a:lnTo>
                    <a:pt x="596" y="884"/>
                  </a:lnTo>
                  <a:lnTo>
                    <a:pt x="579" y="915"/>
                  </a:lnTo>
                  <a:lnTo>
                    <a:pt x="557" y="944"/>
                  </a:lnTo>
                  <a:lnTo>
                    <a:pt x="533" y="971"/>
                  </a:lnTo>
                  <a:lnTo>
                    <a:pt x="507" y="995"/>
                  </a:lnTo>
                  <a:lnTo>
                    <a:pt x="477" y="1018"/>
                  </a:lnTo>
                  <a:lnTo>
                    <a:pt x="444" y="1038"/>
                  </a:lnTo>
                  <a:lnTo>
                    <a:pt x="409" y="1056"/>
                  </a:lnTo>
                  <a:lnTo>
                    <a:pt x="372" y="1069"/>
                  </a:lnTo>
                  <a:lnTo>
                    <a:pt x="331" y="1079"/>
                  </a:lnTo>
                  <a:lnTo>
                    <a:pt x="288" y="1086"/>
                  </a:lnTo>
                  <a:lnTo>
                    <a:pt x="243" y="1089"/>
                  </a:lnTo>
                  <a:lnTo>
                    <a:pt x="218" y="1088"/>
                  </a:lnTo>
                  <a:lnTo>
                    <a:pt x="194" y="1084"/>
                  </a:lnTo>
                  <a:lnTo>
                    <a:pt x="171" y="1080"/>
                  </a:lnTo>
                  <a:lnTo>
                    <a:pt x="149" y="1074"/>
                  </a:lnTo>
                  <a:lnTo>
                    <a:pt x="128" y="1068"/>
                  </a:lnTo>
                  <a:lnTo>
                    <a:pt x="108" y="1060"/>
                  </a:lnTo>
                  <a:lnTo>
                    <a:pt x="89" y="1053"/>
                  </a:lnTo>
                  <a:lnTo>
                    <a:pt x="71" y="1044"/>
                  </a:lnTo>
                  <a:lnTo>
                    <a:pt x="56" y="1035"/>
                  </a:lnTo>
                  <a:lnTo>
                    <a:pt x="42" y="1028"/>
                  </a:lnTo>
                  <a:lnTo>
                    <a:pt x="29" y="1020"/>
                  </a:lnTo>
                  <a:lnTo>
                    <a:pt x="19" y="1014"/>
                  </a:lnTo>
                  <a:lnTo>
                    <a:pt x="10" y="1008"/>
                  </a:lnTo>
                  <a:lnTo>
                    <a:pt x="4" y="1003"/>
                  </a:lnTo>
                  <a:lnTo>
                    <a:pt x="1" y="1000"/>
                  </a:lnTo>
                  <a:lnTo>
                    <a:pt x="0" y="1000"/>
                  </a:lnTo>
                  <a:lnTo>
                    <a:pt x="3" y="992"/>
                  </a:lnTo>
                  <a:lnTo>
                    <a:pt x="6" y="984"/>
                  </a:lnTo>
                  <a:lnTo>
                    <a:pt x="9" y="975"/>
                  </a:lnTo>
                  <a:lnTo>
                    <a:pt x="12" y="965"/>
                  </a:lnTo>
                  <a:lnTo>
                    <a:pt x="15" y="956"/>
                  </a:lnTo>
                  <a:lnTo>
                    <a:pt x="19" y="947"/>
                  </a:lnTo>
                  <a:lnTo>
                    <a:pt x="22" y="937"/>
                  </a:lnTo>
                  <a:lnTo>
                    <a:pt x="25" y="927"/>
                  </a:lnTo>
                  <a:lnTo>
                    <a:pt x="28" y="917"/>
                  </a:lnTo>
                  <a:lnTo>
                    <a:pt x="30" y="908"/>
                  </a:lnTo>
                  <a:lnTo>
                    <a:pt x="34" y="899"/>
                  </a:lnTo>
                  <a:lnTo>
                    <a:pt x="36" y="890"/>
                  </a:lnTo>
                  <a:lnTo>
                    <a:pt x="38" y="881"/>
                  </a:lnTo>
                  <a:lnTo>
                    <a:pt x="40" y="872"/>
                  </a:lnTo>
                  <a:lnTo>
                    <a:pt x="41" y="865"/>
                  </a:lnTo>
                  <a:lnTo>
                    <a:pt x="43" y="858"/>
                  </a:lnTo>
                  <a:lnTo>
                    <a:pt x="65" y="858"/>
                  </a:lnTo>
                  <a:lnTo>
                    <a:pt x="65" y="859"/>
                  </a:lnTo>
                  <a:lnTo>
                    <a:pt x="67" y="864"/>
                  </a:lnTo>
                  <a:lnTo>
                    <a:pt x="71" y="870"/>
                  </a:lnTo>
                  <a:lnTo>
                    <a:pt x="76" y="879"/>
                  </a:lnTo>
                  <a:lnTo>
                    <a:pt x="83" y="890"/>
                  </a:lnTo>
                  <a:lnTo>
                    <a:pt x="90" y="901"/>
                  </a:lnTo>
                  <a:lnTo>
                    <a:pt x="99" y="913"/>
                  </a:lnTo>
                  <a:lnTo>
                    <a:pt x="110" y="925"/>
                  </a:lnTo>
                  <a:lnTo>
                    <a:pt x="123" y="938"/>
                  </a:lnTo>
                  <a:lnTo>
                    <a:pt x="137" y="950"/>
                  </a:lnTo>
                  <a:lnTo>
                    <a:pt x="152" y="961"/>
                  </a:lnTo>
                  <a:lnTo>
                    <a:pt x="170" y="971"/>
                  </a:lnTo>
                  <a:lnTo>
                    <a:pt x="188" y="980"/>
                  </a:lnTo>
                  <a:lnTo>
                    <a:pt x="209" y="986"/>
                  </a:lnTo>
                  <a:lnTo>
                    <a:pt x="231" y="990"/>
                  </a:lnTo>
                  <a:lnTo>
                    <a:pt x="256" y="992"/>
                  </a:lnTo>
                  <a:lnTo>
                    <a:pt x="280" y="990"/>
                  </a:lnTo>
                  <a:lnTo>
                    <a:pt x="303" y="986"/>
                  </a:lnTo>
                  <a:lnTo>
                    <a:pt x="325" y="980"/>
                  </a:lnTo>
                  <a:lnTo>
                    <a:pt x="347" y="972"/>
                  </a:lnTo>
                  <a:lnTo>
                    <a:pt x="366" y="961"/>
                  </a:lnTo>
                  <a:lnTo>
                    <a:pt x="385" y="949"/>
                  </a:lnTo>
                  <a:lnTo>
                    <a:pt x="401" y="935"/>
                  </a:lnTo>
                  <a:lnTo>
                    <a:pt x="417" y="919"/>
                  </a:lnTo>
                  <a:lnTo>
                    <a:pt x="431" y="903"/>
                  </a:lnTo>
                  <a:lnTo>
                    <a:pt x="442" y="885"/>
                  </a:lnTo>
                  <a:lnTo>
                    <a:pt x="454" y="867"/>
                  </a:lnTo>
                  <a:lnTo>
                    <a:pt x="462" y="847"/>
                  </a:lnTo>
                  <a:lnTo>
                    <a:pt x="469" y="828"/>
                  </a:lnTo>
                  <a:lnTo>
                    <a:pt x="474" y="807"/>
                  </a:lnTo>
                  <a:lnTo>
                    <a:pt x="477" y="788"/>
                  </a:lnTo>
                  <a:lnTo>
                    <a:pt x="478" y="768"/>
                  </a:lnTo>
                  <a:lnTo>
                    <a:pt x="477" y="755"/>
                  </a:lnTo>
                  <a:lnTo>
                    <a:pt x="476" y="743"/>
                  </a:lnTo>
                  <a:lnTo>
                    <a:pt x="473" y="731"/>
                  </a:lnTo>
                  <a:lnTo>
                    <a:pt x="470" y="721"/>
                  </a:lnTo>
                  <a:lnTo>
                    <a:pt x="466" y="711"/>
                  </a:lnTo>
                  <a:lnTo>
                    <a:pt x="461" y="702"/>
                  </a:lnTo>
                  <a:lnTo>
                    <a:pt x="456" y="693"/>
                  </a:lnTo>
                  <a:lnTo>
                    <a:pt x="448" y="684"/>
                  </a:lnTo>
                  <a:lnTo>
                    <a:pt x="442" y="677"/>
                  </a:lnTo>
                  <a:lnTo>
                    <a:pt x="434" y="670"/>
                  </a:lnTo>
                  <a:lnTo>
                    <a:pt x="426" y="663"/>
                  </a:lnTo>
                  <a:lnTo>
                    <a:pt x="418" y="656"/>
                  </a:lnTo>
                  <a:lnTo>
                    <a:pt x="408" y="649"/>
                  </a:lnTo>
                  <a:lnTo>
                    <a:pt x="399" y="643"/>
                  </a:lnTo>
                  <a:lnTo>
                    <a:pt x="389" y="637"/>
                  </a:lnTo>
                  <a:lnTo>
                    <a:pt x="380" y="631"/>
                  </a:lnTo>
                  <a:lnTo>
                    <a:pt x="357" y="618"/>
                  </a:lnTo>
                  <a:lnTo>
                    <a:pt x="336" y="604"/>
                  </a:lnTo>
                  <a:lnTo>
                    <a:pt x="314" y="592"/>
                  </a:lnTo>
                  <a:lnTo>
                    <a:pt x="294" y="579"/>
                  </a:lnTo>
                  <a:lnTo>
                    <a:pt x="273" y="566"/>
                  </a:lnTo>
                  <a:lnTo>
                    <a:pt x="254" y="552"/>
                  </a:lnTo>
                  <a:lnTo>
                    <a:pt x="235" y="539"/>
                  </a:lnTo>
                  <a:lnTo>
                    <a:pt x="218" y="523"/>
                  </a:lnTo>
                  <a:lnTo>
                    <a:pt x="202" y="507"/>
                  </a:lnTo>
                  <a:lnTo>
                    <a:pt x="187" y="489"/>
                  </a:lnTo>
                  <a:lnTo>
                    <a:pt x="174" y="470"/>
                  </a:lnTo>
                  <a:lnTo>
                    <a:pt x="164" y="449"/>
                  </a:lnTo>
                  <a:lnTo>
                    <a:pt x="154" y="426"/>
                  </a:lnTo>
                  <a:lnTo>
                    <a:pt x="148" y="401"/>
                  </a:lnTo>
                  <a:lnTo>
                    <a:pt x="144" y="373"/>
                  </a:lnTo>
                  <a:lnTo>
                    <a:pt x="143" y="344"/>
                  </a:lnTo>
                  <a:lnTo>
                    <a:pt x="144" y="306"/>
                  </a:lnTo>
                  <a:lnTo>
                    <a:pt x="149" y="271"/>
                  </a:lnTo>
                  <a:lnTo>
                    <a:pt x="156" y="237"/>
                  </a:lnTo>
                  <a:lnTo>
                    <a:pt x="168" y="204"/>
                  </a:lnTo>
                  <a:lnTo>
                    <a:pt x="181" y="174"/>
                  </a:lnTo>
                  <a:lnTo>
                    <a:pt x="197" y="146"/>
                  </a:lnTo>
                  <a:lnTo>
                    <a:pt x="216" y="120"/>
                  </a:lnTo>
                  <a:lnTo>
                    <a:pt x="237" y="96"/>
                  </a:lnTo>
                  <a:lnTo>
                    <a:pt x="261" y="74"/>
                  </a:lnTo>
                  <a:lnTo>
                    <a:pt x="288" y="55"/>
                  </a:lnTo>
                  <a:lnTo>
                    <a:pt x="316" y="39"/>
                  </a:lnTo>
                  <a:lnTo>
                    <a:pt x="347" y="24"/>
                  </a:lnTo>
                  <a:lnTo>
                    <a:pt x="380" y="14"/>
                  </a:lnTo>
                  <a:lnTo>
                    <a:pt x="414" y="6"/>
                  </a:lnTo>
                  <a:lnTo>
                    <a:pt x="450" y="1"/>
                  </a:lnTo>
                  <a:lnTo>
                    <a:pt x="489" y="0"/>
                  </a:lnTo>
                  <a:lnTo>
                    <a:pt x="513" y="0"/>
                  </a:lnTo>
                  <a:lnTo>
                    <a:pt x="537" y="3"/>
                  </a:lnTo>
                  <a:lnTo>
                    <a:pt x="558" y="6"/>
                  </a:lnTo>
                  <a:lnTo>
                    <a:pt x="579" y="11"/>
                  </a:lnTo>
                  <a:lnTo>
                    <a:pt x="598" y="16"/>
                  </a:lnTo>
                  <a:lnTo>
                    <a:pt x="615" y="22"/>
                  </a:lnTo>
                  <a:lnTo>
                    <a:pt x="631" y="30"/>
                  </a:lnTo>
                  <a:lnTo>
                    <a:pt x="646" y="37"/>
                  </a:lnTo>
                  <a:lnTo>
                    <a:pt x="658" y="44"/>
                  </a:lnTo>
                  <a:lnTo>
                    <a:pt x="670" y="50"/>
                  </a:lnTo>
                  <a:lnTo>
                    <a:pt x="680" y="57"/>
                  </a:lnTo>
                  <a:lnTo>
                    <a:pt x="688" y="63"/>
                  </a:lnTo>
                  <a:lnTo>
                    <a:pt x="694" y="68"/>
                  </a:lnTo>
                  <a:lnTo>
                    <a:pt x="699" y="72"/>
                  </a:lnTo>
                  <a:lnTo>
                    <a:pt x="702" y="75"/>
                  </a:lnTo>
                  <a:lnTo>
                    <a:pt x="705" y="7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 name=""/>
            <p:cNvSpPr/>
            <p:nvPr/>
          </p:nvSpPr>
          <p:spPr>
            <a:xfrm>
              <a:off x="7846560" y="6540480"/>
              <a:ext cx="99720" cy="154080"/>
            </a:xfrm>
            <a:custGeom>
              <a:avLst/>
              <a:gdLst/>
              <a:ahLst/>
              <a:rect l="l" t="t" r="r" b="b"/>
              <a:pathLst>
                <a:path w="848" h="1084">
                  <a:moveTo>
                    <a:pt x="718" y="668"/>
                  </a:moveTo>
                  <a:lnTo>
                    <a:pt x="709" y="708"/>
                  </a:lnTo>
                  <a:lnTo>
                    <a:pt x="699" y="748"/>
                  </a:lnTo>
                  <a:lnTo>
                    <a:pt x="688" y="787"/>
                  </a:lnTo>
                  <a:lnTo>
                    <a:pt x="674" y="825"/>
                  </a:lnTo>
                  <a:lnTo>
                    <a:pt x="659" y="861"/>
                  </a:lnTo>
                  <a:lnTo>
                    <a:pt x="641" y="896"/>
                  </a:lnTo>
                  <a:lnTo>
                    <a:pt x="622" y="928"/>
                  </a:lnTo>
                  <a:lnTo>
                    <a:pt x="600" y="958"/>
                  </a:lnTo>
                  <a:lnTo>
                    <a:pt x="576" y="985"/>
                  </a:lnTo>
                  <a:lnTo>
                    <a:pt x="548" y="1010"/>
                  </a:lnTo>
                  <a:lnTo>
                    <a:pt x="518" y="1031"/>
                  </a:lnTo>
                  <a:lnTo>
                    <a:pt x="485" y="1049"/>
                  </a:lnTo>
                  <a:lnTo>
                    <a:pt x="447" y="1063"/>
                  </a:lnTo>
                  <a:lnTo>
                    <a:pt x="407" y="1075"/>
                  </a:lnTo>
                  <a:lnTo>
                    <a:pt x="363" y="1081"/>
                  </a:lnTo>
                  <a:lnTo>
                    <a:pt x="315" y="1084"/>
                  </a:lnTo>
                  <a:lnTo>
                    <a:pt x="272" y="1082"/>
                  </a:lnTo>
                  <a:lnTo>
                    <a:pt x="234" y="1078"/>
                  </a:lnTo>
                  <a:lnTo>
                    <a:pt x="198" y="1070"/>
                  </a:lnTo>
                  <a:lnTo>
                    <a:pt x="166" y="1060"/>
                  </a:lnTo>
                  <a:lnTo>
                    <a:pt x="137" y="1048"/>
                  </a:lnTo>
                  <a:lnTo>
                    <a:pt x="112" y="1033"/>
                  </a:lnTo>
                  <a:lnTo>
                    <a:pt x="89" y="1016"/>
                  </a:lnTo>
                  <a:lnTo>
                    <a:pt x="69" y="997"/>
                  </a:lnTo>
                  <a:lnTo>
                    <a:pt x="51" y="975"/>
                  </a:lnTo>
                  <a:lnTo>
                    <a:pt x="37" y="951"/>
                  </a:lnTo>
                  <a:lnTo>
                    <a:pt x="26" y="926"/>
                  </a:lnTo>
                  <a:lnTo>
                    <a:pt x="16" y="899"/>
                  </a:lnTo>
                  <a:lnTo>
                    <a:pt x="8" y="870"/>
                  </a:lnTo>
                  <a:lnTo>
                    <a:pt x="3" y="841"/>
                  </a:lnTo>
                  <a:lnTo>
                    <a:pt x="0" y="810"/>
                  </a:lnTo>
                  <a:lnTo>
                    <a:pt x="0" y="778"/>
                  </a:lnTo>
                  <a:lnTo>
                    <a:pt x="0" y="772"/>
                  </a:lnTo>
                  <a:lnTo>
                    <a:pt x="0" y="765"/>
                  </a:lnTo>
                  <a:lnTo>
                    <a:pt x="0" y="759"/>
                  </a:lnTo>
                  <a:lnTo>
                    <a:pt x="1" y="751"/>
                  </a:lnTo>
                  <a:lnTo>
                    <a:pt x="2" y="743"/>
                  </a:lnTo>
                  <a:lnTo>
                    <a:pt x="2" y="736"/>
                  </a:lnTo>
                  <a:lnTo>
                    <a:pt x="3" y="728"/>
                  </a:lnTo>
                  <a:lnTo>
                    <a:pt x="5" y="719"/>
                  </a:lnTo>
                  <a:lnTo>
                    <a:pt x="6" y="710"/>
                  </a:lnTo>
                  <a:lnTo>
                    <a:pt x="7" y="701"/>
                  </a:lnTo>
                  <a:lnTo>
                    <a:pt x="8" y="691"/>
                  </a:lnTo>
                  <a:lnTo>
                    <a:pt x="10" y="682"/>
                  </a:lnTo>
                  <a:lnTo>
                    <a:pt x="11" y="671"/>
                  </a:lnTo>
                  <a:lnTo>
                    <a:pt x="13" y="661"/>
                  </a:lnTo>
                  <a:lnTo>
                    <a:pt x="15" y="651"/>
                  </a:lnTo>
                  <a:lnTo>
                    <a:pt x="17" y="641"/>
                  </a:lnTo>
                  <a:lnTo>
                    <a:pt x="18" y="628"/>
                  </a:lnTo>
                  <a:lnTo>
                    <a:pt x="20" y="617"/>
                  </a:lnTo>
                  <a:lnTo>
                    <a:pt x="21" y="605"/>
                  </a:lnTo>
                  <a:lnTo>
                    <a:pt x="23" y="593"/>
                  </a:lnTo>
                  <a:lnTo>
                    <a:pt x="25" y="581"/>
                  </a:lnTo>
                  <a:lnTo>
                    <a:pt x="27" y="569"/>
                  </a:lnTo>
                  <a:lnTo>
                    <a:pt x="29" y="555"/>
                  </a:lnTo>
                  <a:lnTo>
                    <a:pt x="31" y="543"/>
                  </a:lnTo>
                  <a:lnTo>
                    <a:pt x="34" y="530"/>
                  </a:lnTo>
                  <a:lnTo>
                    <a:pt x="36" y="516"/>
                  </a:lnTo>
                  <a:lnTo>
                    <a:pt x="38" y="503"/>
                  </a:lnTo>
                  <a:lnTo>
                    <a:pt x="40" y="490"/>
                  </a:lnTo>
                  <a:lnTo>
                    <a:pt x="42" y="476"/>
                  </a:lnTo>
                  <a:lnTo>
                    <a:pt x="44" y="463"/>
                  </a:lnTo>
                  <a:lnTo>
                    <a:pt x="46" y="449"/>
                  </a:lnTo>
                  <a:lnTo>
                    <a:pt x="49" y="435"/>
                  </a:lnTo>
                  <a:lnTo>
                    <a:pt x="54" y="408"/>
                  </a:lnTo>
                  <a:lnTo>
                    <a:pt x="60" y="380"/>
                  </a:lnTo>
                  <a:lnTo>
                    <a:pt x="65" y="352"/>
                  </a:lnTo>
                  <a:lnTo>
                    <a:pt x="69" y="323"/>
                  </a:lnTo>
                  <a:lnTo>
                    <a:pt x="74" y="296"/>
                  </a:lnTo>
                  <a:lnTo>
                    <a:pt x="79" y="267"/>
                  </a:lnTo>
                  <a:lnTo>
                    <a:pt x="84" y="239"/>
                  </a:lnTo>
                  <a:lnTo>
                    <a:pt x="88" y="212"/>
                  </a:lnTo>
                  <a:lnTo>
                    <a:pt x="92" y="184"/>
                  </a:lnTo>
                  <a:lnTo>
                    <a:pt x="96" y="156"/>
                  </a:lnTo>
                  <a:lnTo>
                    <a:pt x="101" y="130"/>
                  </a:lnTo>
                  <a:lnTo>
                    <a:pt x="104" y="102"/>
                  </a:lnTo>
                  <a:lnTo>
                    <a:pt x="107" y="76"/>
                  </a:lnTo>
                  <a:lnTo>
                    <a:pt x="110" y="49"/>
                  </a:lnTo>
                  <a:lnTo>
                    <a:pt x="112" y="25"/>
                  </a:lnTo>
                  <a:lnTo>
                    <a:pt x="115" y="0"/>
                  </a:lnTo>
                  <a:lnTo>
                    <a:pt x="117" y="0"/>
                  </a:lnTo>
                  <a:lnTo>
                    <a:pt x="120" y="0"/>
                  </a:lnTo>
                  <a:lnTo>
                    <a:pt x="124" y="0"/>
                  </a:lnTo>
                  <a:lnTo>
                    <a:pt x="129" y="0"/>
                  </a:lnTo>
                  <a:lnTo>
                    <a:pt x="134" y="0"/>
                  </a:lnTo>
                  <a:lnTo>
                    <a:pt x="142" y="0"/>
                  </a:lnTo>
                  <a:lnTo>
                    <a:pt x="148" y="1"/>
                  </a:lnTo>
                  <a:lnTo>
                    <a:pt x="155" y="1"/>
                  </a:lnTo>
                  <a:lnTo>
                    <a:pt x="162" y="1"/>
                  </a:lnTo>
                  <a:lnTo>
                    <a:pt x="169" y="1"/>
                  </a:lnTo>
                  <a:lnTo>
                    <a:pt x="176" y="1"/>
                  </a:lnTo>
                  <a:lnTo>
                    <a:pt x="183" y="1"/>
                  </a:lnTo>
                  <a:lnTo>
                    <a:pt x="190" y="1"/>
                  </a:lnTo>
                  <a:lnTo>
                    <a:pt x="195" y="1"/>
                  </a:lnTo>
                  <a:lnTo>
                    <a:pt x="201" y="2"/>
                  </a:lnTo>
                  <a:lnTo>
                    <a:pt x="206" y="1"/>
                  </a:lnTo>
                  <a:lnTo>
                    <a:pt x="212" y="1"/>
                  </a:lnTo>
                  <a:lnTo>
                    <a:pt x="218" y="1"/>
                  </a:lnTo>
                  <a:lnTo>
                    <a:pt x="226" y="1"/>
                  </a:lnTo>
                  <a:lnTo>
                    <a:pt x="233" y="1"/>
                  </a:lnTo>
                  <a:lnTo>
                    <a:pt x="240" y="1"/>
                  </a:lnTo>
                  <a:lnTo>
                    <a:pt x="247" y="1"/>
                  </a:lnTo>
                  <a:lnTo>
                    <a:pt x="254" y="1"/>
                  </a:lnTo>
                  <a:lnTo>
                    <a:pt x="261" y="0"/>
                  </a:lnTo>
                  <a:lnTo>
                    <a:pt x="268" y="0"/>
                  </a:lnTo>
                  <a:lnTo>
                    <a:pt x="274" y="0"/>
                  </a:lnTo>
                  <a:lnTo>
                    <a:pt x="279" y="0"/>
                  </a:lnTo>
                  <a:lnTo>
                    <a:pt x="283" y="0"/>
                  </a:lnTo>
                  <a:lnTo>
                    <a:pt x="286" y="0"/>
                  </a:lnTo>
                  <a:lnTo>
                    <a:pt x="288" y="0"/>
                  </a:lnTo>
                  <a:lnTo>
                    <a:pt x="289" y="0"/>
                  </a:lnTo>
                  <a:lnTo>
                    <a:pt x="285" y="20"/>
                  </a:lnTo>
                  <a:lnTo>
                    <a:pt x="281" y="41"/>
                  </a:lnTo>
                  <a:lnTo>
                    <a:pt x="277" y="64"/>
                  </a:lnTo>
                  <a:lnTo>
                    <a:pt x="273" y="87"/>
                  </a:lnTo>
                  <a:lnTo>
                    <a:pt x="268" y="111"/>
                  </a:lnTo>
                  <a:lnTo>
                    <a:pt x="263" y="137"/>
                  </a:lnTo>
                  <a:lnTo>
                    <a:pt x="258" y="162"/>
                  </a:lnTo>
                  <a:lnTo>
                    <a:pt x="253" y="189"/>
                  </a:lnTo>
                  <a:lnTo>
                    <a:pt x="248" y="216"/>
                  </a:lnTo>
                  <a:lnTo>
                    <a:pt x="243" y="243"/>
                  </a:lnTo>
                  <a:lnTo>
                    <a:pt x="238" y="271"/>
                  </a:lnTo>
                  <a:lnTo>
                    <a:pt x="234" y="299"/>
                  </a:lnTo>
                  <a:lnTo>
                    <a:pt x="229" y="328"/>
                  </a:lnTo>
                  <a:lnTo>
                    <a:pt x="223" y="356"/>
                  </a:lnTo>
                  <a:lnTo>
                    <a:pt x="218" y="385"/>
                  </a:lnTo>
                  <a:lnTo>
                    <a:pt x="214" y="414"/>
                  </a:lnTo>
                  <a:lnTo>
                    <a:pt x="209" y="441"/>
                  </a:lnTo>
                  <a:lnTo>
                    <a:pt x="204" y="470"/>
                  </a:lnTo>
                  <a:lnTo>
                    <a:pt x="199" y="497"/>
                  </a:lnTo>
                  <a:lnTo>
                    <a:pt x="195" y="525"/>
                  </a:lnTo>
                  <a:lnTo>
                    <a:pt x="190" y="551"/>
                  </a:lnTo>
                  <a:lnTo>
                    <a:pt x="186" y="577"/>
                  </a:lnTo>
                  <a:lnTo>
                    <a:pt x="183" y="603"/>
                  </a:lnTo>
                  <a:lnTo>
                    <a:pt x="178" y="627"/>
                  </a:lnTo>
                  <a:lnTo>
                    <a:pt x="175" y="650"/>
                  </a:lnTo>
                  <a:lnTo>
                    <a:pt x="173" y="672"/>
                  </a:lnTo>
                  <a:lnTo>
                    <a:pt x="170" y="694"/>
                  </a:lnTo>
                  <a:lnTo>
                    <a:pt x="168" y="713"/>
                  </a:lnTo>
                  <a:lnTo>
                    <a:pt x="167" y="733"/>
                  </a:lnTo>
                  <a:lnTo>
                    <a:pt x="165" y="749"/>
                  </a:lnTo>
                  <a:lnTo>
                    <a:pt x="165" y="766"/>
                  </a:lnTo>
                  <a:lnTo>
                    <a:pt x="165" y="780"/>
                  </a:lnTo>
                  <a:lnTo>
                    <a:pt x="165" y="805"/>
                  </a:lnTo>
                  <a:lnTo>
                    <a:pt x="168" y="828"/>
                  </a:lnTo>
                  <a:lnTo>
                    <a:pt x="171" y="850"/>
                  </a:lnTo>
                  <a:lnTo>
                    <a:pt x="177" y="869"/>
                  </a:lnTo>
                  <a:lnTo>
                    <a:pt x="184" y="887"/>
                  </a:lnTo>
                  <a:lnTo>
                    <a:pt x="192" y="902"/>
                  </a:lnTo>
                  <a:lnTo>
                    <a:pt x="202" y="917"/>
                  </a:lnTo>
                  <a:lnTo>
                    <a:pt x="212" y="929"/>
                  </a:lnTo>
                  <a:lnTo>
                    <a:pt x="223" y="939"/>
                  </a:lnTo>
                  <a:lnTo>
                    <a:pt x="237" y="948"/>
                  </a:lnTo>
                  <a:lnTo>
                    <a:pt x="250" y="956"/>
                  </a:lnTo>
                  <a:lnTo>
                    <a:pt x="266" y="962"/>
                  </a:lnTo>
                  <a:lnTo>
                    <a:pt x="281" y="967"/>
                  </a:lnTo>
                  <a:lnTo>
                    <a:pt x="297" y="970"/>
                  </a:lnTo>
                  <a:lnTo>
                    <a:pt x="315" y="972"/>
                  </a:lnTo>
                  <a:lnTo>
                    <a:pt x="333" y="973"/>
                  </a:lnTo>
                  <a:lnTo>
                    <a:pt x="365" y="971"/>
                  </a:lnTo>
                  <a:lnTo>
                    <a:pt x="395" y="966"/>
                  </a:lnTo>
                  <a:lnTo>
                    <a:pt x="422" y="959"/>
                  </a:lnTo>
                  <a:lnTo>
                    <a:pt x="447" y="947"/>
                  </a:lnTo>
                  <a:lnTo>
                    <a:pt x="469" y="934"/>
                  </a:lnTo>
                  <a:lnTo>
                    <a:pt x="490" y="918"/>
                  </a:lnTo>
                  <a:lnTo>
                    <a:pt x="509" y="899"/>
                  </a:lnTo>
                  <a:lnTo>
                    <a:pt x="526" y="878"/>
                  </a:lnTo>
                  <a:lnTo>
                    <a:pt x="541" y="854"/>
                  </a:lnTo>
                  <a:lnTo>
                    <a:pt x="555" y="827"/>
                  </a:lnTo>
                  <a:lnTo>
                    <a:pt x="568" y="799"/>
                  </a:lnTo>
                  <a:lnTo>
                    <a:pt x="580" y="768"/>
                  </a:lnTo>
                  <a:lnTo>
                    <a:pt x="590" y="735"/>
                  </a:lnTo>
                  <a:lnTo>
                    <a:pt x="599" y="701"/>
                  </a:lnTo>
                  <a:lnTo>
                    <a:pt x="609" y="664"/>
                  </a:lnTo>
                  <a:lnTo>
                    <a:pt x="617" y="626"/>
                  </a:lnTo>
                  <a:lnTo>
                    <a:pt x="623" y="590"/>
                  </a:lnTo>
                  <a:lnTo>
                    <a:pt x="630" y="551"/>
                  </a:lnTo>
                  <a:lnTo>
                    <a:pt x="637" y="510"/>
                  </a:lnTo>
                  <a:lnTo>
                    <a:pt x="645" y="467"/>
                  </a:lnTo>
                  <a:lnTo>
                    <a:pt x="652" y="424"/>
                  </a:lnTo>
                  <a:lnTo>
                    <a:pt x="659" y="379"/>
                  </a:lnTo>
                  <a:lnTo>
                    <a:pt x="666" y="334"/>
                  </a:lnTo>
                  <a:lnTo>
                    <a:pt x="673" y="289"/>
                  </a:lnTo>
                  <a:lnTo>
                    <a:pt x="680" y="244"/>
                  </a:lnTo>
                  <a:lnTo>
                    <a:pt x="687" y="202"/>
                  </a:lnTo>
                  <a:lnTo>
                    <a:pt x="692" y="161"/>
                  </a:lnTo>
                  <a:lnTo>
                    <a:pt x="698" y="122"/>
                  </a:lnTo>
                  <a:lnTo>
                    <a:pt x="702" y="86"/>
                  </a:lnTo>
                  <a:lnTo>
                    <a:pt x="706" y="54"/>
                  </a:lnTo>
                  <a:lnTo>
                    <a:pt x="709" y="25"/>
                  </a:lnTo>
                  <a:lnTo>
                    <a:pt x="712" y="0"/>
                  </a:lnTo>
                  <a:lnTo>
                    <a:pt x="713" y="0"/>
                  </a:lnTo>
                  <a:lnTo>
                    <a:pt x="716" y="0"/>
                  </a:lnTo>
                  <a:lnTo>
                    <a:pt x="719" y="0"/>
                  </a:lnTo>
                  <a:lnTo>
                    <a:pt x="722" y="0"/>
                  </a:lnTo>
                  <a:lnTo>
                    <a:pt x="727" y="0"/>
                  </a:lnTo>
                  <a:lnTo>
                    <a:pt x="732" y="0"/>
                  </a:lnTo>
                  <a:lnTo>
                    <a:pt x="737" y="1"/>
                  </a:lnTo>
                  <a:lnTo>
                    <a:pt x="742" y="1"/>
                  </a:lnTo>
                  <a:lnTo>
                    <a:pt x="748" y="1"/>
                  </a:lnTo>
                  <a:lnTo>
                    <a:pt x="753" y="1"/>
                  </a:lnTo>
                  <a:lnTo>
                    <a:pt x="759" y="1"/>
                  </a:lnTo>
                  <a:lnTo>
                    <a:pt x="764" y="1"/>
                  </a:lnTo>
                  <a:lnTo>
                    <a:pt x="771" y="1"/>
                  </a:lnTo>
                  <a:lnTo>
                    <a:pt x="776" y="1"/>
                  </a:lnTo>
                  <a:lnTo>
                    <a:pt x="781" y="2"/>
                  </a:lnTo>
                  <a:lnTo>
                    <a:pt x="786" y="1"/>
                  </a:lnTo>
                  <a:lnTo>
                    <a:pt x="791" y="1"/>
                  </a:lnTo>
                  <a:lnTo>
                    <a:pt x="797" y="1"/>
                  </a:lnTo>
                  <a:lnTo>
                    <a:pt x="802" y="1"/>
                  </a:lnTo>
                  <a:lnTo>
                    <a:pt x="808" y="1"/>
                  </a:lnTo>
                  <a:lnTo>
                    <a:pt x="814" y="1"/>
                  </a:lnTo>
                  <a:lnTo>
                    <a:pt x="820" y="1"/>
                  </a:lnTo>
                  <a:lnTo>
                    <a:pt x="825" y="1"/>
                  </a:lnTo>
                  <a:lnTo>
                    <a:pt x="829" y="0"/>
                  </a:lnTo>
                  <a:lnTo>
                    <a:pt x="834" y="0"/>
                  </a:lnTo>
                  <a:lnTo>
                    <a:pt x="838" y="0"/>
                  </a:lnTo>
                  <a:lnTo>
                    <a:pt x="841" y="0"/>
                  </a:lnTo>
                  <a:lnTo>
                    <a:pt x="844" y="0"/>
                  </a:lnTo>
                  <a:lnTo>
                    <a:pt x="846" y="0"/>
                  </a:lnTo>
                  <a:lnTo>
                    <a:pt x="847" y="0"/>
                  </a:lnTo>
                  <a:lnTo>
                    <a:pt x="848" y="0"/>
                  </a:lnTo>
                  <a:lnTo>
                    <a:pt x="839" y="42"/>
                  </a:lnTo>
                  <a:lnTo>
                    <a:pt x="830" y="87"/>
                  </a:lnTo>
                  <a:lnTo>
                    <a:pt x="821" y="133"/>
                  </a:lnTo>
                  <a:lnTo>
                    <a:pt x="812" y="179"/>
                  </a:lnTo>
                  <a:lnTo>
                    <a:pt x="802" y="225"/>
                  </a:lnTo>
                  <a:lnTo>
                    <a:pt x="793" y="271"/>
                  </a:lnTo>
                  <a:lnTo>
                    <a:pt x="785" y="316"/>
                  </a:lnTo>
                  <a:lnTo>
                    <a:pt x="776" y="362"/>
                  </a:lnTo>
                  <a:lnTo>
                    <a:pt x="767" y="407"/>
                  </a:lnTo>
                  <a:lnTo>
                    <a:pt x="759" y="450"/>
                  </a:lnTo>
                  <a:lnTo>
                    <a:pt x="751" y="492"/>
                  </a:lnTo>
                  <a:lnTo>
                    <a:pt x="744" y="532"/>
                  </a:lnTo>
                  <a:lnTo>
                    <a:pt x="737" y="570"/>
                  </a:lnTo>
                  <a:lnTo>
                    <a:pt x="730" y="606"/>
                  </a:lnTo>
                  <a:lnTo>
                    <a:pt x="723" y="638"/>
                  </a:lnTo>
                  <a:lnTo>
                    <a:pt x="718" y="66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 name=""/>
            <p:cNvSpPr/>
            <p:nvPr/>
          </p:nvSpPr>
          <p:spPr>
            <a:xfrm>
              <a:off x="8007840" y="6477120"/>
              <a:ext cx="217440" cy="274320"/>
            </a:xfrm>
            <a:custGeom>
              <a:avLst/>
              <a:gdLst/>
              <a:ahLst/>
              <a:rect l="l" t="t" r="r" b="b"/>
              <a:pathLst>
                <a:path w="1843" h="1943">
                  <a:moveTo>
                    <a:pt x="1592" y="1616"/>
                  </a:moveTo>
                  <a:lnTo>
                    <a:pt x="1620" y="1616"/>
                  </a:lnTo>
                  <a:lnTo>
                    <a:pt x="1570" y="1793"/>
                  </a:lnTo>
                  <a:lnTo>
                    <a:pt x="1567" y="1795"/>
                  </a:lnTo>
                  <a:lnTo>
                    <a:pt x="1560" y="1800"/>
                  </a:lnTo>
                  <a:lnTo>
                    <a:pt x="1549" y="1807"/>
                  </a:lnTo>
                  <a:lnTo>
                    <a:pt x="1534" y="1817"/>
                  </a:lnTo>
                  <a:lnTo>
                    <a:pt x="1515" y="1828"/>
                  </a:lnTo>
                  <a:lnTo>
                    <a:pt x="1493" y="1841"/>
                  </a:lnTo>
                  <a:lnTo>
                    <a:pt x="1466" y="1855"/>
                  </a:lnTo>
                  <a:lnTo>
                    <a:pt x="1437" y="1868"/>
                  </a:lnTo>
                  <a:lnTo>
                    <a:pt x="1405" y="1883"/>
                  </a:lnTo>
                  <a:lnTo>
                    <a:pt x="1370" y="1896"/>
                  </a:lnTo>
                  <a:lnTo>
                    <a:pt x="1331" y="1909"/>
                  </a:lnTo>
                  <a:lnTo>
                    <a:pt x="1291" y="1920"/>
                  </a:lnTo>
                  <a:lnTo>
                    <a:pt x="1247" y="1929"/>
                  </a:lnTo>
                  <a:lnTo>
                    <a:pt x="1202" y="1936"/>
                  </a:lnTo>
                  <a:lnTo>
                    <a:pt x="1154" y="1941"/>
                  </a:lnTo>
                  <a:lnTo>
                    <a:pt x="1104" y="1943"/>
                  </a:lnTo>
                  <a:lnTo>
                    <a:pt x="1050" y="1940"/>
                  </a:lnTo>
                  <a:lnTo>
                    <a:pt x="998" y="1933"/>
                  </a:lnTo>
                  <a:lnTo>
                    <a:pt x="947" y="1921"/>
                  </a:lnTo>
                  <a:lnTo>
                    <a:pt x="897" y="1903"/>
                  </a:lnTo>
                  <a:lnTo>
                    <a:pt x="850" y="1882"/>
                  </a:lnTo>
                  <a:lnTo>
                    <a:pt x="804" y="1854"/>
                  </a:lnTo>
                  <a:lnTo>
                    <a:pt x="761" y="1822"/>
                  </a:lnTo>
                  <a:lnTo>
                    <a:pt x="720" y="1784"/>
                  </a:lnTo>
                  <a:lnTo>
                    <a:pt x="682" y="1742"/>
                  </a:lnTo>
                  <a:lnTo>
                    <a:pt x="647" y="1694"/>
                  </a:lnTo>
                  <a:lnTo>
                    <a:pt x="617" y="1642"/>
                  </a:lnTo>
                  <a:lnTo>
                    <a:pt x="589" y="1584"/>
                  </a:lnTo>
                  <a:lnTo>
                    <a:pt x="566" y="1521"/>
                  </a:lnTo>
                  <a:lnTo>
                    <a:pt x="546" y="1453"/>
                  </a:lnTo>
                  <a:lnTo>
                    <a:pt x="531" y="1379"/>
                  </a:lnTo>
                  <a:lnTo>
                    <a:pt x="521" y="1301"/>
                  </a:lnTo>
                  <a:lnTo>
                    <a:pt x="420" y="1296"/>
                  </a:lnTo>
                  <a:lnTo>
                    <a:pt x="408" y="1295"/>
                  </a:lnTo>
                  <a:lnTo>
                    <a:pt x="395" y="1295"/>
                  </a:lnTo>
                  <a:lnTo>
                    <a:pt x="383" y="1295"/>
                  </a:lnTo>
                  <a:lnTo>
                    <a:pt x="370" y="1294"/>
                  </a:lnTo>
                  <a:lnTo>
                    <a:pt x="357" y="1294"/>
                  </a:lnTo>
                  <a:lnTo>
                    <a:pt x="342" y="1294"/>
                  </a:lnTo>
                  <a:lnTo>
                    <a:pt x="329" y="1294"/>
                  </a:lnTo>
                  <a:lnTo>
                    <a:pt x="315" y="1294"/>
                  </a:lnTo>
                  <a:lnTo>
                    <a:pt x="300" y="1294"/>
                  </a:lnTo>
                  <a:lnTo>
                    <a:pt x="287" y="1294"/>
                  </a:lnTo>
                  <a:lnTo>
                    <a:pt x="273" y="1294"/>
                  </a:lnTo>
                  <a:lnTo>
                    <a:pt x="259" y="1294"/>
                  </a:lnTo>
                  <a:lnTo>
                    <a:pt x="246" y="1294"/>
                  </a:lnTo>
                  <a:lnTo>
                    <a:pt x="233" y="1294"/>
                  </a:lnTo>
                  <a:lnTo>
                    <a:pt x="219" y="1294"/>
                  </a:lnTo>
                  <a:lnTo>
                    <a:pt x="208" y="1294"/>
                  </a:lnTo>
                  <a:lnTo>
                    <a:pt x="198" y="1294"/>
                  </a:lnTo>
                  <a:lnTo>
                    <a:pt x="187" y="1294"/>
                  </a:lnTo>
                  <a:lnTo>
                    <a:pt x="177" y="1294"/>
                  </a:lnTo>
                  <a:lnTo>
                    <a:pt x="167" y="1294"/>
                  </a:lnTo>
                  <a:lnTo>
                    <a:pt x="158" y="1294"/>
                  </a:lnTo>
                  <a:lnTo>
                    <a:pt x="148" y="1294"/>
                  </a:lnTo>
                  <a:lnTo>
                    <a:pt x="138" y="1294"/>
                  </a:lnTo>
                  <a:lnTo>
                    <a:pt x="129" y="1295"/>
                  </a:lnTo>
                  <a:lnTo>
                    <a:pt x="120" y="1295"/>
                  </a:lnTo>
                  <a:lnTo>
                    <a:pt x="111" y="1295"/>
                  </a:lnTo>
                  <a:lnTo>
                    <a:pt x="102" y="1295"/>
                  </a:lnTo>
                  <a:lnTo>
                    <a:pt x="93" y="1295"/>
                  </a:lnTo>
                  <a:lnTo>
                    <a:pt x="85" y="1295"/>
                  </a:lnTo>
                  <a:lnTo>
                    <a:pt x="77" y="1295"/>
                  </a:lnTo>
                  <a:lnTo>
                    <a:pt x="70" y="1295"/>
                  </a:lnTo>
                  <a:lnTo>
                    <a:pt x="63" y="1296"/>
                  </a:lnTo>
                  <a:lnTo>
                    <a:pt x="16" y="1296"/>
                  </a:lnTo>
                  <a:lnTo>
                    <a:pt x="14" y="1296"/>
                  </a:lnTo>
                  <a:lnTo>
                    <a:pt x="13" y="1296"/>
                  </a:lnTo>
                  <a:lnTo>
                    <a:pt x="12" y="1296"/>
                  </a:lnTo>
                  <a:lnTo>
                    <a:pt x="11" y="1296"/>
                  </a:lnTo>
                  <a:lnTo>
                    <a:pt x="10" y="1296"/>
                  </a:lnTo>
                  <a:lnTo>
                    <a:pt x="9" y="1296"/>
                  </a:lnTo>
                  <a:lnTo>
                    <a:pt x="8" y="1296"/>
                  </a:lnTo>
                  <a:lnTo>
                    <a:pt x="7" y="1296"/>
                  </a:lnTo>
                  <a:lnTo>
                    <a:pt x="6" y="1296"/>
                  </a:lnTo>
                  <a:lnTo>
                    <a:pt x="5" y="1296"/>
                  </a:lnTo>
                  <a:lnTo>
                    <a:pt x="4" y="1296"/>
                  </a:lnTo>
                  <a:lnTo>
                    <a:pt x="3" y="1296"/>
                  </a:lnTo>
                  <a:lnTo>
                    <a:pt x="2" y="1296"/>
                  </a:lnTo>
                  <a:lnTo>
                    <a:pt x="1" y="1296"/>
                  </a:lnTo>
                  <a:lnTo>
                    <a:pt x="0" y="1296"/>
                  </a:lnTo>
                  <a:lnTo>
                    <a:pt x="0" y="1291"/>
                  </a:lnTo>
                  <a:lnTo>
                    <a:pt x="11" y="1227"/>
                  </a:lnTo>
                  <a:lnTo>
                    <a:pt x="24" y="1164"/>
                  </a:lnTo>
                  <a:lnTo>
                    <a:pt x="35" y="1100"/>
                  </a:lnTo>
                  <a:lnTo>
                    <a:pt x="46" y="1035"/>
                  </a:lnTo>
                  <a:lnTo>
                    <a:pt x="57" y="972"/>
                  </a:lnTo>
                  <a:lnTo>
                    <a:pt x="68" y="907"/>
                  </a:lnTo>
                  <a:lnTo>
                    <a:pt x="78" y="842"/>
                  </a:lnTo>
                  <a:lnTo>
                    <a:pt x="87" y="778"/>
                  </a:lnTo>
                  <a:lnTo>
                    <a:pt x="97" y="712"/>
                  </a:lnTo>
                  <a:lnTo>
                    <a:pt x="107" y="647"/>
                  </a:lnTo>
                  <a:lnTo>
                    <a:pt x="115" y="582"/>
                  </a:lnTo>
                  <a:lnTo>
                    <a:pt x="123" y="517"/>
                  </a:lnTo>
                  <a:lnTo>
                    <a:pt x="131" y="451"/>
                  </a:lnTo>
                  <a:lnTo>
                    <a:pt x="139" y="387"/>
                  </a:lnTo>
                  <a:lnTo>
                    <a:pt x="147" y="321"/>
                  </a:lnTo>
                  <a:lnTo>
                    <a:pt x="154" y="256"/>
                  </a:lnTo>
                  <a:lnTo>
                    <a:pt x="155" y="256"/>
                  </a:lnTo>
                  <a:lnTo>
                    <a:pt x="158" y="256"/>
                  </a:lnTo>
                  <a:lnTo>
                    <a:pt x="163" y="256"/>
                  </a:lnTo>
                  <a:lnTo>
                    <a:pt x="170" y="256"/>
                  </a:lnTo>
                  <a:lnTo>
                    <a:pt x="178" y="256"/>
                  </a:lnTo>
                  <a:lnTo>
                    <a:pt x="187" y="256"/>
                  </a:lnTo>
                  <a:lnTo>
                    <a:pt x="198" y="257"/>
                  </a:lnTo>
                  <a:lnTo>
                    <a:pt x="208" y="257"/>
                  </a:lnTo>
                  <a:lnTo>
                    <a:pt x="219" y="257"/>
                  </a:lnTo>
                  <a:lnTo>
                    <a:pt x="232" y="258"/>
                  </a:lnTo>
                  <a:lnTo>
                    <a:pt x="243" y="258"/>
                  </a:lnTo>
                  <a:lnTo>
                    <a:pt x="254" y="258"/>
                  </a:lnTo>
                  <a:lnTo>
                    <a:pt x="264" y="258"/>
                  </a:lnTo>
                  <a:lnTo>
                    <a:pt x="275" y="258"/>
                  </a:lnTo>
                  <a:lnTo>
                    <a:pt x="283" y="258"/>
                  </a:lnTo>
                  <a:lnTo>
                    <a:pt x="291" y="260"/>
                  </a:lnTo>
                  <a:lnTo>
                    <a:pt x="533" y="263"/>
                  </a:lnTo>
                  <a:lnTo>
                    <a:pt x="542" y="262"/>
                  </a:lnTo>
                  <a:lnTo>
                    <a:pt x="552" y="262"/>
                  </a:lnTo>
                  <a:lnTo>
                    <a:pt x="562" y="262"/>
                  </a:lnTo>
                  <a:lnTo>
                    <a:pt x="572" y="262"/>
                  </a:lnTo>
                  <a:lnTo>
                    <a:pt x="582" y="262"/>
                  </a:lnTo>
                  <a:lnTo>
                    <a:pt x="592" y="261"/>
                  </a:lnTo>
                  <a:lnTo>
                    <a:pt x="602" y="261"/>
                  </a:lnTo>
                  <a:lnTo>
                    <a:pt x="613" y="261"/>
                  </a:lnTo>
                  <a:lnTo>
                    <a:pt x="623" y="260"/>
                  </a:lnTo>
                  <a:lnTo>
                    <a:pt x="634" y="260"/>
                  </a:lnTo>
                  <a:lnTo>
                    <a:pt x="644" y="258"/>
                  </a:lnTo>
                  <a:lnTo>
                    <a:pt x="655" y="258"/>
                  </a:lnTo>
                  <a:lnTo>
                    <a:pt x="666" y="257"/>
                  </a:lnTo>
                  <a:lnTo>
                    <a:pt x="677" y="257"/>
                  </a:lnTo>
                  <a:lnTo>
                    <a:pt x="688" y="256"/>
                  </a:lnTo>
                  <a:lnTo>
                    <a:pt x="701" y="256"/>
                  </a:lnTo>
                  <a:lnTo>
                    <a:pt x="698" y="262"/>
                  </a:lnTo>
                  <a:lnTo>
                    <a:pt x="696" y="268"/>
                  </a:lnTo>
                  <a:lnTo>
                    <a:pt x="694" y="274"/>
                  </a:lnTo>
                  <a:lnTo>
                    <a:pt x="692" y="281"/>
                  </a:lnTo>
                  <a:lnTo>
                    <a:pt x="689" y="287"/>
                  </a:lnTo>
                  <a:lnTo>
                    <a:pt x="687" y="294"/>
                  </a:lnTo>
                  <a:lnTo>
                    <a:pt x="686" y="302"/>
                  </a:lnTo>
                  <a:lnTo>
                    <a:pt x="684" y="309"/>
                  </a:lnTo>
                  <a:lnTo>
                    <a:pt x="683" y="316"/>
                  </a:lnTo>
                  <a:lnTo>
                    <a:pt x="682" y="323"/>
                  </a:lnTo>
                  <a:lnTo>
                    <a:pt x="681" y="330"/>
                  </a:lnTo>
                  <a:lnTo>
                    <a:pt x="680" y="339"/>
                  </a:lnTo>
                  <a:lnTo>
                    <a:pt x="679" y="346"/>
                  </a:lnTo>
                  <a:lnTo>
                    <a:pt x="679" y="354"/>
                  </a:lnTo>
                  <a:lnTo>
                    <a:pt x="679" y="361"/>
                  </a:lnTo>
                  <a:lnTo>
                    <a:pt x="679" y="369"/>
                  </a:lnTo>
                  <a:lnTo>
                    <a:pt x="660" y="367"/>
                  </a:lnTo>
                  <a:lnTo>
                    <a:pt x="640" y="366"/>
                  </a:lnTo>
                  <a:lnTo>
                    <a:pt x="622" y="364"/>
                  </a:lnTo>
                  <a:lnTo>
                    <a:pt x="604" y="363"/>
                  </a:lnTo>
                  <a:lnTo>
                    <a:pt x="587" y="362"/>
                  </a:lnTo>
                  <a:lnTo>
                    <a:pt x="570" y="361"/>
                  </a:lnTo>
                  <a:lnTo>
                    <a:pt x="552" y="360"/>
                  </a:lnTo>
                  <a:lnTo>
                    <a:pt x="535" y="359"/>
                  </a:lnTo>
                  <a:lnTo>
                    <a:pt x="517" y="358"/>
                  </a:lnTo>
                  <a:lnTo>
                    <a:pt x="500" y="358"/>
                  </a:lnTo>
                  <a:lnTo>
                    <a:pt x="482" y="357"/>
                  </a:lnTo>
                  <a:lnTo>
                    <a:pt x="464" y="356"/>
                  </a:lnTo>
                  <a:lnTo>
                    <a:pt x="446" y="356"/>
                  </a:lnTo>
                  <a:lnTo>
                    <a:pt x="426" y="356"/>
                  </a:lnTo>
                  <a:lnTo>
                    <a:pt x="407" y="356"/>
                  </a:lnTo>
                  <a:lnTo>
                    <a:pt x="387" y="356"/>
                  </a:lnTo>
                  <a:lnTo>
                    <a:pt x="382" y="356"/>
                  </a:lnTo>
                  <a:lnTo>
                    <a:pt x="377" y="356"/>
                  </a:lnTo>
                  <a:lnTo>
                    <a:pt x="372" y="356"/>
                  </a:lnTo>
                  <a:lnTo>
                    <a:pt x="366" y="356"/>
                  </a:lnTo>
                  <a:lnTo>
                    <a:pt x="361" y="356"/>
                  </a:lnTo>
                  <a:lnTo>
                    <a:pt x="356" y="356"/>
                  </a:lnTo>
                  <a:lnTo>
                    <a:pt x="349" y="356"/>
                  </a:lnTo>
                  <a:lnTo>
                    <a:pt x="344" y="356"/>
                  </a:lnTo>
                  <a:lnTo>
                    <a:pt x="339" y="356"/>
                  </a:lnTo>
                  <a:lnTo>
                    <a:pt x="334" y="356"/>
                  </a:lnTo>
                  <a:lnTo>
                    <a:pt x="329" y="356"/>
                  </a:lnTo>
                  <a:lnTo>
                    <a:pt x="324" y="356"/>
                  </a:lnTo>
                  <a:lnTo>
                    <a:pt x="320" y="356"/>
                  </a:lnTo>
                  <a:lnTo>
                    <a:pt x="316" y="356"/>
                  </a:lnTo>
                  <a:lnTo>
                    <a:pt x="312" y="356"/>
                  </a:lnTo>
                  <a:lnTo>
                    <a:pt x="310" y="356"/>
                  </a:lnTo>
                  <a:lnTo>
                    <a:pt x="304" y="385"/>
                  </a:lnTo>
                  <a:lnTo>
                    <a:pt x="299" y="411"/>
                  </a:lnTo>
                  <a:lnTo>
                    <a:pt x="295" y="435"/>
                  </a:lnTo>
                  <a:lnTo>
                    <a:pt x="291" y="457"/>
                  </a:lnTo>
                  <a:lnTo>
                    <a:pt x="287" y="477"/>
                  </a:lnTo>
                  <a:lnTo>
                    <a:pt x="284" y="496"/>
                  </a:lnTo>
                  <a:lnTo>
                    <a:pt x="281" y="513"/>
                  </a:lnTo>
                  <a:lnTo>
                    <a:pt x="278" y="530"/>
                  </a:lnTo>
                  <a:lnTo>
                    <a:pt x="275" y="548"/>
                  </a:lnTo>
                  <a:lnTo>
                    <a:pt x="272" y="565"/>
                  </a:lnTo>
                  <a:lnTo>
                    <a:pt x="268" y="585"/>
                  </a:lnTo>
                  <a:lnTo>
                    <a:pt x="265" y="605"/>
                  </a:lnTo>
                  <a:lnTo>
                    <a:pt x="261" y="627"/>
                  </a:lnTo>
                  <a:lnTo>
                    <a:pt x="258" y="651"/>
                  </a:lnTo>
                  <a:lnTo>
                    <a:pt x="254" y="678"/>
                  </a:lnTo>
                  <a:lnTo>
                    <a:pt x="250" y="709"/>
                  </a:lnTo>
                  <a:lnTo>
                    <a:pt x="252" y="709"/>
                  </a:lnTo>
                  <a:lnTo>
                    <a:pt x="255" y="709"/>
                  </a:lnTo>
                  <a:lnTo>
                    <a:pt x="259" y="709"/>
                  </a:lnTo>
                  <a:lnTo>
                    <a:pt x="262" y="709"/>
                  </a:lnTo>
                  <a:lnTo>
                    <a:pt x="266" y="709"/>
                  </a:lnTo>
                  <a:lnTo>
                    <a:pt x="272" y="709"/>
                  </a:lnTo>
                  <a:lnTo>
                    <a:pt x="276" y="709"/>
                  </a:lnTo>
                  <a:lnTo>
                    <a:pt x="281" y="709"/>
                  </a:lnTo>
                  <a:lnTo>
                    <a:pt x="286" y="709"/>
                  </a:lnTo>
                  <a:lnTo>
                    <a:pt x="291" y="709"/>
                  </a:lnTo>
                  <a:lnTo>
                    <a:pt x="297" y="709"/>
                  </a:lnTo>
                  <a:lnTo>
                    <a:pt x="302" y="709"/>
                  </a:lnTo>
                  <a:lnTo>
                    <a:pt x="308" y="709"/>
                  </a:lnTo>
                  <a:lnTo>
                    <a:pt x="315" y="709"/>
                  </a:lnTo>
                  <a:lnTo>
                    <a:pt x="321" y="709"/>
                  </a:lnTo>
                  <a:lnTo>
                    <a:pt x="327" y="709"/>
                  </a:lnTo>
                  <a:lnTo>
                    <a:pt x="336" y="708"/>
                  </a:lnTo>
                  <a:lnTo>
                    <a:pt x="347" y="708"/>
                  </a:lnTo>
                  <a:lnTo>
                    <a:pt x="358" y="708"/>
                  </a:lnTo>
                  <a:lnTo>
                    <a:pt x="368" y="708"/>
                  </a:lnTo>
                  <a:lnTo>
                    <a:pt x="379" y="707"/>
                  </a:lnTo>
                  <a:lnTo>
                    <a:pt x="390" y="707"/>
                  </a:lnTo>
                  <a:lnTo>
                    <a:pt x="402" y="706"/>
                  </a:lnTo>
                  <a:lnTo>
                    <a:pt x="413" y="705"/>
                  </a:lnTo>
                  <a:lnTo>
                    <a:pt x="425" y="704"/>
                  </a:lnTo>
                  <a:lnTo>
                    <a:pt x="436" y="704"/>
                  </a:lnTo>
                  <a:lnTo>
                    <a:pt x="450" y="703"/>
                  </a:lnTo>
                  <a:lnTo>
                    <a:pt x="462" y="702"/>
                  </a:lnTo>
                  <a:lnTo>
                    <a:pt x="475" y="701"/>
                  </a:lnTo>
                  <a:lnTo>
                    <a:pt x="490" y="700"/>
                  </a:lnTo>
                  <a:lnTo>
                    <a:pt x="503" y="699"/>
                  </a:lnTo>
                  <a:lnTo>
                    <a:pt x="518" y="698"/>
                  </a:lnTo>
                  <a:lnTo>
                    <a:pt x="516" y="704"/>
                  </a:lnTo>
                  <a:lnTo>
                    <a:pt x="515" y="711"/>
                  </a:lnTo>
                  <a:lnTo>
                    <a:pt x="513" y="718"/>
                  </a:lnTo>
                  <a:lnTo>
                    <a:pt x="512" y="724"/>
                  </a:lnTo>
                  <a:lnTo>
                    <a:pt x="510" y="732"/>
                  </a:lnTo>
                  <a:lnTo>
                    <a:pt x="509" y="739"/>
                  </a:lnTo>
                  <a:lnTo>
                    <a:pt x="508" y="746"/>
                  </a:lnTo>
                  <a:lnTo>
                    <a:pt x="507" y="753"/>
                  </a:lnTo>
                  <a:lnTo>
                    <a:pt x="506" y="760"/>
                  </a:lnTo>
                  <a:lnTo>
                    <a:pt x="506" y="766"/>
                  </a:lnTo>
                  <a:lnTo>
                    <a:pt x="506" y="774"/>
                  </a:lnTo>
                  <a:lnTo>
                    <a:pt x="505" y="780"/>
                  </a:lnTo>
                  <a:lnTo>
                    <a:pt x="506" y="787"/>
                  </a:lnTo>
                  <a:lnTo>
                    <a:pt x="506" y="793"/>
                  </a:lnTo>
                  <a:lnTo>
                    <a:pt x="507" y="799"/>
                  </a:lnTo>
                  <a:lnTo>
                    <a:pt x="508" y="805"/>
                  </a:lnTo>
                  <a:lnTo>
                    <a:pt x="493" y="803"/>
                  </a:lnTo>
                  <a:lnTo>
                    <a:pt x="478" y="802"/>
                  </a:lnTo>
                  <a:lnTo>
                    <a:pt x="464" y="801"/>
                  </a:lnTo>
                  <a:lnTo>
                    <a:pt x="451" y="799"/>
                  </a:lnTo>
                  <a:lnTo>
                    <a:pt x="436" y="798"/>
                  </a:lnTo>
                  <a:lnTo>
                    <a:pt x="424" y="798"/>
                  </a:lnTo>
                  <a:lnTo>
                    <a:pt x="411" y="797"/>
                  </a:lnTo>
                  <a:lnTo>
                    <a:pt x="399" y="796"/>
                  </a:lnTo>
                  <a:lnTo>
                    <a:pt x="386" y="795"/>
                  </a:lnTo>
                  <a:lnTo>
                    <a:pt x="374" y="795"/>
                  </a:lnTo>
                  <a:lnTo>
                    <a:pt x="363" y="794"/>
                  </a:lnTo>
                  <a:lnTo>
                    <a:pt x="351" y="794"/>
                  </a:lnTo>
                  <a:lnTo>
                    <a:pt x="341" y="794"/>
                  </a:lnTo>
                  <a:lnTo>
                    <a:pt x="330" y="794"/>
                  </a:lnTo>
                  <a:lnTo>
                    <a:pt x="320" y="794"/>
                  </a:lnTo>
                  <a:lnTo>
                    <a:pt x="310" y="794"/>
                  </a:lnTo>
                  <a:lnTo>
                    <a:pt x="305" y="794"/>
                  </a:lnTo>
                  <a:lnTo>
                    <a:pt x="301" y="794"/>
                  </a:lnTo>
                  <a:lnTo>
                    <a:pt x="297" y="794"/>
                  </a:lnTo>
                  <a:lnTo>
                    <a:pt x="294" y="794"/>
                  </a:lnTo>
                  <a:lnTo>
                    <a:pt x="291" y="794"/>
                  </a:lnTo>
                  <a:lnTo>
                    <a:pt x="288" y="794"/>
                  </a:lnTo>
                  <a:lnTo>
                    <a:pt x="285" y="794"/>
                  </a:lnTo>
                  <a:lnTo>
                    <a:pt x="283" y="794"/>
                  </a:lnTo>
                  <a:lnTo>
                    <a:pt x="281" y="794"/>
                  </a:lnTo>
                  <a:lnTo>
                    <a:pt x="279" y="794"/>
                  </a:lnTo>
                  <a:lnTo>
                    <a:pt x="277" y="794"/>
                  </a:lnTo>
                  <a:lnTo>
                    <a:pt x="275" y="795"/>
                  </a:lnTo>
                  <a:lnTo>
                    <a:pt x="273" y="795"/>
                  </a:lnTo>
                  <a:lnTo>
                    <a:pt x="272" y="796"/>
                  </a:lnTo>
                  <a:lnTo>
                    <a:pt x="269" y="796"/>
                  </a:lnTo>
                  <a:lnTo>
                    <a:pt x="268" y="797"/>
                  </a:lnTo>
                  <a:lnTo>
                    <a:pt x="267" y="797"/>
                  </a:lnTo>
                  <a:lnTo>
                    <a:pt x="266" y="797"/>
                  </a:lnTo>
                  <a:lnTo>
                    <a:pt x="265" y="797"/>
                  </a:lnTo>
                  <a:lnTo>
                    <a:pt x="263" y="797"/>
                  </a:lnTo>
                  <a:lnTo>
                    <a:pt x="262" y="797"/>
                  </a:lnTo>
                  <a:lnTo>
                    <a:pt x="261" y="797"/>
                  </a:lnTo>
                  <a:lnTo>
                    <a:pt x="260" y="797"/>
                  </a:lnTo>
                  <a:lnTo>
                    <a:pt x="258" y="797"/>
                  </a:lnTo>
                  <a:lnTo>
                    <a:pt x="256" y="797"/>
                  </a:lnTo>
                  <a:lnTo>
                    <a:pt x="254" y="797"/>
                  </a:lnTo>
                  <a:lnTo>
                    <a:pt x="252" y="797"/>
                  </a:lnTo>
                  <a:lnTo>
                    <a:pt x="249" y="797"/>
                  </a:lnTo>
                  <a:lnTo>
                    <a:pt x="246" y="797"/>
                  </a:lnTo>
                  <a:lnTo>
                    <a:pt x="243" y="797"/>
                  </a:lnTo>
                  <a:lnTo>
                    <a:pt x="239" y="797"/>
                  </a:lnTo>
                  <a:lnTo>
                    <a:pt x="236" y="797"/>
                  </a:lnTo>
                  <a:lnTo>
                    <a:pt x="231" y="825"/>
                  </a:lnTo>
                  <a:lnTo>
                    <a:pt x="226" y="853"/>
                  </a:lnTo>
                  <a:lnTo>
                    <a:pt x="222" y="878"/>
                  </a:lnTo>
                  <a:lnTo>
                    <a:pt x="219" y="904"/>
                  </a:lnTo>
                  <a:lnTo>
                    <a:pt x="215" y="929"/>
                  </a:lnTo>
                  <a:lnTo>
                    <a:pt x="212" y="952"/>
                  </a:lnTo>
                  <a:lnTo>
                    <a:pt x="208" y="976"/>
                  </a:lnTo>
                  <a:lnTo>
                    <a:pt x="205" y="999"/>
                  </a:lnTo>
                  <a:lnTo>
                    <a:pt x="202" y="1023"/>
                  </a:lnTo>
                  <a:lnTo>
                    <a:pt x="198" y="1047"/>
                  </a:lnTo>
                  <a:lnTo>
                    <a:pt x="195" y="1071"/>
                  </a:lnTo>
                  <a:lnTo>
                    <a:pt x="191" y="1097"/>
                  </a:lnTo>
                  <a:lnTo>
                    <a:pt x="187" y="1124"/>
                  </a:lnTo>
                  <a:lnTo>
                    <a:pt x="183" y="1150"/>
                  </a:lnTo>
                  <a:lnTo>
                    <a:pt x="179" y="1180"/>
                  </a:lnTo>
                  <a:lnTo>
                    <a:pt x="175" y="1211"/>
                  </a:lnTo>
                  <a:lnTo>
                    <a:pt x="176" y="1210"/>
                  </a:lnTo>
                  <a:lnTo>
                    <a:pt x="177" y="1209"/>
                  </a:lnTo>
                  <a:lnTo>
                    <a:pt x="178" y="1208"/>
                  </a:lnTo>
                  <a:lnTo>
                    <a:pt x="180" y="1207"/>
                  </a:lnTo>
                  <a:lnTo>
                    <a:pt x="182" y="1206"/>
                  </a:lnTo>
                  <a:lnTo>
                    <a:pt x="183" y="1206"/>
                  </a:lnTo>
                  <a:lnTo>
                    <a:pt x="185" y="1205"/>
                  </a:lnTo>
                  <a:lnTo>
                    <a:pt x="189" y="1205"/>
                  </a:lnTo>
                  <a:lnTo>
                    <a:pt x="191" y="1204"/>
                  </a:lnTo>
                  <a:lnTo>
                    <a:pt x="193" y="1204"/>
                  </a:lnTo>
                  <a:lnTo>
                    <a:pt x="196" y="1203"/>
                  </a:lnTo>
                  <a:lnTo>
                    <a:pt x="199" y="1203"/>
                  </a:lnTo>
                  <a:lnTo>
                    <a:pt x="202" y="1203"/>
                  </a:lnTo>
                  <a:lnTo>
                    <a:pt x="206" y="1203"/>
                  </a:lnTo>
                  <a:lnTo>
                    <a:pt x="210" y="1203"/>
                  </a:lnTo>
                  <a:lnTo>
                    <a:pt x="214" y="1203"/>
                  </a:lnTo>
                  <a:lnTo>
                    <a:pt x="220" y="1201"/>
                  </a:lnTo>
                  <a:lnTo>
                    <a:pt x="228" y="1201"/>
                  </a:lnTo>
                  <a:lnTo>
                    <a:pt x="239" y="1201"/>
                  </a:lnTo>
                  <a:lnTo>
                    <a:pt x="250" y="1201"/>
                  </a:lnTo>
                  <a:lnTo>
                    <a:pt x="262" y="1201"/>
                  </a:lnTo>
                  <a:lnTo>
                    <a:pt x="275" y="1200"/>
                  </a:lnTo>
                  <a:lnTo>
                    <a:pt x="289" y="1200"/>
                  </a:lnTo>
                  <a:lnTo>
                    <a:pt x="303" y="1200"/>
                  </a:lnTo>
                  <a:lnTo>
                    <a:pt x="318" y="1199"/>
                  </a:lnTo>
                  <a:lnTo>
                    <a:pt x="332" y="1199"/>
                  </a:lnTo>
                  <a:lnTo>
                    <a:pt x="345" y="1199"/>
                  </a:lnTo>
                  <a:lnTo>
                    <a:pt x="360" y="1198"/>
                  </a:lnTo>
                  <a:lnTo>
                    <a:pt x="372" y="1198"/>
                  </a:lnTo>
                  <a:lnTo>
                    <a:pt x="383" y="1197"/>
                  </a:lnTo>
                  <a:lnTo>
                    <a:pt x="394" y="1197"/>
                  </a:lnTo>
                  <a:lnTo>
                    <a:pt x="404" y="1197"/>
                  </a:lnTo>
                  <a:lnTo>
                    <a:pt x="411" y="1196"/>
                  </a:lnTo>
                  <a:lnTo>
                    <a:pt x="419" y="1195"/>
                  </a:lnTo>
                  <a:lnTo>
                    <a:pt x="427" y="1195"/>
                  </a:lnTo>
                  <a:lnTo>
                    <a:pt x="434" y="1194"/>
                  </a:lnTo>
                  <a:lnTo>
                    <a:pt x="443" y="1193"/>
                  </a:lnTo>
                  <a:lnTo>
                    <a:pt x="450" y="1192"/>
                  </a:lnTo>
                  <a:lnTo>
                    <a:pt x="458" y="1192"/>
                  </a:lnTo>
                  <a:lnTo>
                    <a:pt x="465" y="1191"/>
                  </a:lnTo>
                  <a:lnTo>
                    <a:pt x="472" y="1190"/>
                  </a:lnTo>
                  <a:lnTo>
                    <a:pt x="478" y="1189"/>
                  </a:lnTo>
                  <a:lnTo>
                    <a:pt x="486" y="1188"/>
                  </a:lnTo>
                  <a:lnTo>
                    <a:pt x="492" y="1188"/>
                  </a:lnTo>
                  <a:lnTo>
                    <a:pt x="499" y="1187"/>
                  </a:lnTo>
                  <a:lnTo>
                    <a:pt x="504" y="1186"/>
                  </a:lnTo>
                  <a:lnTo>
                    <a:pt x="510" y="1185"/>
                  </a:lnTo>
                  <a:lnTo>
                    <a:pt x="516" y="1185"/>
                  </a:lnTo>
                  <a:lnTo>
                    <a:pt x="516" y="1184"/>
                  </a:lnTo>
                  <a:lnTo>
                    <a:pt x="516" y="1183"/>
                  </a:lnTo>
                  <a:lnTo>
                    <a:pt x="516" y="1182"/>
                  </a:lnTo>
                  <a:lnTo>
                    <a:pt x="516" y="1181"/>
                  </a:lnTo>
                  <a:lnTo>
                    <a:pt x="516" y="1180"/>
                  </a:lnTo>
                  <a:lnTo>
                    <a:pt x="516" y="1179"/>
                  </a:lnTo>
                  <a:lnTo>
                    <a:pt x="516" y="1178"/>
                  </a:lnTo>
                  <a:lnTo>
                    <a:pt x="520" y="1062"/>
                  </a:lnTo>
                  <a:lnTo>
                    <a:pt x="534" y="948"/>
                  </a:lnTo>
                  <a:lnTo>
                    <a:pt x="555" y="838"/>
                  </a:lnTo>
                  <a:lnTo>
                    <a:pt x="585" y="732"/>
                  </a:lnTo>
                  <a:lnTo>
                    <a:pt x="622" y="629"/>
                  </a:lnTo>
                  <a:lnTo>
                    <a:pt x="667" y="531"/>
                  </a:lnTo>
                  <a:lnTo>
                    <a:pt x="718" y="440"/>
                  </a:lnTo>
                  <a:lnTo>
                    <a:pt x="776" y="356"/>
                  </a:lnTo>
                  <a:lnTo>
                    <a:pt x="839" y="278"/>
                  </a:lnTo>
                  <a:lnTo>
                    <a:pt x="909" y="208"/>
                  </a:lnTo>
                  <a:lnTo>
                    <a:pt x="983" y="148"/>
                  </a:lnTo>
                  <a:lnTo>
                    <a:pt x="1063" y="96"/>
                  </a:lnTo>
                  <a:lnTo>
                    <a:pt x="1147" y="55"/>
                  </a:lnTo>
                  <a:lnTo>
                    <a:pt x="1236" y="25"/>
                  </a:lnTo>
                  <a:lnTo>
                    <a:pt x="1328" y="6"/>
                  </a:lnTo>
                  <a:lnTo>
                    <a:pt x="1424" y="0"/>
                  </a:lnTo>
                  <a:lnTo>
                    <a:pt x="1467" y="1"/>
                  </a:lnTo>
                  <a:lnTo>
                    <a:pt x="1509" y="5"/>
                  </a:lnTo>
                  <a:lnTo>
                    <a:pt x="1550" y="11"/>
                  </a:lnTo>
                  <a:lnTo>
                    <a:pt x="1588" y="18"/>
                  </a:lnTo>
                  <a:lnTo>
                    <a:pt x="1625" y="29"/>
                  </a:lnTo>
                  <a:lnTo>
                    <a:pt x="1659" y="39"/>
                  </a:lnTo>
                  <a:lnTo>
                    <a:pt x="1690" y="50"/>
                  </a:lnTo>
                  <a:lnTo>
                    <a:pt x="1720" y="61"/>
                  </a:lnTo>
                  <a:lnTo>
                    <a:pt x="1747" y="74"/>
                  </a:lnTo>
                  <a:lnTo>
                    <a:pt x="1770" y="85"/>
                  </a:lnTo>
                  <a:lnTo>
                    <a:pt x="1791" y="95"/>
                  </a:lnTo>
                  <a:lnTo>
                    <a:pt x="1808" y="106"/>
                  </a:lnTo>
                  <a:lnTo>
                    <a:pt x="1823" y="114"/>
                  </a:lnTo>
                  <a:lnTo>
                    <a:pt x="1833" y="120"/>
                  </a:lnTo>
                  <a:lnTo>
                    <a:pt x="1840" y="125"/>
                  </a:lnTo>
                  <a:lnTo>
                    <a:pt x="1843" y="127"/>
                  </a:lnTo>
                  <a:lnTo>
                    <a:pt x="1837" y="140"/>
                  </a:lnTo>
                  <a:lnTo>
                    <a:pt x="1831" y="154"/>
                  </a:lnTo>
                  <a:lnTo>
                    <a:pt x="1825" y="168"/>
                  </a:lnTo>
                  <a:lnTo>
                    <a:pt x="1818" y="182"/>
                  </a:lnTo>
                  <a:lnTo>
                    <a:pt x="1813" y="196"/>
                  </a:lnTo>
                  <a:lnTo>
                    <a:pt x="1807" y="210"/>
                  </a:lnTo>
                  <a:lnTo>
                    <a:pt x="1802" y="225"/>
                  </a:lnTo>
                  <a:lnTo>
                    <a:pt x="1797" y="238"/>
                  </a:lnTo>
                  <a:lnTo>
                    <a:pt x="1792" y="252"/>
                  </a:lnTo>
                  <a:lnTo>
                    <a:pt x="1788" y="266"/>
                  </a:lnTo>
                  <a:lnTo>
                    <a:pt x="1783" y="279"/>
                  </a:lnTo>
                  <a:lnTo>
                    <a:pt x="1778" y="292"/>
                  </a:lnTo>
                  <a:lnTo>
                    <a:pt x="1775" y="305"/>
                  </a:lnTo>
                  <a:lnTo>
                    <a:pt x="1771" y="317"/>
                  </a:lnTo>
                  <a:lnTo>
                    <a:pt x="1768" y="329"/>
                  </a:lnTo>
                  <a:lnTo>
                    <a:pt x="1766" y="342"/>
                  </a:lnTo>
                  <a:lnTo>
                    <a:pt x="1742" y="342"/>
                  </a:lnTo>
                  <a:lnTo>
                    <a:pt x="1740" y="339"/>
                  </a:lnTo>
                  <a:lnTo>
                    <a:pt x="1734" y="331"/>
                  </a:lnTo>
                  <a:lnTo>
                    <a:pt x="1727" y="320"/>
                  </a:lnTo>
                  <a:lnTo>
                    <a:pt x="1718" y="306"/>
                  </a:lnTo>
                  <a:lnTo>
                    <a:pt x="1706" y="288"/>
                  </a:lnTo>
                  <a:lnTo>
                    <a:pt x="1691" y="270"/>
                  </a:lnTo>
                  <a:lnTo>
                    <a:pt x="1674" y="249"/>
                  </a:lnTo>
                  <a:lnTo>
                    <a:pt x="1653" y="229"/>
                  </a:lnTo>
                  <a:lnTo>
                    <a:pt x="1631" y="208"/>
                  </a:lnTo>
                  <a:lnTo>
                    <a:pt x="1606" y="189"/>
                  </a:lnTo>
                  <a:lnTo>
                    <a:pt x="1579" y="169"/>
                  </a:lnTo>
                  <a:lnTo>
                    <a:pt x="1548" y="153"/>
                  </a:lnTo>
                  <a:lnTo>
                    <a:pt x="1515" y="138"/>
                  </a:lnTo>
                  <a:lnTo>
                    <a:pt x="1480" y="128"/>
                  </a:lnTo>
                  <a:lnTo>
                    <a:pt x="1442" y="121"/>
                  </a:lnTo>
                  <a:lnTo>
                    <a:pt x="1402" y="119"/>
                  </a:lnTo>
                  <a:lnTo>
                    <a:pt x="1338" y="124"/>
                  </a:lnTo>
                  <a:lnTo>
                    <a:pt x="1274" y="140"/>
                  </a:lnTo>
                  <a:lnTo>
                    <a:pt x="1212" y="168"/>
                  </a:lnTo>
                  <a:lnTo>
                    <a:pt x="1151" y="205"/>
                  </a:lnTo>
                  <a:lnTo>
                    <a:pt x="1093" y="251"/>
                  </a:lnTo>
                  <a:lnTo>
                    <a:pt x="1038" y="307"/>
                  </a:lnTo>
                  <a:lnTo>
                    <a:pt x="985" y="371"/>
                  </a:lnTo>
                  <a:lnTo>
                    <a:pt x="936" y="443"/>
                  </a:lnTo>
                  <a:lnTo>
                    <a:pt x="891" y="522"/>
                  </a:lnTo>
                  <a:lnTo>
                    <a:pt x="850" y="609"/>
                  </a:lnTo>
                  <a:lnTo>
                    <a:pt x="814" y="703"/>
                  </a:lnTo>
                  <a:lnTo>
                    <a:pt x="785" y="801"/>
                  </a:lnTo>
                  <a:lnTo>
                    <a:pt x="760" y="906"/>
                  </a:lnTo>
                  <a:lnTo>
                    <a:pt x="743" y="1016"/>
                  </a:lnTo>
                  <a:lnTo>
                    <a:pt x="731" y="1131"/>
                  </a:lnTo>
                  <a:lnTo>
                    <a:pt x="728" y="1250"/>
                  </a:lnTo>
                  <a:lnTo>
                    <a:pt x="730" y="1313"/>
                  </a:lnTo>
                  <a:lnTo>
                    <a:pt x="736" y="1374"/>
                  </a:lnTo>
                  <a:lnTo>
                    <a:pt x="746" y="1431"/>
                  </a:lnTo>
                  <a:lnTo>
                    <a:pt x="759" y="1486"/>
                  </a:lnTo>
                  <a:lnTo>
                    <a:pt x="777" y="1536"/>
                  </a:lnTo>
                  <a:lnTo>
                    <a:pt x="797" y="1584"/>
                  </a:lnTo>
                  <a:lnTo>
                    <a:pt x="821" y="1627"/>
                  </a:lnTo>
                  <a:lnTo>
                    <a:pt x="848" y="1667"/>
                  </a:lnTo>
                  <a:lnTo>
                    <a:pt x="877" y="1702"/>
                  </a:lnTo>
                  <a:lnTo>
                    <a:pt x="910" y="1734"/>
                  </a:lnTo>
                  <a:lnTo>
                    <a:pt x="945" y="1761"/>
                  </a:lnTo>
                  <a:lnTo>
                    <a:pt x="982" y="1783"/>
                  </a:lnTo>
                  <a:lnTo>
                    <a:pt x="1021" y="1802"/>
                  </a:lnTo>
                  <a:lnTo>
                    <a:pt x="1063" y="1814"/>
                  </a:lnTo>
                  <a:lnTo>
                    <a:pt x="1106" y="1822"/>
                  </a:lnTo>
                  <a:lnTo>
                    <a:pt x="1153" y="1825"/>
                  </a:lnTo>
                  <a:lnTo>
                    <a:pt x="1198" y="1822"/>
                  </a:lnTo>
                  <a:lnTo>
                    <a:pt x="1242" y="1816"/>
                  </a:lnTo>
                  <a:lnTo>
                    <a:pt x="1285" y="1806"/>
                  </a:lnTo>
                  <a:lnTo>
                    <a:pt x="1325" y="1793"/>
                  </a:lnTo>
                  <a:lnTo>
                    <a:pt x="1364" y="1776"/>
                  </a:lnTo>
                  <a:lnTo>
                    <a:pt x="1399" y="1759"/>
                  </a:lnTo>
                  <a:lnTo>
                    <a:pt x="1433" y="1740"/>
                  </a:lnTo>
                  <a:lnTo>
                    <a:pt x="1464" y="1721"/>
                  </a:lnTo>
                  <a:lnTo>
                    <a:pt x="1493" y="1700"/>
                  </a:lnTo>
                  <a:lnTo>
                    <a:pt x="1517" y="1682"/>
                  </a:lnTo>
                  <a:lnTo>
                    <a:pt x="1540" y="1664"/>
                  </a:lnTo>
                  <a:lnTo>
                    <a:pt x="1557" y="1648"/>
                  </a:lnTo>
                  <a:lnTo>
                    <a:pt x="1573" y="1635"/>
                  </a:lnTo>
                  <a:lnTo>
                    <a:pt x="1583" y="1624"/>
                  </a:lnTo>
                  <a:lnTo>
                    <a:pt x="1589" y="1618"/>
                  </a:lnTo>
                  <a:lnTo>
                    <a:pt x="1592" y="161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 name=""/>
            <p:cNvSpPr/>
            <p:nvPr/>
          </p:nvSpPr>
          <p:spPr>
            <a:xfrm>
              <a:off x="8153280" y="6540480"/>
              <a:ext cx="186840" cy="154080"/>
            </a:xfrm>
            <a:custGeom>
              <a:avLst/>
              <a:gdLst/>
              <a:ahLst/>
              <a:rect l="l" t="t" r="r" b="b"/>
              <a:pathLst>
                <a:path w="1578" h="1092">
                  <a:moveTo>
                    <a:pt x="1578" y="430"/>
                  </a:moveTo>
                  <a:lnTo>
                    <a:pt x="1575" y="484"/>
                  </a:lnTo>
                  <a:lnTo>
                    <a:pt x="1569" y="540"/>
                  </a:lnTo>
                  <a:lnTo>
                    <a:pt x="1558" y="597"/>
                  </a:lnTo>
                  <a:lnTo>
                    <a:pt x="1543" y="654"/>
                  </a:lnTo>
                  <a:lnTo>
                    <a:pt x="1524" y="709"/>
                  </a:lnTo>
                  <a:lnTo>
                    <a:pt x="1500" y="763"/>
                  </a:lnTo>
                  <a:lnTo>
                    <a:pt x="1473" y="816"/>
                  </a:lnTo>
                  <a:lnTo>
                    <a:pt x="1442" y="866"/>
                  </a:lnTo>
                  <a:lnTo>
                    <a:pt x="1406" y="912"/>
                  </a:lnTo>
                  <a:lnTo>
                    <a:pt x="1367" y="954"/>
                  </a:lnTo>
                  <a:lnTo>
                    <a:pt x="1324" y="991"/>
                  </a:lnTo>
                  <a:lnTo>
                    <a:pt x="1277" y="1024"/>
                  </a:lnTo>
                  <a:lnTo>
                    <a:pt x="1226" y="1050"/>
                  </a:lnTo>
                  <a:lnTo>
                    <a:pt x="1171" y="1069"/>
                  </a:lnTo>
                  <a:lnTo>
                    <a:pt x="1114" y="1082"/>
                  </a:lnTo>
                  <a:lnTo>
                    <a:pt x="1053" y="1087"/>
                  </a:lnTo>
                  <a:lnTo>
                    <a:pt x="1012" y="1085"/>
                  </a:lnTo>
                  <a:lnTo>
                    <a:pt x="975" y="1078"/>
                  </a:lnTo>
                  <a:lnTo>
                    <a:pt x="941" y="1070"/>
                  </a:lnTo>
                  <a:lnTo>
                    <a:pt x="910" y="1059"/>
                  </a:lnTo>
                  <a:lnTo>
                    <a:pt x="884" y="1046"/>
                  </a:lnTo>
                  <a:lnTo>
                    <a:pt x="859" y="1029"/>
                  </a:lnTo>
                  <a:lnTo>
                    <a:pt x="837" y="1013"/>
                  </a:lnTo>
                  <a:lnTo>
                    <a:pt x="819" y="994"/>
                  </a:lnTo>
                  <a:lnTo>
                    <a:pt x="803" y="976"/>
                  </a:lnTo>
                  <a:lnTo>
                    <a:pt x="788" y="956"/>
                  </a:lnTo>
                  <a:lnTo>
                    <a:pt x="777" y="938"/>
                  </a:lnTo>
                  <a:lnTo>
                    <a:pt x="767" y="919"/>
                  </a:lnTo>
                  <a:lnTo>
                    <a:pt x="759" y="902"/>
                  </a:lnTo>
                  <a:lnTo>
                    <a:pt x="751" y="886"/>
                  </a:lnTo>
                  <a:lnTo>
                    <a:pt x="746" y="871"/>
                  </a:lnTo>
                  <a:lnTo>
                    <a:pt x="743" y="860"/>
                  </a:lnTo>
                  <a:lnTo>
                    <a:pt x="736" y="871"/>
                  </a:lnTo>
                  <a:lnTo>
                    <a:pt x="728" y="886"/>
                  </a:lnTo>
                  <a:lnTo>
                    <a:pt x="717" y="901"/>
                  </a:lnTo>
                  <a:lnTo>
                    <a:pt x="703" y="919"/>
                  </a:lnTo>
                  <a:lnTo>
                    <a:pt x="689" y="938"/>
                  </a:lnTo>
                  <a:lnTo>
                    <a:pt x="671" y="957"/>
                  </a:lnTo>
                  <a:lnTo>
                    <a:pt x="651" y="977"/>
                  </a:lnTo>
                  <a:lnTo>
                    <a:pt x="629" y="996"/>
                  </a:lnTo>
                  <a:lnTo>
                    <a:pt x="605" y="1015"/>
                  </a:lnTo>
                  <a:lnTo>
                    <a:pt x="577" y="1032"/>
                  </a:lnTo>
                  <a:lnTo>
                    <a:pt x="549" y="1049"/>
                  </a:lnTo>
                  <a:lnTo>
                    <a:pt x="516" y="1063"/>
                  </a:lnTo>
                  <a:lnTo>
                    <a:pt x="481" y="1074"/>
                  </a:lnTo>
                  <a:lnTo>
                    <a:pt x="444" y="1084"/>
                  </a:lnTo>
                  <a:lnTo>
                    <a:pt x="403" y="1090"/>
                  </a:lnTo>
                  <a:lnTo>
                    <a:pt x="361" y="1092"/>
                  </a:lnTo>
                  <a:lnTo>
                    <a:pt x="320" y="1090"/>
                  </a:lnTo>
                  <a:lnTo>
                    <a:pt x="282" y="1084"/>
                  </a:lnTo>
                  <a:lnTo>
                    <a:pt x="245" y="1074"/>
                  </a:lnTo>
                  <a:lnTo>
                    <a:pt x="212" y="1062"/>
                  </a:lnTo>
                  <a:lnTo>
                    <a:pt x="180" y="1046"/>
                  </a:lnTo>
                  <a:lnTo>
                    <a:pt x="150" y="1025"/>
                  </a:lnTo>
                  <a:lnTo>
                    <a:pt x="122" y="1003"/>
                  </a:lnTo>
                  <a:lnTo>
                    <a:pt x="98" y="977"/>
                  </a:lnTo>
                  <a:lnTo>
                    <a:pt x="75" y="947"/>
                  </a:lnTo>
                  <a:lnTo>
                    <a:pt x="56" y="914"/>
                  </a:lnTo>
                  <a:lnTo>
                    <a:pt x="39" y="879"/>
                  </a:lnTo>
                  <a:lnTo>
                    <a:pt x="25" y="841"/>
                  </a:lnTo>
                  <a:lnTo>
                    <a:pt x="15" y="800"/>
                  </a:lnTo>
                  <a:lnTo>
                    <a:pt x="7" y="756"/>
                  </a:lnTo>
                  <a:lnTo>
                    <a:pt x="2" y="710"/>
                  </a:lnTo>
                  <a:lnTo>
                    <a:pt x="0" y="662"/>
                  </a:lnTo>
                  <a:lnTo>
                    <a:pt x="3" y="606"/>
                  </a:lnTo>
                  <a:lnTo>
                    <a:pt x="9" y="550"/>
                  </a:lnTo>
                  <a:lnTo>
                    <a:pt x="20" y="493"/>
                  </a:lnTo>
                  <a:lnTo>
                    <a:pt x="34" y="436"/>
                  </a:lnTo>
                  <a:lnTo>
                    <a:pt x="54" y="380"/>
                  </a:lnTo>
                  <a:lnTo>
                    <a:pt x="77" y="324"/>
                  </a:lnTo>
                  <a:lnTo>
                    <a:pt x="105" y="272"/>
                  </a:lnTo>
                  <a:lnTo>
                    <a:pt x="137" y="222"/>
                  </a:lnTo>
                  <a:lnTo>
                    <a:pt x="173" y="175"/>
                  </a:lnTo>
                  <a:lnTo>
                    <a:pt x="213" y="132"/>
                  </a:lnTo>
                  <a:lnTo>
                    <a:pt x="256" y="94"/>
                  </a:lnTo>
                  <a:lnTo>
                    <a:pt x="304" y="63"/>
                  </a:lnTo>
                  <a:lnTo>
                    <a:pt x="355" y="36"/>
                  </a:lnTo>
                  <a:lnTo>
                    <a:pt x="410" y="16"/>
                  </a:lnTo>
                  <a:lnTo>
                    <a:pt x="469" y="4"/>
                  </a:lnTo>
                  <a:lnTo>
                    <a:pt x="532" y="0"/>
                  </a:lnTo>
                  <a:lnTo>
                    <a:pt x="573" y="1"/>
                  </a:lnTo>
                  <a:lnTo>
                    <a:pt x="610" y="7"/>
                  </a:lnTo>
                  <a:lnTo>
                    <a:pt x="645" y="15"/>
                  </a:lnTo>
                  <a:lnTo>
                    <a:pt x="676" y="27"/>
                  </a:lnTo>
                  <a:lnTo>
                    <a:pt x="702" y="41"/>
                  </a:lnTo>
                  <a:lnTo>
                    <a:pt x="727" y="56"/>
                  </a:lnTo>
                  <a:lnTo>
                    <a:pt x="748" y="74"/>
                  </a:lnTo>
                  <a:lnTo>
                    <a:pt x="767" y="92"/>
                  </a:lnTo>
                  <a:lnTo>
                    <a:pt x="783" y="112"/>
                  </a:lnTo>
                  <a:lnTo>
                    <a:pt x="797" y="130"/>
                  </a:lnTo>
                  <a:lnTo>
                    <a:pt x="809" y="150"/>
                  </a:lnTo>
                  <a:lnTo>
                    <a:pt x="819" y="168"/>
                  </a:lnTo>
                  <a:lnTo>
                    <a:pt x="827" y="186"/>
                  </a:lnTo>
                  <a:lnTo>
                    <a:pt x="833" y="202"/>
                  </a:lnTo>
                  <a:lnTo>
                    <a:pt x="838" y="217"/>
                  </a:lnTo>
                  <a:lnTo>
                    <a:pt x="843" y="229"/>
                  </a:lnTo>
                  <a:lnTo>
                    <a:pt x="849" y="217"/>
                  </a:lnTo>
                  <a:lnTo>
                    <a:pt x="858" y="203"/>
                  </a:lnTo>
                  <a:lnTo>
                    <a:pt x="868" y="187"/>
                  </a:lnTo>
                  <a:lnTo>
                    <a:pt x="881" y="170"/>
                  </a:lnTo>
                  <a:lnTo>
                    <a:pt x="896" y="152"/>
                  </a:lnTo>
                  <a:lnTo>
                    <a:pt x="913" y="133"/>
                  </a:lnTo>
                  <a:lnTo>
                    <a:pt x="933" y="114"/>
                  </a:lnTo>
                  <a:lnTo>
                    <a:pt x="954" y="95"/>
                  </a:lnTo>
                  <a:lnTo>
                    <a:pt x="979" y="78"/>
                  </a:lnTo>
                  <a:lnTo>
                    <a:pt x="1005" y="61"/>
                  </a:lnTo>
                  <a:lnTo>
                    <a:pt x="1035" y="45"/>
                  </a:lnTo>
                  <a:lnTo>
                    <a:pt x="1067" y="32"/>
                  </a:lnTo>
                  <a:lnTo>
                    <a:pt x="1102" y="21"/>
                  </a:lnTo>
                  <a:lnTo>
                    <a:pt x="1139" y="12"/>
                  </a:lnTo>
                  <a:lnTo>
                    <a:pt x="1179" y="6"/>
                  </a:lnTo>
                  <a:lnTo>
                    <a:pt x="1223" y="5"/>
                  </a:lnTo>
                  <a:lnTo>
                    <a:pt x="1262" y="6"/>
                  </a:lnTo>
                  <a:lnTo>
                    <a:pt x="1299" y="12"/>
                  </a:lnTo>
                  <a:lnTo>
                    <a:pt x="1335" y="22"/>
                  </a:lnTo>
                  <a:lnTo>
                    <a:pt x="1369" y="34"/>
                  </a:lnTo>
                  <a:lnTo>
                    <a:pt x="1401" y="50"/>
                  </a:lnTo>
                  <a:lnTo>
                    <a:pt x="1430" y="69"/>
                  </a:lnTo>
                  <a:lnTo>
                    <a:pt x="1457" y="92"/>
                  </a:lnTo>
                  <a:lnTo>
                    <a:pt x="1482" y="118"/>
                  </a:lnTo>
                  <a:lnTo>
                    <a:pt x="1503" y="147"/>
                  </a:lnTo>
                  <a:lnTo>
                    <a:pt x="1523" y="179"/>
                  </a:lnTo>
                  <a:lnTo>
                    <a:pt x="1539" y="213"/>
                  </a:lnTo>
                  <a:lnTo>
                    <a:pt x="1553" y="251"/>
                  </a:lnTo>
                  <a:lnTo>
                    <a:pt x="1564" y="291"/>
                  </a:lnTo>
                  <a:lnTo>
                    <a:pt x="1571" y="336"/>
                  </a:lnTo>
                  <a:lnTo>
                    <a:pt x="1576" y="381"/>
                  </a:lnTo>
                  <a:lnTo>
                    <a:pt x="1578" y="430"/>
                  </a:lnTo>
                  <a:close/>
                  <a:moveTo>
                    <a:pt x="722" y="416"/>
                  </a:moveTo>
                  <a:lnTo>
                    <a:pt x="721" y="386"/>
                  </a:lnTo>
                  <a:lnTo>
                    <a:pt x="720" y="357"/>
                  </a:lnTo>
                  <a:lnTo>
                    <a:pt x="717" y="328"/>
                  </a:lnTo>
                  <a:lnTo>
                    <a:pt x="712" y="301"/>
                  </a:lnTo>
                  <a:lnTo>
                    <a:pt x="707" y="273"/>
                  </a:lnTo>
                  <a:lnTo>
                    <a:pt x="701" y="246"/>
                  </a:lnTo>
                  <a:lnTo>
                    <a:pt x="693" y="222"/>
                  </a:lnTo>
                  <a:lnTo>
                    <a:pt x="683" y="198"/>
                  </a:lnTo>
                  <a:lnTo>
                    <a:pt x="670" y="176"/>
                  </a:lnTo>
                  <a:lnTo>
                    <a:pt x="656" y="156"/>
                  </a:lnTo>
                  <a:lnTo>
                    <a:pt x="640" y="139"/>
                  </a:lnTo>
                  <a:lnTo>
                    <a:pt x="620" y="124"/>
                  </a:lnTo>
                  <a:lnTo>
                    <a:pt x="599" y="112"/>
                  </a:lnTo>
                  <a:lnTo>
                    <a:pt x="575" y="104"/>
                  </a:lnTo>
                  <a:lnTo>
                    <a:pt x="549" y="97"/>
                  </a:lnTo>
                  <a:lnTo>
                    <a:pt x="519" y="96"/>
                  </a:lnTo>
                  <a:lnTo>
                    <a:pt x="476" y="101"/>
                  </a:lnTo>
                  <a:lnTo>
                    <a:pt x="436" y="112"/>
                  </a:lnTo>
                  <a:lnTo>
                    <a:pt x="399" y="131"/>
                  </a:lnTo>
                  <a:lnTo>
                    <a:pt x="365" y="157"/>
                  </a:lnTo>
                  <a:lnTo>
                    <a:pt x="333" y="188"/>
                  </a:lnTo>
                  <a:lnTo>
                    <a:pt x="306" y="223"/>
                  </a:lnTo>
                  <a:lnTo>
                    <a:pt x="280" y="263"/>
                  </a:lnTo>
                  <a:lnTo>
                    <a:pt x="257" y="306"/>
                  </a:lnTo>
                  <a:lnTo>
                    <a:pt x="236" y="351"/>
                  </a:lnTo>
                  <a:lnTo>
                    <a:pt x="219" y="398"/>
                  </a:lnTo>
                  <a:lnTo>
                    <a:pt x="204" y="446"/>
                  </a:lnTo>
                  <a:lnTo>
                    <a:pt x="192" y="495"/>
                  </a:lnTo>
                  <a:lnTo>
                    <a:pt x="183" y="543"/>
                  </a:lnTo>
                  <a:lnTo>
                    <a:pt x="177" y="590"/>
                  </a:lnTo>
                  <a:lnTo>
                    <a:pt x="173" y="634"/>
                  </a:lnTo>
                  <a:lnTo>
                    <a:pt x="172" y="676"/>
                  </a:lnTo>
                  <a:lnTo>
                    <a:pt x="172" y="705"/>
                  </a:lnTo>
                  <a:lnTo>
                    <a:pt x="173" y="734"/>
                  </a:lnTo>
                  <a:lnTo>
                    <a:pt x="176" y="762"/>
                  </a:lnTo>
                  <a:lnTo>
                    <a:pt x="180" y="790"/>
                  </a:lnTo>
                  <a:lnTo>
                    <a:pt x="185" y="818"/>
                  </a:lnTo>
                  <a:lnTo>
                    <a:pt x="192" y="845"/>
                  </a:lnTo>
                  <a:lnTo>
                    <a:pt x="200" y="869"/>
                  </a:lnTo>
                  <a:lnTo>
                    <a:pt x="210" y="893"/>
                  </a:lnTo>
                  <a:lnTo>
                    <a:pt x="223" y="914"/>
                  </a:lnTo>
                  <a:lnTo>
                    <a:pt x="237" y="935"/>
                  </a:lnTo>
                  <a:lnTo>
                    <a:pt x="254" y="952"/>
                  </a:lnTo>
                  <a:lnTo>
                    <a:pt x="273" y="967"/>
                  </a:lnTo>
                  <a:lnTo>
                    <a:pt x="293" y="979"/>
                  </a:lnTo>
                  <a:lnTo>
                    <a:pt x="318" y="987"/>
                  </a:lnTo>
                  <a:lnTo>
                    <a:pt x="345" y="993"/>
                  </a:lnTo>
                  <a:lnTo>
                    <a:pt x="374" y="995"/>
                  </a:lnTo>
                  <a:lnTo>
                    <a:pt x="416" y="990"/>
                  </a:lnTo>
                  <a:lnTo>
                    <a:pt x="456" y="979"/>
                  </a:lnTo>
                  <a:lnTo>
                    <a:pt x="493" y="959"/>
                  </a:lnTo>
                  <a:lnTo>
                    <a:pt x="527" y="935"/>
                  </a:lnTo>
                  <a:lnTo>
                    <a:pt x="559" y="904"/>
                  </a:lnTo>
                  <a:lnTo>
                    <a:pt x="586" y="868"/>
                  </a:lnTo>
                  <a:lnTo>
                    <a:pt x="612" y="829"/>
                  </a:lnTo>
                  <a:lnTo>
                    <a:pt x="636" y="786"/>
                  </a:lnTo>
                  <a:lnTo>
                    <a:pt x="656" y="741"/>
                  </a:lnTo>
                  <a:lnTo>
                    <a:pt x="674" y="694"/>
                  </a:lnTo>
                  <a:lnTo>
                    <a:pt x="688" y="645"/>
                  </a:lnTo>
                  <a:lnTo>
                    <a:pt x="700" y="597"/>
                  </a:lnTo>
                  <a:lnTo>
                    <a:pt x="709" y="549"/>
                  </a:lnTo>
                  <a:lnTo>
                    <a:pt x="716" y="502"/>
                  </a:lnTo>
                  <a:lnTo>
                    <a:pt x="720" y="458"/>
                  </a:lnTo>
                  <a:lnTo>
                    <a:pt x="722" y="416"/>
                  </a:lnTo>
                  <a:close/>
                  <a:moveTo>
                    <a:pt x="1396" y="416"/>
                  </a:moveTo>
                  <a:lnTo>
                    <a:pt x="1395" y="387"/>
                  </a:lnTo>
                  <a:lnTo>
                    <a:pt x="1394" y="358"/>
                  </a:lnTo>
                  <a:lnTo>
                    <a:pt x="1392" y="330"/>
                  </a:lnTo>
                  <a:lnTo>
                    <a:pt x="1389" y="303"/>
                  </a:lnTo>
                  <a:lnTo>
                    <a:pt x="1383" y="276"/>
                  </a:lnTo>
                  <a:lnTo>
                    <a:pt x="1377" y="249"/>
                  </a:lnTo>
                  <a:lnTo>
                    <a:pt x="1370" y="225"/>
                  </a:lnTo>
                  <a:lnTo>
                    <a:pt x="1361" y="202"/>
                  </a:lnTo>
                  <a:lnTo>
                    <a:pt x="1349" y="181"/>
                  </a:lnTo>
                  <a:lnTo>
                    <a:pt x="1335" y="161"/>
                  </a:lnTo>
                  <a:lnTo>
                    <a:pt x="1320" y="145"/>
                  </a:lnTo>
                  <a:lnTo>
                    <a:pt x="1302" y="129"/>
                  </a:lnTo>
                  <a:lnTo>
                    <a:pt x="1281" y="118"/>
                  </a:lnTo>
                  <a:lnTo>
                    <a:pt x="1256" y="110"/>
                  </a:lnTo>
                  <a:lnTo>
                    <a:pt x="1230" y="104"/>
                  </a:lnTo>
                  <a:lnTo>
                    <a:pt x="1201" y="103"/>
                  </a:lnTo>
                  <a:lnTo>
                    <a:pt x="1158" y="106"/>
                  </a:lnTo>
                  <a:lnTo>
                    <a:pt x="1118" y="118"/>
                  </a:lnTo>
                  <a:lnTo>
                    <a:pt x="1082" y="136"/>
                  </a:lnTo>
                  <a:lnTo>
                    <a:pt x="1048" y="162"/>
                  </a:lnTo>
                  <a:lnTo>
                    <a:pt x="1018" y="192"/>
                  </a:lnTo>
                  <a:lnTo>
                    <a:pt x="989" y="227"/>
                  </a:lnTo>
                  <a:lnTo>
                    <a:pt x="964" y="266"/>
                  </a:lnTo>
                  <a:lnTo>
                    <a:pt x="942" y="309"/>
                  </a:lnTo>
                  <a:lnTo>
                    <a:pt x="921" y="353"/>
                  </a:lnTo>
                  <a:lnTo>
                    <a:pt x="905" y="399"/>
                  </a:lnTo>
                  <a:lnTo>
                    <a:pt x="891" y="447"/>
                  </a:lnTo>
                  <a:lnTo>
                    <a:pt x="878" y="495"/>
                  </a:lnTo>
                  <a:lnTo>
                    <a:pt x="870" y="542"/>
                  </a:lnTo>
                  <a:lnTo>
                    <a:pt x="863" y="588"/>
                  </a:lnTo>
                  <a:lnTo>
                    <a:pt x="860" y="631"/>
                  </a:lnTo>
                  <a:lnTo>
                    <a:pt x="859" y="673"/>
                  </a:lnTo>
                  <a:lnTo>
                    <a:pt x="859" y="701"/>
                  </a:lnTo>
                  <a:lnTo>
                    <a:pt x="860" y="730"/>
                  </a:lnTo>
                  <a:lnTo>
                    <a:pt x="863" y="758"/>
                  </a:lnTo>
                  <a:lnTo>
                    <a:pt x="866" y="786"/>
                  </a:lnTo>
                  <a:lnTo>
                    <a:pt x="871" y="813"/>
                  </a:lnTo>
                  <a:lnTo>
                    <a:pt x="877" y="839"/>
                  </a:lnTo>
                  <a:lnTo>
                    <a:pt x="886" y="864"/>
                  </a:lnTo>
                  <a:lnTo>
                    <a:pt x="896" y="888"/>
                  </a:lnTo>
                  <a:lnTo>
                    <a:pt x="907" y="909"/>
                  </a:lnTo>
                  <a:lnTo>
                    <a:pt x="921" y="929"/>
                  </a:lnTo>
                  <a:lnTo>
                    <a:pt x="938" y="946"/>
                  </a:lnTo>
                  <a:lnTo>
                    <a:pt x="956" y="960"/>
                  </a:lnTo>
                  <a:lnTo>
                    <a:pt x="977" y="973"/>
                  </a:lnTo>
                  <a:lnTo>
                    <a:pt x="1001" y="981"/>
                  </a:lnTo>
                  <a:lnTo>
                    <a:pt x="1028" y="987"/>
                  </a:lnTo>
                  <a:lnTo>
                    <a:pt x="1058" y="989"/>
                  </a:lnTo>
                  <a:lnTo>
                    <a:pt x="1099" y="985"/>
                  </a:lnTo>
                  <a:lnTo>
                    <a:pt x="1138" y="973"/>
                  </a:lnTo>
                  <a:lnTo>
                    <a:pt x="1174" y="954"/>
                  </a:lnTo>
                  <a:lnTo>
                    <a:pt x="1207" y="929"/>
                  </a:lnTo>
                  <a:lnTo>
                    <a:pt x="1238" y="899"/>
                  </a:lnTo>
                  <a:lnTo>
                    <a:pt x="1266" y="863"/>
                  </a:lnTo>
                  <a:lnTo>
                    <a:pt x="1290" y="824"/>
                  </a:lnTo>
                  <a:lnTo>
                    <a:pt x="1313" y="782"/>
                  </a:lnTo>
                  <a:lnTo>
                    <a:pt x="1332" y="737"/>
                  </a:lnTo>
                  <a:lnTo>
                    <a:pt x="1349" y="691"/>
                  </a:lnTo>
                  <a:lnTo>
                    <a:pt x="1363" y="642"/>
                  </a:lnTo>
                  <a:lnTo>
                    <a:pt x="1375" y="595"/>
                  </a:lnTo>
                  <a:lnTo>
                    <a:pt x="1383" y="547"/>
                  </a:lnTo>
                  <a:lnTo>
                    <a:pt x="1391" y="501"/>
                  </a:lnTo>
                  <a:lnTo>
                    <a:pt x="1394" y="457"/>
                  </a:lnTo>
                  <a:lnTo>
                    <a:pt x="1396" y="41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 name=""/>
            <p:cNvSpPr/>
            <p:nvPr/>
          </p:nvSpPr>
          <p:spPr>
            <a:xfrm>
              <a:off x="8421840" y="6540480"/>
              <a:ext cx="82440" cy="147600"/>
            </a:xfrm>
            <a:custGeom>
              <a:avLst/>
              <a:gdLst/>
              <a:ahLst/>
              <a:rect l="l" t="t" r="r" b="b"/>
              <a:pathLst>
                <a:path w="700" h="1041">
                  <a:moveTo>
                    <a:pt x="577" y="442"/>
                  </a:moveTo>
                  <a:lnTo>
                    <a:pt x="575" y="448"/>
                  </a:lnTo>
                  <a:lnTo>
                    <a:pt x="574" y="455"/>
                  </a:lnTo>
                  <a:lnTo>
                    <a:pt x="572" y="461"/>
                  </a:lnTo>
                  <a:lnTo>
                    <a:pt x="571" y="468"/>
                  </a:lnTo>
                  <a:lnTo>
                    <a:pt x="569" y="475"/>
                  </a:lnTo>
                  <a:lnTo>
                    <a:pt x="568" y="483"/>
                  </a:lnTo>
                  <a:lnTo>
                    <a:pt x="567" y="489"/>
                  </a:lnTo>
                  <a:lnTo>
                    <a:pt x="566" y="496"/>
                  </a:lnTo>
                  <a:lnTo>
                    <a:pt x="565" y="503"/>
                  </a:lnTo>
                  <a:lnTo>
                    <a:pt x="565" y="510"/>
                  </a:lnTo>
                  <a:lnTo>
                    <a:pt x="564" y="516"/>
                  </a:lnTo>
                  <a:lnTo>
                    <a:pt x="564" y="524"/>
                  </a:lnTo>
                  <a:lnTo>
                    <a:pt x="564" y="530"/>
                  </a:lnTo>
                  <a:lnTo>
                    <a:pt x="564" y="537"/>
                  </a:lnTo>
                  <a:lnTo>
                    <a:pt x="565" y="543"/>
                  </a:lnTo>
                  <a:lnTo>
                    <a:pt x="566" y="550"/>
                  </a:lnTo>
                  <a:lnTo>
                    <a:pt x="551" y="548"/>
                  </a:lnTo>
                  <a:lnTo>
                    <a:pt x="535" y="546"/>
                  </a:lnTo>
                  <a:lnTo>
                    <a:pt x="521" y="545"/>
                  </a:lnTo>
                  <a:lnTo>
                    <a:pt x="506" y="543"/>
                  </a:lnTo>
                  <a:lnTo>
                    <a:pt x="491" y="542"/>
                  </a:lnTo>
                  <a:lnTo>
                    <a:pt x="476" y="541"/>
                  </a:lnTo>
                  <a:lnTo>
                    <a:pt x="462" y="540"/>
                  </a:lnTo>
                  <a:lnTo>
                    <a:pt x="447" y="539"/>
                  </a:lnTo>
                  <a:lnTo>
                    <a:pt x="432" y="538"/>
                  </a:lnTo>
                  <a:lnTo>
                    <a:pt x="418" y="537"/>
                  </a:lnTo>
                  <a:lnTo>
                    <a:pt x="403" y="536"/>
                  </a:lnTo>
                  <a:lnTo>
                    <a:pt x="389" y="536"/>
                  </a:lnTo>
                  <a:lnTo>
                    <a:pt x="376" y="535"/>
                  </a:lnTo>
                  <a:lnTo>
                    <a:pt x="361" y="535"/>
                  </a:lnTo>
                  <a:lnTo>
                    <a:pt x="348" y="535"/>
                  </a:lnTo>
                  <a:lnTo>
                    <a:pt x="335" y="535"/>
                  </a:lnTo>
                  <a:lnTo>
                    <a:pt x="325" y="535"/>
                  </a:lnTo>
                  <a:lnTo>
                    <a:pt x="317" y="535"/>
                  </a:lnTo>
                  <a:lnTo>
                    <a:pt x="310" y="535"/>
                  </a:lnTo>
                  <a:lnTo>
                    <a:pt x="304" y="535"/>
                  </a:lnTo>
                  <a:lnTo>
                    <a:pt x="298" y="536"/>
                  </a:lnTo>
                  <a:lnTo>
                    <a:pt x="293" y="536"/>
                  </a:lnTo>
                  <a:lnTo>
                    <a:pt x="287" y="537"/>
                  </a:lnTo>
                  <a:lnTo>
                    <a:pt x="282" y="537"/>
                  </a:lnTo>
                  <a:lnTo>
                    <a:pt x="277" y="538"/>
                  </a:lnTo>
                  <a:lnTo>
                    <a:pt x="272" y="538"/>
                  </a:lnTo>
                  <a:lnTo>
                    <a:pt x="267" y="538"/>
                  </a:lnTo>
                  <a:lnTo>
                    <a:pt x="262" y="538"/>
                  </a:lnTo>
                  <a:lnTo>
                    <a:pt x="256" y="538"/>
                  </a:lnTo>
                  <a:lnTo>
                    <a:pt x="250" y="538"/>
                  </a:lnTo>
                  <a:lnTo>
                    <a:pt x="242" y="538"/>
                  </a:lnTo>
                  <a:lnTo>
                    <a:pt x="235" y="538"/>
                  </a:lnTo>
                  <a:lnTo>
                    <a:pt x="230" y="567"/>
                  </a:lnTo>
                  <a:lnTo>
                    <a:pt x="226" y="593"/>
                  </a:lnTo>
                  <a:lnTo>
                    <a:pt x="222" y="620"/>
                  </a:lnTo>
                  <a:lnTo>
                    <a:pt x="219" y="646"/>
                  </a:lnTo>
                  <a:lnTo>
                    <a:pt x="215" y="669"/>
                  </a:lnTo>
                  <a:lnTo>
                    <a:pt x="212" y="694"/>
                  </a:lnTo>
                  <a:lnTo>
                    <a:pt x="208" y="718"/>
                  </a:lnTo>
                  <a:lnTo>
                    <a:pt x="204" y="741"/>
                  </a:lnTo>
                  <a:lnTo>
                    <a:pt x="201" y="765"/>
                  </a:lnTo>
                  <a:lnTo>
                    <a:pt x="197" y="788"/>
                  </a:lnTo>
                  <a:lnTo>
                    <a:pt x="194" y="813"/>
                  </a:lnTo>
                  <a:lnTo>
                    <a:pt x="190" y="838"/>
                  </a:lnTo>
                  <a:lnTo>
                    <a:pt x="187" y="864"/>
                  </a:lnTo>
                  <a:lnTo>
                    <a:pt x="183" y="892"/>
                  </a:lnTo>
                  <a:lnTo>
                    <a:pt x="179" y="921"/>
                  </a:lnTo>
                  <a:lnTo>
                    <a:pt x="175" y="951"/>
                  </a:lnTo>
                  <a:lnTo>
                    <a:pt x="176" y="950"/>
                  </a:lnTo>
                  <a:lnTo>
                    <a:pt x="177" y="949"/>
                  </a:lnTo>
                  <a:lnTo>
                    <a:pt x="178" y="948"/>
                  </a:lnTo>
                  <a:lnTo>
                    <a:pt x="180" y="947"/>
                  </a:lnTo>
                  <a:lnTo>
                    <a:pt x="182" y="946"/>
                  </a:lnTo>
                  <a:lnTo>
                    <a:pt x="183" y="945"/>
                  </a:lnTo>
                  <a:lnTo>
                    <a:pt x="185" y="944"/>
                  </a:lnTo>
                  <a:lnTo>
                    <a:pt x="188" y="944"/>
                  </a:lnTo>
                  <a:lnTo>
                    <a:pt x="190" y="943"/>
                  </a:lnTo>
                  <a:lnTo>
                    <a:pt x="192" y="942"/>
                  </a:lnTo>
                  <a:lnTo>
                    <a:pt x="195" y="942"/>
                  </a:lnTo>
                  <a:lnTo>
                    <a:pt x="198" y="941"/>
                  </a:lnTo>
                  <a:lnTo>
                    <a:pt x="201" y="941"/>
                  </a:lnTo>
                  <a:lnTo>
                    <a:pt x="206" y="941"/>
                  </a:lnTo>
                  <a:lnTo>
                    <a:pt x="210" y="941"/>
                  </a:lnTo>
                  <a:lnTo>
                    <a:pt x="214" y="941"/>
                  </a:lnTo>
                  <a:lnTo>
                    <a:pt x="220" y="941"/>
                  </a:lnTo>
                  <a:lnTo>
                    <a:pt x="228" y="941"/>
                  </a:lnTo>
                  <a:lnTo>
                    <a:pt x="238" y="941"/>
                  </a:lnTo>
                  <a:lnTo>
                    <a:pt x="250" y="941"/>
                  </a:lnTo>
                  <a:lnTo>
                    <a:pt x="262" y="941"/>
                  </a:lnTo>
                  <a:lnTo>
                    <a:pt x="274" y="940"/>
                  </a:lnTo>
                  <a:lnTo>
                    <a:pt x="288" y="940"/>
                  </a:lnTo>
                  <a:lnTo>
                    <a:pt x="303" y="940"/>
                  </a:lnTo>
                  <a:lnTo>
                    <a:pt x="317" y="939"/>
                  </a:lnTo>
                  <a:lnTo>
                    <a:pt x="332" y="939"/>
                  </a:lnTo>
                  <a:lnTo>
                    <a:pt x="345" y="939"/>
                  </a:lnTo>
                  <a:lnTo>
                    <a:pt x="359" y="938"/>
                  </a:lnTo>
                  <a:lnTo>
                    <a:pt x="371" y="938"/>
                  </a:lnTo>
                  <a:lnTo>
                    <a:pt x="383" y="938"/>
                  </a:lnTo>
                  <a:lnTo>
                    <a:pt x="394" y="938"/>
                  </a:lnTo>
                  <a:lnTo>
                    <a:pt x="403" y="938"/>
                  </a:lnTo>
                  <a:lnTo>
                    <a:pt x="418" y="936"/>
                  </a:lnTo>
                  <a:lnTo>
                    <a:pt x="432" y="935"/>
                  </a:lnTo>
                  <a:lnTo>
                    <a:pt x="445" y="934"/>
                  </a:lnTo>
                  <a:lnTo>
                    <a:pt x="459" y="933"/>
                  </a:lnTo>
                  <a:lnTo>
                    <a:pt x="472" y="932"/>
                  </a:lnTo>
                  <a:lnTo>
                    <a:pt x="484" y="930"/>
                  </a:lnTo>
                  <a:lnTo>
                    <a:pt x="495" y="929"/>
                  </a:lnTo>
                  <a:lnTo>
                    <a:pt x="507" y="928"/>
                  </a:lnTo>
                  <a:lnTo>
                    <a:pt x="517" y="926"/>
                  </a:lnTo>
                  <a:lnTo>
                    <a:pt x="525" y="925"/>
                  </a:lnTo>
                  <a:lnTo>
                    <a:pt x="533" y="924"/>
                  </a:lnTo>
                  <a:lnTo>
                    <a:pt x="539" y="923"/>
                  </a:lnTo>
                  <a:lnTo>
                    <a:pt x="546" y="923"/>
                  </a:lnTo>
                  <a:lnTo>
                    <a:pt x="549" y="922"/>
                  </a:lnTo>
                  <a:lnTo>
                    <a:pt x="552" y="922"/>
                  </a:lnTo>
                  <a:lnTo>
                    <a:pt x="553" y="922"/>
                  </a:lnTo>
                  <a:lnTo>
                    <a:pt x="550" y="928"/>
                  </a:lnTo>
                  <a:lnTo>
                    <a:pt x="548" y="935"/>
                  </a:lnTo>
                  <a:lnTo>
                    <a:pt x="546" y="943"/>
                  </a:lnTo>
                  <a:lnTo>
                    <a:pt x="544" y="950"/>
                  </a:lnTo>
                  <a:lnTo>
                    <a:pt x="543" y="959"/>
                  </a:lnTo>
                  <a:lnTo>
                    <a:pt x="541" y="967"/>
                  </a:lnTo>
                  <a:lnTo>
                    <a:pt x="539" y="975"/>
                  </a:lnTo>
                  <a:lnTo>
                    <a:pt x="539" y="982"/>
                  </a:lnTo>
                  <a:lnTo>
                    <a:pt x="538" y="990"/>
                  </a:lnTo>
                  <a:lnTo>
                    <a:pt x="537" y="999"/>
                  </a:lnTo>
                  <a:lnTo>
                    <a:pt x="537" y="1006"/>
                  </a:lnTo>
                  <a:lnTo>
                    <a:pt x="537" y="1014"/>
                  </a:lnTo>
                  <a:lnTo>
                    <a:pt x="537" y="1021"/>
                  </a:lnTo>
                  <a:lnTo>
                    <a:pt x="537" y="1027"/>
                  </a:lnTo>
                  <a:lnTo>
                    <a:pt x="537" y="1035"/>
                  </a:lnTo>
                  <a:lnTo>
                    <a:pt x="538" y="1041"/>
                  </a:lnTo>
                  <a:lnTo>
                    <a:pt x="421" y="1036"/>
                  </a:lnTo>
                  <a:lnTo>
                    <a:pt x="408" y="1036"/>
                  </a:lnTo>
                  <a:lnTo>
                    <a:pt x="396" y="1036"/>
                  </a:lnTo>
                  <a:lnTo>
                    <a:pt x="383" y="1036"/>
                  </a:lnTo>
                  <a:lnTo>
                    <a:pt x="369" y="1036"/>
                  </a:lnTo>
                  <a:lnTo>
                    <a:pt x="356" y="1036"/>
                  </a:lnTo>
                  <a:lnTo>
                    <a:pt x="343" y="1036"/>
                  </a:lnTo>
                  <a:lnTo>
                    <a:pt x="328" y="1036"/>
                  </a:lnTo>
                  <a:lnTo>
                    <a:pt x="314" y="1036"/>
                  </a:lnTo>
                  <a:lnTo>
                    <a:pt x="300" y="1036"/>
                  </a:lnTo>
                  <a:lnTo>
                    <a:pt x="286" y="1036"/>
                  </a:lnTo>
                  <a:lnTo>
                    <a:pt x="272" y="1036"/>
                  </a:lnTo>
                  <a:lnTo>
                    <a:pt x="259" y="1036"/>
                  </a:lnTo>
                  <a:lnTo>
                    <a:pt x="245" y="1036"/>
                  </a:lnTo>
                  <a:lnTo>
                    <a:pt x="232" y="1036"/>
                  </a:lnTo>
                  <a:lnTo>
                    <a:pt x="219" y="1036"/>
                  </a:lnTo>
                  <a:lnTo>
                    <a:pt x="208" y="1036"/>
                  </a:lnTo>
                  <a:lnTo>
                    <a:pt x="197" y="1036"/>
                  </a:lnTo>
                  <a:lnTo>
                    <a:pt x="187" y="1036"/>
                  </a:lnTo>
                  <a:lnTo>
                    <a:pt x="177" y="1036"/>
                  </a:lnTo>
                  <a:lnTo>
                    <a:pt x="167" y="1036"/>
                  </a:lnTo>
                  <a:lnTo>
                    <a:pt x="157" y="1036"/>
                  </a:lnTo>
                  <a:lnTo>
                    <a:pt x="147" y="1036"/>
                  </a:lnTo>
                  <a:lnTo>
                    <a:pt x="138" y="1036"/>
                  </a:lnTo>
                  <a:lnTo>
                    <a:pt x="129" y="1036"/>
                  </a:lnTo>
                  <a:lnTo>
                    <a:pt x="119" y="1036"/>
                  </a:lnTo>
                  <a:lnTo>
                    <a:pt x="110" y="1036"/>
                  </a:lnTo>
                  <a:lnTo>
                    <a:pt x="102" y="1036"/>
                  </a:lnTo>
                  <a:lnTo>
                    <a:pt x="93" y="1037"/>
                  </a:lnTo>
                  <a:lnTo>
                    <a:pt x="85" y="1037"/>
                  </a:lnTo>
                  <a:lnTo>
                    <a:pt x="76" y="1038"/>
                  </a:lnTo>
                  <a:lnTo>
                    <a:pt x="69" y="1038"/>
                  </a:lnTo>
                  <a:lnTo>
                    <a:pt x="62" y="1039"/>
                  </a:lnTo>
                  <a:lnTo>
                    <a:pt x="16" y="1039"/>
                  </a:lnTo>
                  <a:lnTo>
                    <a:pt x="14" y="1039"/>
                  </a:lnTo>
                  <a:lnTo>
                    <a:pt x="13" y="1039"/>
                  </a:lnTo>
                  <a:lnTo>
                    <a:pt x="12" y="1039"/>
                  </a:lnTo>
                  <a:lnTo>
                    <a:pt x="11" y="1039"/>
                  </a:lnTo>
                  <a:lnTo>
                    <a:pt x="10" y="1039"/>
                  </a:lnTo>
                  <a:lnTo>
                    <a:pt x="9" y="1039"/>
                  </a:lnTo>
                  <a:lnTo>
                    <a:pt x="8" y="1039"/>
                  </a:lnTo>
                  <a:lnTo>
                    <a:pt x="7" y="1039"/>
                  </a:lnTo>
                  <a:lnTo>
                    <a:pt x="6" y="1039"/>
                  </a:lnTo>
                  <a:lnTo>
                    <a:pt x="5" y="1039"/>
                  </a:lnTo>
                  <a:lnTo>
                    <a:pt x="4" y="1039"/>
                  </a:lnTo>
                  <a:lnTo>
                    <a:pt x="3" y="1039"/>
                  </a:lnTo>
                  <a:lnTo>
                    <a:pt x="2" y="1039"/>
                  </a:lnTo>
                  <a:lnTo>
                    <a:pt x="1" y="1039"/>
                  </a:lnTo>
                  <a:lnTo>
                    <a:pt x="0" y="1039"/>
                  </a:lnTo>
                  <a:lnTo>
                    <a:pt x="0" y="1033"/>
                  </a:lnTo>
                  <a:lnTo>
                    <a:pt x="11" y="969"/>
                  </a:lnTo>
                  <a:lnTo>
                    <a:pt x="23" y="905"/>
                  </a:lnTo>
                  <a:lnTo>
                    <a:pt x="34" y="842"/>
                  </a:lnTo>
                  <a:lnTo>
                    <a:pt x="46" y="777"/>
                  </a:lnTo>
                  <a:lnTo>
                    <a:pt x="57" y="713"/>
                  </a:lnTo>
                  <a:lnTo>
                    <a:pt x="67" y="649"/>
                  </a:lnTo>
                  <a:lnTo>
                    <a:pt x="77" y="584"/>
                  </a:lnTo>
                  <a:lnTo>
                    <a:pt x="87" y="519"/>
                  </a:lnTo>
                  <a:lnTo>
                    <a:pt x="97" y="454"/>
                  </a:lnTo>
                  <a:lnTo>
                    <a:pt x="106" y="389"/>
                  </a:lnTo>
                  <a:lnTo>
                    <a:pt x="114" y="325"/>
                  </a:lnTo>
                  <a:lnTo>
                    <a:pt x="123" y="259"/>
                  </a:lnTo>
                  <a:lnTo>
                    <a:pt x="131" y="194"/>
                  </a:lnTo>
                  <a:lnTo>
                    <a:pt x="139" y="130"/>
                  </a:lnTo>
                  <a:lnTo>
                    <a:pt x="146" y="65"/>
                  </a:lnTo>
                  <a:lnTo>
                    <a:pt x="153" y="0"/>
                  </a:lnTo>
                  <a:lnTo>
                    <a:pt x="154" y="0"/>
                  </a:lnTo>
                  <a:lnTo>
                    <a:pt x="157" y="0"/>
                  </a:lnTo>
                  <a:lnTo>
                    <a:pt x="162" y="0"/>
                  </a:lnTo>
                  <a:lnTo>
                    <a:pt x="170" y="0"/>
                  </a:lnTo>
                  <a:lnTo>
                    <a:pt x="178" y="0"/>
                  </a:lnTo>
                  <a:lnTo>
                    <a:pt x="187" y="0"/>
                  </a:lnTo>
                  <a:lnTo>
                    <a:pt x="197" y="1"/>
                  </a:lnTo>
                  <a:lnTo>
                    <a:pt x="208" y="1"/>
                  </a:lnTo>
                  <a:lnTo>
                    <a:pt x="219" y="1"/>
                  </a:lnTo>
                  <a:lnTo>
                    <a:pt x="231" y="2"/>
                  </a:lnTo>
                  <a:lnTo>
                    <a:pt x="242" y="2"/>
                  </a:lnTo>
                  <a:lnTo>
                    <a:pt x="254" y="2"/>
                  </a:lnTo>
                  <a:lnTo>
                    <a:pt x="264" y="2"/>
                  </a:lnTo>
                  <a:lnTo>
                    <a:pt x="274" y="2"/>
                  </a:lnTo>
                  <a:lnTo>
                    <a:pt x="282" y="2"/>
                  </a:lnTo>
                  <a:lnTo>
                    <a:pt x="291" y="3"/>
                  </a:lnTo>
                  <a:lnTo>
                    <a:pt x="533" y="6"/>
                  </a:lnTo>
                  <a:lnTo>
                    <a:pt x="543" y="5"/>
                  </a:lnTo>
                  <a:lnTo>
                    <a:pt x="553" y="5"/>
                  </a:lnTo>
                  <a:lnTo>
                    <a:pt x="562" y="5"/>
                  </a:lnTo>
                  <a:lnTo>
                    <a:pt x="572" y="5"/>
                  </a:lnTo>
                  <a:lnTo>
                    <a:pt x="583" y="5"/>
                  </a:lnTo>
                  <a:lnTo>
                    <a:pt x="592" y="4"/>
                  </a:lnTo>
                  <a:lnTo>
                    <a:pt x="602" y="4"/>
                  </a:lnTo>
                  <a:lnTo>
                    <a:pt x="612" y="4"/>
                  </a:lnTo>
                  <a:lnTo>
                    <a:pt x="622" y="3"/>
                  </a:lnTo>
                  <a:lnTo>
                    <a:pt x="634" y="3"/>
                  </a:lnTo>
                  <a:lnTo>
                    <a:pt x="644" y="2"/>
                  </a:lnTo>
                  <a:lnTo>
                    <a:pt x="654" y="2"/>
                  </a:lnTo>
                  <a:lnTo>
                    <a:pt x="665" y="1"/>
                  </a:lnTo>
                  <a:lnTo>
                    <a:pt x="677" y="1"/>
                  </a:lnTo>
                  <a:lnTo>
                    <a:pt x="688" y="0"/>
                  </a:lnTo>
                  <a:lnTo>
                    <a:pt x="700" y="0"/>
                  </a:lnTo>
                  <a:lnTo>
                    <a:pt x="697" y="5"/>
                  </a:lnTo>
                  <a:lnTo>
                    <a:pt x="695" y="12"/>
                  </a:lnTo>
                  <a:lnTo>
                    <a:pt x="693" y="18"/>
                  </a:lnTo>
                  <a:lnTo>
                    <a:pt x="691" y="25"/>
                  </a:lnTo>
                  <a:lnTo>
                    <a:pt x="689" y="31"/>
                  </a:lnTo>
                  <a:lnTo>
                    <a:pt x="687" y="38"/>
                  </a:lnTo>
                  <a:lnTo>
                    <a:pt x="686" y="45"/>
                  </a:lnTo>
                  <a:lnTo>
                    <a:pt x="684" y="53"/>
                  </a:lnTo>
                  <a:lnTo>
                    <a:pt x="683" y="60"/>
                  </a:lnTo>
                  <a:lnTo>
                    <a:pt x="682" y="68"/>
                  </a:lnTo>
                  <a:lnTo>
                    <a:pt x="681" y="75"/>
                  </a:lnTo>
                  <a:lnTo>
                    <a:pt x="680" y="83"/>
                  </a:lnTo>
                  <a:lnTo>
                    <a:pt x="679" y="91"/>
                  </a:lnTo>
                  <a:lnTo>
                    <a:pt x="679" y="98"/>
                  </a:lnTo>
                  <a:lnTo>
                    <a:pt x="679" y="106"/>
                  </a:lnTo>
                  <a:lnTo>
                    <a:pt x="679" y="114"/>
                  </a:lnTo>
                  <a:lnTo>
                    <a:pt x="659" y="112"/>
                  </a:lnTo>
                  <a:lnTo>
                    <a:pt x="640" y="111"/>
                  </a:lnTo>
                  <a:lnTo>
                    <a:pt x="622" y="109"/>
                  </a:lnTo>
                  <a:lnTo>
                    <a:pt x="604" y="108"/>
                  </a:lnTo>
                  <a:lnTo>
                    <a:pt x="587" y="107"/>
                  </a:lnTo>
                  <a:lnTo>
                    <a:pt x="569" y="106"/>
                  </a:lnTo>
                  <a:lnTo>
                    <a:pt x="552" y="105"/>
                  </a:lnTo>
                  <a:lnTo>
                    <a:pt x="534" y="104"/>
                  </a:lnTo>
                  <a:lnTo>
                    <a:pt x="517" y="103"/>
                  </a:lnTo>
                  <a:lnTo>
                    <a:pt x="500" y="103"/>
                  </a:lnTo>
                  <a:lnTo>
                    <a:pt x="482" y="102"/>
                  </a:lnTo>
                  <a:lnTo>
                    <a:pt x="464" y="101"/>
                  </a:lnTo>
                  <a:lnTo>
                    <a:pt x="445" y="101"/>
                  </a:lnTo>
                  <a:lnTo>
                    <a:pt x="427" y="101"/>
                  </a:lnTo>
                  <a:lnTo>
                    <a:pt x="406" y="101"/>
                  </a:lnTo>
                  <a:lnTo>
                    <a:pt x="387" y="101"/>
                  </a:lnTo>
                  <a:lnTo>
                    <a:pt x="382" y="100"/>
                  </a:lnTo>
                  <a:lnTo>
                    <a:pt x="377" y="100"/>
                  </a:lnTo>
                  <a:lnTo>
                    <a:pt x="371" y="99"/>
                  </a:lnTo>
                  <a:lnTo>
                    <a:pt x="365" y="99"/>
                  </a:lnTo>
                  <a:lnTo>
                    <a:pt x="360" y="99"/>
                  </a:lnTo>
                  <a:lnTo>
                    <a:pt x="355" y="99"/>
                  </a:lnTo>
                  <a:lnTo>
                    <a:pt x="349" y="99"/>
                  </a:lnTo>
                  <a:lnTo>
                    <a:pt x="344" y="99"/>
                  </a:lnTo>
                  <a:lnTo>
                    <a:pt x="339" y="100"/>
                  </a:lnTo>
                  <a:lnTo>
                    <a:pt x="334" y="100"/>
                  </a:lnTo>
                  <a:lnTo>
                    <a:pt x="328" y="100"/>
                  </a:lnTo>
                  <a:lnTo>
                    <a:pt x="323" y="100"/>
                  </a:lnTo>
                  <a:lnTo>
                    <a:pt x="319" y="100"/>
                  </a:lnTo>
                  <a:lnTo>
                    <a:pt x="315" y="100"/>
                  </a:lnTo>
                  <a:lnTo>
                    <a:pt x="312" y="100"/>
                  </a:lnTo>
                  <a:lnTo>
                    <a:pt x="310" y="101"/>
                  </a:lnTo>
                  <a:lnTo>
                    <a:pt x="304" y="130"/>
                  </a:lnTo>
                  <a:lnTo>
                    <a:pt x="299" y="156"/>
                  </a:lnTo>
                  <a:lnTo>
                    <a:pt x="295" y="180"/>
                  </a:lnTo>
                  <a:lnTo>
                    <a:pt x="291" y="201"/>
                  </a:lnTo>
                  <a:lnTo>
                    <a:pt x="286" y="221"/>
                  </a:lnTo>
                  <a:lnTo>
                    <a:pt x="283" y="239"/>
                  </a:lnTo>
                  <a:lnTo>
                    <a:pt x="280" y="257"/>
                  </a:lnTo>
                  <a:lnTo>
                    <a:pt x="277" y="274"/>
                  </a:lnTo>
                  <a:lnTo>
                    <a:pt x="274" y="292"/>
                  </a:lnTo>
                  <a:lnTo>
                    <a:pt x="271" y="309"/>
                  </a:lnTo>
                  <a:lnTo>
                    <a:pt x="268" y="328"/>
                  </a:lnTo>
                  <a:lnTo>
                    <a:pt x="265" y="347"/>
                  </a:lnTo>
                  <a:lnTo>
                    <a:pt x="261" y="369"/>
                  </a:lnTo>
                  <a:lnTo>
                    <a:pt x="258" y="393"/>
                  </a:lnTo>
                  <a:lnTo>
                    <a:pt x="254" y="420"/>
                  </a:lnTo>
                  <a:lnTo>
                    <a:pt x="250" y="450"/>
                  </a:lnTo>
                  <a:lnTo>
                    <a:pt x="253" y="450"/>
                  </a:lnTo>
                  <a:lnTo>
                    <a:pt x="258" y="450"/>
                  </a:lnTo>
                  <a:lnTo>
                    <a:pt x="263" y="450"/>
                  </a:lnTo>
                  <a:lnTo>
                    <a:pt x="268" y="450"/>
                  </a:lnTo>
                  <a:lnTo>
                    <a:pt x="274" y="450"/>
                  </a:lnTo>
                  <a:lnTo>
                    <a:pt x="280" y="450"/>
                  </a:lnTo>
                  <a:lnTo>
                    <a:pt x="287" y="451"/>
                  </a:lnTo>
                  <a:lnTo>
                    <a:pt x="295" y="451"/>
                  </a:lnTo>
                  <a:lnTo>
                    <a:pt x="302" y="451"/>
                  </a:lnTo>
                  <a:lnTo>
                    <a:pt x="309" y="452"/>
                  </a:lnTo>
                  <a:lnTo>
                    <a:pt x="316" y="452"/>
                  </a:lnTo>
                  <a:lnTo>
                    <a:pt x="323" y="452"/>
                  </a:lnTo>
                  <a:lnTo>
                    <a:pt x="330" y="452"/>
                  </a:lnTo>
                  <a:lnTo>
                    <a:pt x="338" y="452"/>
                  </a:lnTo>
                  <a:lnTo>
                    <a:pt x="344" y="452"/>
                  </a:lnTo>
                  <a:lnTo>
                    <a:pt x="351" y="453"/>
                  </a:lnTo>
                  <a:lnTo>
                    <a:pt x="366" y="452"/>
                  </a:lnTo>
                  <a:lnTo>
                    <a:pt x="382" y="452"/>
                  </a:lnTo>
                  <a:lnTo>
                    <a:pt x="396" y="452"/>
                  </a:lnTo>
                  <a:lnTo>
                    <a:pt x="411" y="452"/>
                  </a:lnTo>
                  <a:lnTo>
                    <a:pt x="425" y="451"/>
                  </a:lnTo>
                  <a:lnTo>
                    <a:pt x="439" y="451"/>
                  </a:lnTo>
                  <a:lnTo>
                    <a:pt x="452" y="450"/>
                  </a:lnTo>
                  <a:lnTo>
                    <a:pt x="466" y="449"/>
                  </a:lnTo>
                  <a:lnTo>
                    <a:pt x="479" y="448"/>
                  </a:lnTo>
                  <a:lnTo>
                    <a:pt x="492" y="448"/>
                  </a:lnTo>
                  <a:lnTo>
                    <a:pt x="507" y="447"/>
                  </a:lnTo>
                  <a:lnTo>
                    <a:pt x="520" y="446"/>
                  </a:lnTo>
                  <a:lnTo>
                    <a:pt x="533" y="445"/>
                  </a:lnTo>
                  <a:lnTo>
                    <a:pt x="548" y="444"/>
                  </a:lnTo>
                  <a:lnTo>
                    <a:pt x="562" y="443"/>
                  </a:lnTo>
                  <a:lnTo>
                    <a:pt x="577" y="44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 name=""/>
            <p:cNvSpPr/>
            <p:nvPr/>
          </p:nvSpPr>
          <p:spPr>
            <a:xfrm>
              <a:off x="8339040" y="6540480"/>
              <a:ext cx="88920" cy="147600"/>
            </a:xfrm>
            <a:custGeom>
              <a:avLst/>
              <a:gdLst/>
              <a:ahLst/>
              <a:rect l="l" t="t" r="r" b="b"/>
              <a:pathLst>
                <a:path w="759" h="1039">
                  <a:moveTo>
                    <a:pt x="759" y="208"/>
                  </a:moveTo>
                  <a:lnTo>
                    <a:pt x="756" y="250"/>
                  </a:lnTo>
                  <a:lnTo>
                    <a:pt x="749" y="290"/>
                  </a:lnTo>
                  <a:lnTo>
                    <a:pt x="736" y="327"/>
                  </a:lnTo>
                  <a:lnTo>
                    <a:pt x="721" y="361"/>
                  </a:lnTo>
                  <a:lnTo>
                    <a:pt x="702" y="394"/>
                  </a:lnTo>
                  <a:lnTo>
                    <a:pt x="678" y="424"/>
                  </a:lnTo>
                  <a:lnTo>
                    <a:pt x="652" y="452"/>
                  </a:lnTo>
                  <a:lnTo>
                    <a:pt x="625" y="476"/>
                  </a:lnTo>
                  <a:lnTo>
                    <a:pt x="595" y="498"/>
                  </a:lnTo>
                  <a:lnTo>
                    <a:pt x="562" y="517"/>
                  </a:lnTo>
                  <a:lnTo>
                    <a:pt x="529" y="534"/>
                  </a:lnTo>
                  <a:lnTo>
                    <a:pt x="496" y="547"/>
                  </a:lnTo>
                  <a:lnTo>
                    <a:pt x="461" y="557"/>
                  </a:lnTo>
                  <a:lnTo>
                    <a:pt x="427" y="566"/>
                  </a:lnTo>
                  <a:lnTo>
                    <a:pt x="392" y="570"/>
                  </a:lnTo>
                  <a:lnTo>
                    <a:pt x="359" y="572"/>
                  </a:lnTo>
                  <a:lnTo>
                    <a:pt x="346" y="571"/>
                  </a:lnTo>
                  <a:lnTo>
                    <a:pt x="335" y="571"/>
                  </a:lnTo>
                  <a:lnTo>
                    <a:pt x="324" y="571"/>
                  </a:lnTo>
                  <a:lnTo>
                    <a:pt x="313" y="571"/>
                  </a:lnTo>
                  <a:lnTo>
                    <a:pt x="303" y="571"/>
                  </a:lnTo>
                  <a:lnTo>
                    <a:pt x="294" y="571"/>
                  </a:lnTo>
                  <a:lnTo>
                    <a:pt x="286" y="571"/>
                  </a:lnTo>
                  <a:lnTo>
                    <a:pt x="279" y="571"/>
                  </a:lnTo>
                  <a:lnTo>
                    <a:pt x="271" y="571"/>
                  </a:lnTo>
                  <a:lnTo>
                    <a:pt x="264" y="571"/>
                  </a:lnTo>
                  <a:lnTo>
                    <a:pt x="259" y="571"/>
                  </a:lnTo>
                  <a:lnTo>
                    <a:pt x="253" y="571"/>
                  </a:lnTo>
                  <a:lnTo>
                    <a:pt x="249" y="570"/>
                  </a:lnTo>
                  <a:lnTo>
                    <a:pt x="245" y="570"/>
                  </a:lnTo>
                  <a:lnTo>
                    <a:pt x="241" y="570"/>
                  </a:lnTo>
                  <a:lnTo>
                    <a:pt x="239" y="570"/>
                  </a:lnTo>
                  <a:lnTo>
                    <a:pt x="233" y="600"/>
                  </a:lnTo>
                  <a:lnTo>
                    <a:pt x="229" y="629"/>
                  </a:lnTo>
                  <a:lnTo>
                    <a:pt x="224" y="658"/>
                  </a:lnTo>
                  <a:lnTo>
                    <a:pt x="220" y="688"/>
                  </a:lnTo>
                  <a:lnTo>
                    <a:pt x="216" y="717"/>
                  </a:lnTo>
                  <a:lnTo>
                    <a:pt x="212" y="745"/>
                  </a:lnTo>
                  <a:lnTo>
                    <a:pt x="208" y="774"/>
                  </a:lnTo>
                  <a:lnTo>
                    <a:pt x="204" y="803"/>
                  </a:lnTo>
                  <a:lnTo>
                    <a:pt x="201" y="830"/>
                  </a:lnTo>
                  <a:lnTo>
                    <a:pt x="197" y="859"/>
                  </a:lnTo>
                  <a:lnTo>
                    <a:pt x="192" y="889"/>
                  </a:lnTo>
                  <a:lnTo>
                    <a:pt x="188" y="918"/>
                  </a:lnTo>
                  <a:lnTo>
                    <a:pt x="184" y="947"/>
                  </a:lnTo>
                  <a:lnTo>
                    <a:pt x="180" y="977"/>
                  </a:lnTo>
                  <a:lnTo>
                    <a:pt x="176" y="1007"/>
                  </a:lnTo>
                  <a:lnTo>
                    <a:pt x="173" y="1039"/>
                  </a:lnTo>
                  <a:lnTo>
                    <a:pt x="172" y="1038"/>
                  </a:lnTo>
                  <a:lnTo>
                    <a:pt x="170" y="1038"/>
                  </a:lnTo>
                  <a:lnTo>
                    <a:pt x="167" y="1038"/>
                  </a:lnTo>
                  <a:lnTo>
                    <a:pt x="163" y="1038"/>
                  </a:lnTo>
                  <a:lnTo>
                    <a:pt x="158" y="1038"/>
                  </a:lnTo>
                  <a:lnTo>
                    <a:pt x="152" y="1038"/>
                  </a:lnTo>
                  <a:lnTo>
                    <a:pt x="145" y="1037"/>
                  </a:lnTo>
                  <a:lnTo>
                    <a:pt x="139" y="1037"/>
                  </a:lnTo>
                  <a:lnTo>
                    <a:pt x="132" y="1037"/>
                  </a:lnTo>
                  <a:lnTo>
                    <a:pt x="125" y="1036"/>
                  </a:lnTo>
                  <a:lnTo>
                    <a:pt x="118" y="1036"/>
                  </a:lnTo>
                  <a:lnTo>
                    <a:pt x="112" y="1036"/>
                  </a:lnTo>
                  <a:lnTo>
                    <a:pt x="104" y="1036"/>
                  </a:lnTo>
                  <a:lnTo>
                    <a:pt x="98" y="1036"/>
                  </a:lnTo>
                  <a:lnTo>
                    <a:pt x="92" y="1036"/>
                  </a:lnTo>
                  <a:lnTo>
                    <a:pt x="88" y="1036"/>
                  </a:lnTo>
                  <a:lnTo>
                    <a:pt x="82" y="1036"/>
                  </a:lnTo>
                  <a:lnTo>
                    <a:pt x="76" y="1036"/>
                  </a:lnTo>
                  <a:lnTo>
                    <a:pt x="70" y="1036"/>
                  </a:lnTo>
                  <a:lnTo>
                    <a:pt x="62" y="1036"/>
                  </a:lnTo>
                  <a:lnTo>
                    <a:pt x="55" y="1036"/>
                  </a:lnTo>
                  <a:lnTo>
                    <a:pt x="47" y="1036"/>
                  </a:lnTo>
                  <a:lnTo>
                    <a:pt x="40" y="1037"/>
                  </a:lnTo>
                  <a:lnTo>
                    <a:pt x="33" y="1037"/>
                  </a:lnTo>
                  <a:lnTo>
                    <a:pt x="26" y="1037"/>
                  </a:lnTo>
                  <a:lnTo>
                    <a:pt x="20" y="1038"/>
                  </a:lnTo>
                  <a:lnTo>
                    <a:pt x="14" y="1038"/>
                  </a:lnTo>
                  <a:lnTo>
                    <a:pt x="9" y="1038"/>
                  </a:lnTo>
                  <a:lnTo>
                    <a:pt x="5" y="1038"/>
                  </a:lnTo>
                  <a:lnTo>
                    <a:pt x="2" y="1038"/>
                  </a:lnTo>
                  <a:lnTo>
                    <a:pt x="0" y="1038"/>
                  </a:lnTo>
                  <a:lnTo>
                    <a:pt x="0" y="1039"/>
                  </a:lnTo>
                  <a:lnTo>
                    <a:pt x="13" y="974"/>
                  </a:lnTo>
                  <a:lnTo>
                    <a:pt x="26" y="909"/>
                  </a:lnTo>
                  <a:lnTo>
                    <a:pt x="39" y="845"/>
                  </a:lnTo>
                  <a:lnTo>
                    <a:pt x="51" y="780"/>
                  </a:lnTo>
                  <a:lnTo>
                    <a:pt x="62" y="714"/>
                  </a:lnTo>
                  <a:lnTo>
                    <a:pt x="74" y="650"/>
                  </a:lnTo>
                  <a:lnTo>
                    <a:pt x="84" y="585"/>
                  </a:lnTo>
                  <a:lnTo>
                    <a:pt x="94" y="519"/>
                  </a:lnTo>
                  <a:lnTo>
                    <a:pt x="104" y="455"/>
                  </a:lnTo>
                  <a:lnTo>
                    <a:pt x="114" y="389"/>
                  </a:lnTo>
                  <a:lnTo>
                    <a:pt x="123" y="325"/>
                  </a:lnTo>
                  <a:lnTo>
                    <a:pt x="131" y="259"/>
                  </a:lnTo>
                  <a:lnTo>
                    <a:pt x="139" y="194"/>
                  </a:lnTo>
                  <a:lnTo>
                    <a:pt x="147" y="130"/>
                  </a:lnTo>
                  <a:lnTo>
                    <a:pt x="155" y="65"/>
                  </a:lnTo>
                  <a:lnTo>
                    <a:pt x="162" y="0"/>
                  </a:lnTo>
                  <a:lnTo>
                    <a:pt x="163" y="0"/>
                  </a:lnTo>
                  <a:lnTo>
                    <a:pt x="166" y="0"/>
                  </a:lnTo>
                  <a:lnTo>
                    <a:pt x="171" y="0"/>
                  </a:lnTo>
                  <a:lnTo>
                    <a:pt x="178" y="0"/>
                  </a:lnTo>
                  <a:lnTo>
                    <a:pt x="186" y="0"/>
                  </a:lnTo>
                  <a:lnTo>
                    <a:pt x="196" y="0"/>
                  </a:lnTo>
                  <a:lnTo>
                    <a:pt x="206" y="1"/>
                  </a:lnTo>
                  <a:lnTo>
                    <a:pt x="216" y="1"/>
                  </a:lnTo>
                  <a:lnTo>
                    <a:pt x="227" y="1"/>
                  </a:lnTo>
                  <a:lnTo>
                    <a:pt x="240" y="2"/>
                  </a:lnTo>
                  <a:lnTo>
                    <a:pt x="251" y="2"/>
                  </a:lnTo>
                  <a:lnTo>
                    <a:pt x="262" y="2"/>
                  </a:lnTo>
                  <a:lnTo>
                    <a:pt x="272" y="2"/>
                  </a:lnTo>
                  <a:lnTo>
                    <a:pt x="283" y="2"/>
                  </a:lnTo>
                  <a:lnTo>
                    <a:pt x="291" y="2"/>
                  </a:lnTo>
                  <a:lnTo>
                    <a:pt x="299" y="3"/>
                  </a:lnTo>
                  <a:lnTo>
                    <a:pt x="475" y="0"/>
                  </a:lnTo>
                  <a:lnTo>
                    <a:pt x="499" y="0"/>
                  </a:lnTo>
                  <a:lnTo>
                    <a:pt x="522" y="1"/>
                  </a:lnTo>
                  <a:lnTo>
                    <a:pt x="547" y="3"/>
                  </a:lnTo>
                  <a:lnTo>
                    <a:pt x="571" y="7"/>
                  </a:lnTo>
                  <a:lnTo>
                    <a:pt x="595" y="13"/>
                  </a:lnTo>
                  <a:lnTo>
                    <a:pt x="619" y="20"/>
                  </a:lnTo>
                  <a:lnTo>
                    <a:pt x="641" y="28"/>
                  </a:lnTo>
                  <a:lnTo>
                    <a:pt x="663" y="38"/>
                  </a:lnTo>
                  <a:lnTo>
                    <a:pt x="683" y="51"/>
                  </a:lnTo>
                  <a:lnTo>
                    <a:pt x="702" y="66"/>
                  </a:lnTo>
                  <a:lnTo>
                    <a:pt x="718" y="82"/>
                  </a:lnTo>
                  <a:lnTo>
                    <a:pt x="731" y="102"/>
                  </a:lnTo>
                  <a:lnTo>
                    <a:pt x="743" y="124"/>
                  </a:lnTo>
                  <a:lnTo>
                    <a:pt x="752" y="149"/>
                  </a:lnTo>
                  <a:lnTo>
                    <a:pt x="757" y="177"/>
                  </a:lnTo>
                  <a:lnTo>
                    <a:pt x="759" y="208"/>
                  </a:lnTo>
                  <a:close/>
                  <a:moveTo>
                    <a:pt x="589" y="232"/>
                  </a:moveTo>
                  <a:lnTo>
                    <a:pt x="588" y="216"/>
                  </a:lnTo>
                  <a:lnTo>
                    <a:pt x="586" y="201"/>
                  </a:lnTo>
                  <a:lnTo>
                    <a:pt x="583" y="187"/>
                  </a:lnTo>
                  <a:lnTo>
                    <a:pt x="579" y="174"/>
                  </a:lnTo>
                  <a:lnTo>
                    <a:pt x="573" y="161"/>
                  </a:lnTo>
                  <a:lnTo>
                    <a:pt x="565" y="150"/>
                  </a:lnTo>
                  <a:lnTo>
                    <a:pt x="557" y="140"/>
                  </a:lnTo>
                  <a:lnTo>
                    <a:pt x="547" y="130"/>
                  </a:lnTo>
                  <a:lnTo>
                    <a:pt x="536" y="121"/>
                  </a:lnTo>
                  <a:lnTo>
                    <a:pt x="523" y="114"/>
                  </a:lnTo>
                  <a:lnTo>
                    <a:pt x="509" y="107"/>
                  </a:lnTo>
                  <a:lnTo>
                    <a:pt x="494" y="102"/>
                  </a:lnTo>
                  <a:lnTo>
                    <a:pt x="476" y="98"/>
                  </a:lnTo>
                  <a:lnTo>
                    <a:pt x="458" y="95"/>
                  </a:lnTo>
                  <a:lnTo>
                    <a:pt x="438" y="93"/>
                  </a:lnTo>
                  <a:lnTo>
                    <a:pt x="417" y="93"/>
                  </a:lnTo>
                  <a:lnTo>
                    <a:pt x="410" y="93"/>
                  </a:lnTo>
                  <a:lnTo>
                    <a:pt x="403" y="93"/>
                  </a:lnTo>
                  <a:lnTo>
                    <a:pt x="396" y="93"/>
                  </a:lnTo>
                  <a:lnTo>
                    <a:pt x="389" y="93"/>
                  </a:lnTo>
                  <a:lnTo>
                    <a:pt x="382" y="93"/>
                  </a:lnTo>
                  <a:lnTo>
                    <a:pt x="375" y="93"/>
                  </a:lnTo>
                  <a:lnTo>
                    <a:pt x="368" y="93"/>
                  </a:lnTo>
                  <a:lnTo>
                    <a:pt x="361" y="93"/>
                  </a:lnTo>
                  <a:lnTo>
                    <a:pt x="354" y="93"/>
                  </a:lnTo>
                  <a:lnTo>
                    <a:pt x="347" y="93"/>
                  </a:lnTo>
                  <a:lnTo>
                    <a:pt x="341" y="93"/>
                  </a:lnTo>
                  <a:lnTo>
                    <a:pt x="336" y="93"/>
                  </a:lnTo>
                  <a:lnTo>
                    <a:pt x="331" y="93"/>
                  </a:lnTo>
                  <a:lnTo>
                    <a:pt x="326" y="93"/>
                  </a:lnTo>
                  <a:lnTo>
                    <a:pt x="322" y="93"/>
                  </a:lnTo>
                  <a:lnTo>
                    <a:pt x="318" y="93"/>
                  </a:lnTo>
                  <a:lnTo>
                    <a:pt x="312" y="122"/>
                  </a:lnTo>
                  <a:lnTo>
                    <a:pt x="307" y="149"/>
                  </a:lnTo>
                  <a:lnTo>
                    <a:pt x="303" y="175"/>
                  </a:lnTo>
                  <a:lnTo>
                    <a:pt x="299" y="198"/>
                  </a:lnTo>
                  <a:lnTo>
                    <a:pt x="295" y="221"/>
                  </a:lnTo>
                  <a:lnTo>
                    <a:pt x="291" y="241"/>
                  </a:lnTo>
                  <a:lnTo>
                    <a:pt x="288" y="262"/>
                  </a:lnTo>
                  <a:lnTo>
                    <a:pt x="284" y="281"/>
                  </a:lnTo>
                  <a:lnTo>
                    <a:pt x="281" y="302"/>
                  </a:lnTo>
                  <a:lnTo>
                    <a:pt x="277" y="322"/>
                  </a:lnTo>
                  <a:lnTo>
                    <a:pt x="273" y="343"/>
                  </a:lnTo>
                  <a:lnTo>
                    <a:pt x="270" y="366"/>
                  </a:lnTo>
                  <a:lnTo>
                    <a:pt x="267" y="389"/>
                  </a:lnTo>
                  <a:lnTo>
                    <a:pt x="263" y="416"/>
                  </a:lnTo>
                  <a:lnTo>
                    <a:pt x="259" y="444"/>
                  </a:lnTo>
                  <a:lnTo>
                    <a:pt x="255" y="474"/>
                  </a:lnTo>
                  <a:lnTo>
                    <a:pt x="257" y="474"/>
                  </a:lnTo>
                  <a:lnTo>
                    <a:pt x="259" y="474"/>
                  </a:lnTo>
                  <a:lnTo>
                    <a:pt x="262" y="474"/>
                  </a:lnTo>
                  <a:lnTo>
                    <a:pt x="264" y="474"/>
                  </a:lnTo>
                  <a:lnTo>
                    <a:pt x="267" y="474"/>
                  </a:lnTo>
                  <a:lnTo>
                    <a:pt x="270" y="474"/>
                  </a:lnTo>
                  <a:lnTo>
                    <a:pt x="274" y="475"/>
                  </a:lnTo>
                  <a:lnTo>
                    <a:pt x="277" y="475"/>
                  </a:lnTo>
                  <a:lnTo>
                    <a:pt x="281" y="475"/>
                  </a:lnTo>
                  <a:lnTo>
                    <a:pt x="285" y="476"/>
                  </a:lnTo>
                  <a:lnTo>
                    <a:pt x="288" y="476"/>
                  </a:lnTo>
                  <a:lnTo>
                    <a:pt x="292" y="476"/>
                  </a:lnTo>
                  <a:lnTo>
                    <a:pt x="296" y="476"/>
                  </a:lnTo>
                  <a:lnTo>
                    <a:pt x="299" y="476"/>
                  </a:lnTo>
                  <a:lnTo>
                    <a:pt x="303" y="476"/>
                  </a:lnTo>
                  <a:lnTo>
                    <a:pt x="307" y="477"/>
                  </a:lnTo>
                  <a:lnTo>
                    <a:pt x="338" y="475"/>
                  </a:lnTo>
                  <a:lnTo>
                    <a:pt x="368" y="472"/>
                  </a:lnTo>
                  <a:lnTo>
                    <a:pt x="396" y="467"/>
                  </a:lnTo>
                  <a:lnTo>
                    <a:pt x="423" y="460"/>
                  </a:lnTo>
                  <a:lnTo>
                    <a:pt x="448" y="451"/>
                  </a:lnTo>
                  <a:lnTo>
                    <a:pt x="470" y="439"/>
                  </a:lnTo>
                  <a:lnTo>
                    <a:pt x="492" y="426"/>
                  </a:lnTo>
                  <a:lnTo>
                    <a:pt x="511" y="412"/>
                  </a:lnTo>
                  <a:lnTo>
                    <a:pt x="528" y="394"/>
                  </a:lnTo>
                  <a:lnTo>
                    <a:pt x="544" y="376"/>
                  </a:lnTo>
                  <a:lnTo>
                    <a:pt x="557" y="356"/>
                  </a:lnTo>
                  <a:lnTo>
                    <a:pt x="568" y="334"/>
                  </a:lnTo>
                  <a:lnTo>
                    <a:pt x="577" y="311"/>
                  </a:lnTo>
                  <a:lnTo>
                    <a:pt x="583" y="286"/>
                  </a:lnTo>
                  <a:lnTo>
                    <a:pt x="587" y="260"/>
                  </a:lnTo>
                  <a:lnTo>
                    <a:pt x="589" y="23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 name=""/>
            <p:cNvSpPr/>
            <p:nvPr/>
          </p:nvSpPr>
          <p:spPr>
            <a:xfrm>
              <a:off x="8495640" y="6540480"/>
              <a:ext cx="159120" cy="151560"/>
            </a:xfrm>
            <a:custGeom>
              <a:avLst/>
              <a:gdLst/>
              <a:ahLst/>
              <a:rect l="l" t="t" r="r" b="b"/>
              <a:pathLst>
                <a:path w="1357" h="1088">
                  <a:moveTo>
                    <a:pt x="1357" y="78"/>
                  </a:moveTo>
                  <a:lnTo>
                    <a:pt x="1353" y="85"/>
                  </a:lnTo>
                  <a:lnTo>
                    <a:pt x="1350" y="93"/>
                  </a:lnTo>
                  <a:lnTo>
                    <a:pt x="1347" y="103"/>
                  </a:lnTo>
                  <a:lnTo>
                    <a:pt x="1343" y="111"/>
                  </a:lnTo>
                  <a:lnTo>
                    <a:pt x="1340" y="120"/>
                  </a:lnTo>
                  <a:lnTo>
                    <a:pt x="1337" y="129"/>
                  </a:lnTo>
                  <a:lnTo>
                    <a:pt x="1334" y="139"/>
                  </a:lnTo>
                  <a:lnTo>
                    <a:pt x="1331" y="148"/>
                  </a:lnTo>
                  <a:lnTo>
                    <a:pt x="1329" y="157"/>
                  </a:lnTo>
                  <a:lnTo>
                    <a:pt x="1326" y="166"/>
                  </a:lnTo>
                  <a:lnTo>
                    <a:pt x="1324" y="176"/>
                  </a:lnTo>
                  <a:lnTo>
                    <a:pt x="1322" y="185"/>
                  </a:lnTo>
                  <a:lnTo>
                    <a:pt x="1320" y="193"/>
                  </a:lnTo>
                  <a:lnTo>
                    <a:pt x="1318" y="202"/>
                  </a:lnTo>
                  <a:lnTo>
                    <a:pt x="1317" y="210"/>
                  </a:lnTo>
                  <a:lnTo>
                    <a:pt x="1316" y="219"/>
                  </a:lnTo>
                  <a:lnTo>
                    <a:pt x="1294" y="219"/>
                  </a:lnTo>
                  <a:lnTo>
                    <a:pt x="1293" y="216"/>
                  </a:lnTo>
                  <a:lnTo>
                    <a:pt x="1292" y="211"/>
                  </a:lnTo>
                  <a:lnTo>
                    <a:pt x="1289" y="205"/>
                  </a:lnTo>
                  <a:lnTo>
                    <a:pt x="1286" y="197"/>
                  </a:lnTo>
                  <a:lnTo>
                    <a:pt x="1281" y="188"/>
                  </a:lnTo>
                  <a:lnTo>
                    <a:pt x="1275" y="178"/>
                  </a:lnTo>
                  <a:lnTo>
                    <a:pt x="1268" y="166"/>
                  </a:lnTo>
                  <a:lnTo>
                    <a:pt x="1258" y="156"/>
                  </a:lnTo>
                  <a:lnTo>
                    <a:pt x="1248" y="145"/>
                  </a:lnTo>
                  <a:lnTo>
                    <a:pt x="1236" y="134"/>
                  </a:lnTo>
                  <a:lnTo>
                    <a:pt x="1223" y="124"/>
                  </a:lnTo>
                  <a:lnTo>
                    <a:pt x="1208" y="115"/>
                  </a:lnTo>
                  <a:lnTo>
                    <a:pt x="1191" y="108"/>
                  </a:lnTo>
                  <a:lnTo>
                    <a:pt x="1172" y="102"/>
                  </a:lnTo>
                  <a:lnTo>
                    <a:pt x="1152" y="99"/>
                  </a:lnTo>
                  <a:lnTo>
                    <a:pt x="1129" y="98"/>
                  </a:lnTo>
                  <a:lnTo>
                    <a:pt x="1108" y="98"/>
                  </a:lnTo>
                  <a:lnTo>
                    <a:pt x="1088" y="101"/>
                  </a:lnTo>
                  <a:lnTo>
                    <a:pt x="1070" y="105"/>
                  </a:lnTo>
                  <a:lnTo>
                    <a:pt x="1051" y="111"/>
                  </a:lnTo>
                  <a:lnTo>
                    <a:pt x="1035" y="118"/>
                  </a:lnTo>
                  <a:lnTo>
                    <a:pt x="1020" y="127"/>
                  </a:lnTo>
                  <a:lnTo>
                    <a:pt x="1005" y="138"/>
                  </a:lnTo>
                  <a:lnTo>
                    <a:pt x="992" y="149"/>
                  </a:lnTo>
                  <a:lnTo>
                    <a:pt x="980" y="160"/>
                  </a:lnTo>
                  <a:lnTo>
                    <a:pt x="970" y="173"/>
                  </a:lnTo>
                  <a:lnTo>
                    <a:pt x="960" y="188"/>
                  </a:lnTo>
                  <a:lnTo>
                    <a:pt x="953" y="202"/>
                  </a:lnTo>
                  <a:lnTo>
                    <a:pt x="947" y="219"/>
                  </a:lnTo>
                  <a:lnTo>
                    <a:pt x="943" y="234"/>
                  </a:lnTo>
                  <a:lnTo>
                    <a:pt x="940" y="250"/>
                  </a:lnTo>
                  <a:lnTo>
                    <a:pt x="940" y="268"/>
                  </a:lnTo>
                  <a:lnTo>
                    <a:pt x="941" y="287"/>
                  </a:lnTo>
                  <a:lnTo>
                    <a:pt x="944" y="306"/>
                  </a:lnTo>
                  <a:lnTo>
                    <a:pt x="948" y="323"/>
                  </a:lnTo>
                  <a:lnTo>
                    <a:pt x="955" y="339"/>
                  </a:lnTo>
                  <a:lnTo>
                    <a:pt x="963" y="353"/>
                  </a:lnTo>
                  <a:lnTo>
                    <a:pt x="973" y="366"/>
                  </a:lnTo>
                  <a:lnTo>
                    <a:pt x="984" y="379"/>
                  </a:lnTo>
                  <a:lnTo>
                    <a:pt x="996" y="390"/>
                  </a:lnTo>
                  <a:lnTo>
                    <a:pt x="1008" y="401"/>
                  </a:lnTo>
                  <a:lnTo>
                    <a:pt x="1023" y="412"/>
                  </a:lnTo>
                  <a:lnTo>
                    <a:pt x="1037" y="421"/>
                  </a:lnTo>
                  <a:lnTo>
                    <a:pt x="1051" y="430"/>
                  </a:lnTo>
                  <a:lnTo>
                    <a:pt x="1067" y="438"/>
                  </a:lnTo>
                  <a:lnTo>
                    <a:pt x="1082" y="446"/>
                  </a:lnTo>
                  <a:lnTo>
                    <a:pt x="1098" y="455"/>
                  </a:lnTo>
                  <a:lnTo>
                    <a:pt x="1113" y="464"/>
                  </a:lnTo>
                  <a:lnTo>
                    <a:pt x="1120" y="468"/>
                  </a:lnTo>
                  <a:lnTo>
                    <a:pt x="1128" y="473"/>
                  </a:lnTo>
                  <a:lnTo>
                    <a:pt x="1137" y="477"/>
                  </a:lnTo>
                  <a:lnTo>
                    <a:pt x="1145" y="482"/>
                  </a:lnTo>
                  <a:lnTo>
                    <a:pt x="1153" y="486"/>
                  </a:lnTo>
                  <a:lnTo>
                    <a:pt x="1161" y="492"/>
                  </a:lnTo>
                  <a:lnTo>
                    <a:pt x="1168" y="497"/>
                  </a:lnTo>
                  <a:lnTo>
                    <a:pt x="1176" y="502"/>
                  </a:lnTo>
                  <a:lnTo>
                    <a:pt x="1184" y="507"/>
                  </a:lnTo>
                  <a:lnTo>
                    <a:pt x="1192" y="512"/>
                  </a:lnTo>
                  <a:lnTo>
                    <a:pt x="1199" y="518"/>
                  </a:lnTo>
                  <a:lnTo>
                    <a:pt x="1206" y="523"/>
                  </a:lnTo>
                  <a:lnTo>
                    <a:pt x="1213" y="530"/>
                  </a:lnTo>
                  <a:lnTo>
                    <a:pt x="1221" y="536"/>
                  </a:lnTo>
                  <a:lnTo>
                    <a:pt x="1227" y="542"/>
                  </a:lnTo>
                  <a:lnTo>
                    <a:pt x="1234" y="549"/>
                  </a:lnTo>
                  <a:lnTo>
                    <a:pt x="1239" y="556"/>
                  </a:lnTo>
                  <a:lnTo>
                    <a:pt x="1245" y="564"/>
                  </a:lnTo>
                  <a:lnTo>
                    <a:pt x="1251" y="573"/>
                  </a:lnTo>
                  <a:lnTo>
                    <a:pt x="1256" y="581"/>
                  </a:lnTo>
                  <a:lnTo>
                    <a:pt x="1261" y="590"/>
                  </a:lnTo>
                  <a:lnTo>
                    <a:pt x="1266" y="600"/>
                  </a:lnTo>
                  <a:lnTo>
                    <a:pt x="1271" y="610"/>
                  </a:lnTo>
                  <a:lnTo>
                    <a:pt x="1275" y="621"/>
                  </a:lnTo>
                  <a:lnTo>
                    <a:pt x="1278" y="632"/>
                  </a:lnTo>
                  <a:lnTo>
                    <a:pt x="1281" y="643"/>
                  </a:lnTo>
                  <a:lnTo>
                    <a:pt x="1284" y="656"/>
                  </a:lnTo>
                  <a:lnTo>
                    <a:pt x="1286" y="668"/>
                  </a:lnTo>
                  <a:lnTo>
                    <a:pt x="1288" y="681"/>
                  </a:lnTo>
                  <a:lnTo>
                    <a:pt x="1289" y="696"/>
                  </a:lnTo>
                  <a:lnTo>
                    <a:pt x="1290" y="710"/>
                  </a:lnTo>
                  <a:lnTo>
                    <a:pt x="1291" y="726"/>
                  </a:lnTo>
                  <a:lnTo>
                    <a:pt x="1289" y="757"/>
                  </a:lnTo>
                  <a:lnTo>
                    <a:pt x="1284" y="790"/>
                  </a:lnTo>
                  <a:lnTo>
                    <a:pt x="1276" y="822"/>
                  </a:lnTo>
                  <a:lnTo>
                    <a:pt x="1264" y="854"/>
                  </a:lnTo>
                  <a:lnTo>
                    <a:pt x="1249" y="885"/>
                  </a:lnTo>
                  <a:lnTo>
                    <a:pt x="1231" y="915"/>
                  </a:lnTo>
                  <a:lnTo>
                    <a:pt x="1209" y="943"/>
                  </a:lnTo>
                  <a:lnTo>
                    <a:pt x="1186" y="971"/>
                  </a:lnTo>
                  <a:lnTo>
                    <a:pt x="1158" y="995"/>
                  </a:lnTo>
                  <a:lnTo>
                    <a:pt x="1127" y="1018"/>
                  </a:lnTo>
                  <a:lnTo>
                    <a:pt x="1093" y="1037"/>
                  </a:lnTo>
                  <a:lnTo>
                    <a:pt x="1058" y="1055"/>
                  </a:lnTo>
                  <a:lnTo>
                    <a:pt x="1018" y="1068"/>
                  </a:lnTo>
                  <a:lnTo>
                    <a:pt x="976" y="1079"/>
                  </a:lnTo>
                  <a:lnTo>
                    <a:pt x="931" y="1085"/>
                  </a:lnTo>
                  <a:lnTo>
                    <a:pt x="883" y="1088"/>
                  </a:lnTo>
                  <a:lnTo>
                    <a:pt x="838" y="1086"/>
                  </a:lnTo>
                  <a:lnTo>
                    <a:pt x="797" y="1082"/>
                  </a:lnTo>
                  <a:lnTo>
                    <a:pt x="758" y="1075"/>
                  </a:lnTo>
                  <a:lnTo>
                    <a:pt x="723" y="1066"/>
                  </a:lnTo>
                  <a:lnTo>
                    <a:pt x="690" y="1055"/>
                  </a:lnTo>
                  <a:lnTo>
                    <a:pt x="658" y="1042"/>
                  </a:lnTo>
                  <a:lnTo>
                    <a:pt x="628" y="1025"/>
                  </a:lnTo>
                  <a:lnTo>
                    <a:pt x="601" y="1006"/>
                  </a:lnTo>
                  <a:lnTo>
                    <a:pt x="575" y="985"/>
                  </a:lnTo>
                  <a:lnTo>
                    <a:pt x="550" y="962"/>
                  </a:lnTo>
                  <a:lnTo>
                    <a:pt x="526" y="935"/>
                  </a:lnTo>
                  <a:lnTo>
                    <a:pt x="503" y="907"/>
                  </a:lnTo>
                  <a:lnTo>
                    <a:pt x="481" y="876"/>
                  </a:lnTo>
                  <a:lnTo>
                    <a:pt x="459" y="845"/>
                  </a:lnTo>
                  <a:lnTo>
                    <a:pt x="438" y="810"/>
                  </a:lnTo>
                  <a:lnTo>
                    <a:pt x="416" y="773"/>
                  </a:lnTo>
                  <a:lnTo>
                    <a:pt x="414" y="771"/>
                  </a:lnTo>
                  <a:lnTo>
                    <a:pt x="411" y="765"/>
                  </a:lnTo>
                  <a:lnTo>
                    <a:pt x="407" y="756"/>
                  </a:lnTo>
                  <a:lnTo>
                    <a:pt x="401" y="746"/>
                  </a:lnTo>
                  <a:lnTo>
                    <a:pt x="393" y="733"/>
                  </a:lnTo>
                  <a:lnTo>
                    <a:pt x="385" y="717"/>
                  </a:lnTo>
                  <a:lnTo>
                    <a:pt x="374" y="701"/>
                  </a:lnTo>
                  <a:lnTo>
                    <a:pt x="365" y="682"/>
                  </a:lnTo>
                  <a:lnTo>
                    <a:pt x="354" y="665"/>
                  </a:lnTo>
                  <a:lnTo>
                    <a:pt x="344" y="647"/>
                  </a:lnTo>
                  <a:lnTo>
                    <a:pt x="332" y="628"/>
                  </a:lnTo>
                  <a:lnTo>
                    <a:pt x="322" y="610"/>
                  </a:lnTo>
                  <a:lnTo>
                    <a:pt x="313" y="593"/>
                  </a:lnTo>
                  <a:lnTo>
                    <a:pt x="304" y="578"/>
                  </a:lnTo>
                  <a:lnTo>
                    <a:pt x="295" y="564"/>
                  </a:lnTo>
                  <a:lnTo>
                    <a:pt x="289" y="553"/>
                  </a:lnTo>
                  <a:lnTo>
                    <a:pt x="284" y="552"/>
                  </a:lnTo>
                  <a:lnTo>
                    <a:pt x="281" y="551"/>
                  </a:lnTo>
                  <a:lnTo>
                    <a:pt x="277" y="551"/>
                  </a:lnTo>
                  <a:lnTo>
                    <a:pt x="273" y="550"/>
                  </a:lnTo>
                  <a:lnTo>
                    <a:pt x="270" y="550"/>
                  </a:lnTo>
                  <a:lnTo>
                    <a:pt x="266" y="549"/>
                  </a:lnTo>
                  <a:lnTo>
                    <a:pt x="263" y="549"/>
                  </a:lnTo>
                  <a:lnTo>
                    <a:pt x="260" y="549"/>
                  </a:lnTo>
                  <a:lnTo>
                    <a:pt x="257" y="549"/>
                  </a:lnTo>
                  <a:lnTo>
                    <a:pt x="254" y="549"/>
                  </a:lnTo>
                  <a:lnTo>
                    <a:pt x="251" y="549"/>
                  </a:lnTo>
                  <a:lnTo>
                    <a:pt x="249" y="549"/>
                  </a:lnTo>
                  <a:lnTo>
                    <a:pt x="247" y="549"/>
                  </a:lnTo>
                  <a:lnTo>
                    <a:pt x="245" y="549"/>
                  </a:lnTo>
                  <a:lnTo>
                    <a:pt x="243" y="549"/>
                  </a:lnTo>
                  <a:lnTo>
                    <a:pt x="242" y="549"/>
                  </a:lnTo>
                  <a:lnTo>
                    <a:pt x="237" y="579"/>
                  </a:lnTo>
                  <a:lnTo>
                    <a:pt x="233" y="610"/>
                  </a:lnTo>
                  <a:lnTo>
                    <a:pt x="228" y="640"/>
                  </a:lnTo>
                  <a:lnTo>
                    <a:pt x="224" y="672"/>
                  </a:lnTo>
                  <a:lnTo>
                    <a:pt x="220" y="703"/>
                  </a:lnTo>
                  <a:lnTo>
                    <a:pt x="216" y="734"/>
                  </a:lnTo>
                  <a:lnTo>
                    <a:pt x="210" y="765"/>
                  </a:lnTo>
                  <a:lnTo>
                    <a:pt x="206" y="796"/>
                  </a:lnTo>
                  <a:lnTo>
                    <a:pt x="202" y="827"/>
                  </a:lnTo>
                  <a:lnTo>
                    <a:pt x="198" y="859"/>
                  </a:lnTo>
                  <a:lnTo>
                    <a:pt x="194" y="890"/>
                  </a:lnTo>
                  <a:lnTo>
                    <a:pt x="190" y="922"/>
                  </a:lnTo>
                  <a:lnTo>
                    <a:pt x="186" y="952"/>
                  </a:lnTo>
                  <a:lnTo>
                    <a:pt x="182" y="984"/>
                  </a:lnTo>
                  <a:lnTo>
                    <a:pt x="178" y="1015"/>
                  </a:lnTo>
                  <a:lnTo>
                    <a:pt x="174" y="1047"/>
                  </a:lnTo>
                  <a:lnTo>
                    <a:pt x="173" y="1046"/>
                  </a:lnTo>
                  <a:lnTo>
                    <a:pt x="170" y="1046"/>
                  </a:lnTo>
                  <a:lnTo>
                    <a:pt x="167" y="1046"/>
                  </a:lnTo>
                  <a:lnTo>
                    <a:pt x="163" y="1046"/>
                  </a:lnTo>
                  <a:lnTo>
                    <a:pt x="158" y="1046"/>
                  </a:lnTo>
                  <a:lnTo>
                    <a:pt x="153" y="1046"/>
                  </a:lnTo>
                  <a:lnTo>
                    <a:pt x="146" y="1045"/>
                  </a:lnTo>
                  <a:lnTo>
                    <a:pt x="140" y="1045"/>
                  </a:lnTo>
                  <a:lnTo>
                    <a:pt x="133" y="1045"/>
                  </a:lnTo>
                  <a:lnTo>
                    <a:pt x="125" y="1044"/>
                  </a:lnTo>
                  <a:lnTo>
                    <a:pt x="118" y="1044"/>
                  </a:lnTo>
                  <a:lnTo>
                    <a:pt x="112" y="1044"/>
                  </a:lnTo>
                  <a:lnTo>
                    <a:pt x="105" y="1044"/>
                  </a:lnTo>
                  <a:lnTo>
                    <a:pt x="99" y="1044"/>
                  </a:lnTo>
                  <a:lnTo>
                    <a:pt x="93" y="1044"/>
                  </a:lnTo>
                  <a:lnTo>
                    <a:pt x="89" y="1044"/>
                  </a:lnTo>
                  <a:lnTo>
                    <a:pt x="82" y="1044"/>
                  </a:lnTo>
                  <a:lnTo>
                    <a:pt x="76" y="1044"/>
                  </a:lnTo>
                  <a:lnTo>
                    <a:pt x="70" y="1044"/>
                  </a:lnTo>
                  <a:lnTo>
                    <a:pt x="63" y="1044"/>
                  </a:lnTo>
                  <a:lnTo>
                    <a:pt x="56" y="1044"/>
                  </a:lnTo>
                  <a:lnTo>
                    <a:pt x="48" y="1044"/>
                  </a:lnTo>
                  <a:lnTo>
                    <a:pt x="40" y="1045"/>
                  </a:lnTo>
                  <a:lnTo>
                    <a:pt x="33" y="1045"/>
                  </a:lnTo>
                  <a:lnTo>
                    <a:pt x="27" y="1045"/>
                  </a:lnTo>
                  <a:lnTo>
                    <a:pt x="21" y="1046"/>
                  </a:lnTo>
                  <a:lnTo>
                    <a:pt x="15" y="1046"/>
                  </a:lnTo>
                  <a:lnTo>
                    <a:pt x="10" y="1046"/>
                  </a:lnTo>
                  <a:lnTo>
                    <a:pt x="6" y="1046"/>
                  </a:lnTo>
                  <a:lnTo>
                    <a:pt x="2" y="1046"/>
                  </a:lnTo>
                  <a:lnTo>
                    <a:pt x="0" y="1046"/>
                  </a:lnTo>
                  <a:lnTo>
                    <a:pt x="0" y="1047"/>
                  </a:lnTo>
                  <a:lnTo>
                    <a:pt x="14" y="982"/>
                  </a:lnTo>
                  <a:lnTo>
                    <a:pt x="27" y="917"/>
                  </a:lnTo>
                  <a:lnTo>
                    <a:pt x="39" y="853"/>
                  </a:lnTo>
                  <a:lnTo>
                    <a:pt x="52" y="788"/>
                  </a:lnTo>
                  <a:lnTo>
                    <a:pt x="64" y="722"/>
                  </a:lnTo>
                  <a:lnTo>
                    <a:pt x="75" y="658"/>
                  </a:lnTo>
                  <a:lnTo>
                    <a:pt x="85" y="593"/>
                  </a:lnTo>
                  <a:lnTo>
                    <a:pt x="96" y="527"/>
                  </a:lnTo>
                  <a:lnTo>
                    <a:pt x="106" y="463"/>
                  </a:lnTo>
                  <a:lnTo>
                    <a:pt x="115" y="397"/>
                  </a:lnTo>
                  <a:lnTo>
                    <a:pt x="123" y="333"/>
                  </a:lnTo>
                  <a:lnTo>
                    <a:pt x="133" y="267"/>
                  </a:lnTo>
                  <a:lnTo>
                    <a:pt x="141" y="202"/>
                  </a:lnTo>
                  <a:lnTo>
                    <a:pt x="148" y="138"/>
                  </a:lnTo>
                  <a:lnTo>
                    <a:pt x="155" y="73"/>
                  </a:lnTo>
                  <a:lnTo>
                    <a:pt x="162" y="8"/>
                  </a:lnTo>
                  <a:lnTo>
                    <a:pt x="163" y="8"/>
                  </a:lnTo>
                  <a:lnTo>
                    <a:pt x="166" y="8"/>
                  </a:lnTo>
                  <a:lnTo>
                    <a:pt x="171" y="8"/>
                  </a:lnTo>
                  <a:lnTo>
                    <a:pt x="179" y="8"/>
                  </a:lnTo>
                  <a:lnTo>
                    <a:pt x="187" y="8"/>
                  </a:lnTo>
                  <a:lnTo>
                    <a:pt x="196" y="8"/>
                  </a:lnTo>
                  <a:lnTo>
                    <a:pt x="206" y="9"/>
                  </a:lnTo>
                  <a:lnTo>
                    <a:pt x="218" y="9"/>
                  </a:lnTo>
                  <a:lnTo>
                    <a:pt x="229" y="9"/>
                  </a:lnTo>
                  <a:lnTo>
                    <a:pt x="240" y="10"/>
                  </a:lnTo>
                  <a:lnTo>
                    <a:pt x="251" y="10"/>
                  </a:lnTo>
                  <a:lnTo>
                    <a:pt x="263" y="10"/>
                  </a:lnTo>
                  <a:lnTo>
                    <a:pt x="274" y="10"/>
                  </a:lnTo>
                  <a:lnTo>
                    <a:pt x="283" y="10"/>
                  </a:lnTo>
                  <a:lnTo>
                    <a:pt x="291" y="10"/>
                  </a:lnTo>
                  <a:lnTo>
                    <a:pt x="300" y="11"/>
                  </a:lnTo>
                  <a:lnTo>
                    <a:pt x="329" y="10"/>
                  </a:lnTo>
                  <a:lnTo>
                    <a:pt x="361" y="9"/>
                  </a:lnTo>
                  <a:lnTo>
                    <a:pt x="395" y="8"/>
                  </a:lnTo>
                  <a:lnTo>
                    <a:pt x="431" y="8"/>
                  </a:lnTo>
                  <a:lnTo>
                    <a:pt x="466" y="9"/>
                  </a:lnTo>
                  <a:lnTo>
                    <a:pt x="501" y="11"/>
                  </a:lnTo>
                  <a:lnTo>
                    <a:pt x="536" y="16"/>
                  </a:lnTo>
                  <a:lnTo>
                    <a:pt x="570" y="23"/>
                  </a:lnTo>
                  <a:lnTo>
                    <a:pt x="602" y="33"/>
                  </a:lnTo>
                  <a:lnTo>
                    <a:pt x="631" y="45"/>
                  </a:lnTo>
                  <a:lnTo>
                    <a:pt x="658" y="62"/>
                  </a:lnTo>
                  <a:lnTo>
                    <a:pt x="681" y="83"/>
                  </a:lnTo>
                  <a:lnTo>
                    <a:pt x="700" y="108"/>
                  </a:lnTo>
                  <a:lnTo>
                    <a:pt x="714" y="139"/>
                  </a:lnTo>
                  <a:lnTo>
                    <a:pt x="723" y="173"/>
                  </a:lnTo>
                  <a:lnTo>
                    <a:pt x="727" y="216"/>
                  </a:lnTo>
                  <a:lnTo>
                    <a:pt x="725" y="252"/>
                  </a:lnTo>
                  <a:lnTo>
                    <a:pt x="720" y="286"/>
                  </a:lnTo>
                  <a:lnTo>
                    <a:pt x="710" y="319"/>
                  </a:lnTo>
                  <a:lnTo>
                    <a:pt x="699" y="349"/>
                  </a:lnTo>
                  <a:lnTo>
                    <a:pt x="686" y="377"/>
                  </a:lnTo>
                  <a:lnTo>
                    <a:pt x="669" y="401"/>
                  </a:lnTo>
                  <a:lnTo>
                    <a:pt x="651" y="425"/>
                  </a:lnTo>
                  <a:lnTo>
                    <a:pt x="631" y="445"/>
                  </a:lnTo>
                  <a:lnTo>
                    <a:pt x="611" y="465"/>
                  </a:lnTo>
                  <a:lnTo>
                    <a:pt x="588" y="481"/>
                  </a:lnTo>
                  <a:lnTo>
                    <a:pt x="566" y="496"/>
                  </a:lnTo>
                  <a:lnTo>
                    <a:pt x="543" y="509"/>
                  </a:lnTo>
                  <a:lnTo>
                    <a:pt x="521" y="519"/>
                  </a:lnTo>
                  <a:lnTo>
                    <a:pt x="498" y="529"/>
                  </a:lnTo>
                  <a:lnTo>
                    <a:pt x="476" y="536"/>
                  </a:lnTo>
                  <a:lnTo>
                    <a:pt x="455" y="541"/>
                  </a:lnTo>
                  <a:lnTo>
                    <a:pt x="578" y="748"/>
                  </a:lnTo>
                  <a:lnTo>
                    <a:pt x="596" y="777"/>
                  </a:lnTo>
                  <a:lnTo>
                    <a:pt x="614" y="805"/>
                  </a:lnTo>
                  <a:lnTo>
                    <a:pt x="630" y="830"/>
                  </a:lnTo>
                  <a:lnTo>
                    <a:pt x="648" y="854"/>
                  </a:lnTo>
                  <a:lnTo>
                    <a:pt x="664" y="875"/>
                  </a:lnTo>
                  <a:lnTo>
                    <a:pt x="682" y="896"/>
                  </a:lnTo>
                  <a:lnTo>
                    <a:pt x="699" y="913"/>
                  </a:lnTo>
                  <a:lnTo>
                    <a:pt x="716" y="930"/>
                  </a:lnTo>
                  <a:lnTo>
                    <a:pt x="735" y="944"/>
                  </a:lnTo>
                  <a:lnTo>
                    <a:pt x="754" y="955"/>
                  </a:lnTo>
                  <a:lnTo>
                    <a:pt x="774" y="967"/>
                  </a:lnTo>
                  <a:lnTo>
                    <a:pt x="795" y="975"/>
                  </a:lnTo>
                  <a:lnTo>
                    <a:pt x="818" y="981"/>
                  </a:lnTo>
                  <a:lnTo>
                    <a:pt x="843" y="986"/>
                  </a:lnTo>
                  <a:lnTo>
                    <a:pt x="868" y="989"/>
                  </a:lnTo>
                  <a:lnTo>
                    <a:pt x="897" y="990"/>
                  </a:lnTo>
                  <a:lnTo>
                    <a:pt x="924" y="988"/>
                  </a:lnTo>
                  <a:lnTo>
                    <a:pt x="950" y="984"/>
                  </a:lnTo>
                  <a:lnTo>
                    <a:pt x="975" y="978"/>
                  </a:lnTo>
                  <a:lnTo>
                    <a:pt x="997" y="970"/>
                  </a:lnTo>
                  <a:lnTo>
                    <a:pt x="1019" y="959"/>
                  </a:lnTo>
                  <a:lnTo>
                    <a:pt x="1037" y="947"/>
                  </a:lnTo>
                  <a:lnTo>
                    <a:pt x="1056" y="933"/>
                  </a:lnTo>
                  <a:lnTo>
                    <a:pt x="1071" y="917"/>
                  </a:lnTo>
                  <a:lnTo>
                    <a:pt x="1084" y="901"/>
                  </a:lnTo>
                  <a:lnTo>
                    <a:pt x="1097" y="884"/>
                  </a:lnTo>
                  <a:lnTo>
                    <a:pt x="1107" y="865"/>
                  </a:lnTo>
                  <a:lnTo>
                    <a:pt x="1116" y="846"/>
                  </a:lnTo>
                  <a:lnTo>
                    <a:pt x="1122" y="826"/>
                  </a:lnTo>
                  <a:lnTo>
                    <a:pt x="1127" y="807"/>
                  </a:lnTo>
                  <a:lnTo>
                    <a:pt x="1130" y="787"/>
                  </a:lnTo>
                  <a:lnTo>
                    <a:pt x="1131" y="768"/>
                  </a:lnTo>
                  <a:lnTo>
                    <a:pt x="1130" y="754"/>
                  </a:lnTo>
                  <a:lnTo>
                    <a:pt x="1129" y="743"/>
                  </a:lnTo>
                  <a:lnTo>
                    <a:pt x="1126" y="732"/>
                  </a:lnTo>
                  <a:lnTo>
                    <a:pt x="1123" y="721"/>
                  </a:lnTo>
                  <a:lnTo>
                    <a:pt x="1119" y="711"/>
                  </a:lnTo>
                  <a:lnTo>
                    <a:pt x="1114" y="702"/>
                  </a:lnTo>
                  <a:lnTo>
                    <a:pt x="1109" y="694"/>
                  </a:lnTo>
                  <a:lnTo>
                    <a:pt x="1102" y="686"/>
                  </a:lnTo>
                  <a:lnTo>
                    <a:pt x="1096" y="677"/>
                  </a:lnTo>
                  <a:lnTo>
                    <a:pt x="1087" y="670"/>
                  </a:lnTo>
                  <a:lnTo>
                    <a:pt x="1079" y="663"/>
                  </a:lnTo>
                  <a:lnTo>
                    <a:pt x="1071" y="656"/>
                  </a:lnTo>
                  <a:lnTo>
                    <a:pt x="1062" y="650"/>
                  </a:lnTo>
                  <a:lnTo>
                    <a:pt x="1053" y="643"/>
                  </a:lnTo>
                  <a:lnTo>
                    <a:pt x="1042" y="637"/>
                  </a:lnTo>
                  <a:lnTo>
                    <a:pt x="1033" y="632"/>
                  </a:lnTo>
                  <a:lnTo>
                    <a:pt x="1011" y="619"/>
                  </a:lnTo>
                  <a:lnTo>
                    <a:pt x="989" y="605"/>
                  </a:lnTo>
                  <a:lnTo>
                    <a:pt x="967" y="593"/>
                  </a:lnTo>
                  <a:lnTo>
                    <a:pt x="947" y="581"/>
                  </a:lnTo>
                  <a:lnTo>
                    <a:pt x="927" y="568"/>
                  </a:lnTo>
                  <a:lnTo>
                    <a:pt x="906" y="554"/>
                  </a:lnTo>
                  <a:lnTo>
                    <a:pt x="888" y="540"/>
                  </a:lnTo>
                  <a:lnTo>
                    <a:pt x="870" y="524"/>
                  </a:lnTo>
                  <a:lnTo>
                    <a:pt x="854" y="508"/>
                  </a:lnTo>
                  <a:lnTo>
                    <a:pt x="839" y="491"/>
                  </a:lnTo>
                  <a:lnTo>
                    <a:pt x="827" y="471"/>
                  </a:lnTo>
                  <a:lnTo>
                    <a:pt x="816" y="451"/>
                  </a:lnTo>
                  <a:lnTo>
                    <a:pt x="807" y="427"/>
                  </a:lnTo>
                  <a:lnTo>
                    <a:pt x="800" y="402"/>
                  </a:lnTo>
                  <a:lnTo>
                    <a:pt x="796" y="375"/>
                  </a:lnTo>
                  <a:lnTo>
                    <a:pt x="795" y="345"/>
                  </a:lnTo>
                  <a:lnTo>
                    <a:pt x="796" y="308"/>
                  </a:lnTo>
                  <a:lnTo>
                    <a:pt x="802" y="272"/>
                  </a:lnTo>
                  <a:lnTo>
                    <a:pt x="809" y="238"/>
                  </a:lnTo>
                  <a:lnTo>
                    <a:pt x="820" y="206"/>
                  </a:lnTo>
                  <a:lnTo>
                    <a:pt x="833" y="176"/>
                  </a:lnTo>
                  <a:lnTo>
                    <a:pt x="850" y="147"/>
                  </a:lnTo>
                  <a:lnTo>
                    <a:pt x="868" y="121"/>
                  </a:lnTo>
                  <a:lnTo>
                    <a:pt x="891" y="97"/>
                  </a:lnTo>
                  <a:lnTo>
                    <a:pt x="914" y="75"/>
                  </a:lnTo>
                  <a:lnTo>
                    <a:pt x="941" y="55"/>
                  </a:lnTo>
                  <a:lnTo>
                    <a:pt x="969" y="39"/>
                  </a:lnTo>
                  <a:lnTo>
                    <a:pt x="999" y="26"/>
                  </a:lnTo>
                  <a:lnTo>
                    <a:pt x="1032" y="14"/>
                  </a:lnTo>
                  <a:lnTo>
                    <a:pt x="1067" y="6"/>
                  </a:lnTo>
                  <a:lnTo>
                    <a:pt x="1104" y="1"/>
                  </a:lnTo>
                  <a:lnTo>
                    <a:pt x="1143" y="0"/>
                  </a:lnTo>
                  <a:lnTo>
                    <a:pt x="1166" y="0"/>
                  </a:lnTo>
                  <a:lnTo>
                    <a:pt x="1190" y="3"/>
                  </a:lnTo>
                  <a:lnTo>
                    <a:pt x="1211" y="6"/>
                  </a:lnTo>
                  <a:lnTo>
                    <a:pt x="1232" y="11"/>
                  </a:lnTo>
                  <a:lnTo>
                    <a:pt x="1251" y="17"/>
                  </a:lnTo>
                  <a:lnTo>
                    <a:pt x="1269" y="24"/>
                  </a:lnTo>
                  <a:lnTo>
                    <a:pt x="1284" y="31"/>
                  </a:lnTo>
                  <a:lnTo>
                    <a:pt x="1298" y="38"/>
                  </a:lnTo>
                  <a:lnTo>
                    <a:pt x="1312" y="45"/>
                  </a:lnTo>
                  <a:lnTo>
                    <a:pt x="1323" y="52"/>
                  </a:lnTo>
                  <a:lnTo>
                    <a:pt x="1333" y="59"/>
                  </a:lnTo>
                  <a:lnTo>
                    <a:pt x="1340" y="65"/>
                  </a:lnTo>
                  <a:lnTo>
                    <a:pt x="1348" y="70"/>
                  </a:lnTo>
                  <a:lnTo>
                    <a:pt x="1352" y="74"/>
                  </a:lnTo>
                  <a:lnTo>
                    <a:pt x="1355" y="76"/>
                  </a:lnTo>
                  <a:lnTo>
                    <a:pt x="1357" y="78"/>
                  </a:lnTo>
                  <a:close/>
                  <a:moveTo>
                    <a:pt x="557" y="232"/>
                  </a:moveTo>
                  <a:lnTo>
                    <a:pt x="556" y="217"/>
                  </a:lnTo>
                  <a:lnTo>
                    <a:pt x="554" y="203"/>
                  </a:lnTo>
                  <a:lnTo>
                    <a:pt x="551" y="190"/>
                  </a:lnTo>
                  <a:lnTo>
                    <a:pt x="545" y="178"/>
                  </a:lnTo>
                  <a:lnTo>
                    <a:pt x="539" y="166"/>
                  </a:lnTo>
                  <a:lnTo>
                    <a:pt x="532" y="155"/>
                  </a:lnTo>
                  <a:lnTo>
                    <a:pt x="524" y="145"/>
                  </a:lnTo>
                  <a:lnTo>
                    <a:pt x="514" y="137"/>
                  </a:lnTo>
                  <a:lnTo>
                    <a:pt x="503" y="128"/>
                  </a:lnTo>
                  <a:lnTo>
                    <a:pt x="491" y="121"/>
                  </a:lnTo>
                  <a:lnTo>
                    <a:pt x="477" y="115"/>
                  </a:lnTo>
                  <a:lnTo>
                    <a:pt x="462" y="110"/>
                  </a:lnTo>
                  <a:lnTo>
                    <a:pt x="446" y="106"/>
                  </a:lnTo>
                  <a:lnTo>
                    <a:pt x="430" y="103"/>
                  </a:lnTo>
                  <a:lnTo>
                    <a:pt x="411" y="101"/>
                  </a:lnTo>
                  <a:lnTo>
                    <a:pt x="392" y="101"/>
                  </a:lnTo>
                  <a:lnTo>
                    <a:pt x="386" y="101"/>
                  </a:lnTo>
                  <a:lnTo>
                    <a:pt x="379" y="101"/>
                  </a:lnTo>
                  <a:lnTo>
                    <a:pt x="373" y="101"/>
                  </a:lnTo>
                  <a:lnTo>
                    <a:pt x="368" y="101"/>
                  </a:lnTo>
                  <a:lnTo>
                    <a:pt x="362" y="101"/>
                  </a:lnTo>
                  <a:lnTo>
                    <a:pt x="357" y="101"/>
                  </a:lnTo>
                  <a:lnTo>
                    <a:pt x="352" y="101"/>
                  </a:lnTo>
                  <a:lnTo>
                    <a:pt x="347" y="101"/>
                  </a:lnTo>
                  <a:lnTo>
                    <a:pt x="342" y="101"/>
                  </a:lnTo>
                  <a:lnTo>
                    <a:pt x="336" y="101"/>
                  </a:lnTo>
                  <a:lnTo>
                    <a:pt x="332" y="101"/>
                  </a:lnTo>
                  <a:lnTo>
                    <a:pt x="328" y="101"/>
                  </a:lnTo>
                  <a:lnTo>
                    <a:pt x="324" y="101"/>
                  </a:lnTo>
                  <a:lnTo>
                    <a:pt x="321" y="101"/>
                  </a:lnTo>
                  <a:lnTo>
                    <a:pt x="319" y="101"/>
                  </a:lnTo>
                  <a:lnTo>
                    <a:pt x="317" y="101"/>
                  </a:lnTo>
                  <a:lnTo>
                    <a:pt x="311" y="128"/>
                  </a:lnTo>
                  <a:lnTo>
                    <a:pt x="306" y="154"/>
                  </a:lnTo>
                  <a:lnTo>
                    <a:pt x="302" y="178"/>
                  </a:lnTo>
                  <a:lnTo>
                    <a:pt x="297" y="200"/>
                  </a:lnTo>
                  <a:lnTo>
                    <a:pt x="294" y="221"/>
                  </a:lnTo>
                  <a:lnTo>
                    <a:pt x="291" y="240"/>
                  </a:lnTo>
                  <a:lnTo>
                    <a:pt x="288" y="260"/>
                  </a:lnTo>
                  <a:lnTo>
                    <a:pt x="285" y="278"/>
                  </a:lnTo>
                  <a:lnTo>
                    <a:pt x="282" y="297"/>
                  </a:lnTo>
                  <a:lnTo>
                    <a:pt x="279" y="316"/>
                  </a:lnTo>
                  <a:lnTo>
                    <a:pt x="276" y="336"/>
                  </a:lnTo>
                  <a:lnTo>
                    <a:pt x="273" y="356"/>
                  </a:lnTo>
                  <a:lnTo>
                    <a:pt x="270" y="379"/>
                  </a:lnTo>
                  <a:lnTo>
                    <a:pt x="267" y="402"/>
                  </a:lnTo>
                  <a:lnTo>
                    <a:pt x="263" y="429"/>
                  </a:lnTo>
                  <a:lnTo>
                    <a:pt x="259" y="458"/>
                  </a:lnTo>
                  <a:lnTo>
                    <a:pt x="260" y="458"/>
                  </a:lnTo>
                  <a:lnTo>
                    <a:pt x="261" y="458"/>
                  </a:lnTo>
                  <a:lnTo>
                    <a:pt x="263" y="459"/>
                  </a:lnTo>
                  <a:lnTo>
                    <a:pt x="264" y="459"/>
                  </a:lnTo>
                  <a:lnTo>
                    <a:pt x="266" y="460"/>
                  </a:lnTo>
                  <a:lnTo>
                    <a:pt x="268" y="460"/>
                  </a:lnTo>
                  <a:lnTo>
                    <a:pt x="270" y="460"/>
                  </a:lnTo>
                  <a:lnTo>
                    <a:pt x="272" y="460"/>
                  </a:lnTo>
                  <a:lnTo>
                    <a:pt x="274" y="460"/>
                  </a:lnTo>
                  <a:lnTo>
                    <a:pt x="276" y="460"/>
                  </a:lnTo>
                  <a:lnTo>
                    <a:pt x="279" y="460"/>
                  </a:lnTo>
                  <a:lnTo>
                    <a:pt x="281" y="460"/>
                  </a:lnTo>
                  <a:lnTo>
                    <a:pt x="283" y="460"/>
                  </a:lnTo>
                  <a:lnTo>
                    <a:pt x="286" y="460"/>
                  </a:lnTo>
                  <a:lnTo>
                    <a:pt x="288" y="460"/>
                  </a:lnTo>
                  <a:lnTo>
                    <a:pt x="291" y="461"/>
                  </a:lnTo>
                  <a:lnTo>
                    <a:pt x="321" y="459"/>
                  </a:lnTo>
                  <a:lnTo>
                    <a:pt x="350" y="456"/>
                  </a:lnTo>
                  <a:lnTo>
                    <a:pt x="377" y="451"/>
                  </a:lnTo>
                  <a:lnTo>
                    <a:pt x="402" y="443"/>
                  </a:lnTo>
                  <a:lnTo>
                    <a:pt x="426" y="434"/>
                  </a:lnTo>
                  <a:lnTo>
                    <a:pt x="448" y="423"/>
                  </a:lnTo>
                  <a:lnTo>
                    <a:pt x="468" y="409"/>
                  </a:lnTo>
                  <a:lnTo>
                    <a:pt x="486" y="395"/>
                  </a:lnTo>
                  <a:lnTo>
                    <a:pt x="501" y="380"/>
                  </a:lnTo>
                  <a:lnTo>
                    <a:pt x="516" y="362"/>
                  </a:lnTo>
                  <a:lnTo>
                    <a:pt x="528" y="343"/>
                  </a:lnTo>
                  <a:lnTo>
                    <a:pt x="538" y="323"/>
                  </a:lnTo>
                  <a:lnTo>
                    <a:pt x="545" y="302"/>
                  </a:lnTo>
                  <a:lnTo>
                    <a:pt x="552" y="279"/>
                  </a:lnTo>
                  <a:lnTo>
                    <a:pt x="555" y="256"/>
                  </a:lnTo>
                  <a:lnTo>
                    <a:pt x="557" y="23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 name=""/>
            <p:cNvSpPr/>
            <p:nvPr/>
          </p:nvSpPr>
          <p:spPr>
            <a:xfrm>
              <a:off x="8716320" y="6510600"/>
              <a:ext cx="117720" cy="193680"/>
            </a:xfrm>
            <a:custGeom>
              <a:avLst/>
              <a:gdLst/>
              <a:ahLst/>
              <a:rect l="l" t="t" r="r" b="b"/>
              <a:pathLst>
                <a:path w="993" h="1371">
                  <a:moveTo>
                    <a:pt x="993" y="332"/>
                  </a:moveTo>
                  <a:lnTo>
                    <a:pt x="993" y="312"/>
                  </a:lnTo>
                  <a:lnTo>
                    <a:pt x="993" y="292"/>
                  </a:lnTo>
                  <a:lnTo>
                    <a:pt x="992" y="274"/>
                  </a:lnTo>
                  <a:lnTo>
                    <a:pt x="992" y="255"/>
                  </a:lnTo>
                  <a:lnTo>
                    <a:pt x="991" y="238"/>
                  </a:lnTo>
                  <a:lnTo>
                    <a:pt x="990" y="220"/>
                  </a:lnTo>
                  <a:lnTo>
                    <a:pt x="988" y="204"/>
                  </a:lnTo>
                  <a:lnTo>
                    <a:pt x="985" y="188"/>
                  </a:lnTo>
                  <a:lnTo>
                    <a:pt x="982" y="171"/>
                  </a:lnTo>
                  <a:lnTo>
                    <a:pt x="977" y="156"/>
                  </a:lnTo>
                  <a:lnTo>
                    <a:pt x="971" y="140"/>
                  </a:lnTo>
                  <a:lnTo>
                    <a:pt x="964" y="125"/>
                  </a:lnTo>
                  <a:lnTo>
                    <a:pt x="955" y="110"/>
                  </a:lnTo>
                  <a:lnTo>
                    <a:pt x="946" y="95"/>
                  </a:lnTo>
                  <a:lnTo>
                    <a:pt x="934" y="81"/>
                  </a:lnTo>
                  <a:lnTo>
                    <a:pt x="921" y="67"/>
                  </a:lnTo>
                  <a:lnTo>
                    <a:pt x="907" y="54"/>
                  </a:lnTo>
                  <a:lnTo>
                    <a:pt x="893" y="43"/>
                  </a:lnTo>
                  <a:lnTo>
                    <a:pt x="877" y="34"/>
                  </a:lnTo>
                  <a:lnTo>
                    <a:pt x="863" y="25"/>
                  </a:lnTo>
                  <a:lnTo>
                    <a:pt x="847" y="19"/>
                  </a:lnTo>
                  <a:lnTo>
                    <a:pt x="833" y="14"/>
                  </a:lnTo>
                  <a:lnTo>
                    <a:pt x="817" y="10"/>
                  </a:lnTo>
                  <a:lnTo>
                    <a:pt x="801" y="6"/>
                  </a:lnTo>
                  <a:lnTo>
                    <a:pt x="785" y="4"/>
                  </a:lnTo>
                  <a:lnTo>
                    <a:pt x="769" y="2"/>
                  </a:lnTo>
                  <a:lnTo>
                    <a:pt x="752" y="1"/>
                  </a:lnTo>
                  <a:lnTo>
                    <a:pt x="735" y="1"/>
                  </a:lnTo>
                  <a:lnTo>
                    <a:pt x="716" y="0"/>
                  </a:lnTo>
                  <a:lnTo>
                    <a:pt x="699" y="0"/>
                  </a:lnTo>
                  <a:lnTo>
                    <a:pt x="679" y="0"/>
                  </a:lnTo>
                  <a:lnTo>
                    <a:pt x="661" y="1"/>
                  </a:lnTo>
                  <a:lnTo>
                    <a:pt x="334" y="1"/>
                  </a:lnTo>
                  <a:lnTo>
                    <a:pt x="315" y="0"/>
                  </a:lnTo>
                  <a:lnTo>
                    <a:pt x="295" y="0"/>
                  </a:lnTo>
                  <a:lnTo>
                    <a:pt x="277" y="0"/>
                  </a:lnTo>
                  <a:lnTo>
                    <a:pt x="259" y="1"/>
                  </a:lnTo>
                  <a:lnTo>
                    <a:pt x="242" y="1"/>
                  </a:lnTo>
                  <a:lnTo>
                    <a:pt x="226" y="2"/>
                  </a:lnTo>
                  <a:lnTo>
                    <a:pt x="208" y="4"/>
                  </a:lnTo>
                  <a:lnTo>
                    <a:pt x="193" y="6"/>
                  </a:lnTo>
                  <a:lnTo>
                    <a:pt x="176" y="10"/>
                  </a:lnTo>
                  <a:lnTo>
                    <a:pt x="161" y="14"/>
                  </a:lnTo>
                  <a:lnTo>
                    <a:pt x="146" y="19"/>
                  </a:lnTo>
                  <a:lnTo>
                    <a:pt x="130" y="25"/>
                  </a:lnTo>
                  <a:lnTo>
                    <a:pt x="116" y="34"/>
                  </a:lnTo>
                  <a:lnTo>
                    <a:pt x="102" y="43"/>
                  </a:lnTo>
                  <a:lnTo>
                    <a:pt x="86" y="54"/>
                  </a:lnTo>
                  <a:lnTo>
                    <a:pt x="73" y="67"/>
                  </a:lnTo>
                  <a:lnTo>
                    <a:pt x="60" y="81"/>
                  </a:lnTo>
                  <a:lnTo>
                    <a:pt x="47" y="95"/>
                  </a:lnTo>
                  <a:lnTo>
                    <a:pt x="38" y="110"/>
                  </a:lnTo>
                  <a:lnTo>
                    <a:pt x="29" y="125"/>
                  </a:lnTo>
                  <a:lnTo>
                    <a:pt x="22" y="140"/>
                  </a:lnTo>
                  <a:lnTo>
                    <a:pt x="17" y="156"/>
                  </a:lnTo>
                  <a:lnTo>
                    <a:pt x="12" y="171"/>
                  </a:lnTo>
                  <a:lnTo>
                    <a:pt x="8" y="188"/>
                  </a:lnTo>
                  <a:lnTo>
                    <a:pt x="5" y="204"/>
                  </a:lnTo>
                  <a:lnTo>
                    <a:pt x="3" y="220"/>
                  </a:lnTo>
                  <a:lnTo>
                    <a:pt x="2" y="238"/>
                  </a:lnTo>
                  <a:lnTo>
                    <a:pt x="1" y="255"/>
                  </a:lnTo>
                  <a:lnTo>
                    <a:pt x="1" y="274"/>
                  </a:lnTo>
                  <a:lnTo>
                    <a:pt x="0" y="292"/>
                  </a:lnTo>
                  <a:lnTo>
                    <a:pt x="0" y="312"/>
                  </a:lnTo>
                  <a:lnTo>
                    <a:pt x="1" y="332"/>
                  </a:lnTo>
                  <a:lnTo>
                    <a:pt x="1" y="1038"/>
                  </a:lnTo>
                  <a:lnTo>
                    <a:pt x="0" y="1058"/>
                  </a:lnTo>
                  <a:lnTo>
                    <a:pt x="0" y="1076"/>
                  </a:lnTo>
                  <a:lnTo>
                    <a:pt x="1" y="1096"/>
                  </a:lnTo>
                  <a:lnTo>
                    <a:pt x="1" y="1113"/>
                  </a:lnTo>
                  <a:lnTo>
                    <a:pt x="2" y="1132"/>
                  </a:lnTo>
                  <a:lnTo>
                    <a:pt x="3" y="1149"/>
                  </a:lnTo>
                  <a:lnTo>
                    <a:pt x="5" y="1165"/>
                  </a:lnTo>
                  <a:lnTo>
                    <a:pt x="8" y="1182"/>
                  </a:lnTo>
                  <a:lnTo>
                    <a:pt x="12" y="1198"/>
                  </a:lnTo>
                  <a:lnTo>
                    <a:pt x="17" y="1214"/>
                  </a:lnTo>
                  <a:lnTo>
                    <a:pt x="22" y="1229"/>
                  </a:lnTo>
                  <a:lnTo>
                    <a:pt x="29" y="1244"/>
                  </a:lnTo>
                  <a:lnTo>
                    <a:pt x="38" y="1259"/>
                  </a:lnTo>
                  <a:lnTo>
                    <a:pt x="47" y="1274"/>
                  </a:lnTo>
                  <a:lnTo>
                    <a:pt x="60" y="1289"/>
                  </a:lnTo>
                  <a:lnTo>
                    <a:pt x="73" y="1303"/>
                  </a:lnTo>
                  <a:lnTo>
                    <a:pt x="86" y="1315"/>
                  </a:lnTo>
                  <a:lnTo>
                    <a:pt x="102" y="1327"/>
                  </a:lnTo>
                  <a:lnTo>
                    <a:pt x="116" y="1336"/>
                  </a:lnTo>
                  <a:lnTo>
                    <a:pt x="130" y="1344"/>
                  </a:lnTo>
                  <a:lnTo>
                    <a:pt x="146" y="1350"/>
                  </a:lnTo>
                  <a:lnTo>
                    <a:pt x="161" y="1356"/>
                  </a:lnTo>
                  <a:lnTo>
                    <a:pt x="176" y="1360"/>
                  </a:lnTo>
                  <a:lnTo>
                    <a:pt x="193" y="1363"/>
                  </a:lnTo>
                  <a:lnTo>
                    <a:pt x="208" y="1367"/>
                  </a:lnTo>
                  <a:lnTo>
                    <a:pt x="226" y="1368"/>
                  </a:lnTo>
                  <a:lnTo>
                    <a:pt x="242" y="1369"/>
                  </a:lnTo>
                  <a:lnTo>
                    <a:pt x="259" y="1370"/>
                  </a:lnTo>
                  <a:lnTo>
                    <a:pt x="277" y="1370"/>
                  </a:lnTo>
                  <a:lnTo>
                    <a:pt x="295" y="1371"/>
                  </a:lnTo>
                  <a:lnTo>
                    <a:pt x="315" y="1371"/>
                  </a:lnTo>
                  <a:lnTo>
                    <a:pt x="334" y="1371"/>
                  </a:lnTo>
                  <a:lnTo>
                    <a:pt x="661" y="1371"/>
                  </a:lnTo>
                  <a:lnTo>
                    <a:pt x="679" y="1371"/>
                  </a:lnTo>
                  <a:lnTo>
                    <a:pt x="699" y="1371"/>
                  </a:lnTo>
                  <a:lnTo>
                    <a:pt x="717" y="1370"/>
                  </a:lnTo>
                  <a:lnTo>
                    <a:pt x="735" y="1370"/>
                  </a:lnTo>
                  <a:lnTo>
                    <a:pt x="752" y="1369"/>
                  </a:lnTo>
                  <a:lnTo>
                    <a:pt x="769" y="1368"/>
                  </a:lnTo>
                  <a:lnTo>
                    <a:pt x="786" y="1367"/>
                  </a:lnTo>
                  <a:lnTo>
                    <a:pt x="801" y="1363"/>
                  </a:lnTo>
                  <a:lnTo>
                    <a:pt x="818" y="1360"/>
                  </a:lnTo>
                  <a:lnTo>
                    <a:pt x="833" y="1356"/>
                  </a:lnTo>
                  <a:lnTo>
                    <a:pt x="848" y="1350"/>
                  </a:lnTo>
                  <a:lnTo>
                    <a:pt x="863" y="1344"/>
                  </a:lnTo>
                  <a:lnTo>
                    <a:pt x="878" y="1336"/>
                  </a:lnTo>
                  <a:lnTo>
                    <a:pt x="893" y="1327"/>
                  </a:lnTo>
                  <a:lnTo>
                    <a:pt x="907" y="1315"/>
                  </a:lnTo>
                  <a:lnTo>
                    <a:pt x="921" y="1303"/>
                  </a:lnTo>
                  <a:lnTo>
                    <a:pt x="934" y="1289"/>
                  </a:lnTo>
                  <a:lnTo>
                    <a:pt x="946" y="1274"/>
                  </a:lnTo>
                  <a:lnTo>
                    <a:pt x="955" y="1259"/>
                  </a:lnTo>
                  <a:lnTo>
                    <a:pt x="964" y="1244"/>
                  </a:lnTo>
                  <a:lnTo>
                    <a:pt x="971" y="1229"/>
                  </a:lnTo>
                  <a:lnTo>
                    <a:pt x="977" y="1214"/>
                  </a:lnTo>
                  <a:lnTo>
                    <a:pt x="982" y="1198"/>
                  </a:lnTo>
                  <a:lnTo>
                    <a:pt x="985" y="1182"/>
                  </a:lnTo>
                  <a:lnTo>
                    <a:pt x="988" y="1165"/>
                  </a:lnTo>
                  <a:lnTo>
                    <a:pt x="990" y="1149"/>
                  </a:lnTo>
                  <a:lnTo>
                    <a:pt x="991" y="1132"/>
                  </a:lnTo>
                  <a:lnTo>
                    <a:pt x="992" y="1113"/>
                  </a:lnTo>
                  <a:lnTo>
                    <a:pt x="992" y="1096"/>
                  </a:lnTo>
                  <a:lnTo>
                    <a:pt x="993" y="1076"/>
                  </a:lnTo>
                  <a:lnTo>
                    <a:pt x="993" y="1058"/>
                  </a:lnTo>
                  <a:lnTo>
                    <a:pt x="993" y="1038"/>
                  </a:lnTo>
                  <a:lnTo>
                    <a:pt x="993" y="332"/>
                  </a:lnTo>
                  <a:close/>
                  <a:moveTo>
                    <a:pt x="761" y="1046"/>
                  </a:moveTo>
                  <a:lnTo>
                    <a:pt x="748" y="1052"/>
                  </a:lnTo>
                  <a:lnTo>
                    <a:pt x="736" y="1058"/>
                  </a:lnTo>
                  <a:lnTo>
                    <a:pt x="723" y="1063"/>
                  </a:lnTo>
                  <a:lnTo>
                    <a:pt x="710" y="1067"/>
                  </a:lnTo>
                  <a:lnTo>
                    <a:pt x="698" y="1072"/>
                  </a:lnTo>
                  <a:lnTo>
                    <a:pt x="686" y="1075"/>
                  </a:lnTo>
                  <a:lnTo>
                    <a:pt x="673" y="1079"/>
                  </a:lnTo>
                  <a:lnTo>
                    <a:pt x="660" y="1082"/>
                  </a:lnTo>
                  <a:lnTo>
                    <a:pt x="648" y="1085"/>
                  </a:lnTo>
                  <a:lnTo>
                    <a:pt x="635" y="1087"/>
                  </a:lnTo>
                  <a:lnTo>
                    <a:pt x="622" y="1089"/>
                  </a:lnTo>
                  <a:lnTo>
                    <a:pt x="610" y="1092"/>
                  </a:lnTo>
                  <a:lnTo>
                    <a:pt x="596" y="1093"/>
                  </a:lnTo>
                  <a:lnTo>
                    <a:pt x="584" y="1094"/>
                  </a:lnTo>
                  <a:lnTo>
                    <a:pt x="571" y="1094"/>
                  </a:lnTo>
                  <a:lnTo>
                    <a:pt x="559" y="1095"/>
                  </a:lnTo>
                  <a:lnTo>
                    <a:pt x="527" y="1093"/>
                  </a:lnTo>
                  <a:lnTo>
                    <a:pt x="498" y="1088"/>
                  </a:lnTo>
                  <a:lnTo>
                    <a:pt x="470" y="1082"/>
                  </a:lnTo>
                  <a:lnTo>
                    <a:pt x="444" y="1074"/>
                  </a:lnTo>
                  <a:lnTo>
                    <a:pt x="420" y="1063"/>
                  </a:lnTo>
                  <a:lnTo>
                    <a:pt x="398" y="1048"/>
                  </a:lnTo>
                  <a:lnTo>
                    <a:pt x="377" y="1033"/>
                  </a:lnTo>
                  <a:lnTo>
                    <a:pt x="359" y="1015"/>
                  </a:lnTo>
                  <a:lnTo>
                    <a:pt x="342" y="995"/>
                  </a:lnTo>
                  <a:lnTo>
                    <a:pt x="328" y="972"/>
                  </a:lnTo>
                  <a:lnTo>
                    <a:pt x="316" y="948"/>
                  </a:lnTo>
                  <a:lnTo>
                    <a:pt x="306" y="921"/>
                  </a:lnTo>
                  <a:lnTo>
                    <a:pt x="297" y="892"/>
                  </a:lnTo>
                  <a:lnTo>
                    <a:pt x="291" y="863"/>
                  </a:lnTo>
                  <a:lnTo>
                    <a:pt x="288" y="831"/>
                  </a:lnTo>
                  <a:lnTo>
                    <a:pt x="287" y="797"/>
                  </a:lnTo>
                  <a:lnTo>
                    <a:pt x="287" y="794"/>
                  </a:lnTo>
                  <a:lnTo>
                    <a:pt x="287" y="792"/>
                  </a:lnTo>
                  <a:lnTo>
                    <a:pt x="287" y="790"/>
                  </a:lnTo>
                  <a:lnTo>
                    <a:pt x="287" y="788"/>
                  </a:lnTo>
                  <a:lnTo>
                    <a:pt x="287" y="786"/>
                  </a:lnTo>
                  <a:lnTo>
                    <a:pt x="287" y="784"/>
                  </a:lnTo>
                  <a:lnTo>
                    <a:pt x="287" y="782"/>
                  </a:lnTo>
                  <a:lnTo>
                    <a:pt x="287" y="780"/>
                  </a:lnTo>
                  <a:lnTo>
                    <a:pt x="287" y="778"/>
                  </a:lnTo>
                  <a:lnTo>
                    <a:pt x="287" y="775"/>
                  </a:lnTo>
                  <a:lnTo>
                    <a:pt x="287" y="773"/>
                  </a:lnTo>
                  <a:lnTo>
                    <a:pt x="287" y="770"/>
                  </a:lnTo>
                  <a:lnTo>
                    <a:pt x="288" y="768"/>
                  </a:lnTo>
                  <a:lnTo>
                    <a:pt x="288" y="765"/>
                  </a:lnTo>
                  <a:lnTo>
                    <a:pt x="288" y="763"/>
                  </a:lnTo>
                  <a:lnTo>
                    <a:pt x="289" y="760"/>
                  </a:lnTo>
                  <a:lnTo>
                    <a:pt x="295" y="759"/>
                  </a:lnTo>
                  <a:lnTo>
                    <a:pt x="302" y="759"/>
                  </a:lnTo>
                  <a:lnTo>
                    <a:pt x="309" y="759"/>
                  </a:lnTo>
                  <a:lnTo>
                    <a:pt x="315" y="759"/>
                  </a:lnTo>
                  <a:lnTo>
                    <a:pt x="321" y="758"/>
                  </a:lnTo>
                  <a:lnTo>
                    <a:pt x="326" y="758"/>
                  </a:lnTo>
                  <a:lnTo>
                    <a:pt x="332" y="758"/>
                  </a:lnTo>
                  <a:lnTo>
                    <a:pt x="337" y="758"/>
                  </a:lnTo>
                  <a:lnTo>
                    <a:pt x="342" y="757"/>
                  </a:lnTo>
                  <a:lnTo>
                    <a:pt x="348" y="757"/>
                  </a:lnTo>
                  <a:lnTo>
                    <a:pt x="353" y="756"/>
                  </a:lnTo>
                  <a:lnTo>
                    <a:pt x="358" y="756"/>
                  </a:lnTo>
                  <a:lnTo>
                    <a:pt x="363" y="755"/>
                  </a:lnTo>
                  <a:lnTo>
                    <a:pt x="368" y="754"/>
                  </a:lnTo>
                  <a:lnTo>
                    <a:pt x="373" y="753"/>
                  </a:lnTo>
                  <a:lnTo>
                    <a:pt x="379" y="753"/>
                  </a:lnTo>
                  <a:lnTo>
                    <a:pt x="378" y="756"/>
                  </a:lnTo>
                  <a:lnTo>
                    <a:pt x="378" y="759"/>
                  </a:lnTo>
                  <a:lnTo>
                    <a:pt x="378" y="762"/>
                  </a:lnTo>
                  <a:lnTo>
                    <a:pt x="378" y="765"/>
                  </a:lnTo>
                  <a:lnTo>
                    <a:pt x="378" y="768"/>
                  </a:lnTo>
                  <a:lnTo>
                    <a:pt x="378" y="770"/>
                  </a:lnTo>
                  <a:lnTo>
                    <a:pt x="378" y="773"/>
                  </a:lnTo>
                  <a:lnTo>
                    <a:pt x="378" y="775"/>
                  </a:lnTo>
                  <a:lnTo>
                    <a:pt x="378" y="778"/>
                  </a:lnTo>
                  <a:lnTo>
                    <a:pt x="378" y="780"/>
                  </a:lnTo>
                  <a:lnTo>
                    <a:pt x="378" y="782"/>
                  </a:lnTo>
                  <a:lnTo>
                    <a:pt x="378" y="784"/>
                  </a:lnTo>
                  <a:lnTo>
                    <a:pt x="378" y="786"/>
                  </a:lnTo>
                  <a:lnTo>
                    <a:pt x="378" y="788"/>
                  </a:lnTo>
                  <a:lnTo>
                    <a:pt x="378" y="789"/>
                  </a:lnTo>
                  <a:lnTo>
                    <a:pt x="378" y="792"/>
                  </a:lnTo>
                  <a:lnTo>
                    <a:pt x="378" y="820"/>
                  </a:lnTo>
                  <a:lnTo>
                    <a:pt x="381" y="847"/>
                  </a:lnTo>
                  <a:lnTo>
                    <a:pt x="385" y="873"/>
                  </a:lnTo>
                  <a:lnTo>
                    <a:pt x="392" y="897"/>
                  </a:lnTo>
                  <a:lnTo>
                    <a:pt x="399" y="919"/>
                  </a:lnTo>
                  <a:lnTo>
                    <a:pt x="407" y="940"/>
                  </a:lnTo>
                  <a:lnTo>
                    <a:pt x="417" y="959"/>
                  </a:lnTo>
                  <a:lnTo>
                    <a:pt x="429" y="977"/>
                  </a:lnTo>
                  <a:lnTo>
                    <a:pt x="443" y="992"/>
                  </a:lnTo>
                  <a:lnTo>
                    <a:pt x="457" y="1005"/>
                  </a:lnTo>
                  <a:lnTo>
                    <a:pt x="473" y="1018"/>
                  </a:lnTo>
                  <a:lnTo>
                    <a:pt x="490" y="1027"/>
                  </a:lnTo>
                  <a:lnTo>
                    <a:pt x="508" y="1035"/>
                  </a:lnTo>
                  <a:lnTo>
                    <a:pt x="528" y="1040"/>
                  </a:lnTo>
                  <a:lnTo>
                    <a:pt x="548" y="1043"/>
                  </a:lnTo>
                  <a:lnTo>
                    <a:pt x="571" y="1045"/>
                  </a:lnTo>
                  <a:lnTo>
                    <a:pt x="583" y="1044"/>
                  </a:lnTo>
                  <a:lnTo>
                    <a:pt x="596" y="1043"/>
                  </a:lnTo>
                  <a:lnTo>
                    <a:pt x="609" y="1042"/>
                  </a:lnTo>
                  <a:lnTo>
                    <a:pt x="621" y="1040"/>
                  </a:lnTo>
                  <a:lnTo>
                    <a:pt x="634" y="1038"/>
                  </a:lnTo>
                  <a:lnTo>
                    <a:pt x="647" y="1034"/>
                  </a:lnTo>
                  <a:lnTo>
                    <a:pt x="659" y="1031"/>
                  </a:lnTo>
                  <a:lnTo>
                    <a:pt x="671" y="1026"/>
                  </a:lnTo>
                  <a:lnTo>
                    <a:pt x="684" y="1021"/>
                  </a:lnTo>
                  <a:lnTo>
                    <a:pt x="697" y="1016"/>
                  </a:lnTo>
                  <a:lnTo>
                    <a:pt x="709" y="1008"/>
                  </a:lnTo>
                  <a:lnTo>
                    <a:pt x="721" y="1001"/>
                  </a:lnTo>
                  <a:lnTo>
                    <a:pt x="735" y="994"/>
                  </a:lnTo>
                  <a:lnTo>
                    <a:pt x="748" y="985"/>
                  </a:lnTo>
                  <a:lnTo>
                    <a:pt x="760" y="976"/>
                  </a:lnTo>
                  <a:lnTo>
                    <a:pt x="775" y="966"/>
                  </a:lnTo>
                  <a:lnTo>
                    <a:pt x="761" y="1046"/>
                  </a:lnTo>
                  <a:close/>
                  <a:moveTo>
                    <a:pt x="713" y="951"/>
                  </a:moveTo>
                  <a:lnTo>
                    <a:pt x="683" y="951"/>
                  </a:lnTo>
                  <a:lnTo>
                    <a:pt x="644" y="659"/>
                  </a:lnTo>
                  <a:lnTo>
                    <a:pt x="530" y="951"/>
                  </a:lnTo>
                  <a:lnTo>
                    <a:pt x="499" y="951"/>
                  </a:lnTo>
                  <a:lnTo>
                    <a:pt x="475" y="721"/>
                  </a:lnTo>
                  <a:lnTo>
                    <a:pt x="478" y="719"/>
                  </a:lnTo>
                  <a:lnTo>
                    <a:pt x="481" y="718"/>
                  </a:lnTo>
                  <a:lnTo>
                    <a:pt x="484" y="717"/>
                  </a:lnTo>
                  <a:lnTo>
                    <a:pt x="486" y="715"/>
                  </a:lnTo>
                  <a:lnTo>
                    <a:pt x="489" y="714"/>
                  </a:lnTo>
                  <a:lnTo>
                    <a:pt x="491" y="713"/>
                  </a:lnTo>
                  <a:lnTo>
                    <a:pt x="494" y="712"/>
                  </a:lnTo>
                  <a:lnTo>
                    <a:pt x="496" y="711"/>
                  </a:lnTo>
                  <a:lnTo>
                    <a:pt x="498" y="709"/>
                  </a:lnTo>
                  <a:lnTo>
                    <a:pt x="501" y="708"/>
                  </a:lnTo>
                  <a:lnTo>
                    <a:pt x="503" y="706"/>
                  </a:lnTo>
                  <a:lnTo>
                    <a:pt x="506" y="704"/>
                  </a:lnTo>
                  <a:lnTo>
                    <a:pt x="509" y="702"/>
                  </a:lnTo>
                  <a:lnTo>
                    <a:pt x="513" y="700"/>
                  </a:lnTo>
                  <a:lnTo>
                    <a:pt x="517" y="696"/>
                  </a:lnTo>
                  <a:lnTo>
                    <a:pt x="522" y="694"/>
                  </a:lnTo>
                  <a:lnTo>
                    <a:pt x="539" y="858"/>
                  </a:lnTo>
                  <a:lnTo>
                    <a:pt x="648" y="575"/>
                  </a:lnTo>
                  <a:lnTo>
                    <a:pt x="683" y="575"/>
                  </a:lnTo>
                  <a:lnTo>
                    <a:pt x="723" y="858"/>
                  </a:lnTo>
                  <a:lnTo>
                    <a:pt x="833" y="575"/>
                  </a:lnTo>
                  <a:lnTo>
                    <a:pt x="871" y="575"/>
                  </a:lnTo>
                  <a:lnTo>
                    <a:pt x="713" y="951"/>
                  </a:lnTo>
                  <a:close/>
                  <a:moveTo>
                    <a:pt x="852" y="432"/>
                  </a:moveTo>
                  <a:lnTo>
                    <a:pt x="842" y="419"/>
                  </a:lnTo>
                  <a:lnTo>
                    <a:pt x="833" y="408"/>
                  </a:lnTo>
                  <a:lnTo>
                    <a:pt x="825" y="398"/>
                  </a:lnTo>
                  <a:lnTo>
                    <a:pt x="816" y="389"/>
                  </a:lnTo>
                  <a:lnTo>
                    <a:pt x="805" y="380"/>
                  </a:lnTo>
                  <a:lnTo>
                    <a:pt x="796" y="373"/>
                  </a:lnTo>
                  <a:lnTo>
                    <a:pt x="786" y="366"/>
                  </a:lnTo>
                  <a:lnTo>
                    <a:pt x="776" y="360"/>
                  </a:lnTo>
                  <a:lnTo>
                    <a:pt x="765" y="355"/>
                  </a:lnTo>
                  <a:lnTo>
                    <a:pt x="754" y="350"/>
                  </a:lnTo>
                  <a:lnTo>
                    <a:pt x="743" y="347"/>
                  </a:lnTo>
                  <a:lnTo>
                    <a:pt x="732" y="343"/>
                  </a:lnTo>
                  <a:lnTo>
                    <a:pt x="719" y="340"/>
                  </a:lnTo>
                  <a:lnTo>
                    <a:pt x="707" y="339"/>
                  </a:lnTo>
                  <a:lnTo>
                    <a:pt x="695" y="338"/>
                  </a:lnTo>
                  <a:lnTo>
                    <a:pt x="681" y="338"/>
                  </a:lnTo>
                  <a:lnTo>
                    <a:pt x="655" y="339"/>
                  </a:lnTo>
                  <a:lnTo>
                    <a:pt x="629" y="343"/>
                  </a:lnTo>
                  <a:lnTo>
                    <a:pt x="605" y="352"/>
                  </a:lnTo>
                  <a:lnTo>
                    <a:pt x="581" y="362"/>
                  </a:lnTo>
                  <a:lnTo>
                    <a:pt x="558" y="375"/>
                  </a:lnTo>
                  <a:lnTo>
                    <a:pt x="536" y="391"/>
                  </a:lnTo>
                  <a:lnTo>
                    <a:pt x="515" y="409"/>
                  </a:lnTo>
                  <a:lnTo>
                    <a:pt x="495" y="430"/>
                  </a:lnTo>
                  <a:lnTo>
                    <a:pt x="476" y="452"/>
                  </a:lnTo>
                  <a:lnTo>
                    <a:pt x="459" y="477"/>
                  </a:lnTo>
                  <a:lnTo>
                    <a:pt x="443" y="505"/>
                  </a:lnTo>
                  <a:lnTo>
                    <a:pt x="428" y="533"/>
                  </a:lnTo>
                  <a:lnTo>
                    <a:pt x="416" y="564"/>
                  </a:lnTo>
                  <a:lnTo>
                    <a:pt x="405" y="596"/>
                  </a:lnTo>
                  <a:lnTo>
                    <a:pt x="396" y="631"/>
                  </a:lnTo>
                  <a:lnTo>
                    <a:pt x="390" y="667"/>
                  </a:lnTo>
                  <a:lnTo>
                    <a:pt x="405" y="662"/>
                  </a:lnTo>
                  <a:lnTo>
                    <a:pt x="419" y="655"/>
                  </a:lnTo>
                  <a:lnTo>
                    <a:pt x="434" y="648"/>
                  </a:lnTo>
                  <a:lnTo>
                    <a:pt x="447" y="641"/>
                  </a:lnTo>
                  <a:lnTo>
                    <a:pt x="459" y="632"/>
                  </a:lnTo>
                  <a:lnTo>
                    <a:pt x="469" y="623"/>
                  </a:lnTo>
                  <a:lnTo>
                    <a:pt x="480" y="612"/>
                  </a:lnTo>
                  <a:lnTo>
                    <a:pt x="490" y="601"/>
                  </a:lnTo>
                  <a:lnTo>
                    <a:pt x="498" y="589"/>
                  </a:lnTo>
                  <a:lnTo>
                    <a:pt x="505" y="576"/>
                  </a:lnTo>
                  <a:lnTo>
                    <a:pt x="511" y="563"/>
                  </a:lnTo>
                  <a:lnTo>
                    <a:pt x="517" y="549"/>
                  </a:lnTo>
                  <a:lnTo>
                    <a:pt x="520" y="534"/>
                  </a:lnTo>
                  <a:lnTo>
                    <a:pt x="523" y="519"/>
                  </a:lnTo>
                  <a:lnTo>
                    <a:pt x="525" y="504"/>
                  </a:lnTo>
                  <a:lnTo>
                    <a:pt x="526" y="488"/>
                  </a:lnTo>
                  <a:lnTo>
                    <a:pt x="525" y="485"/>
                  </a:lnTo>
                  <a:lnTo>
                    <a:pt x="525" y="482"/>
                  </a:lnTo>
                  <a:lnTo>
                    <a:pt x="525" y="480"/>
                  </a:lnTo>
                  <a:lnTo>
                    <a:pt x="525" y="477"/>
                  </a:lnTo>
                  <a:lnTo>
                    <a:pt x="525" y="475"/>
                  </a:lnTo>
                  <a:lnTo>
                    <a:pt x="525" y="472"/>
                  </a:lnTo>
                  <a:lnTo>
                    <a:pt x="525" y="470"/>
                  </a:lnTo>
                  <a:lnTo>
                    <a:pt x="525" y="468"/>
                  </a:lnTo>
                  <a:lnTo>
                    <a:pt x="524" y="465"/>
                  </a:lnTo>
                  <a:lnTo>
                    <a:pt x="524" y="463"/>
                  </a:lnTo>
                  <a:lnTo>
                    <a:pt x="523" y="459"/>
                  </a:lnTo>
                  <a:lnTo>
                    <a:pt x="523" y="457"/>
                  </a:lnTo>
                  <a:lnTo>
                    <a:pt x="522" y="454"/>
                  </a:lnTo>
                  <a:lnTo>
                    <a:pt x="522" y="451"/>
                  </a:lnTo>
                  <a:lnTo>
                    <a:pt x="521" y="448"/>
                  </a:lnTo>
                  <a:lnTo>
                    <a:pt x="521" y="445"/>
                  </a:lnTo>
                  <a:lnTo>
                    <a:pt x="525" y="440"/>
                  </a:lnTo>
                  <a:lnTo>
                    <a:pt x="530" y="436"/>
                  </a:lnTo>
                  <a:lnTo>
                    <a:pt x="534" y="432"/>
                  </a:lnTo>
                  <a:lnTo>
                    <a:pt x="539" y="428"/>
                  </a:lnTo>
                  <a:lnTo>
                    <a:pt x="543" y="424"/>
                  </a:lnTo>
                  <a:lnTo>
                    <a:pt x="547" y="420"/>
                  </a:lnTo>
                  <a:lnTo>
                    <a:pt x="551" y="417"/>
                  </a:lnTo>
                  <a:lnTo>
                    <a:pt x="557" y="413"/>
                  </a:lnTo>
                  <a:lnTo>
                    <a:pt x="561" y="410"/>
                  </a:lnTo>
                  <a:lnTo>
                    <a:pt x="565" y="407"/>
                  </a:lnTo>
                  <a:lnTo>
                    <a:pt x="569" y="404"/>
                  </a:lnTo>
                  <a:lnTo>
                    <a:pt x="573" y="402"/>
                  </a:lnTo>
                  <a:lnTo>
                    <a:pt x="578" y="399"/>
                  </a:lnTo>
                  <a:lnTo>
                    <a:pt x="582" y="396"/>
                  </a:lnTo>
                  <a:lnTo>
                    <a:pt x="587" y="394"/>
                  </a:lnTo>
                  <a:lnTo>
                    <a:pt x="592" y="392"/>
                  </a:lnTo>
                  <a:lnTo>
                    <a:pt x="594" y="395"/>
                  </a:lnTo>
                  <a:lnTo>
                    <a:pt x="596" y="399"/>
                  </a:lnTo>
                  <a:lnTo>
                    <a:pt x="599" y="403"/>
                  </a:lnTo>
                  <a:lnTo>
                    <a:pt x="600" y="407"/>
                  </a:lnTo>
                  <a:lnTo>
                    <a:pt x="602" y="411"/>
                  </a:lnTo>
                  <a:lnTo>
                    <a:pt x="603" y="415"/>
                  </a:lnTo>
                  <a:lnTo>
                    <a:pt x="605" y="419"/>
                  </a:lnTo>
                  <a:lnTo>
                    <a:pt x="606" y="424"/>
                  </a:lnTo>
                  <a:lnTo>
                    <a:pt x="607" y="429"/>
                  </a:lnTo>
                  <a:lnTo>
                    <a:pt x="608" y="433"/>
                  </a:lnTo>
                  <a:lnTo>
                    <a:pt x="609" y="438"/>
                  </a:lnTo>
                  <a:lnTo>
                    <a:pt x="609" y="443"/>
                  </a:lnTo>
                  <a:lnTo>
                    <a:pt x="610" y="448"/>
                  </a:lnTo>
                  <a:lnTo>
                    <a:pt x="610" y="453"/>
                  </a:lnTo>
                  <a:lnTo>
                    <a:pt x="610" y="458"/>
                  </a:lnTo>
                  <a:lnTo>
                    <a:pt x="611" y="465"/>
                  </a:lnTo>
                  <a:lnTo>
                    <a:pt x="609" y="494"/>
                  </a:lnTo>
                  <a:lnTo>
                    <a:pt x="605" y="524"/>
                  </a:lnTo>
                  <a:lnTo>
                    <a:pt x="597" y="551"/>
                  </a:lnTo>
                  <a:lnTo>
                    <a:pt x="587" y="576"/>
                  </a:lnTo>
                  <a:lnTo>
                    <a:pt x="575" y="600"/>
                  </a:lnTo>
                  <a:lnTo>
                    <a:pt x="560" y="622"/>
                  </a:lnTo>
                  <a:lnTo>
                    <a:pt x="541" y="642"/>
                  </a:lnTo>
                  <a:lnTo>
                    <a:pt x="521" y="660"/>
                  </a:lnTo>
                  <a:lnTo>
                    <a:pt x="497" y="676"/>
                  </a:lnTo>
                  <a:lnTo>
                    <a:pt x="471" y="689"/>
                  </a:lnTo>
                  <a:lnTo>
                    <a:pt x="443" y="702"/>
                  </a:lnTo>
                  <a:lnTo>
                    <a:pt x="412" y="711"/>
                  </a:lnTo>
                  <a:lnTo>
                    <a:pt x="379" y="719"/>
                  </a:lnTo>
                  <a:lnTo>
                    <a:pt x="343" y="724"/>
                  </a:lnTo>
                  <a:lnTo>
                    <a:pt x="307" y="727"/>
                  </a:lnTo>
                  <a:lnTo>
                    <a:pt x="267" y="729"/>
                  </a:lnTo>
                  <a:lnTo>
                    <a:pt x="265" y="728"/>
                  </a:lnTo>
                  <a:lnTo>
                    <a:pt x="264" y="728"/>
                  </a:lnTo>
                  <a:lnTo>
                    <a:pt x="261" y="728"/>
                  </a:lnTo>
                  <a:lnTo>
                    <a:pt x="260" y="728"/>
                  </a:lnTo>
                  <a:lnTo>
                    <a:pt x="258" y="728"/>
                  </a:lnTo>
                  <a:lnTo>
                    <a:pt x="257" y="728"/>
                  </a:lnTo>
                  <a:lnTo>
                    <a:pt x="255" y="728"/>
                  </a:lnTo>
                  <a:lnTo>
                    <a:pt x="254" y="728"/>
                  </a:lnTo>
                  <a:lnTo>
                    <a:pt x="252" y="728"/>
                  </a:lnTo>
                  <a:lnTo>
                    <a:pt x="250" y="728"/>
                  </a:lnTo>
                  <a:lnTo>
                    <a:pt x="249" y="728"/>
                  </a:lnTo>
                  <a:lnTo>
                    <a:pt x="247" y="728"/>
                  </a:lnTo>
                  <a:lnTo>
                    <a:pt x="245" y="728"/>
                  </a:lnTo>
                  <a:lnTo>
                    <a:pt x="243" y="728"/>
                  </a:lnTo>
                  <a:lnTo>
                    <a:pt x="242" y="728"/>
                  </a:lnTo>
                  <a:lnTo>
                    <a:pt x="240" y="728"/>
                  </a:lnTo>
                  <a:lnTo>
                    <a:pt x="184" y="1082"/>
                  </a:lnTo>
                  <a:lnTo>
                    <a:pt x="99" y="1082"/>
                  </a:lnTo>
                  <a:lnTo>
                    <a:pt x="225" y="297"/>
                  </a:lnTo>
                  <a:lnTo>
                    <a:pt x="392" y="297"/>
                  </a:lnTo>
                  <a:lnTo>
                    <a:pt x="404" y="297"/>
                  </a:lnTo>
                  <a:lnTo>
                    <a:pt x="416" y="297"/>
                  </a:lnTo>
                  <a:lnTo>
                    <a:pt x="427" y="297"/>
                  </a:lnTo>
                  <a:lnTo>
                    <a:pt x="439" y="298"/>
                  </a:lnTo>
                  <a:lnTo>
                    <a:pt x="449" y="299"/>
                  </a:lnTo>
                  <a:lnTo>
                    <a:pt x="459" y="300"/>
                  </a:lnTo>
                  <a:lnTo>
                    <a:pt x="468" y="301"/>
                  </a:lnTo>
                  <a:lnTo>
                    <a:pt x="478" y="303"/>
                  </a:lnTo>
                  <a:lnTo>
                    <a:pt x="487" y="306"/>
                  </a:lnTo>
                  <a:lnTo>
                    <a:pt x="495" y="308"/>
                  </a:lnTo>
                  <a:lnTo>
                    <a:pt x="503" y="310"/>
                  </a:lnTo>
                  <a:lnTo>
                    <a:pt x="511" y="312"/>
                  </a:lnTo>
                  <a:lnTo>
                    <a:pt x="519" y="315"/>
                  </a:lnTo>
                  <a:lnTo>
                    <a:pt x="526" y="318"/>
                  </a:lnTo>
                  <a:lnTo>
                    <a:pt x="533" y="321"/>
                  </a:lnTo>
                  <a:lnTo>
                    <a:pt x="540" y="325"/>
                  </a:lnTo>
                  <a:lnTo>
                    <a:pt x="551" y="319"/>
                  </a:lnTo>
                  <a:lnTo>
                    <a:pt x="562" y="315"/>
                  </a:lnTo>
                  <a:lnTo>
                    <a:pt x="573" y="311"/>
                  </a:lnTo>
                  <a:lnTo>
                    <a:pt x="582" y="307"/>
                  </a:lnTo>
                  <a:lnTo>
                    <a:pt x="592" y="303"/>
                  </a:lnTo>
                  <a:lnTo>
                    <a:pt x="602" y="300"/>
                  </a:lnTo>
                  <a:lnTo>
                    <a:pt x="610" y="297"/>
                  </a:lnTo>
                  <a:lnTo>
                    <a:pt x="619" y="295"/>
                  </a:lnTo>
                  <a:lnTo>
                    <a:pt x="628" y="293"/>
                  </a:lnTo>
                  <a:lnTo>
                    <a:pt x="636" y="292"/>
                  </a:lnTo>
                  <a:lnTo>
                    <a:pt x="646" y="290"/>
                  </a:lnTo>
                  <a:lnTo>
                    <a:pt x="655" y="289"/>
                  </a:lnTo>
                  <a:lnTo>
                    <a:pt x="664" y="288"/>
                  </a:lnTo>
                  <a:lnTo>
                    <a:pt x="673" y="288"/>
                  </a:lnTo>
                  <a:lnTo>
                    <a:pt x="683" y="288"/>
                  </a:lnTo>
                  <a:lnTo>
                    <a:pt x="694" y="288"/>
                  </a:lnTo>
                  <a:lnTo>
                    <a:pt x="706" y="288"/>
                  </a:lnTo>
                  <a:lnTo>
                    <a:pt x="718" y="288"/>
                  </a:lnTo>
                  <a:lnTo>
                    <a:pt x="731" y="289"/>
                  </a:lnTo>
                  <a:lnTo>
                    <a:pt x="742" y="291"/>
                  </a:lnTo>
                  <a:lnTo>
                    <a:pt x="754" y="292"/>
                  </a:lnTo>
                  <a:lnTo>
                    <a:pt x="765" y="295"/>
                  </a:lnTo>
                  <a:lnTo>
                    <a:pt x="777" y="298"/>
                  </a:lnTo>
                  <a:lnTo>
                    <a:pt x="788" y="301"/>
                  </a:lnTo>
                  <a:lnTo>
                    <a:pt x="799" y="304"/>
                  </a:lnTo>
                  <a:lnTo>
                    <a:pt x="811" y="310"/>
                  </a:lnTo>
                  <a:lnTo>
                    <a:pt x="822" y="314"/>
                  </a:lnTo>
                  <a:lnTo>
                    <a:pt x="833" y="320"/>
                  </a:lnTo>
                  <a:lnTo>
                    <a:pt x="845" y="326"/>
                  </a:lnTo>
                  <a:lnTo>
                    <a:pt x="857" y="332"/>
                  </a:lnTo>
                  <a:lnTo>
                    <a:pt x="869" y="339"/>
                  </a:lnTo>
                  <a:lnTo>
                    <a:pt x="882" y="348"/>
                  </a:lnTo>
                  <a:lnTo>
                    <a:pt x="852" y="43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 name=""/>
            <p:cNvSpPr/>
            <p:nvPr/>
          </p:nvSpPr>
          <p:spPr>
            <a:xfrm>
              <a:off x="8745120" y="6558120"/>
              <a:ext cx="27720" cy="49680"/>
            </a:xfrm>
            <a:custGeom>
              <a:avLst/>
              <a:gdLst/>
              <a:ahLst/>
              <a:rect l="l" t="t" r="r" b="b"/>
              <a:pathLst>
                <a:path w="227" h="339">
                  <a:moveTo>
                    <a:pt x="54" y="0"/>
                  </a:moveTo>
                  <a:lnTo>
                    <a:pt x="0" y="339"/>
                  </a:lnTo>
                  <a:lnTo>
                    <a:pt x="21" y="339"/>
                  </a:lnTo>
                  <a:lnTo>
                    <a:pt x="22" y="338"/>
                  </a:lnTo>
                  <a:lnTo>
                    <a:pt x="23" y="338"/>
                  </a:lnTo>
                  <a:lnTo>
                    <a:pt x="24" y="338"/>
                  </a:lnTo>
                  <a:lnTo>
                    <a:pt x="25" y="338"/>
                  </a:lnTo>
                  <a:lnTo>
                    <a:pt x="26" y="338"/>
                  </a:lnTo>
                  <a:lnTo>
                    <a:pt x="27" y="338"/>
                  </a:lnTo>
                  <a:lnTo>
                    <a:pt x="28" y="338"/>
                  </a:lnTo>
                  <a:lnTo>
                    <a:pt x="29" y="338"/>
                  </a:lnTo>
                  <a:lnTo>
                    <a:pt x="31" y="338"/>
                  </a:lnTo>
                  <a:lnTo>
                    <a:pt x="32" y="338"/>
                  </a:lnTo>
                  <a:lnTo>
                    <a:pt x="34" y="338"/>
                  </a:lnTo>
                  <a:lnTo>
                    <a:pt x="36" y="338"/>
                  </a:lnTo>
                  <a:lnTo>
                    <a:pt x="39" y="338"/>
                  </a:lnTo>
                  <a:lnTo>
                    <a:pt x="42" y="338"/>
                  </a:lnTo>
                  <a:lnTo>
                    <a:pt x="46" y="338"/>
                  </a:lnTo>
                  <a:lnTo>
                    <a:pt x="51" y="312"/>
                  </a:lnTo>
                  <a:lnTo>
                    <a:pt x="56" y="288"/>
                  </a:lnTo>
                  <a:lnTo>
                    <a:pt x="64" y="264"/>
                  </a:lnTo>
                  <a:lnTo>
                    <a:pt x="71" y="242"/>
                  </a:lnTo>
                  <a:lnTo>
                    <a:pt x="79" y="220"/>
                  </a:lnTo>
                  <a:lnTo>
                    <a:pt x="87" y="200"/>
                  </a:lnTo>
                  <a:lnTo>
                    <a:pt x="97" y="179"/>
                  </a:lnTo>
                  <a:lnTo>
                    <a:pt x="108" y="160"/>
                  </a:lnTo>
                  <a:lnTo>
                    <a:pt x="119" y="141"/>
                  </a:lnTo>
                  <a:lnTo>
                    <a:pt x="131" y="123"/>
                  </a:lnTo>
                  <a:lnTo>
                    <a:pt x="145" y="105"/>
                  </a:lnTo>
                  <a:lnTo>
                    <a:pt x="159" y="88"/>
                  </a:lnTo>
                  <a:lnTo>
                    <a:pt x="174" y="70"/>
                  </a:lnTo>
                  <a:lnTo>
                    <a:pt x="191" y="54"/>
                  </a:lnTo>
                  <a:lnTo>
                    <a:pt x="208" y="38"/>
                  </a:lnTo>
                  <a:lnTo>
                    <a:pt x="227" y="23"/>
                  </a:lnTo>
                  <a:lnTo>
                    <a:pt x="219" y="19"/>
                  </a:lnTo>
                  <a:lnTo>
                    <a:pt x="213" y="16"/>
                  </a:lnTo>
                  <a:lnTo>
                    <a:pt x="207" y="14"/>
                  </a:lnTo>
                  <a:lnTo>
                    <a:pt x="201" y="11"/>
                  </a:lnTo>
                  <a:lnTo>
                    <a:pt x="195" y="9"/>
                  </a:lnTo>
                  <a:lnTo>
                    <a:pt x="188" y="8"/>
                  </a:lnTo>
                  <a:lnTo>
                    <a:pt x="181" y="6"/>
                  </a:lnTo>
                  <a:lnTo>
                    <a:pt x="174" y="5"/>
                  </a:lnTo>
                  <a:lnTo>
                    <a:pt x="166" y="4"/>
                  </a:lnTo>
                  <a:lnTo>
                    <a:pt x="158" y="3"/>
                  </a:lnTo>
                  <a:lnTo>
                    <a:pt x="149" y="2"/>
                  </a:lnTo>
                  <a:lnTo>
                    <a:pt x="138" y="0"/>
                  </a:lnTo>
                  <a:lnTo>
                    <a:pt x="127" y="0"/>
                  </a:lnTo>
                  <a:lnTo>
                    <a:pt x="115" y="0"/>
                  </a:lnTo>
                  <a:lnTo>
                    <a:pt x="102" y="0"/>
                  </a:lnTo>
                  <a:lnTo>
                    <a:pt x="88" y="0"/>
                  </a:lnTo>
                  <a:lnTo>
                    <a:pt x="54" y="0"/>
                  </a:lnTo>
                  <a:close/>
                </a:path>
              </a:pathLst>
            </a:custGeom>
            <a:solidFill>
              <a:srgbClr val="000000"/>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gr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solidFill>
          <a:srgbClr val="ffffff"/>
        </a:solidFill>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328320" y="610920"/>
            <a:ext cx="8178840" cy="60804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3399"/>
                </a:solidFill>
                <a:effectLst/>
                <a:uFillTx/>
                <a:latin typeface="Arial"/>
              </a:rPr>
              <a:t>Click to edit the title text format</a:t>
            </a:r>
            <a:endParaRPr b="1" lang="en-US" sz="1800" strike="noStrike" u="none">
              <a:solidFill>
                <a:srgbClr val="003399"/>
              </a:solidFill>
              <a:effectLst/>
              <a:uFillTx/>
              <a:latin typeface="Arial"/>
            </a:endParaRPr>
          </a:p>
        </p:txBody>
      </p:sp>
      <p:sp>
        <p:nvSpPr>
          <p:cNvPr id="23" name="PlaceHolder 2"/>
          <p:cNvSpPr>
            <a:spLocks noGrp="1"/>
          </p:cNvSpPr>
          <p:nvPr>
            <p:ph type="body"/>
          </p:nvPr>
        </p:nvSpPr>
        <p:spPr>
          <a:xfrm>
            <a:off x="457200" y="1523880"/>
            <a:ext cx="7772400" cy="4114800"/>
          </a:xfrm>
          <a:prstGeom prst="rect">
            <a:avLst/>
          </a:prstGeom>
          <a:noFill/>
          <a:ln w="0">
            <a:noFill/>
          </a:ln>
        </p:spPr>
        <p:txBody>
          <a:bodyPr lIns="92160" rIns="92160" tIns="46080" bIns="46080" anchor="t">
            <a:normAutofit/>
          </a:bodyPr>
          <a:p>
            <a:pPr marL="343080" indent="-343080">
              <a:spcBef>
                <a:spcPts val="22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Click to edit the outline text format</a:t>
            </a:r>
            <a:endParaRPr b="0" lang="en-US" sz="1800" strike="noStrike" u="none">
              <a:solidFill>
                <a:srgbClr val="000000"/>
              </a:solidFill>
              <a:effectLst/>
              <a:uFillTx/>
              <a:latin typeface="Arial"/>
            </a:endParaRPr>
          </a:p>
          <a:p>
            <a:pPr lvl="1" marL="743040" indent="-285840">
              <a:spcBef>
                <a:spcPts val="22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Second Outline Level</a:t>
            </a:r>
            <a:endParaRPr b="0" lang="en-US" sz="1800" strike="noStrike" u="none">
              <a:solidFill>
                <a:srgbClr val="000000"/>
              </a:solidFill>
              <a:effectLst/>
              <a:uFillTx/>
              <a:latin typeface="Arial"/>
            </a:endParaRPr>
          </a:p>
          <a:p>
            <a:pPr lvl="2" marL="1143000" indent="-228600">
              <a:spcBef>
                <a:spcPts val="22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Third Outline Level</a:t>
            </a:r>
            <a:endParaRPr b="0" lang="en-US" sz="1800" strike="noStrike" u="none">
              <a:solidFill>
                <a:srgbClr val="000000"/>
              </a:solidFill>
              <a:effectLst/>
              <a:uFillTx/>
              <a:latin typeface="Arial"/>
            </a:endParaRPr>
          </a:p>
          <a:p>
            <a:pPr lvl="3" marL="1600200" indent="-228600">
              <a:spcBef>
                <a:spcPts val="22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Fourth Outline Level</a:t>
            </a:r>
            <a:endParaRPr b="0" lang="en-US" sz="1800" strike="noStrike" u="none">
              <a:solidFill>
                <a:srgbClr val="000000"/>
              </a:solidFill>
              <a:effectLst/>
              <a:uFillTx/>
              <a:latin typeface="Arial"/>
            </a:endParaRPr>
          </a:p>
          <a:p>
            <a:pPr lvl="4" marL="2057400" indent="-228600">
              <a:spcBef>
                <a:spcPts val="22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Fifth Outline Level</a:t>
            </a:r>
            <a:endParaRPr b="0" lang="en-US" sz="1800" strike="noStrike" u="none">
              <a:solidFill>
                <a:srgbClr val="000000"/>
              </a:solidFill>
              <a:effectLst/>
              <a:uFillTx/>
              <a:latin typeface="Arial"/>
            </a:endParaRPr>
          </a:p>
          <a:p>
            <a:pPr lvl="5" marL="2057400" indent="-228600">
              <a:spcBef>
                <a:spcPts val="22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Sixth Outline Level</a:t>
            </a:r>
            <a:endParaRPr b="0" lang="en-US" sz="1800" strike="noStrike" u="none">
              <a:solidFill>
                <a:srgbClr val="000000"/>
              </a:solidFill>
              <a:effectLst/>
              <a:uFillTx/>
              <a:latin typeface="Arial"/>
            </a:endParaRPr>
          </a:p>
          <a:p>
            <a:pPr lvl="6" marL="2057400" indent="-228600">
              <a:spcBef>
                <a:spcPts val="22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Seventh Outline Level</a:t>
            </a:r>
            <a:endParaRPr b="0" lang="en-US" sz="1800" strike="noStrike" u="none">
              <a:solidFill>
                <a:srgbClr val="000000"/>
              </a:solidFill>
              <a:effectLst/>
              <a:uFillTx/>
              <a:latin typeface="Arial"/>
            </a:endParaRPr>
          </a:p>
        </p:txBody>
      </p:sp>
      <p:sp>
        <p:nvSpPr>
          <p:cNvPr id="2" name=""/>
          <p:cNvSpPr/>
          <p:nvPr/>
        </p:nvSpPr>
        <p:spPr>
          <a:xfrm>
            <a:off x="4137120" y="6448320"/>
            <a:ext cx="706320" cy="275400"/>
          </a:xfrm>
          <a:prstGeom prst="rect">
            <a:avLst/>
          </a:prstGeom>
          <a:noFill/>
          <a:ln w="0">
            <a:noFill/>
          </a:ln>
        </p:spPr>
        <p:style>
          <a:lnRef idx="0"/>
          <a:fillRef idx="0"/>
          <a:effectRef idx="0"/>
          <a:fontRef idx="minor"/>
        </p:style>
        <p:txBody>
          <a:bodyPr lIns="92160" rIns="92160" tIns="46080" bIns="46080" anchor="t">
            <a:spAutoFit/>
          </a:bodyPr>
          <a:p>
            <a:pPr indent="0" algn="ctr">
              <a:lnSpc>
                <a:spcPct val="100000"/>
              </a:lnSpc>
              <a:spcBef>
                <a:spcPts val="7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4FAEB36-F11A-4D83-90BB-3FB209B7EC6C}" type="slidenum">
              <a:rPr b="0" lang="en-US" sz="1200" strike="noStrike" u="none">
                <a:solidFill>
                  <a:srgbClr val="000000"/>
                </a:solidFill>
                <a:effectLst/>
                <a:uFillTx/>
                <a:latin typeface="Optima"/>
              </a:rPr>
              <a:t>&lt;number&gt;</a:t>
            </a:fld>
            <a:endParaRPr b="0" lang="en-US" sz="1200" strike="noStrike" u="none">
              <a:solidFill>
                <a:srgbClr val="000000"/>
              </a:solidFill>
              <a:effectLst/>
              <a:uFillTx/>
              <a:latin typeface="Times New Roman"/>
            </a:endParaRPr>
          </a:p>
        </p:txBody>
      </p:sp>
      <p:sp>
        <p:nvSpPr>
          <p:cNvPr id="24" name=""/>
          <p:cNvSpPr/>
          <p:nvPr/>
        </p:nvSpPr>
        <p:spPr>
          <a:xfrm>
            <a:off x="366840" y="1066680"/>
            <a:ext cx="815796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25" name=""/>
          <p:cNvGrpSpPr/>
          <p:nvPr/>
        </p:nvGrpSpPr>
        <p:grpSpPr>
          <a:xfrm>
            <a:off x="6858000" y="6477120"/>
            <a:ext cx="1976040" cy="274320"/>
            <a:chOff x="6858000" y="6477120"/>
            <a:chExt cx="1976040" cy="274320"/>
          </a:xfrm>
        </p:grpSpPr>
        <p:sp>
          <p:nvSpPr>
            <p:cNvPr id="5" name=""/>
            <p:cNvSpPr/>
            <p:nvPr/>
          </p:nvSpPr>
          <p:spPr>
            <a:xfrm>
              <a:off x="6858000" y="6481080"/>
              <a:ext cx="242280" cy="266760"/>
            </a:xfrm>
            <a:custGeom>
              <a:avLst/>
              <a:gdLst/>
              <a:ahLst/>
              <a:rect l="l" t="t" r="r" b="b"/>
              <a:pathLst>
                <a:path w="2059" h="1887">
                  <a:moveTo>
                    <a:pt x="2059" y="417"/>
                  </a:moveTo>
                  <a:lnTo>
                    <a:pt x="2045" y="481"/>
                  </a:lnTo>
                  <a:lnTo>
                    <a:pt x="2032" y="545"/>
                  </a:lnTo>
                  <a:lnTo>
                    <a:pt x="2019" y="610"/>
                  </a:lnTo>
                  <a:lnTo>
                    <a:pt x="2007" y="675"/>
                  </a:lnTo>
                  <a:lnTo>
                    <a:pt x="1996" y="739"/>
                  </a:lnTo>
                  <a:lnTo>
                    <a:pt x="1984" y="805"/>
                  </a:lnTo>
                  <a:lnTo>
                    <a:pt x="1974" y="871"/>
                  </a:lnTo>
                  <a:lnTo>
                    <a:pt x="1964" y="935"/>
                  </a:lnTo>
                  <a:lnTo>
                    <a:pt x="1954" y="1001"/>
                  </a:lnTo>
                  <a:lnTo>
                    <a:pt x="1944" y="1067"/>
                  </a:lnTo>
                  <a:lnTo>
                    <a:pt x="1935" y="1132"/>
                  </a:lnTo>
                  <a:lnTo>
                    <a:pt x="1926" y="1198"/>
                  </a:lnTo>
                  <a:lnTo>
                    <a:pt x="1918" y="1263"/>
                  </a:lnTo>
                  <a:lnTo>
                    <a:pt x="1911" y="1328"/>
                  </a:lnTo>
                  <a:lnTo>
                    <a:pt x="1902" y="1394"/>
                  </a:lnTo>
                  <a:lnTo>
                    <a:pt x="1896" y="1460"/>
                  </a:lnTo>
                  <a:lnTo>
                    <a:pt x="1895" y="1459"/>
                  </a:lnTo>
                  <a:lnTo>
                    <a:pt x="1893" y="1459"/>
                  </a:lnTo>
                  <a:lnTo>
                    <a:pt x="1890" y="1459"/>
                  </a:lnTo>
                  <a:lnTo>
                    <a:pt x="1885" y="1459"/>
                  </a:lnTo>
                  <a:lnTo>
                    <a:pt x="1880" y="1459"/>
                  </a:lnTo>
                  <a:lnTo>
                    <a:pt x="1875" y="1459"/>
                  </a:lnTo>
                  <a:lnTo>
                    <a:pt x="1868" y="1459"/>
                  </a:lnTo>
                  <a:lnTo>
                    <a:pt x="1862" y="1459"/>
                  </a:lnTo>
                  <a:lnTo>
                    <a:pt x="1853" y="1458"/>
                  </a:lnTo>
                  <a:lnTo>
                    <a:pt x="1846" y="1458"/>
                  </a:lnTo>
                  <a:lnTo>
                    <a:pt x="1839" y="1458"/>
                  </a:lnTo>
                  <a:lnTo>
                    <a:pt x="1832" y="1458"/>
                  </a:lnTo>
                  <a:lnTo>
                    <a:pt x="1825" y="1458"/>
                  </a:lnTo>
                  <a:lnTo>
                    <a:pt x="1818" y="1458"/>
                  </a:lnTo>
                  <a:lnTo>
                    <a:pt x="1812" y="1458"/>
                  </a:lnTo>
                  <a:lnTo>
                    <a:pt x="1808" y="1458"/>
                  </a:lnTo>
                  <a:lnTo>
                    <a:pt x="1804" y="1458"/>
                  </a:lnTo>
                  <a:lnTo>
                    <a:pt x="1800" y="1458"/>
                  </a:lnTo>
                  <a:lnTo>
                    <a:pt x="1796" y="1458"/>
                  </a:lnTo>
                  <a:lnTo>
                    <a:pt x="1792" y="1458"/>
                  </a:lnTo>
                  <a:lnTo>
                    <a:pt x="1787" y="1458"/>
                  </a:lnTo>
                  <a:lnTo>
                    <a:pt x="1783" y="1458"/>
                  </a:lnTo>
                  <a:lnTo>
                    <a:pt x="1778" y="1458"/>
                  </a:lnTo>
                  <a:lnTo>
                    <a:pt x="1772" y="1458"/>
                  </a:lnTo>
                  <a:lnTo>
                    <a:pt x="1767" y="1458"/>
                  </a:lnTo>
                  <a:lnTo>
                    <a:pt x="1763" y="1458"/>
                  </a:lnTo>
                  <a:lnTo>
                    <a:pt x="1758" y="1458"/>
                  </a:lnTo>
                  <a:lnTo>
                    <a:pt x="1753" y="1458"/>
                  </a:lnTo>
                  <a:lnTo>
                    <a:pt x="1749" y="1458"/>
                  </a:lnTo>
                  <a:lnTo>
                    <a:pt x="1745" y="1458"/>
                  </a:lnTo>
                  <a:lnTo>
                    <a:pt x="1740" y="1458"/>
                  </a:lnTo>
                  <a:lnTo>
                    <a:pt x="1737" y="1459"/>
                  </a:lnTo>
                  <a:lnTo>
                    <a:pt x="1737" y="1460"/>
                  </a:lnTo>
                  <a:lnTo>
                    <a:pt x="1736" y="1460"/>
                  </a:lnTo>
                  <a:lnTo>
                    <a:pt x="1734" y="1460"/>
                  </a:lnTo>
                  <a:lnTo>
                    <a:pt x="1733" y="1460"/>
                  </a:lnTo>
                  <a:lnTo>
                    <a:pt x="1732" y="1460"/>
                  </a:lnTo>
                  <a:lnTo>
                    <a:pt x="1731" y="1460"/>
                  </a:lnTo>
                  <a:lnTo>
                    <a:pt x="1730" y="1460"/>
                  </a:lnTo>
                  <a:lnTo>
                    <a:pt x="1729" y="1460"/>
                  </a:lnTo>
                  <a:lnTo>
                    <a:pt x="1728" y="1460"/>
                  </a:lnTo>
                  <a:lnTo>
                    <a:pt x="1727" y="1460"/>
                  </a:lnTo>
                  <a:lnTo>
                    <a:pt x="1726" y="1460"/>
                  </a:lnTo>
                  <a:lnTo>
                    <a:pt x="1725" y="1460"/>
                  </a:lnTo>
                  <a:lnTo>
                    <a:pt x="1724" y="1460"/>
                  </a:lnTo>
                  <a:lnTo>
                    <a:pt x="1723" y="1460"/>
                  </a:lnTo>
                  <a:lnTo>
                    <a:pt x="1722" y="1460"/>
                  </a:lnTo>
                  <a:lnTo>
                    <a:pt x="1721" y="1460"/>
                  </a:lnTo>
                  <a:lnTo>
                    <a:pt x="1720" y="1460"/>
                  </a:lnTo>
                  <a:lnTo>
                    <a:pt x="1719" y="1460"/>
                  </a:lnTo>
                  <a:lnTo>
                    <a:pt x="1718" y="1460"/>
                  </a:lnTo>
                  <a:lnTo>
                    <a:pt x="1717" y="1460"/>
                  </a:lnTo>
                  <a:lnTo>
                    <a:pt x="1718" y="1460"/>
                  </a:lnTo>
                  <a:lnTo>
                    <a:pt x="1713" y="1459"/>
                  </a:lnTo>
                  <a:lnTo>
                    <a:pt x="1708" y="1459"/>
                  </a:lnTo>
                  <a:lnTo>
                    <a:pt x="1703" y="1459"/>
                  </a:lnTo>
                  <a:lnTo>
                    <a:pt x="1698" y="1459"/>
                  </a:lnTo>
                  <a:lnTo>
                    <a:pt x="1692" y="1459"/>
                  </a:lnTo>
                  <a:lnTo>
                    <a:pt x="1687" y="1458"/>
                  </a:lnTo>
                  <a:lnTo>
                    <a:pt x="1682" y="1458"/>
                  </a:lnTo>
                  <a:lnTo>
                    <a:pt x="1676" y="1458"/>
                  </a:lnTo>
                  <a:lnTo>
                    <a:pt x="1671" y="1458"/>
                  </a:lnTo>
                  <a:lnTo>
                    <a:pt x="1666" y="1458"/>
                  </a:lnTo>
                  <a:lnTo>
                    <a:pt x="1661" y="1458"/>
                  </a:lnTo>
                  <a:lnTo>
                    <a:pt x="1656" y="1458"/>
                  </a:lnTo>
                  <a:lnTo>
                    <a:pt x="1652" y="1458"/>
                  </a:lnTo>
                  <a:lnTo>
                    <a:pt x="1647" y="1458"/>
                  </a:lnTo>
                  <a:lnTo>
                    <a:pt x="1643" y="1458"/>
                  </a:lnTo>
                  <a:lnTo>
                    <a:pt x="1640" y="1458"/>
                  </a:lnTo>
                  <a:lnTo>
                    <a:pt x="1634" y="1458"/>
                  </a:lnTo>
                  <a:lnTo>
                    <a:pt x="1628" y="1458"/>
                  </a:lnTo>
                  <a:lnTo>
                    <a:pt x="1622" y="1458"/>
                  </a:lnTo>
                  <a:lnTo>
                    <a:pt x="1615" y="1458"/>
                  </a:lnTo>
                  <a:lnTo>
                    <a:pt x="1607" y="1458"/>
                  </a:lnTo>
                  <a:lnTo>
                    <a:pt x="1599" y="1458"/>
                  </a:lnTo>
                  <a:lnTo>
                    <a:pt x="1592" y="1458"/>
                  </a:lnTo>
                  <a:lnTo>
                    <a:pt x="1585" y="1459"/>
                  </a:lnTo>
                  <a:lnTo>
                    <a:pt x="1578" y="1459"/>
                  </a:lnTo>
                  <a:lnTo>
                    <a:pt x="1571" y="1459"/>
                  </a:lnTo>
                  <a:lnTo>
                    <a:pt x="1565" y="1459"/>
                  </a:lnTo>
                  <a:lnTo>
                    <a:pt x="1560" y="1459"/>
                  </a:lnTo>
                  <a:lnTo>
                    <a:pt x="1555" y="1459"/>
                  </a:lnTo>
                  <a:lnTo>
                    <a:pt x="1552" y="1459"/>
                  </a:lnTo>
                  <a:lnTo>
                    <a:pt x="1550" y="1459"/>
                  </a:lnTo>
                  <a:lnTo>
                    <a:pt x="1550" y="1460"/>
                  </a:lnTo>
                  <a:lnTo>
                    <a:pt x="1537" y="1429"/>
                  </a:lnTo>
                  <a:lnTo>
                    <a:pt x="1522" y="1397"/>
                  </a:lnTo>
                  <a:lnTo>
                    <a:pt x="1508" y="1365"/>
                  </a:lnTo>
                  <a:lnTo>
                    <a:pt x="1494" y="1333"/>
                  </a:lnTo>
                  <a:lnTo>
                    <a:pt x="1478" y="1300"/>
                  </a:lnTo>
                  <a:lnTo>
                    <a:pt x="1463" y="1266"/>
                  </a:lnTo>
                  <a:lnTo>
                    <a:pt x="1448" y="1233"/>
                  </a:lnTo>
                  <a:lnTo>
                    <a:pt x="1432" y="1199"/>
                  </a:lnTo>
                  <a:lnTo>
                    <a:pt x="1417" y="1166"/>
                  </a:lnTo>
                  <a:lnTo>
                    <a:pt x="1402" y="1134"/>
                  </a:lnTo>
                  <a:lnTo>
                    <a:pt x="1386" y="1103"/>
                  </a:lnTo>
                  <a:lnTo>
                    <a:pt x="1372" y="1072"/>
                  </a:lnTo>
                  <a:lnTo>
                    <a:pt x="1357" y="1041"/>
                  </a:lnTo>
                  <a:lnTo>
                    <a:pt x="1343" y="1012"/>
                  </a:lnTo>
                  <a:lnTo>
                    <a:pt x="1331" y="986"/>
                  </a:lnTo>
                  <a:lnTo>
                    <a:pt x="1319" y="960"/>
                  </a:lnTo>
                  <a:lnTo>
                    <a:pt x="1313" y="960"/>
                  </a:lnTo>
                  <a:lnTo>
                    <a:pt x="1310" y="960"/>
                  </a:lnTo>
                  <a:lnTo>
                    <a:pt x="1306" y="960"/>
                  </a:lnTo>
                  <a:lnTo>
                    <a:pt x="1303" y="960"/>
                  </a:lnTo>
                  <a:lnTo>
                    <a:pt x="1299" y="960"/>
                  </a:lnTo>
                  <a:lnTo>
                    <a:pt x="1296" y="960"/>
                  </a:lnTo>
                  <a:lnTo>
                    <a:pt x="1293" y="960"/>
                  </a:lnTo>
                  <a:lnTo>
                    <a:pt x="1291" y="960"/>
                  </a:lnTo>
                  <a:lnTo>
                    <a:pt x="1288" y="960"/>
                  </a:lnTo>
                  <a:lnTo>
                    <a:pt x="1286" y="960"/>
                  </a:lnTo>
                  <a:lnTo>
                    <a:pt x="1284" y="960"/>
                  </a:lnTo>
                  <a:lnTo>
                    <a:pt x="1282" y="960"/>
                  </a:lnTo>
                  <a:lnTo>
                    <a:pt x="1280" y="960"/>
                  </a:lnTo>
                  <a:lnTo>
                    <a:pt x="1278" y="960"/>
                  </a:lnTo>
                  <a:lnTo>
                    <a:pt x="1276" y="960"/>
                  </a:lnTo>
                  <a:lnTo>
                    <a:pt x="1275" y="960"/>
                  </a:lnTo>
                  <a:lnTo>
                    <a:pt x="1269" y="990"/>
                  </a:lnTo>
                  <a:lnTo>
                    <a:pt x="1265" y="1021"/>
                  </a:lnTo>
                  <a:lnTo>
                    <a:pt x="1260" y="1052"/>
                  </a:lnTo>
                  <a:lnTo>
                    <a:pt x="1256" y="1083"/>
                  </a:lnTo>
                  <a:lnTo>
                    <a:pt x="1252" y="1114"/>
                  </a:lnTo>
                  <a:lnTo>
                    <a:pt x="1247" y="1146"/>
                  </a:lnTo>
                  <a:lnTo>
                    <a:pt x="1243" y="1177"/>
                  </a:lnTo>
                  <a:lnTo>
                    <a:pt x="1239" y="1208"/>
                  </a:lnTo>
                  <a:lnTo>
                    <a:pt x="1235" y="1239"/>
                  </a:lnTo>
                  <a:lnTo>
                    <a:pt x="1230" y="1271"/>
                  </a:lnTo>
                  <a:lnTo>
                    <a:pt x="1226" y="1303"/>
                  </a:lnTo>
                  <a:lnTo>
                    <a:pt x="1221" y="1334"/>
                  </a:lnTo>
                  <a:lnTo>
                    <a:pt x="1217" y="1365"/>
                  </a:lnTo>
                  <a:lnTo>
                    <a:pt x="1213" y="1397"/>
                  </a:lnTo>
                  <a:lnTo>
                    <a:pt x="1209" y="1428"/>
                  </a:lnTo>
                  <a:lnTo>
                    <a:pt x="1206" y="1460"/>
                  </a:lnTo>
                  <a:lnTo>
                    <a:pt x="1205" y="1459"/>
                  </a:lnTo>
                  <a:lnTo>
                    <a:pt x="1203" y="1459"/>
                  </a:lnTo>
                  <a:lnTo>
                    <a:pt x="1200" y="1459"/>
                  </a:lnTo>
                  <a:lnTo>
                    <a:pt x="1196" y="1459"/>
                  </a:lnTo>
                  <a:lnTo>
                    <a:pt x="1191" y="1459"/>
                  </a:lnTo>
                  <a:lnTo>
                    <a:pt x="1185" y="1459"/>
                  </a:lnTo>
                  <a:lnTo>
                    <a:pt x="1178" y="1459"/>
                  </a:lnTo>
                  <a:lnTo>
                    <a:pt x="1172" y="1459"/>
                  </a:lnTo>
                  <a:lnTo>
                    <a:pt x="1165" y="1458"/>
                  </a:lnTo>
                  <a:lnTo>
                    <a:pt x="1158" y="1458"/>
                  </a:lnTo>
                  <a:lnTo>
                    <a:pt x="1151" y="1458"/>
                  </a:lnTo>
                  <a:lnTo>
                    <a:pt x="1143" y="1458"/>
                  </a:lnTo>
                  <a:lnTo>
                    <a:pt x="1137" y="1458"/>
                  </a:lnTo>
                  <a:lnTo>
                    <a:pt x="1130" y="1458"/>
                  </a:lnTo>
                  <a:lnTo>
                    <a:pt x="1125" y="1458"/>
                  </a:lnTo>
                  <a:lnTo>
                    <a:pt x="1120" y="1458"/>
                  </a:lnTo>
                  <a:lnTo>
                    <a:pt x="1114" y="1458"/>
                  </a:lnTo>
                  <a:lnTo>
                    <a:pt x="1108" y="1458"/>
                  </a:lnTo>
                  <a:lnTo>
                    <a:pt x="1101" y="1458"/>
                  </a:lnTo>
                  <a:lnTo>
                    <a:pt x="1094" y="1458"/>
                  </a:lnTo>
                  <a:lnTo>
                    <a:pt x="1087" y="1458"/>
                  </a:lnTo>
                  <a:lnTo>
                    <a:pt x="1080" y="1458"/>
                  </a:lnTo>
                  <a:lnTo>
                    <a:pt x="1073" y="1458"/>
                  </a:lnTo>
                  <a:lnTo>
                    <a:pt x="1066" y="1459"/>
                  </a:lnTo>
                  <a:lnTo>
                    <a:pt x="1059" y="1459"/>
                  </a:lnTo>
                  <a:lnTo>
                    <a:pt x="1053" y="1459"/>
                  </a:lnTo>
                  <a:lnTo>
                    <a:pt x="1047" y="1459"/>
                  </a:lnTo>
                  <a:lnTo>
                    <a:pt x="1042" y="1459"/>
                  </a:lnTo>
                  <a:lnTo>
                    <a:pt x="1038" y="1459"/>
                  </a:lnTo>
                  <a:lnTo>
                    <a:pt x="1035" y="1459"/>
                  </a:lnTo>
                  <a:lnTo>
                    <a:pt x="1033" y="1459"/>
                  </a:lnTo>
                  <a:lnTo>
                    <a:pt x="1033" y="1460"/>
                  </a:lnTo>
                  <a:lnTo>
                    <a:pt x="1043" y="1406"/>
                  </a:lnTo>
                  <a:lnTo>
                    <a:pt x="1054" y="1354"/>
                  </a:lnTo>
                  <a:lnTo>
                    <a:pt x="1064" y="1302"/>
                  </a:lnTo>
                  <a:lnTo>
                    <a:pt x="1075" y="1248"/>
                  </a:lnTo>
                  <a:lnTo>
                    <a:pt x="1085" y="1195"/>
                  </a:lnTo>
                  <a:lnTo>
                    <a:pt x="1094" y="1143"/>
                  </a:lnTo>
                  <a:lnTo>
                    <a:pt x="1103" y="1089"/>
                  </a:lnTo>
                  <a:lnTo>
                    <a:pt x="1113" y="1036"/>
                  </a:lnTo>
                  <a:lnTo>
                    <a:pt x="1121" y="983"/>
                  </a:lnTo>
                  <a:lnTo>
                    <a:pt x="1129" y="929"/>
                  </a:lnTo>
                  <a:lnTo>
                    <a:pt x="1137" y="876"/>
                  </a:lnTo>
                  <a:lnTo>
                    <a:pt x="1144" y="823"/>
                  </a:lnTo>
                  <a:lnTo>
                    <a:pt x="1152" y="769"/>
                  </a:lnTo>
                  <a:lnTo>
                    <a:pt x="1159" y="715"/>
                  </a:lnTo>
                  <a:lnTo>
                    <a:pt x="1166" y="661"/>
                  </a:lnTo>
                  <a:lnTo>
                    <a:pt x="1172" y="609"/>
                  </a:lnTo>
                  <a:lnTo>
                    <a:pt x="1154" y="654"/>
                  </a:lnTo>
                  <a:lnTo>
                    <a:pt x="1132" y="698"/>
                  </a:lnTo>
                  <a:lnTo>
                    <a:pt x="1106" y="740"/>
                  </a:lnTo>
                  <a:lnTo>
                    <a:pt x="1078" y="779"/>
                  </a:lnTo>
                  <a:lnTo>
                    <a:pt x="1045" y="817"/>
                  </a:lnTo>
                  <a:lnTo>
                    <a:pt x="1010" y="853"/>
                  </a:lnTo>
                  <a:lnTo>
                    <a:pt x="971" y="886"/>
                  </a:lnTo>
                  <a:lnTo>
                    <a:pt x="930" y="916"/>
                  </a:lnTo>
                  <a:lnTo>
                    <a:pt x="885" y="943"/>
                  </a:lnTo>
                  <a:lnTo>
                    <a:pt x="838" y="967"/>
                  </a:lnTo>
                  <a:lnTo>
                    <a:pt x="788" y="988"/>
                  </a:lnTo>
                  <a:lnTo>
                    <a:pt x="735" y="1005"/>
                  </a:lnTo>
                  <a:lnTo>
                    <a:pt x="679" y="1020"/>
                  </a:lnTo>
                  <a:lnTo>
                    <a:pt x="621" y="1029"/>
                  </a:lnTo>
                  <a:lnTo>
                    <a:pt x="560" y="1035"/>
                  </a:lnTo>
                  <a:lnTo>
                    <a:pt x="498" y="1038"/>
                  </a:lnTo>
                  <a:lnTo>
                    <a:pt x="483" y="1037"/>
                  </a:lnTo>
                  <a:lnTo>
                    <a:pt x="468" y="1037"/>
                  </a:lnTo>
                  <a:lnTo>
                    <a:pt x="455" y="1037"/>
                  </a:lnTo>
                  <a:lnTo>
                    <a:pt x="442" y="1037"/>
                  </a:lnTo>
                  <a:lnTo>
                    <a:pt x="429" y="1037"/>
                  </a:lnTo>
                  <a:lnTo>
                    <a:pt x="417" y="1036"/>
                  </a:lnTo>
                  <a:lnTo>
                    <a:pt x="405" y="1036"/>
                  </a:lnTo>
                  <a:lnTo>
                    <a:pt x="395" y="1036"/>
                  </a:lnTo>
                  <a:lnTo>
                    <a:pt x="384" y="1035"/>
                  </a:lnTo>
                  <a:lnTo>
                    <a:pt x="375" y="1035"/>
                  </a:lnTo>
                  <a:lnTo>
                    <a:pt x="366" y="1035"/>
                  </a:lnTo>
                  <a:lnTo>
                    <a:pt x="358" y="1034"/>
                  </a:lnTo>
                  <a:lnTo>
                    <a:pt x="351" y="1034"/>
                  </a:lnTo>
                  <a:lnTo>
                    <a:pt x="345" y="1033"/>
                  </a:lnTo>
                  <a:lnTo>
                    <a:pt x="340" y="1033"/>
                  </a:lnTo>
                  <a:lnTo>
                    <a:pt x="336" y="1033"/>
                  </a:lnTo>
                  <a:lnTo>
                    <a:pt x="328" y="1088"/>
                  </a:lnTo>
                  <a:lnTo>
                    <a:pt x="320" y="1143"/>
                  </a:lnTo>
                  <a:lnTo>
                    <a:pt x="312" y="1197"/>
                  </a:lnTo>
                  <a:lnTo>
                    <a:pt x="303" y="1250"/>
                  </a:lnTo>
                  <a:lnTo>
                    <a:pt x="296" y="1303"/>
                  </a:lnTo>
                  <a:lnTo>
                    <a:pt x="288" y="1355"/>
                  </a:lnTo>
                  <a:lnTo>
                    <a:pt x="281" y="1407"/>
                  </a:lnTo>
                  <a:lnTo>
                    <a:pt x="273" y="1460"/>
                  </a:lnTo>
                  <a:lnTo>
                    <a:pt x="265" y="1511"/>
                  </a:lnTo>
                  <a:lnTo>
                    <a:pt x="257" y="1563"/>
                  </a:lnTo>
                  <a:lnTo>
                    <a:pt x="250" y="1616"/>
                  </a:lnTo>
                  <a:lnTo>
                    <a:pt x="243" y="1668"/>
                  </a:lnTo>
                  <a:lnTo>
                    <a:pt x="235" y="1721"/>
                  </a:lnTo>
                  <a:lnTo>
                    <a:pt x="228" y="1776"/>
                  </a:lnTo>
                  <a:lnTo>
                    <a:pt x="219" y="1830"/>
                  </a:lnTo>
                  <a:lnTo>
                    <a:pt x="212" y="1887"/>
                  </a:lnTo>
                  <a:lnTo>
                    <a:pt x="211" y="1886"/>
                  </a:lnTo>
                  <a:lnTo>
                    <a:pt x="209" y="1886"/>
                  </a:lnTo>
                  <a:lnTo>
                    <a:pt x="206" y="1886"/>
                  </a:lnTo>
                  <a:lnTo>
                    <a:pt x="202" y="1885"/>
                  </a:lnTo>
                  <a:lnTo>
                    <a:pt x="197" y="1885"/>
                  </a:lnTo>
                  <a:lnTo>
                    <a:pt x="191" y="1884"/>
                  </a:lnTo>
                  <a:lnTo>
                    <a:pt x="184" y="1883"/>
                  </a:lnTo>
                  <a:lnTo>
                    <a:pt x="176" y="1883"/>
                  </a:lnTo>
                  <a:lnTo>
                    <a:pt x="169" y="1882"/>
                  </a:lnTo>
                  <a:lnTo>
                    <a:pt x="161" y="1880"/>
                  </a:lnTo>
                  <a:lnTo>
                    <a:pt x="152" y="1879"/>
                  </a:lnTo>
                  <a:lnTo>
                    <a:pt x="142" y="1879"/>
                  </a:lnTo>
                  <a:lnTo>
                    <a:pt x="134" y="1878"/>
                  </a:lnTo>
                  <a:lnTo>
                    <a:pt x="125" y="1878"/>
                  </a:lnTo>
                  <a:lnTo>
                    <a:pt x="116" y="1878"/>
                  </a:lnTo>
                  <a:lnTo>
                    <a:pt x="108" y="1878"/>
                  </a:lnTo>
                  <a:lnTo>
                    <a:pt x="98" y="1878"/>
                  </a:lnTo>
                  <a:lnTo>
                    <a:pt x="90" y="1878"/>
                  </a:lnTo>
                  <a:lnTo>
                    <a:pt x="83" y="1878"/>
                  </a:lnTo>
                  <a:lnTo>
                    <a:pt x="76" y="1878"/>
                  </a:lnTo>
                  <a:lnTo>
                    <a:pt x="70" y="1878"/>
                  </a:lnTo>
                  <a:lnTo>
                    <a:pt x="64" y="1878"/>
                  </a:lnTo>
                  <a:lnTo>
                    <a:pt x="57" y="1878"/>
                  </a:lnTo>
                  <a:lnTo>
                    <a:pt x="52" y="1878"/>
                  </a:lnTo>
                  <a:lnTo>
                    <a:pt x="46" y="1878"/>
                  </a:lnTo>
                  <a:lnTo>
                    <a:pt x="41" y="1879"/>
                  </a:lnTo>
                  <a:lnTo>
                    <a:pt x="35" y="1879"/>
                  </a:lnTo>
                  <a:lnTo>
                    <a:pt x="29" y="1880"/>
                  </a:lnTo>
                  <a:lnTo>
                    <a:pt x="23" y="1880"/>
                  </a:lnTo>
                  <a:lnTo>
                    <a:pt x="15" y="1882"/>
                  </a:lnTo>
                  <a:lnTo>
                    <a:pt x="8" y="1883"/>
                  </a:lnTo>
                  <a:lnTo>
                    <a:pt x="0" y="1884"/>
                  </a:lnTo>
                  <a:lnTo>
                    <a:pt x="25" y="1768"/>
                  </a:lnTo>
                  <a:lnTo>
                    <a:pt x="48" y="1651"/>
                  </a:lnTo>
                  <a:lnTo>
                    <a:pt x="71" y="1534"/>
                  </a:lnTo>
                  <a:lnTo>
                    <a:pt x="93" y="1417"/>
                  </a:lnTo>
                  <a:lnTo>
                    <a:pt x="114" y="1299"/>
                  </a:lnTo>
                  <a:lnTo>
                    <a:pt x="134" y="1182"/>
                  </a:lnTo>
                  <a:lnTo>
                    <a:pt x="154" y="1064"/>
                  </a:lnTo>
                  <a:lnTo>
                    <a:pt x="172" y="945"/>
                  </a:lnTo>
                  <a:lnTo>
                    <a:pt x="190" y="827"/>
                  </a:lnTo>
                  <a:lnTo>
                    <a:pt x="207" y="709"/>
                  </a:lnTo>
                  <a:lnTo>
                    <a:pt x="222" y="590"/>
                  </a:lnTo>
                  <a:lnTo>
                    <a:pt x="238" y="472"/>
                  </a:lnTo>
                  <a:lnTo>
                    <a:pt x="252" y="354"/>
                  </a:lnTo>
                  <a:lnTo>
                    <a:pt x="266" y="236"/>
                  </a:lnTo>
                  <a:lnTo>
                    <a:pt x="280" y="118"/>
                  </a:lnTo>
                  <a:lnTo>
                    <a:pt x="292" y="1"/>
                  </a:lnTo>
                  <a:lnTo>
                    <a:pt x="295" y="1"/>
                  </a:lnTo>
                  <a:lnTo>
                    <a:pt x="299" y="1"/>
                  </a:lnTo>
                  <a:lnTo>
                    <a:pt x="305" y="1"/>
                  </a:lnTo>
                  <a:lnTo>
                    <a:pt x="313" y="2"/>
                  </a:lnTo>
                  <a:lnTo>
                    <a:pt x="321" y="2"/>
                  </a:lnTo>
                  <a:lnTo>
                    <a:pt x="330" y="3"/>
                  </a:lnTo>
                  <a:lnTo>
                    <a:pt x="340" y="4"/>
                  </a:lnTo>
                  <a:lnTo>
                    <a:pt x="350" y="4"/>
                  </a:lnTo>
                  <a:lnTo>
                    <a:pt x="362" y="5"/>
                  </a:lnTo>
                  <a:lnTo>
                    <a:pt x="373" y="5"/>
                  </a:lnTo>
                  <a:lnTo>
                    <a:pt x="384" y="6"/>
                  </a:lnTo>
                  <a:lnTo>
                    <a:pt x="396" y="6"/>
                  </a:lnTo>
                  <a:lnTo>
                    <a:pt x="407" y="6"/>
                  </a:lnTo>
                  <a:lnTo>
                    <a:pt x="417" y="6"/>
                  </a:lnTo>
                  <a:lnTo>
                    <a:pt x="427" y="7"/>
                  </a:lnTo>
                  <a:lnTo>
                    <a:pt x="679" y="1"/>
                  </a:lnTo>
                  <a:lnTo>
                    <a:pt x="720" y="0"/>
                  </a:lnTo>
                  <a:lnTo>
                    <a:pt x="764" y="1"/>
                  </a:lnTo>
                  <a:lnTo>
                    <a:pt x="808" y="3"/>
                  </a:lnTo>
                  <a:lnTo>
                    <a:pt x="853" y="8"/>
                  </a:lnTo>
                  <a:lnTo>
                    <a:pt x="899" y="16"/>
                  </a:lnTo>
                  <a:lnTo>
                    <a:pt x="942" y="26"/>
                  </a:lnTo>
                  <a:lnTo>
                    <a:pt x="985" y="41"/>
                  </a:lnTo>
                  <a:lnTo>
                    <a:pt x="1025" y="59"/>
                  </a:lnTo>
                  <a:lnTo>
                    <a:pt x="1062" y="82"/>
                  </a:lnTo>
                  <a:lnTo>
                    <a:pt x="1097" y="109"/>
                  </a:lnTo>
                  <a:lnTo>
                    <a:pt x="1129" y="141"/>
                  </a:lnTo>
                  <a:lnTo>
                    <a:pt x="1156" y="180"/>
                  </a:lnTo>
                  <a:lnTo>
                    <a:pt x="1177" y="224"/>
                  </a:lnTo>
                  <a:lnTo>
                    <a:pt x="1194" y="275"/>
                  </a:lnTo>
                  <a:lnTo>
                    <a:pt x="1204" y="332"/>
                  </a:lnTo>
                  <a:lnTo>
                    <a:pt x="1208" y="398"/>
                  </a:lnTo>
                  <a:lnTo>
                    <a:pt x="1208" y="399"/>
                  </a:lnTo>
                  <a:lnTo>
                    <a:pt x="1208" y="400"/>
                  </a:lnTo>
                  <a:lnTo>
                    <a:pt x="1208" y="401"/>
                  </a:lnTo>
                  <a:lnTo>
                    <a:pt x="1208" y="402"/>
                  </a:lnTo>
                  <a:lnTo>
                    <a:pt x="1208" y="403"/>
                  </a:lnTo>
                  <a:lnTo>
                    <a:pt x="1208" y="405"/>
                  </a:lnTo>
                  <a:lnTo>
                    <a:pt x="1208" y="406"/>
                  </a:lnTo>
                  <a:lnTo>
                    <a:pt x="1208" y="407"/>
                  </a:lnTo>
                  <a:lnTo>
                    <a:pt x="1208" y="408"/>
                  </a:lnTo>
                  <a:lnTo>
                    <a:pt x="1208" y="409"/>
                  </a:lnTo>
                  <a:lnTo>
                    <a:pt x="1208" y="411"/>
                  </a:lnTo>
                  <a:lnTo>
                    <a:pt x="1208" y="412"/>
                  </a:lnTo>
                  <a:lnTo>
                    <a:pt x="1208" y="413"/>
                  </a:lnTo>
                  <a:lnTo>
                    <a:pt x="1208" y="414"/>
                  </a:lnTo>
                  <a:lnTo>
                    <a:pt x="1208" y="415"/>
                  </a:lnTo>
                  <a:lnTo>
                    <a:pt x="1208" y="417"/>
                  </a:lnTo>
                  <a:lnTo>
                    <a:pt x="1214" y="417"/>
                  </a:lnTo>
                  <a:lnTo>
                    <a:pt x="1220" y="417"/>
                  </a:lnTo>
                  <a:lnTo>
                    <a:pt x="1228" y="417"/>
                  </a:lnTo>
                  <a:lnTo>
                    <a:pt x="1236" y="417"/>
                  </a:lnTo>
                  <a:lnTo>
                    <a:pt x="1245" y="417"/>
                  </a:lnTo>
                  <a:lnTo>
                    <a:pt x="1253" y="418"/>
                  </a:lnTo>
                  <a:lnTo>
                    <a:pt x="1262" y="418"/>
                  </a:lnTo>
                  <a:lnTo>
                    <a:pt x="1271" y="418"/>
                  </a:lnTo>
                  <a:lnTo>
                    <a:pt x="1280" y="418"/>
                  </a:lnTo>
                  <a:lnTo>
                    <a:pt x="1289" y="418"/>
                  </a:lnTo>
                  <a:lnTo>
                    <a:pt x="1297" y="418"/>
                  </a:lnTo>
                  <a:lnTo>
                    <a:pt x="1305" y="418"/>
                  </a:lnTo>
                  <a:lnTo>
                    <a:pt x="1312" y="418"/>
                  </a:lnTo>
                  <a:lnTo>
                    <a:pt x="1320" y="418"/>
                  </a:lnTo>
                  <a:lnTo>
                    <a:pt x="1326" y="418"/>
                  </a:lnTo>
                  <a:lnTo>
                    <a:pt x="1332" y="419"/>
                  </a:lnTo>
                  <a:lnTo>
                    <a:pt x="1362" y="418"/>
                  </a:lnTo>
                  <a:lnTo>
                    <a:pt x="1393" y="417"/>
                  </a:lnTo>
                  <a:lnTo>
                    <a:pt x="1428" y="416"/>
                  </a:lnTo>
                  <a:lnTo>
                    <a:pt x="1463" y="416"/>
                  </a:lnTo>
                  <a:lnTo>
                    <a:pt x="1500" y="417"/>
                  </a:lnTo>
                  <a:lnTo>
                    <a:pt x="1536" y="419"/>
                  </a:lnTo>
                  <a:lnTo>
                    <a:pt x="1572" y="423"/>
                  </a:lnTo>
                  <a:lnTo>
                    <a:pt x="1606" y="431"/>
                  </a:lnTo>
                  <a:lnTo>
                    <a:pt x="1638" y="440"/>
                  </a:lnTo>
                  <a:lnTo>
                    <a:pt x="1669" y="453"/>
                  </a:lnTo>
                  <a:lnTo>
                    <a:pt x="1697" y="470"/>
                  </a:lnTo>
                  <a:lnTo>
                    <a:pt x="1720" y="491"/>
                  </a:lnTo>
                  <a:lnTo>
                    <a:pt x="1740" y="517"/>
                  </a:lnTo>
                  <a:lnTo>
                    <a:pt x="1754" y="548"/>
                  </a:lnTo>
                  <a:lnTo>
                    <a:pt x="1763" y="583"/>
                  </a:lnTo>
                  <a:lnTo>
                    <a:pt x="1767" y="627"/>
                  </a:lnTo>
                  <a:lnTo>
                    <a:pt x="1765" y="665"/>
                  </a:lnTo>
                  <a:lnTo>
                    <a:pt x="1759" y="701"/>
                  </a:lnTo>
                  <a:lnTo>
                    <a:pt x="1750" y="734"/>
                  </a:lnTo>
                  <a:lnTo>
                    <a:pt x="1738" y="765"/>
                  </a:lnTo>
                  <a:lnTo>
                    <a:pt x="1723" y="793"/>
                  </a:lnTo>
                  <a:lnTo>
                    <a:pt x="1706" y="818"/>
                  </a:lnTo>
                  <a:lnTo>
                    <a:pt x="1687" y="842"/>
                  </a:lnTo>
                  <a:lnTo>
                    <a:pt x="1667" y="863"/>
                  </a:lnTo>
                  <a:lnTo>
                    <a:pt x="1645" y="881"/>
                  </a:lnTo>
                  <a:lnTo>
                    <a:pt x="1622" y="896"/>
                  </a:lnTo>
                  <a:lnTo>
                    <a:pt x="1599" y="911"/>
                  </a:lnTo>
                  <a:lnTo>
                    <a:pt x="1576" y="922"/>
                  </a:lnTo>
                  <a:lnTo>
                    <a:pt x="1552" y="932"/>
                  </a:lnTo>
                  <a:lnTo>
                    <a:pt x="1529" y="941"/>
                  </a:lnTo>
                  <a:lnTo>
                    <a:pt x="1507" y="947"/>
                  </a:lnTo>
                  <a:lnTo>
                    <a:pt x="1487" y="952"/>
                  </a:lnTo>
                  <a:lnTo>
                    <a:pt x="1499" y="977"/>
                  </a:lnTo>
                  <a:lnTo>
                    <a:pt x="1511" y="1006"/>
                  </a:lnTo>
                  <a:lnTo>
                    <a:pt x="1525" y="1035"/>
                  </a:lnTo>
                  <a:lnTo>
                    <a:pt x="1539" y="1065"/>
                  </a:lnTo>
                  <a:lnTo>
                    <a:pt x="1554" y="1094"/>
                  </a:lnTo>
                  <a:lnTo>
                    <a:pt x="1569" y="1126"/>
                  </a:lnTo>
                  <a:lnTo>
                    <a:pt x="1584" y="1157"/>
                  </a:lnTo>
                  <a:lnTo>
                    <a:pt x="1599" y="1189"/>
                  </a:lnTo>
                  <a:lnTo>
                    <a:pt x="1615" y="1221"/>
                  </a:lnTo>
                  <a:lnTo>
                    <a:pt x="1631" y="1252"/>
                  </a:lnTo>
                  <a:lnTo>
                    <a:pt x="1646" y="1284"/>
                  </a:lnTo>
                  <a:lnTo>
                    <a:pt x="1662" y="1315"/>
                  </a:lnTo>
                  <a:lnTo>
                    <a:pt x="1677" y="1346"/>
                  </a:lnTo>
                  <a:lnTo>
                    <a:pt x="1692" y="1376"/>
                  </a:lnTo>
                  <a:lnTo>
                    <a:pt x="1708" y="1404"/>
                  </a:lnTo>
                  <a:lnTo>
                    <a:pt x="1723" y="1433"/>
                  </a:lnTo>
                  <a:lnTo>
                    <a:pt x="1736" y="1369"/>
                  </a:lnTo>
                  <a:lnTo>
                    <a:pt x="1748" y="1307"/>
                  </a:lnTo>
                  <a:lnTo>
                    <a:pt x="1760" y="1244"/>
                  </a:lnTo>
                  <a:lnTo>
                    <a:pt x="1772" y="1181"/>
                  </a:lnTo>
                  <a:lnTo>
                    <a:pt x="1784" y="1117"/>
                  </a:lnTo>
                  <a:lnTo>
                    <a:pt x="1794" y="1053"/>
                  </a:lnTo>
                  <a:lnTo>
                    <a:pt x="1804" y="990"/>
                  </a:lnTo>
                  <a:lnTo>
                    <a:pt x="1814" y="926"/>
                  </a:lnTo>
                  <a:lnTo>
                    <a:pt x="1824" y="863"/>
                  </a:lnTo>
                  <a:lnTo>
                    <a:pt x="1833" y="799"/>
                  </a:lnTo>
                  <a:lnTo>
                    <a:pt x="1842" y="735"/>
                  </a:lnTo>
                  <a:lnTo>
                    <a:pt x="1850" y="672"/>
                  </a:lnTo>
                  <a:lnTo>
                    <a:pt x="1858" y="608"/>
                  </a:lnTo>
                  <a:lnTo>
                    <a:pt x="1866" y="543"/>
                  </a:lnTo>
                  <a:lnTo>
                    <a:pt x="1873" y="480"/>
                  </a:lnTo>
                  <a:lnTo>
                    <a:pt x="1880" y="417"/>
                  </a:lnTo>
                  <a:lnTo>
                    <a:pt x="1882" y="417"/>
                  </a:lnTo>
                  <a:lnTo>
                    <a:pt x="1885" y="417"/>
                  </a:lnTo>
                  <a:lnTo>
                    <a:pt x="1890" y="417"/>
                  </a:lnTo>
                  <a:lnTo>
                    <a:pt x="1895" y="417"/>
                  </a:lnTo>
                  <a:lnTo>
                    <a:pt x="1900" y="417"/>
                  </a:lnTo>
                  <a:lnTo>
                    <a:pt x="1908" y="417"/>
                  </a:lnTo>
                  <a:lnTo>
                    <a:pt x="1915" y="418"/>
                  </a:lnTo>
                  <a:lnTo>
                    <a:pt x="1922" y="418"/>
                  </a:lnTo>
                  <a:lnTo>
                    <a:pt x="1929" y="418"/>
                  </a:lnTo>
                  <a:lnTo>
                    <a:pt x="1936" y="418"/>
                  </a:lnTo>
                  <a:lnTo>
                    <a:pt x="1943" y="418"/>
                  </a:lnTo>
                  <a:lnTo>
                    <a:pt x="1951" y="418"/>
                  </a:lnTo>
                  <a:lnTo>
                    <a:pt x="1957" y="418"/>
                  </a:lnTo>
                  <a:lnTo>
                    <a:pt x="1963" y="418"/>
                  </a:lnTo>
                  <a:lnTo>
                    <a:pt x="1968" y="419"/>
                  </a:lnTo>
                  <a:lnTo>
                    <a:pt x="1973" y="418"/>
                  </a:lnTo>
                  <a:lnTo>
                    <a:pt x="1979" y="418"/>
                  </a:lnTo>
                  <a:lnTo>
                    <a:pt x="1986" y="418"/>
                  </a:lnTo>
                  <a:lnTo>
                    <a:pt x="1994" y="418"/>
                  </a:lnTo>
                  <a:lnTo>
                    <a:pt x="2001" y="418"/>
                  </a:lnTo>
                  <a:lnTo>
                    <a:pt x="2009" y="418"/>
                  </a:lnTo>
                  <a:lnTo>
                    <a:pt x="2016" y="418"/>
                  </a:lnTo>
                  <a:lnTo>
                    <a:pt x="2023" y="418"/>
                  </a:lnTo>
                  <a:lnTo>
                    <a:pt x="2031" y="417"/>
                  </a:lnTo>
                  <a:lnTo>
                    <a:pt x="2037" y="417"/>
                  </a:lnTo>
                  <a:lnTo>
                    <a:pt x="2043" y="417"/>
                  </a:lnTo>
                  <a:lnTo>
                    <a:pt x="2048" y="417"/>
                  </a:lnTo>
                  <a:lnTo>
                    <a:pt x="2053" y="417"/>
                  </a:lnTo>
                  <a:lnTo>
                    <a:pt x="2056" y="417"/>
                  </a:lnTo>
                  <a:lnTo>
                    <a:pt x="2058" y="417"/>
                  </a:lnTo>
                  <a:lnTo>
                    <a:pt x="2059" y="417"/>
                  </a:lnTo>
                  <a:close/>
                  <a:moveTo>
                    <a:pt x="997" y="419"/>
                  </a:moveTo>
                  <a:lnTo>
                    <a:pt x="995" y="380"/>
                  </a:lnTo>
                  <a:lnTo>
                    <a:pt x="991" y="344"/>
                  </a:lnTo>
                  <a:lnTo>
                    <a:pt x="983" y="312"/>
                  </a:lnTo>
                  <a:lnTo>
                    <a:pt x="973" y="282"/>
                  </a:lnTo>
                  <a:lnTo>
                    <a:pt x="960" y="254"/>
                  </a:lnTo>
                  <a:lnTo>
                    <a:pt x="945" y="229"/>
                  </a:lnTo>
                  <a:lnTo>
                    <a:pt x="927" y="208"/>
                  </a:lnTo>
                  <a:lnTo>
                    <a:pt x="908" y="188"/>
                  </a:lnTo>
                  <a:lnTo>
                    <a:pt x="885" y="172"/>
                  </a:lnTo>
                  <a:lnTo>
                    <a:pt x="862" y="158"/>
                  </a:lnTo>
                  <a:lnTo>
                    <a:pt x="836" y="145"/>
                  </a:lnTo>
                  <a:lnTo>
                    <a:pt x="808" y="136"/>
                  </a:lnTo>
                  <a:lnTo>
                    <a:pt x="779" y="129"/>
                  </a:lnTo>
                  <a:lnTo>
                    <a:pt x="748" y="123"/>
                  </a:lnTo>
                  <a:lnTo>
                    <a:pt x="715" y="120"/>
                  </a:lnTo>
                  <a:lnTo>
                    <a:pt x="682" y="120"/>
                  </a:lnTo>
                  <a:lnTo>
                    <a:pt x="670" y="120"/>
                  </a:lnTo>
                  <a:lnTo>
                    <a:pt x="657" y="120"/>
                  </a:lnTo>
                  <a:lnTo>
                    <a:pt x="643" y="120"/>
                  </a:lnTo>
                  <a:lnTo>
                    <a:pt x="629" y="120"/>
                  </a:lnTo>
                  <a:lnTo>
                    <a:pt x="614" y="121"/>
                  </a:lnTo>
                  <a:lnTo>
                    <a:pt x="599" y="121"/>
                  </a:lnTo>
                  <a:lnTo>
                    <a:pt x="584" y="122"/>
                  </a:lnTo>
                  <a:lnTo>
                    <a:pt x="570" y="122"/>
                  </a:lnTo>
                  <a:lnTo>
                    <a:pt x="555" y="123"/>
                  </a:lnTo>
                  <a:lnTo>
                    <a:pt x="542" y="124"/>
                  </a:lnTo>
                  <a:lnTo>
                    <a:pt x="529" y="124"/>
                  </a:lnTo>
                  <a:lnTo>
                    <a:pt x="516" y="125"/>
                  </a:lnTo>
                  <a:lnTo>
                    <a:pt x="506" y="126"/>
                  </a:lnTo>
                  <a:lnTo>
                    <a:pt x="497" y="126"/>
                  </a:lnTo>
                  <a:lnTo>
                    <a:pt x="490" y="127"/>
                  </a:lnTo>
                  <a:lnTo>
                    <a:pt x="485" y="128"/>
                  </a:lnTo>
                  <a:lnTo>
                    <a:pt x="473" y="184"/>
                  </a:lnTo>
                  <a:lnTo>
                    <a:pt x="464" y="238"/>
                  </a:lnTo>
                  <a:lnTo>
                    <a:pt x="455" y="288"/>
                  </a:lnTo>
                  <a:lnTo>
                    <a:pt x="447" y="336"/>
                  </a:lnTo>
                  <a:lnTo>
                    <a:pt x="439" y="383"/>
                  </a:lnTo>
                  <a:lnTo>
                    <a:pt x="430" y="428"/>
                  </a:lnTo>
                  <a:lnTo>
                    <a:pt x="423" y="473"/>
                  </a:lnTo>
                  <a:lnTo>
                    <a:pt x="416" y="517"/>
                  </a:lnTo>
                  <a:lnTo>
                    <a:pt x="409" y="561"/>
                  </a:lnTo>
                  <a:lnTo>
                    <a:pt x="402" y="606"/>
                  </a:lnTo>
                  <a:lnTo>
                    <a:pt x="395" y="651"/>
                  </a:lnTo>
                  <a:lnTo>
                    <a:pt x="387" y="698"/>
                  </a:lnTo>
                  <a:lnTo>
                    <a:pt x="379" y="748"/>
                  </a:lnTo>
                  <a:lnTo>
                    <a:pt x="372" y="800"/>
                  </a:lnTo>
                  <a:lnTo>
                    <a:pt x="364" y="854"/>
                  </a:lnTo>
                  <a:lnTo>
                    <a:pt x="356" y="913"/>
                  </a:lnTo>
                  <a:lnTo>
                    <a:pt x="359" y="913"/>
                  </a:lnTo>
                  <a:lnTo>
                    <a:pt x="364" y="914"/>
                  </a:lnTo>
                  <a:lnTo>
                    <a:pt x="369" y="914"/>
                  </a:lnTo>
                  <a:lnTo>
                    <a:pt x="376" y="915"/>
                  </a:lnTo>
                  <a:lnTo>
                    <a:pt x="382" y="916"/>
                  </a:lnTo>
                  <a:lnTo>
                    <a:pt x="390" y="916"/>
                  </a:lnTo>
                  <a:lnTo>
                    <a:pt x="398" y="917"/>
                  </a:lnTo>
                  <a:lnTo>
                    <a:pt x="407" y="918"/>
                  </a:lnTo>
                  <a:lnTo>
                    <a:pt x="416" y="918"/>
                  </a:lnTo>
                  <a:lnTo>
                    <a:pt x="426" y="919"/>
                  </a:lnTo>
                  <a:lnTo>
                    <a:pt x="437" y="919"/>
                  </a:lnTo>
                  <a:lnTo>
                    <a:pt x="448" y="920"/>
                  </a:lnTo>
                  <a:lnTo>
                    <a:pt x="459" y="920"/>
                  </a:lnTo>
                  <a:lnTo>
                    <a:pt x="470" y="920"/>
                  </a:lnTo>
                  <a:lnTo>
                    <a:pt x="483" y="920"/>
                  </a:lnTo>
                  <a:lnTo>
                    <a:pt x="496" y="921"/>
                  </a:lnTo>
                  <a:lnTo>
                    <a:pt x="550" y="918"/>
                  </a:lnTo>
                  <a:lnTo>
                    <a:pt x="602" y="911"/>
                  </a:lnTo>
                  <a:lnTo>
                    <a:pt x="653" y="898"/>
                  </a:lnTo>
                  <a:lnTo>
                    <a:pt x="700" y="881"/>
                  </a:lnTo>
                  <a:lnTo>
                    <a:pt x="744" y="861"/>
                  </a:lnTo>
                  <a:lnTo>
                    <a:pt x="786" y="835"/>
                  </a:lnTo>
                  <a:lnTo>
                    <a:pt x="824" y="806"/>
                  </a:lnTo>
                  <a:lnTo>
                    <a:pt x="859" y="774"/>
                  </a:lnTo>
                  <a:lnTo>
                    <a:pt x="889" y="738"/>
                  </a:lnTo>
                  <a:lnTo>
                    <a:pt x="917" y="700"/>
                  </a:lnTo>
                  <a:lnTo>
                    <a:pt x="941" y="658"/>
                  </a:lnTo>
                  <a:lnTo>
                    <a:pt x="960" y="615"/>
                  </a:lnTo>
                  <a:lnTo>
                    <a:pt x="975" y="569"/>
                  </a:lnTo>
                  <a:lnTo>
                    <a:pt x="987" y="521"/>
                  </a:lnTo>
                  <a:lnTo>
                    <a:pt x="994" y="471"/>
                  </a:lnTo>
                  <a:lnTo>
                    <a:pt x="997" y="419"/>
                  </a:lnTo>
                  <a:close/>
                  <a:moveTo>
                    <a:pt x="1324" y="872"/>
                  </a:moveTo>
                  <a:lnTo>
                    <a:pt x="1353" y="871"/>
                  </a:lnTo>
                  <a:lnTo>
                    <a:pt x="1382" y="868"/>
                  </a:lnTo>
                  <a:lnTo>
                    <a:pt x="1410" y="863"/>
                  </a:lnTo>
                  <a:lnTo>
                    <a:pt x="1435" y="855"/>
                  </a:lnTo>
                  <a:lnTo>
                    <a:pt x="1460" y="846"/>
                  </a:lnTo>
                  <a:lnTo>
                    <a:pt x="1481" y="836"/>
                  </a:lnTo>
                  <a:lnTo>
                    <a:pt x="1502" y="824"/>
                  </a:lnTo>
                  <a:lnTo>
                    <a:pt x="1521" y="809"/>
                  </a:lnTo>
                  <a:lnTo>
                    <a:pt x="1538" y="794"/>
                  </a:lnTo>
                  <a:lnTo>
                    <a:pt x="1552" y="776"/>
                  </a:lnTo>
                  <a:lnTo>
                    <a:pt x="1565" y="758"/>
                  </a:lnTo>
                  <a:lnTo>
                    <a:pt x="1576" y="737"/>
                  </a:lnTo>
                  <a:lnTo>
                    <a:pt x="1584" y="716"/>
                  </a:lnTo>
                  <a:lnTo>
                    <a:pt x="1590" y="692"/>
                  </a:lnTo>
                  <a:lnTo>
                    <a:pt x="1594" y="669"/>
                  </a:lnTo>
                  <a:lnTo>
                    <a:pt x="1596" y="643"/>
                  </a:lnTo>
                  <a:lnTo>
                    <a:pt x="1595" y="628"/>
                  </a:lnTo>
                  <a:lnTo>
                    <a:pt x="1593" y="614"/>
                  </a:lnTo>
                  <a:lnTo>
                    <a:pt x="1590" y="601"/>
                  </a:lnTo>
                  <a:lnTo>
                    <a:pt x="1585" y="589"/>
                  </a:lnTo>
                  <a:lnTo>
                    <a:pt x="1579" y="576"/>
                  </a:lnTo>
                  <a:lnTo>
                    <a:pt x="1572" y="565"/>
                  </a:lnTo>
                  <a:lnTo>
                    <a:pt x="1563" y="555"/>
                  </a:lnTo>
                  <a:lnTo>
                    <a:pt x="1554" y="545"/>
                  </a:lnTo>
                  <a:lnTo>
                    <a:pt x="1543" y="537"/>
                  </a:lnTo>
                  <a:lnTo>
                    <a:pt x="1531" y="530"/>
                  </a:lnTo>
                  <a:lnTo>
                    <a:pt x="1517" y="523"/>
                  </a:lnTo>
                  <a:lnTo>
                    <a:pt x="1502" y="518"/>
                  </a:lnTo>
                  <a:lnTo>
                    <a:pt x="1487" y="514"/>
                  </a:lnTo>
                  <a:lnTo>
                    <a:pt x="1469" y="511"/>
                  </a:lnTo>
                  <a:lnTo>
                    <a:pt x="1451" y="509"/>
                  </a:lnTo>
                  <a:lnTo>
                    <a:pt x="1432" y="509"/>
                  </a:lnTo>
                  <a:lnTo>
                    <a:pt x="1425" y="509"/>
                  </a:lnTo>
                  <a:lnTo>
                    <a:pt x="1419" y="509"/>
                  </a:lnTo>
                  <a:lnTo>
                    <a:pt x="1413" y="509"/>
                  </a:lnTo>
                  <a:lnTo>
                    <a:pt x="1407" y="509"/>
                  </a:lnTo>
                  <a:lnTo>
                    <a:pt x="1399" y="509"/>
                  </a:lnTo>
                  <a:lnTo>
                    <a:pt x="1393" y="509"/>
                  </a:lnTo>
                  <a:lnTo>
                    <a:pt x="1388" y="509"/>
                  </a:lnTo>
                  <a:lnTo>
                    <a:pt x="1382" y="509"/>
                  </a:lnTo>
                  <a:lnTo>
                    <a:pt x="1377" y="509"/>
                  </a:lnTo>
                  <a:lnTo>
                    <a:pt x="1371" y="509"/>
                  </a:lnTo>
                  <a:lnTo>
                    <a:pt x="1367" y="509"/>
                  </a:lnTo>
                  <a:lnTo>
                    <a:pt x="1362" y="510"/>
                  </a:lnTo>
                  <a:lnTo>
                    <a:pt x="1357" y="510"/>
                  </a:lnTo>
                  <a:lnTo>
                    <a:pt x="1353" y="511"/>
                  </a:lnTo>
                  <a:lnTo>
                    <a:pt x="1350" y="511"/>
                  </a:lnTo>
                  <a:lnTo>
                    <a:pt x="1348" y="512"/>
                  </a:lnTo>
                  <a:lnTo>
                    <a:pt x="1342" y="539"/>
                  </a:lnTo>
                  <a:lnTo>
                    <a:pt x="1338" y="565"/>
                  </a:lnTo>
                  <a:lnTo>
                    <a:pt x="1334" y="589"/>
                  </a:lnTo>
                  <a:lnTo>
                    <a:pt x="1330" y="611"/>
                  </a:lnTo>
                  <a:lnTo>
                    <a:pt x="1326" y="632"/>
                  </a:lnTo>
                  <a:lnTo>
                    <a:pt x="1323" y="651"/>
                  </a:lnTo>
                  <a:lnTo>
                    <a:pt x="1320" y="671"/>
                  </a:lnTo>
                  <a:lnTo>
                    <a:pt x="1318" y="689"/>
                  </a:lnTo>
                  <a:lnTo>
                    <a:pt x="1314" y="708"/>
                  </a:lnTo>
                  <a:lnTo>
                    <a:pt x="1311" y="727"/>
                  </a:lnTo>
                  <a:lnTo>
                    <a:pt x="1308" y="747"/>
                  </a:lnTo>
                  <a:lnTo>
                    <a:pt x="1305" y="767"/>
                  </a:lnTo>
                  <a:lnTo>
                    <a:pt x="1302" y="790"/>
                  </a:lnTo>
                  <a:lnTo>
                    <a:pt x="1299" y="813"/>
                  </a:lnTo>
                  <a:lnTo>
                    <a:pt x="1295" y="840"/>
                  </a:lnTo>
                  <a:lnTo>
                    <a:pt x="1291" y="869"/>
                  </a:lnTo>
                  <a:lnTo>
                    <a:pt x="1292" y="869"/>
                  </a:lnTo>
                  <a:lnTo>
                    <a:pt x="1293" y="869"/>
                  </a:lnTo>
                  <a:lnTo>
                    <a:pt x="1294" y="869"/>
                  </a:lnTo>
                  <a:lnTo>
                    <a:pt x="1296" y="869"/>
                  </a:lnTo>
                  <a:lnTo>
                    <a:pt x="1298" y="869"/>
                  </a:lnTo>
                  <a:lnTo>
                    <a:pt x="1299" y="869"/>
                  </a:lnTo>
                  <a:lnTo>
                    <a:pt x="1301" y="870"/>
                  </a:lnTo>
                  <a:lnTo>
                    <a:pt x="1304" y="870"/>
                  </a:lnTo>
                  <a:lnTo>
                    <a:pt x="1306" y="870"/>
                  </a:lnTo>
                  <a:lnTo>
                    <a:pt x="1308" y="871"/>
                  </a:lnTo>
                  <a:lnTo>
                    <a:pt x="1310" y="871"/>
                  </a:lnTo>
                  <a:lnTo>
                    <a:pt x="1313" y="871"/>
                  </a:lnTo>
                  <a:lnTo>
                    <a:pt x="1315" y="871"/>
                  </a:lnTo>
                  <a:lnTo>
                    <a:pt x="1319" y="871"/>
                  </a:lnTo>
                  <a:lnTo>
                    <a:pt x="1321" y="871"/>
                  </a:lnTo>
                  <a:lnTo>
                    <a:pt x="1324" y="87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 name=""/>
            <p:cNvSpPr/>
            <p:nvPr/>
          </p:nvSpPr>
          <p:spPr>
            <a:xfrm>
              <a:off x="7098480" y="6540480"/>
              <a:ext cx="87480" cy="151560"/>
            </a:xfrm>
            <a:custGeom>
              <a:avLst/>
              <a:gdLst/>
              <a:ahLst/>
              <a:rect l="l" t="t" r="r" b="b"/>
              <a:pathLst>
                <a:path w="748" h="1088">
                  <a:moveTo>
                    <a:pt x="172" y="671"/>
                  </a:moveTo>
                  <a:lnTo>
                    <a:pt x="172" y="705"/>
                  </a:lnTo>
                  <a:lnTo>
                    <a:pt x="174" y="738"/>
                  </a:lnTo>
                  <a:lnTo>
                    <a:pt x="176" y="770"/>
                  </a:lnTo>
                  <a:lnTo>
                    <a:pt x="180" y="799"/>
                  </a:lnTo>
                  <a:lnTo>
                    <a:pt x="186" y="827"/>
                  </a:lnTo>
                  <a:lnTo>
                    <a:pt x="192" y="854"/>
                  </a:lnTo>
                  <a:lnTo>
                    <a:pt x="201" y="878"/>
                  </a:lnTo>
                  <a:lnTo>
                    <a:pt x="211" y="900"/>
                  </a:lnTo>
                  <a:lnTo>
                    <a:pt x="222" y="920"/>
                  </a:lnTo>
                  <a:lnTo>
                    <a:pt x="235" y="938"/>
                  </a:lnTo>
                  <a:lnTo>
                    <a:pt x="250" y="953"/>
                  </a:lnTo>
                  <a:lnTo>
                    <a:pt x="266" y="967"/>
                  </a:lnTo>
                  <a:lnTo>
                    <a:pt x="285" y="976"/>
                  </a:lnTo>
                  <a:lnTo>
                    <a:pt x="305" y="984"/>
                  </a:lnTo>
                  <a:lnTo>
                    <a:pt x="328" y="988"/>
                  </a:lnTo>
                  <a:lnTo>
                    <a:pt x="353" y="990"/>
                  </a:lnTo>
                  <a:lnTo>
                    <a:pt x="379" y="988"/>
                  </a:lnTo>
                  <a:lnTo>
                    <a:pt x="404" y="985"/>
                  </a:lnTo>
                  <a:lnTo>
                    <a:pt x="429" y="979"/>
                  </a:lnTo>
                  <a:lnTo>
                    <a:pt x="453" y="972"/>
                  </a:lnTo>
                  <a:lnTo>
                    <a:pt x="474" y="963"/>
                  </a:lnTo>
                  <a:lnTo>
                    <a:pt x="495" y="953"/>
                  </a:lnTo>
                  <a:lnTo>
                    <a:pt x="514" y="943"/>
                  </a:lnTo>
                  <a:lnTo>
                    <a:pt x="532" y="932"/>
                  </a:lnTo>
                  <a:lnTo>
                    <a:pt x="547" y="920"/>
                  </a:lnTo>
                  <a:lnTo>
                    <a:pt x="561" y="910"/>
                  </a:lnTo>
                  <a:lnTo>
                    <a:pt x="574" y="901"/>
                  </a:lnTo>
                  <a:lnTo>
                    <a:pt x="583" y="892"/>
                  </a:lnTo>
                  <a:lnTo>
                    <a:pt x="591" y="885"/>
                  </a:lnTo>
                  <a:lnTo>
                    <a:pt x="597" y="878"/>
                  </a:lnTo>
                  <a:lnTo>
                    <a:pt x="600" y="875"/>
                  </a:lnTo>
                  <a:lnTo>
                    <a:pt x="602" y="874"/>
                  </a:lnTo>
                  <a:lnTo>
                    <a:pt x="624" y="874"/>
                  </a:lnTo>
                  <a:lnTo>
                    <a:pt x="594" y="1002"/>
                  </a:lnTo>
                  <a:lnTo>
                    <a:pt x="592" y="1003"/>
                  </a:lnTo>
                  <a:lnTo>
                    <a:pt x="588" y="1006"/>
                  </a:lnTo>
                  <a:lnTo>
                    <a:pt x="581" y="1010"/>
                  </a:lnTo>
                  <a:lnTo>
                    <a:pt x="573" y="1015"/>
                  </a:lnTo>
                  <a:lnTo>
                    <a:pt x="562" y="1022"/>
                  </a:lnTo>
                  <a:lnTo>
                    <a:pt x="549" y="1029"/>
                  </a:lnTo>
                  <a:lnTo>
                    <a:pt x="535" y="1036"/>
                  </a:lnTo>
                  <a:lnTo>
                    <a:pt x="518" y="1045"/>
                  </a:lnTo>
                  <a:lnTo>
                    <a:pt x="500" y="1053"/>
                  </a:lnTo>
                  <a:lnTo>
                    <a:pt x="480" y="1060"/>
                  </a:lnTo>
                  <a:lnTo>
                    <a:pt x="459" y="1067"/>
                  </a:lnTo>
                  <a:lnTo>
                    <a:pt x="436" y="1074"/>
                  </a:lnTo>
                  <a:lnTo>
                    <a:pt x="412" y="1080"/>
                  </a:lnTo>
                  <a:lnTo>
                    <a:pt x="386" y="1084"/>
                  </a:lnTo>
                  <a:lnTo>
                    <a:pt x="359" y="1087"/>
                  </a:lnTo>
                  <a:lnTo>
                    <a:pt x="332" y="1088"/>
                  </a:lnTo>
                  <a:lnTo>
                    <a:pt x="300" y="1086"/>
                  </a:lnTo>
                  <a:lnTo>
                    <a:pt x="269" y="1082"/>
                  </a:lnTo>
                  <a:lnTo>
                    <a:pt x="240" y="1074"/>
                  </a:lnTo>
                  <a:lnTo>
                    <a:pt x="210" y="1063"/>
                  </a:lnTo>
                  <a:lnTo>
                    <a:pt x="181" y="1050"/>
                  </a:lnTo>
                  <a:lnTo>
                    <a:pt x="154" y="1033"/>
                  </a:lnTo>
                  <a:lnTo>
                    <a:pt x="128" y="1013"/>
                  </a:lnTo>
                  <a:lnTo>
                    <a:pt x="103" y="988"/>
                  </a:lnTo>
                  <a:lnTo>
                    <a:pt x="81" y="961"/>
                  </a:lnTo>
                  <a:lnTo>
                    <a:pt x="61" y="930"/>
                  </a:lnTo>
                  <a:lnTo>
                    <a:pt x="43" y="894"/>
                  </a:lnTo>
                  <a:lnTo>
                    <a:pt x="28" y="855"/>
                  </a:lnTo>
                  <a:lnTo>
                    <a:pt x="16" y="812"/>
                  </a:lnTo>
                  <a:lnTo>
                    <a:pt x="7" y="765"/>
                  </a:lnTo>
                  <a:lnTo>
                    <a:pt x="1" y="712"/>
                  </a:lnTo>
                  <a:lnTo>
                    <a:pt x="0" y="657"/>
                  </a:lnTo>
                  <a:lnTo>
                    <a:pt x="2" y="594"/>
                  </a:lnTo>
                  <a:lnTo>
                    <a:pt x="9" y="534"/>
                  </a:lnTo>
                  <a:lnTo>
                    <a:pt x="20" y="473"/>
                  </a:lnTo>
                  <a:lnTo>
                    <a:pt x="37" y="415"/>
                  </a:lnTo>
                  <a:lnTo>
                    <a:pt x="57" y="357"/>
                  </a:lnTo>
                  <a:lnTo>
                    <a:pt x="82" y="303"/>
                  </a:lnTo>
                  <a:lnTo>
                    <a:pt x="110" y="251"/>
                  </a:lnTo>
                  <a:lnTo>
                    <a:pt x="142" y="204"/>
                  </a:lnTo>
                  <a:lnTo>
                    <a:pt x="178" y="160"/>
                  </a:lnTo>
                  <a:lnTo>
                    <a:pt x="217" y="120"/>
                  </a:lnTo>
                  <a:lnTo>
                    <a:pt x="259" y="85"/>
                  </a:lnTo>
                  <a:lnTo>
                    <a:pt x="304" y="55"/>
                  </a:lnTo>
                  <a:lnTo>
                    <a:pt x="352" y="32"/>
                  </a:lnTo>
                  <a:lnTo>
                    <a:pt x="402" y="14"/>
                  </a:lnTo>
                  <a:lnTo>
                    <a:pt x="456" y="3"/>
                  </a:lnTo>
                  <a:lnTo>
                    <a:pt x="511" y="0"/>
                  </a:lnTo>
                  <a:lnTo>
                    <a:pt x="535" y="0"/>
                  </a:lnTo>
                  <a:lnTo>
                    <a:pt x="558" y="3"/>
                  </a:lnTo>
                  <a:lnTo>
                    <a:pt x="582" y="6"/>
                  </a:lnTo>
                  <a:lnTo>
                    <a:pt x="603" y="11"/>
                  </a:lnTo>
                  <a:lnTo>
                    <a:pt x="624" y="16"/>
                  </a:lnTo>
                  <a:lnTo>
                    <a:pt x="643" y="23"/>
                  </a:lnTo>
                  <a:lnTo>
                    <a:pt x="662" y="29"/>
                  </a:lnTo>
                  <a:lnTo>
                    <a:pt x="678" y="36"/>
                  </a:lnTo>
                  <a:lnTo>
                    <a:pt x="693" y="43"/>
                  </a:lnTo>
                  <a:lnTo>
                    <a:pt x="707" y="49"/>
                  </a:lnTo>
                  <a:lnTo>
                    <a:pt x="719" y="55"/>
                  </a:lnTo>
                  <a:lnTo>
                    <a:pt x="729" y="61"/>
                  </a:lnTo>
                  <a:lnTo>
                    <a:pt x="736" y="66"/>
                  </a:lnTo>
                  <a:lnTo>
                    <a:pt x="743" y="69"/>
                  </a:lnTo>
                  <a:lnTo>
                    <a:pt x="746" y="72"/>
                  </a:lnTo>
                  <a:lnTo>
                    <a:pt x="748" y="73"/>
                  </a:lnTo>
                  <a:lnTo>
                    <a:pt x="745" y="80"/>
                  </a:lnTo>
                  <a:lnTo>
                    <a:pt x="742" y="89"/>
                  </a:lnTo>
                  <a:lnTo>
                    <a:pt x="738" y="98"/>
                  </a:lnTo>
                  <a:lnTo>
                    <a:pt x="735" y="107"/>
                  </a:lnTo>
                  <a:lnTo>
                    <a:pt x="732" y="117"/>
                  </a:lnTo>
                  <a:lnTo>
                    <a:pt x="729" y="126"/>
                  </a:lnTo>
                  <a:lnTo>
                    <a:pt x="726" y="137"/>
                  </a:lnTo>
                  <a:lnTo>
                    <a:pt x="724" y="147"/>
                  </a:lnTo>
                  <a:lnTo>
                    <a:pt x="721" y="156"/>
                  </a:lnTo>
                  <a:lnTo>
                    <a:pt x="718" y="166"/>
                  </a:lnTo>
                  <a:lnTo>
                    <a:pt x="715" y="177"/>
                  </a:lnTo>
                  <a:lnTo>
                    <a:pt x="713" y="186"/>
                  </a:lnTo>
                  <a:lnTo>
                    <a:pt x="711" y="195"/>
                  </a:lnTo>
                  <a:lnTo>
                    <a:pt x="709" y="204"/>
                  </a:lnTo>
                  <a:lnTo>
                    <a:pt x="708" y="213"/>
                  </a:lnTo>
                  <a:lnTo>
                    <a:pt x="707" y="222"/>
                  </a:lnTo>
                  <a:lnTo>
                    <a:pt x="687" y="222"/>
                  </a:lnTo>
                  <a:lnTo>
                    <a:pt x="686" y="220"/>
                  </a:lnTo>
                  <a:lnTo>
                    <a:pt x="684" y="215"/>
                  </a:lnTo>
                  <a:lnTo>
                    <a:pt x="680" y="208"/>
                  </a:lnTo>
                  <a:lnTo>
                    <a:pt x="675" y="200"/>
                  </a:lnTo>
                  <a:lnTo>
                    <a:pt x="669" y="191"/>
                  </a:lnTo>
                  <a:lnTo>
                    <a:pt x="661" y="181"/>
                  </a:lnTo>
                  <a:lnTo>
                    <a:pt x="650" y="169"/>
                  </a:lnTo>
                  <a:lnTo>
                    <a:pt x="640" y="158"/>
                  </a:lnTo>
                  <a:lnTo>
                    <a:pt x="628" y="147"/>
                  </a:lnTo>
                  <a:lnTo>
                    <a:pt x="613" y="136"/>
                  </a:lnTo>
                  <a:lnTo>
                    <a:pt x="599" y="125"/>
                  </a:lnTo>
                  <a:lnTo>
                    <a:pt x="582" y="116"/>
                  </a:lnTo>
                  <a:lnTo>
                    <a:pt x="564" y="108"/>
                  </a:lnTo>
                  <a:lnTo>
                    <a:pt x="545" y="103"/>
                  </a:lnTo>
                  <a:lnTo>
                    <a:pt x="524" y="99"/>
                  </a:lnTo>
                  <a:lnTo>
                    <a:pt x="503" y="98"/>
                  </a:lnTo>
                  <a:lnTo>
                    <a:pt x="465" y="101"/>
                  </a:lnTo>
                  <a:lnTo>
                    <a:pt x="429" y="112"/>
                  </a:lnTo>
                  <a:lnTo>
                    <a:pt x="396" y="130"/>
                  </a:lnTo>
                  <a:lnTo>
                    <a:pt x="365" y="154"/>
                  </a:lnTo>
                  <a:lnTo>
                    <a:pt x="335" y="184"/>
                  </a:lnTo>
                  <a:lnTo>
                    <a:pt x="308" y="218"/>
                  </a:lnTo>
                  <a:lnTo>
                    <a:pt x="283" y="256"/>
                  </a:lnTo>
                  <a:lnTo>
                    <a:pt x="260" y="297"/>
                  </a:lnTo>
                  <a:lnTo>
                    <a:pt x="241" y="341"/>
                  </a:lnTo>
                  <a:lnTo>
                    <a:pt x="222" y="387"/>
                  </a:lnTo>
                  <a:lnTo>
                    <a:pt x="207" y="435"/>
                  </a:lnTo>
                  <a:lnTo>
                    <a:pt x="194" y="483"/>
                  </a:lnTo>
                  <a:lnTo>
                    <a:pt x="184" y="532"/>
                  </a:lnTo>
                  <a:lnTo>
                    <a:pt x="177" y="580"/>
                  </a:lnTo>
                  <a:lnTo>
                    <a:pt x="173" y="626"/>
                  </a:lnTo>
                  <a:lnTo>
                    <a:pt x="172" y="671"/>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 name=""/>
            <p:cNvSpPr/>
            <p:nvPr/>
          </p:nvSpPr>
          <p:spPr>
            <a:xfrm>
              <a:off x="7178400" y="6524280"/>
              <a:ext cx="240480" cy="181800"/>
            </a:xfrm>
            <a:custGeom>
              <a:avLst/>
              <a:gdLst/>
              <a:ahLst/>
              <a:rect l="l" t="t" r="r" b="b"/>
              <a:pathLst>
                <a:path w="2048" h="1296">
                  <a:moveTo>
                    <a:pt x="2048" y="0"/>
                  </a:moveTo>
                  <a:lnTo>
                    <a:pt x="2009" y="77"/>
                  </a:lnTo>
                  <a:lnTo>
                    <a:pt x="1972" y="153"/>
                  </a:lnTo>
                  <a:lnTo>
                    <a:pt x="1937" y="226"/>
                  </a:lnTo>
                  <a:lnTo>
                    <a:pt x="1902" y="299"/>
                  </a:lnTo>
                  <a:lnTo>
                    <a:pt x="1869" y="371"/>
                  </a:lnTo>
                  <a:lnTo>
                    <a:pt x="1834" y="442"/>
                  </a:lnTo>
                  <a:lnTo>
                    <a:pt x="1800" y="515"/>
                  </a:lnTo>
                  <a:lnTo>
                    <a:pt x="1766" y="589"/>
                  </a:lnTo>
                  <a:lnTo>
                    <a:pt x="1730" y="664"/>
                  </a:lnTo>
                  <a:lnTo>
                    <a:pt x="1694" y="742"/>
                  </a:lnTo>
                  <a:lnTo>
                    <a:pt x="1656" y="823"/>
                  </a:lnTo>
                  <a:lnTo>
                    <a:pt x="1616" y="908"/>
                  </a:lnTo>
                  <a:lnTo>
                    <a:pt x="1574" y="998"/>
                  </a:lnTo>
                  <a:lnTo>
                    <a:pt x="1531" y="1091"/>
                  </a:lnTo>
                  <a:lnTo>
                    <a:pt x="1484" y="1190"/>
                  </a:lnTo>
                  <a:lnTo>
                    <a:pt x="1435" y="1296"/>
                  </a:lnTo>
                  <a:lnTo>
                    <a:pt x="1427" y="1294"/>
                  </a:lnTo>
                  <a:lnTo>
                    <a:pt x="1420" y="1293"/>
                  </a:lnTo>
                  <a:lnTo>
                    <a:pt x="1413" y="1292"/>
                  </a:lnTo>
                  <a:lnTo>
                    <a:pt x="1404" y="1291"/>
                  </a:lnTo>
                  <a:lnTo>
                    <a:pt x="1397" y="1291"/>
                  </a:lnTo>
                  <a:lnTo>
                    <a:pt x="1389" y="1291"/>
                  </a:lnTo>
                  <a:lnTo>
                    <a:pt x="1381" y="1291"/>
                  </a:lnTo>
                  <a:lnTo>
                    <a:pt x="1373" y="1291"/>
                  </a:lnTo>
                  <a:lnTo>
                    <a:pt x="1364" y="1291"/>
                  </a:lnTo>
                  <a:lnTo>
                    <a:pt x="1356" y="1291"/>
                  </a:lnTo>
                  <a:lnTo>
                    <a:pt x="1347" y="1292"/>
                  </a:lnTo>
                  <a:lnTo>
                    <a:pt x="1339" y="1292"/>
                  </a:lnTo>
                  <a:lnTo>
                    <a:pt x="1331" y="1293"/>
                  </a:lnTo>
                  <a:lnTo>
                    <a:pt x="1322" y="1294"/>
                  </a:lnTo>
                  <a:lnTo>
                    <a:pt x="1314" y="1295"/>
                  </a:lnTo>
                  <a:lnTo>
                    <a:pt x="1306" y="1296"/>
                  </a:lnTo>
                  <a:lnTo>
                    <a:pt x="1303" y="1216"/>
                  </a:lnTo>
                  <a:lnTo>
                    <a:pt x="1300" y="1139"/>
                  </a:lnTo>
                  <a:lnTo>
                    <a:pt x="1297" y="1065"/>
                  </a:lnTo>
                  <a:lnTo>
                    <a:pt x="1295" y="993"/>
                  </a:lnTo>
                  <a:lnTo>
                    <a:pt x="1293" y="924"/>
                  </a:lnTo>
                  <a:lnTo>
                    <a:pt x="1291" y="856"/>
                  </a:lnTo>
                  <a:lnTo>
                    <a:pt x="1288" y="790"/>
                  </a:lnTo>
                  <a:lnTo>
                    <a:pt x="1286" y="727"/>
                  </a:lnTo>
                  <a:lnTo>
                    <a:pt x="1284" y="664"/>
                  </a:lnTo>
                  <a:lnTo>
                    <a:pt x="1280" y="602"/>
                  </a:lnTo>
                  <a:lnTo>
                    <a:pt x="1277" y="543"/>
                  </a:lnTo>
                  <a:lnTo>
                    <a:pt x="1274" y="483"/>
                  </a:lnTo>
                  <a:lnTo>
                    <a:pt x="1271" y="425"/>
                  </a:lnTo>
                  <a:lnTo>
                    <a:pt x="1268" y="366"/>
                  </a:lnTo>
                  <a:lnTo>
                    <a:pt x="1264" y="309"/>
                  </a:lnTo>
                  <a:lnTo>
                    <a:pt x="1260" y="252"/>
                  </a:lnTo>
                  <a:lnTo>
                    <a:pt x="836" y="1296"/>
                  </a:lnTo>
                  <a:lnTo>
                    <a:pt x="828" y="1294"/>
                  </a:lnTo>
                  <a:lnTo>
                    <a:pt x="819" y="1293"/>
                  </a:lnTo>
                  <a:lnTo>
                    <a:pt x="811" y="1292"/>
                  </a:lnTo>
                  <a:lnTo>
                    <a:pt x="803" y="1291"/>
                  </a:lnTo>
                  <a:lnTo>
                    <a:pt x="795" y="1291"/>
                  </a:lnTo>
                  <a:lnTo>
                    <a:pt x="787" y="1291"/>
                  </a:lnTo>
                  <a:lnTo>
                    <a:pt x="779" y="1291"/>
                  </a:lnTo>
                  <a:lnTo>
                    <a:pt x="770" y="1291"/>
                  </a:lnTo>
                  <a:lnTo>
                    <a:pt x="762" y="1291"/>
                  </a:lnTo>
                  <a:lnTo>
                    <a:pt x="753" y="1291"/>
                  </a:lnTo>
                  <a:lnTo>
                    <a:pt x="745" y="1292"/>
                  </a:lnTo>
                  <a:lnTo>
                    <a:pt x="736" y="1292"/>
                  </a:lnTo>
                  <a:lnTo>
                    <a:pt x="728" y="1293"/>
                  </a:lnTo>
                  <a:lnTo>
                    <a:pt x="720" y="1294"/>
                  </a:lnTo>
                  <a:lnTo>
                    <a:pt x="712" y="1295"/>
                  </a:lnTo>
                  <a:lnTo>
                    <a:pt x="704" y="1296"/>
                  </a:lnTo>
                  <a:lnTo>
                    <a:pt x="698" y="1222"/>
                  </a:lnTo>
                  <a:lnTo>
                    <a:pt x="691" y="1151"/>
                  </a:lnTo>
                  <a:lnTo>
                    <a:pt x="686" y="1081"/>
                  </a:lnTo>
                  <a:lnTo>
                    <a:pt x="680" y="1012"/>
                  </a:lnTo>
                  <a:lnTo>
                    <a:pt x="675" y="944"/>
                  </a:lnTo>
                  <a:lnTo>
                    <a:pt x="670" y="877"/>
                  </a:lnTo>
                  <a:lnTo>
                    <a:pt x="664" y="811"/>
                  </a:lnTo>
                  <a:lnTo>
                    <a:pt x="659" y="746"/>
                  </a:lnTo>
                  <a:lnTo>
                    <a:pt x="654" y="681"/>
                  </a:lnTo>
                  <a:lnTo>
                    <a:pt x="647" y="617"/>
                  </a:lnTo>
                  <a:lnTo>
                    <a:pt x="641" y="552"/>
                  </a:lnTo>
                  <a:lnTo>
                    <a:pt x="635" y="489"/>
                  </a:lnTo>
                  <a:lnTo>
                    <a:pt x="629" y="425"/>
                  </a:lnTo>
                  <a:lnTo>
                    <a:pt x="622" y="360"/>
                  </a:lnTo>
                  <a:lnTo>
                    <a:pt x="616" y="297"/>
                  </a:lnTo>
                  <a:lnTo>
                    <a:pt x="608" y="232"/>
                  </a:lnTo>
                  <a:lnTo>
                    <a:pt x="594" y="231"/>
                  </a:lnTo>
                  <a:lnTo>
                    <a:pt x="581" y="230"/>
                  </a:lnTo>
                  <a:lnTo>
                    <a:pt x="567" y="229"/>
                  </a:lnTo>
                  <a:lnTo>
                    <a:pt x="554" y="228"/>
                  </a:lnTo>
                  <a:lnTo>
                    <a:pt x="541" y="227"/>
                  </a:lnTo>
                  <a:lnTo>
                    <a:pt x="529" y="227"/>
                  </a:lnTo>
                  <a:lnTo>
                    <a:pt x="515" y="226"/>
                  </a:lnTo>
                  <a:lnTo>
                    <a:pt x="502" y="226"/>
                  </a:lnTo>
                  <a:lnTo>
                    <a:pt x="489" y="225"/>
                  </a:lnTo>
                  <a:lnTo>
                    <a:pt x="474" y="225"/>
                  </a:lnTo>
                  <a:lnTo>
                    <a:pt x="461" y="224"/>
                  </a:lnTo>
                  <a:lnTo>
                    <a:pt x="447" y="224"/>
                  </a:lnTo>
                  <a:lnTo>
                    <a:pt x="432" y="224"/>
                  </a:lnTo>
                  <a:lnTo>
                    <a:pt x="418" y="224"/>
                  </a:lnTo>
                  <a:lnTo>
                    <a:pt x="403" y="224"/>
                  </a:lnTo>
                  <a:lnTo>
                    <a:pt x="388" y="224"/>
                  </a:lnTo>
                  <a:lnTo>
                    <a:pt x="383" y="223"/>
                  </a:lnTo>
                  <a:lnTo>
                    <a:pt x="378" y="223"/>
                  </a:lnTo>
                  <a:lnTo>
                    <a:pt x="372" y="222"/>
                  </a:lnTo>
                  <a:lnTo>
                    <a:pt x="367" y="222"/>
                  </a:lnTo>
                  <a:lnTo>
                    <a:pt x="361" y="221"/>
                  </a:lnTo>
                  <a:lnTo>
                    <a:pt x="355" y="221"/>
                  </a:lnTo>
                  <a:lnTo>
                    <a:pt x="349" y="221"/>
                  </a:lnTo>
                  <a:lnTo>
                    <a:pt x="344" y="221"/>
                  </a:lnTo>
                  <a:lnTo>
                    <a:pt x="339" y="221"/>
                  </a:lnTo>
                  <a:lnTo>
                    <a:pt x="334" y="221"/>
                  </a:lnTo>
                  <a:lnTo>
                    <a:pt x="329" y="221"/>
                  </a:lnTo>
                  <a:lnTo>
                    <a:pt x="324" y="221"/>
                  </a:lnTo>
                  <a:lnTo>
                    <a:pt x="320" y="221"/>
                  </a:lnTo>
                  <a:lnTo>
                    <a:pt x="315" y="221"/>
                  </a:lnTo>
                  <a:lnTo>
                    <a:pt x="312" y="221"/>
                  </a:lnTo>
                  <a:lnTo>
                    <a:pt x="310" y="221"/>
                  </a:lnTo>
                  <a:lnTo>
                    <a:pt x="304" y="251"/>
                  </a:lnTo>
                  <a:lnTo>
                    <a:pt x="299" y="277"/>
                  </a:lnTo>
                  <a:lnTo>
                    <a:pt x="295" y="301"/>
                  </a:lnTo>
                  <a:lnTo>
                    <a:pt x="291" y="322"/>
                  </a:lnTo>
                  <a:lnTo>
                    <a:pt x="287" y="343"/>
                  </a:lnTo>
                  <a:lnTo>
                    <a:pt x="284" y="361"/>
                  </a:lnTo>
                  <a:lnTo>
                    <a:pt x="281" y="379"/>
                  </a:lnTo>
                  <a:lnTo>
                    <a:pt x="278" y="396"/>
                  </a:lnTo>
                  <a:lnTo>
                    <a:pt x="274" y="414"/>
                  </a:lnTo>
                  <a:lnTo>
                    <a:pt x="271" y="432"/>
                  </a:lnTo>
                  <a:lnTo>
                    <a:pt x="268" y="451"/>
                  </a:lnTo>
                  <a:lnTo>
                    <a:pt x="265" y="470"/>
                  </a:lnTo>
                  <a:lnTo>
                    <a:pt x="261" y="492"/>
                  </a:lnTo>
                  <a:lnTo>
                    <a:pt x="258" y="516"/>
                  </a:lnTo>
                  <a:lnTo>
                    <a:pt x="254" y="543"/>
                  </a:lnTo>
                  <a:lnTo>
                    <a:pt x="250" y="573"/>
                  </a:lnTo>
                  <a:lnTo>
                    <a:pt x="253" y="573"/>
                  </a:lnTo>
                  <a:lnTo>
                    <a:pt x="258" y="573"/>
                  </a:lnTo>
                  <a:lnTo>
                    <a:pt x="263" y="573"/>
                  </a:lnTo>
                  <a:lnTo>
                    <a:pt x="268" y="573"/>
                  </a:lnTo>
                  <a:lnTo>
                    <a:pt x="274" y="573"/>
                  </a:lnTo>
                  <a:lnTo>
                    <a:pt x="281" y="573"/>
                  </a:lnTo>
                  <a:lnTo>
                    <a:pt x="288" y="574"/>
                  </a:lnTo>
                  <a:lnTo>
                    <a:pt x="295" y="574"/>
                  </a:lnTo>
                  <a:lnTo>
                    <a:pt x="302" y="574"/>
                  </a:lnTo>
                  <a:lnTo>
                    <a:pt x="309" y="575"/>
                  </a:lnTo>
                  <a:lnTo>
                    <a:pt x="316" y="575"/>
                  </a:lnTo>
                  <a:lnTo>
                    <a:pt x="324" y="575"/>
                  </a:lnTo>
                  <a:lnTo>
                    <a:pt x="332" y="575"/>
                  </a:lnTo>
                  <a:lnTo>
                    <a:pt x="338" y="575"/>
                  </a:lnTo>
                  <a:lnTo>
                    <a:pt x="345" y="575"/>
                  </a:lnTo>
                  <a:lnTo>
                    <a:pt x="352" y="576"/>
                  </a:lnTo>
                  <a:lnTo>
                    <a:pt x="368" y="575"/>
                  </a:lnTo>
                  <a:lnTo>
                    <a:pt x="383" y="575"/>
                  </a:lnTo>
                  <a:lnTo>
                    <a:pt x="397" y="575"/>
                  </a:lnTo>
                  <a:lnTo>
                    <a:pt x="412" y="575"/>
                  </a:lnTo>
                  <a:lnTo>
                    <a:pt x="426" y="574"/>
                  </a:lnTo>
                  <a:lnTo>
                    <a:pt x="439" y="574"/>
                  </a:lnTo>
                  <a:lnTo>
                    <a:pt x="453" y="573"/>
                  </a:lnTo>
                  <a:lnTo>
                    <a:pt x="466" y="572"/>
                  </a:lnTo>
                  <a:lnTo>
                    <a:pt x="479" y="571"/>
                  </a:lnTo>
                  <a:lnTo>
                    <a:pt x="493" y="571"/>
                  </a:lnTo>
                  <a:lnTo>
                    <a:pt x="507" y="570"/>
                  </a:lnTo>
                  <a:lnTo>
                    <a:pt x="520" y="569"/>
                  </a:lnTo>
                  <a:lnTo>
                    <a:pt x="534" y="568"/>
                  </a:lnTo>
                  <a:lnTo>
                    <a:pt x="548" y="567"/>
                  </a:lnTo>
                  <a:lnTo>
                    <a:pt x="562" y="566"/>
                  </a:lnTo>
                  <a:lnTo>
                    <a:pt x="578" y="565"/>
                  </a:lnTo>
                  <a:lnTo>
                    <a:pt x="576" y="571"/>
                  </a:lnTo>
                  <a:lnTo>
                    <a:pt x="575" y="578"/>
                  </a:lnTo>
                  <a:lnTo>
                    <a:pt x="573" y="584"/>
                  </a:lnTo>
                  <a:lnTo>
                    <a:pt x="572" y="591"/>
                  </a:lnTo>
                  <a:lnTo>
                    <a:pt x="570" y="598"/>
                  </a:lnTo>
                  <a:lnTo>
                    <a:pt x="568" y="606"/>
                  </a:lnTo>
                  <a:lnTo>
                    <a:pt x="567" y="612"/>
                  </a:lnTo>
                  <a:lnTo>
                    <a:pt x="566" y="619"/>
                  </a:lnTo>
                  <a:lnTo>
                    <a:pt x="565" y="626"/>
                  </a:lnTo>
                  <a:lnTo>
                    <a:pt x="565" y="633"/>
                  </a:lnTo>
                  <a:lnTo>
                    <a:pt x="564" y="639"/>
                  </a:lnTo>
                  <a:lnTo>
                    <a:pt x="564" y="647"/>
                  </a:lnTo>
                  <a:lnTo>
                    <a:pt x="564" y="653"/>
                  </a:lnTo>
                  <a:lnTo>
                    <a:pt x="564" y="660"/>
                  </a:lnTo>
                  <a:lnTo>
                    <a:pt x="565" y="666"/>
                  </a:lnTo>
                  <a:lnTo>
                    <a:pt x="566" y="673"/>
                  </a:lnTo>
                  <a:lnTo>
                    <a:pt x="551" y="671"/>
                  </a:lnTo>
                  <a:lnTo>
                    <a:pt x="536" y="669"/>
                  </a:lnTo>
                  <a:lnTo>
                    <a:pt x="521" y="668"/>
                  </a:lnTo>
                  <a:lnTo>
                    <a:pt x="506" y="667"/>
                  </a:lnTo>
                  <a:lnTo>
                    <a:pt x="492" y="666"/>
                  </a:lnTo>
                  <a:lnTo>
                    <a:pt x="476" y="665"/>
                  </a:lnTo>
                  <a:lnTo>
                    <a:pt x="462" y="664"/>
                  </a:lnTo>
                  <a:lnTo>
                    <a:pt x="448" y="663"/>
                  </a:lnTo>
                  <a:lnTo>
                    <a:pt x="432" y="662"/>
                  </a:lnTo>
                  <a:lnTo>
                    <a:pt x="418" y="662"/>
                  </a:lnTo>
                  <a:lnTo>
                    <a:pt x="405" y="661"/>
                  </a:lnTo>
                  <a:lnTo>
                    <a:pt x="390" y="661"/>
                  </a:lnTo>
                  <a:lnTo>
                    <a:pt x="376" y="661"/>
                  </a:lnTo>
                  <a:lnTo>
                    <a:pt x="363" y="661"/>
                  </a:lnTo>
                  <a:lnTo>
                    <a:pt x="349" y="661"/>
                  </a:lnTo>
                  <a:lnTo>
                    <a:pt x="336" y="661"/>
                  </a:lnTo>
                  <a:lnTo>
                    <a:pt x="327" y="660"/>
                  </a:lnTo>
                  <a:lnTo>
                    <a:pt x="319" y="660"/>
                  </a:lnTo>
                  <a:lnTo>
                    <a:pt x="311" y="660"/>
                  </a:lnTo>
                  <a:lnTo>
                    <a:pt x="304" y="660"/>
                  </a:lnTo>
                  <a:lnTo>
                    <a:pt x="298" y="660"/>
                  </a:lnTo>
                  <a:lnTo>
                    <a:pt x="293" y="660"/>
                  </a:lnTo>
                  <a:lnTo>
                    <a:pt x="288" y="660"/>
                  </a:lnTo>
                  <a:lnTo>
                    <a:pt x="283" y="661"/>
                  </a:lnTo>
                  <a:lnTo>
                    <a:pt x="278" y="661"/>
                  </a:lnTo>
                  <a:lnTo>
                    <a:pt x="272" y="662"/>
                  </a:lnTo>
                  <a:lnTo>
                    <a:pt x="267" y="662"/>
                  </a:lnTo>
                  <a:lnTo>
                    <a:pt x="262" y="663"/>
                  </a:lnTo>
                  <a:lnTo>
                    <a:pt x="256" y="663"/>
                  </a:lnTo>
                  <a:lnTo>
                    <a:pt x="250" y="663"/>
                  </a:lnTo>
                  <a:lnTo>
                    <a:pt x="243" y="663"/>
                  </a:lnTo>
                  <a:lnTo>
                    <a:pt x="236" y="664"/>
                  </a:lnTo>
                  <a:lnTo>
                    <a:pt x="230" y="692"/>
                  </a:lnTo>
                  <a:lnTo>
                    <a:pt x="226" y="718"/>
                  </a:lnTo>
                  <a:lnTo>
                    <a:pt x="222" y="745"/>
                  </a:lnTo>
                  <a:lnTo>
                    <a:pt x="219" y="770"/>
                  </a:lnTo>
                  <a:lnTo>
                    <a:pt x="215" y="794"/>
                  </a:lnTo>
                  <a:lnTo>
                    <a:pt x="212" y="818"/>
                  </a:lnTo>
                  <a:lnTo>
                    <a:pt x="208" y="842"/>
                  </a:lnTo>
                  <a:lnTo>
                    <a:pt x="205" y="865"/>
                  </a:lnTo>
                  <a:lnTo>
                    <a:pt x="202" y="889"/>
                  </a:lnTo>
                  <a:lnTo>
                    <a:pt x="198" y="912"/>
                  </a:lnTo>
                  <a:lnTo>
                    <a:pt x="195" y="937"/>
                  </a:lnTo>
                  <a:lnTo>
                    <a:pt x="190" y="963"/>
                  </a:lnTo>
                  <a:lnTo>
                    <a:pt x="187" y="988"/>
                  </a:lnTo>
                  <a:lnTo>
                    <a:pt x="183" y="1016"/>
                  </a:lnTo>
                  <a:lnTo>
                    <a:pt x="179" y="1044"/>
                  </a:lnTo>
                  <a:lnTo>
                    <a:pt x="175" y="1074"/>
                  </a:lnTo>
                  <a:lnTo>
                    <a:pt x="176" y="1073"/>
                  </a:lnTo>
                  <a:lnTo>
                    <a:pt x="177" y="1072"/>
                  </a:lnTo>
                  <a:lnTo>
                    <a:pt x="178" y="1071"/>
                  </a:lnTo>
                  <a:lnTo>
                    <a:pt x="180" y="1070"/>
                  </a:lnTo>
                  <a:lnTo>
                    <a:pt x="182" y="1069"/>
                  </a:lnTo>
                  <a:lnTo>
                    <a:pt x="183" y="1069"/>
                  </a:lnTo>
                  <a:lnTo>
                    <a:pt x="185" y="1068"/>
                  </a:lnTo>
                  <a:lnTo>
                    <a:pt x="188" y="1068"/>
                  </a:lnTo>
                  <a:lnTo>
                    <a:pt x="190" y="1067"/>
                  </a:lnTo>
                  <a:lnTo>
                    <a:pt x="193" y="1067"/>
                  </a:lnTo>
                  <a:lnTo>
                    <a:pt x="196" y="1066"/>
                  </a:lnTo>
                  <a:lnTo>
                    <a:pt x="199" y="1066"/>
                  </a:lnTo>
                  <a:lnTo>
                    <a:pt x="202" y="1066"/>
                  </a:lnTo>
                  <a:lnTo>
                    <a:pt x="206" y="1066"/>
                  </a:lnTo>
                  <a:lnTo>
                    <a:pt x="210" y="1066"/>
                  </a:lnTo>
                  <a:lnTo>
                    <a:pt x="214" y="1066"/>
                  </a:lnTo>
                  <a:lnTo>
                    <a:pt x="220" y="1065"/>
                  </a:lnTo>
                  <a:lnTo>
                    <a:pt x="228" y="1065"/>
                  </a:lnTo>
                  <a:lnTo>
                    <a:pt x="239" y="1065"/>
                  </a:lnTo>
                  <a:lnTo>
                    <a:pt x="250" y="1065"/>
                  </a:lnTo>
                  <a:lnTo>
                    <a:pt x="262" y="1065"/>
                  </a:lnTo>
                  <a:lnTo>
                    <a:pt x="275" y="1065"/>
                  </a:lnTo>
                  <a:lnTo>
                    <a:pt x="289" y="1064"/>
                  </a:lnTo>
                  <a:lnTo>
                    <a:pt x="303" y="1064"/>
                  </a:lnTo>
                  <a:lnTo>
                    <a:pt x="318" y="1064"/>
                  </a:lnTo>
                  <a:lnTo>
                    <a:pt x="332" y="1063"/>
                  </a:lnTo>
                  <a:lnTo>
                    <a:pt x="346" y="1063"/>
                  </a:lnTo>
                  <a:lnTo>
                    <a:pt x="360" y="1063"/>
                  </a:lnTo>
                  <a:lnTo>
                    <a:pt x="373" y="1062"/>
                  </a:lnTo>
                  <a:lnTo>
                    <a:pt x="384" y="1062"/>
                  </a:lnTo>
                  <a:lnTo>
                    <a:pt x="395" y="1061"/>
                  </a:lnTo>
                  <a:lnTo>
                    <a:pt x="405" y="1061"/>
                  </a:lnTo>
                  <a:lnTo>
                    <a:pt x="418" y="1059"/>
                  </a:lnTo>
                  <a:lnTo>
                    <a:pt x="432" y="1058"/>
                  </a:lnTo>
                  <a:lnTo>
                    <a:pt x="447" y="1057"/>
                  </a:lnTo>
                  <a:lnTo>
                    <a:pt x="460" y="1056"/>
                  </a:lnTo>
                  <a:lnTo>
                    <a:pt x="472" y="1055"/>
                  </a:lnTo>
                  <a:lnTo>
                    <a:pt x="484" y="1053"/>
                  </a:lnTo>
                  <a:lnTo>
                    <a:pt x="497" y="1052"/>
                  </a:lnTo>
                  <a:lnTo>
                    <a:pt x="507" y="1051"/>
                  </a:lnTo>
                  <a:lnTo>
                    <a:pt x="517" y="1049"/>
                  </a:lnTo>
                  <a:lnTo>
                    <a:pt x="525" y="1048"/>
                  </a:lnTo>
                  <a:lnTo>
                    <a:pt x="534" y="1047"/>
                  </a:lnTo>
                  <a:lnTo>
                    <a:pt x="540" y="1046"/>
                  </a:lnTo>
                  <a:lnTo>
                    <a:pt x="546" y="1046"/>
                  </a:lnTo>
                  <a:lnTo>
                    <a:pt x="549" y="1045"/>
                  </a:lnTo>
                  <a:lnTo>
                    <a:pt x="552" y="1045"/>
                  </a:lnTo>
                  <a:lnTo>
                    <a:pt x="553" y="1045"/>
                  </a:lnTo>
                  <a:lnTo>
                    <a:pt x="550" y="1051"/>
                  </a:lnTo>
                  <a:lnTo>
                    <a:pt x="548" y="1058"/>
                  </a:lnTo>
                  <a:lnTo>
                    <a:pt x="546" y="1066"/>
                  </a:lnTo>
                  <a:lnTo>
                    <a:pt x="544" y="1073"/>
                  </a:lnTo>
                  <a:lnTo>
                    <a:pt x="542" y="1082"/>
                  </a:lnTo>
                  <a:lnTo>
                    <a:pt x="541" y="1090"/>
                  </a:lnTo>
                  <a:lnTo>
                    <a:pt x="540" y="1098"/>
                  </a:lnTo>
                  <a:lnTo>
                    <a:pt x="539" y="1105"/>
                  </a:lnTo>
                  <a:lnTo>
                    <a:pt x="538" y="1113"/>
                  </a:lnTo>
                  <a:lnTo>
                    <a:pt x="538" y="1122"/>
                  </a:lnTo>
                  <a:lnTo>
                    <a:pt x="538" y="1129"/>
                  </a:lnTo>
                  <a:lnTo>
                    <a:pt x="537" y="1137"/>
                  </a:lnTo>
                  <a:lnTo>
                    <a:pt x="537" y="1144"/>
                  </a:lnTo>
                  <a:lnTo>
                    <a:pt x="538" y="1150"/>
                  </a:lnTo>
                  <a:lnTo>
                    <a:pt x="538" y="1158"/>
                  </a:lnTo>
                  <a:lnTo>
                    <a:pt x="539" y="1164"/>
                  </a:lnTo>
                  <a:lnTo>
                    <a:pt x="421" y="1162"/>
                  </a:lnTo>
                  <a:lnTo>
                    <a:pt x="409" y="1161"/>
                  </a:lnTo>
                  <a:lnTo>
                    <a:pt x="396" y="1161"/>
                  </a:lnTo>
                  <a:lnTo>
                    <a:pt x="384" y="1160"/>
                  </a:lnTo>
                  <a:lnTo>
                    <a:pt x="371" y="1160"/>
                  </a:lnTo>
                  <a:lnTo>
                    <a:pt x="357" y="1159"/>
                  </a:lnTo>
                  <a:lnTo>
                    <a:pt x="343" y="1159"/>
                  </a:lnTo>
                  <a:lnTo>
                    <a:pt x="329" y="1159"/>
                  </a:lnTo>
                  <a:lnTo>
                    <a:pt x="315" y="1159"/>
                  </a:lnTo>
                  <a:lnTo>
                    <a:pt x="301" y="1159"/>
                  </a:lnTo>
                  <a:lnTo>
                    <a:pt x="287" y="1159"/>
                  </a:lnTo>
                  <a:lnTo>
                    <a:pt x="272" y="1159"/>
                  </a:lnTo>
                  <a:lnTo>
                    <a:pt x="259" y="1159"/>
                  </a:lnTo>
                  <a:lnTo>
                    <a:pt x="246" y="1159"/>
                  </a:lnTo>
                  <a:lnTo>
                    <a:pt x="232" y="1159"/>
                  </a:lnTo>
                  <a:lnTo>
                    <a:pt x="219" y="1159"/>
                  </a:lnTo>
                  <a:lnTo>
                    <a:pt x="208" y="1159"/>
                  </a:lnTo>
                  <a:lnTo>
                    <a:pt x="198" y="1159"/>
                  </a:lnTo>
                  <a:lnTo>
                    <a:pt x="187" y="1159"/>
                  </a:lnTo>
                  <a:lnTo>
                    <a:pt x="177" y="1159"/>
                  </a:lnTo>
                  <a:lnTo>
                    <a:pt x="167" y="1159"/>
                  </a:lnTo>
                  <a:lnTo>
                    <a:pt x="158" y="1159"/>
                  </a:lnTo>
                  <a:lnTo>
                    <a:pt x="147" y="1159"/>
                  </a:lnTo>
                  <a:lnTo>
                    <a:pt x="138" y="1159"/>
                  </a:lnTo>
                  <a:lnTo>
                    <a:pt x="129" y="1159"/>
                  </a:lnTo>
                  <a:lnTo>
                    <a:pt x="120" y="1159"/>
                  </a:lnTo>
                  <a:lnTo>
                    <a:pt x="111" y="1159"/>
                  </a:lnTo>
                  <a:lnTo>
                    <a:pt x="102" y="1159"/>
                  </a:lnTo>
                  <a:lnTo>
                    <a:pt x="93" y="1160"/>
                  </a:lnTo>
                  <a:lnTo>
                    <a:pt x="85" y="1160"/>
                  </a:lnTo>
                  <a:lnTo>
                    <a:pt x="77" y="1161"/>
                  </a:lnTo>
                  <a:lnTo>
                    <a:pt x="70" y="1161"/>
                  </a:lnTo>
                  <a:lnTo>
                    <a:pt x="62" y="1162"/>
                  </a:lnTo>
                  <a:lnTo>
                    <a:pt x="16" y="1162"/>
                  </a:lnTo>
                  <a:lnTo>
                    <a:pt x="14" y="1162"/>
                  </a:lnTo>
                  <a:lnTo>
                    <a:pt x="13" y="1162"/>
                  </a:lnTo>
                  <a:lnTo>
                    <a:pt x="12" y="1162"/>
                  </a:lnTo>
                  <a:lnTo>
                    <a:pt x="11" y="1162"/>
                  </a:lnTo>
                  <a:lnTo>
                    <a:pt x="10" y="1162"/>
                  </a:lnTo>
                  <a:lnTo>
                    <a:pt x="9" y="1162"/>
                  </a:lnTo>
                  <a:lnTo>
                    <a:pt x="8" y="1162"/>
                  </a:lnTo>
                  <a:lnTo>
                    <a:pt x="7" y="1162"/>
                  </a:lnTo>
                  <a:lnTo>
                    <a:pt x="6" y="1162"/>
                  </a:lnTo>
                  <a:lnTo>
                    <a:pt x="5" y="1162"/>
                  </a:lnTo>
                  <a:lnTo>
                    <a:pt x="4" y="1162"/>
                  </a:lnTo>
                  <a:lnTo>
                    <a:pt x="3" y="1162"/>
                  </a:lnTo>
                  <a:lnTo>
                    <a:pt x="2" y="1162"/>
                  </a:lnTo>
                  <a:lnTo>
                    <a:pt x="1" y="1162"/>
                  </a:lnTo>
                  <a:lnTo>
                    <a:pt x="0" y="1162"/>
                  </a:lnTo>
                  <a:lnTo>
                    <a:pt x="0" y="1156"/>
                  </a:lnTo>
                  <a:lnTo>
                    <a:pt x="11" y="1092"/>
                  </a:lnTo>
                  <a:lnTo>
                    <a:pt x="23" y="1028"/>
                  </a:lnTo>
                  <a:lnTo>
                    <a:pt x="35" y="965"/>
                  </a:lnTo>
                  <a:lnTo>
                    <a:pt x="46" y="900"/>
                  </a:lnTo>
                  <a:lnTo>
                    <a:pt x="57" y="836"/>
                  </a:lnTo>
                  <a:lnTo>
                    <a:pt x="68" y="772"/>
                  </a:lnTo>
                  <a:lnTo>
                    <a:pt x="78" y="707"/>
                  </a:lnTo>
                  <a:lnTo>
                    <a:pt x="87" y="642"/>
                  </a:lnTo>
                  <a:lnTo>
                    <a:pt x="97" y="577"/>
                  </a:lnTo>
                  <a:lnTo>
                    <a:pt x="106" y="512"/>
                  </a:lnTo>
                  <a:lnTo>
                    <a:pt x="115" y="448"/>
                  </a:lnTo>
                  <a:lnTo>
                    <a:pt x="123" y="382"/>
                  </a:lnTo>
                  <a:lnTo>
                    <a:pt x="131" y="317"/>
                  </a:lnTo>
                  <a:lnTo>
                    <a:pt x="139" y="253"/>
                  </a:lnTo>
                  <a:lnTo>
                    <a:pt x="146" y="188"/>
                  </a:lnTo>
                  <a:lnTo>
                    <a:pt x="154" y="123"/>
                  </a:lnTo>
                  <a:lnTo>
                    <a:pt x="155" y="123"/>
                  </a:lnTo>
                  <a:lnTo>
                    <a:pt x="158" y="123"/>
                  </a:lnTo>
                  <a:lnTo>
                    <a:pt x="163" y="123"/>
                  </a:lnTo>
                  <a:lnTo>
                    <a:pt x="170" y="123"/>
                  </a:lnTo>
                  <a:lnTo>
                    <a:pt x="178" y="123"/>
                  </a:lnTo>
                  <a:lnTo>
                    <a:pt x="187" y="123"/>
                  </a:lnTo>
                  <a:lnTo>
                    <a:pt x="198" y="124"/>
                  </a:lnTo>
                  <a:lnTo>
                    <a:pt x="208" y="124"/>
                  </a:lnTo>
                  <a:lnTo>
                    <a:pt x="219" y="124"/>
                  </a:lnTo>
                  <a:lnTo>
                    <a:pt x="231" y="125"/>
                  </a:lnTo>
                  <a:lnTo>
                    <a:pt x="243" y="125"/>
                  </a:lnTo>
                  <a:lnTo>
                    <a:pt x="254" y="125"/>
                  </a:lnTo>
                  <a:lnTo>
                    <a:pt x="264" y="125"/>
                  </a:lnTo>
                  <a:lnTo>
                    <a:pt x="274" y="125"/>
                  </a:lnTo>
                  <a:lnTo>
                    <a:pt x="283" y="125"/>
                  </a:lnTo>
                  <a:lnTo>
                    <a:pt x="291" y="126"/>
                  </a:lnTo>
                  <a:lnTo>
                    <a:pt x="534" y="129"/>
                  </a:lnTo>
                  <a:lnTo>
                    <a:pt x="537" y="128"/>
                  </a:lnTo>
                  <a:lnTo>
                    <a:pt x="541" y="128"/>
                  </a:lnTo>
                  <a:lnTo>
                    <a:pt x="545" y="128"/>
                  </a:lnTo>
                  <a:lnTo>
                    <a:pt x="549" y="128"/>
                  </a:lnTo>
                  <a:lnTo>
                    <a:pt x="552" y="128"/>
                  </a:lnTo>
                  <a:lnTo>
                    <a:pt x="556" y="128"/>
                  </a:lnTo>
                  <a:lnTo>
                    <a:pt x="560" y="128"/>
                  </a:lnTo>
                  <a:lnTo>
                    <a:pt x="564" y="128"/>
                  </a:lnTo>
                  <a:lnTo>
                    <a:pt x="567" y="128"/>
                  </a:lnTo>
                  <a:lnTo>
                    <a:pt x="572" y="128"/>
                  </a:lnTo>
                  <a:lnTo>
                    <a:pt x="576" y="127"/>
                  </a:lnTo>
                  <a:lnTo>
                    <a:pt x="580" y="127"/>
                  </a:lnTo>
                  <a:lnTo>
                    <a:pt x="584" y="127"/>
                  </a:lnTo>
                  <a:lnTo>
                    <a:pt x="588" y="127"/>
                  </a:lnTo>
                  <a:lnTo>
                    <a:pt x="592" y="127"/>
                  </a:lnTo>
                  <a:lnTo>
                    <a:pt x="596" y="127"/>
                  </a:lnTo>
                  <a:lnTo>
                    <a:pt x="595" y="119"/>
                  </a:lnTo>
                  <a:lnTo>
                    <a:pt x="594" y="111"/>
                  </a:lnTo>
                  <a:lnTo>
                    <a:pt x="593" y="103"/>
                  </a:lnTo>
                  <a:lnTo>
                    <a:pt x="592" y="96"/>
                  </a:lnTo>
                  <a:lnTo>
                    <a:pt x="591" y="87"/>
                  </a:lnTo>
                  <a:lnTo>
                    <a:pt x="590" y="79"/>
                  </a:lnTo>
                  <a:lnTo>
                    <a:pt x="589" y="72"/>
                  </a:lnTo>
                  <a:lnTo>
                    <a:pt x="588" y="64"/>
                  </a:lnTo>
                  <a:lnTo>
                    <a:pt x="587" y="56"/>
                  </a:lnTo>
                  <a:lnTo>
                    <a:pt x="586" y="47"/>
                  </a:lnTo>
                  <a:lnTo>
                    <a:pt x="585" y="40"/>
                  </a:lnTo>
                  <a:lnTo>
                    <a:pt x="584" y="32"/>
                  </a:lnTo>
                  <a:lnTo>
                    <a:pt x="583" y="24"/>
                  </a:lnTo>
                  <a:lnTo>
                    <a:pt x="582" y="16"/>
                  </a:lnTo>
                  <a:lnTo>
                    <a:pt x="581" y="7"/>
                  </a:lnTo>
                  <a:lnTo>
                    <a:pt x="580" y="0"/>
                  </a:lnTo>
                  <a:lnTo>
                    <a:pt x="582" y="0"/>
                  </a:lnTo>
                  <a:lnTo>
                    <a:pt x="585" y="0"/>
                  </a:lnTo>
                  <a:lnTo>
                    <a:pt x="590" y="0"/>
                  </a:lnTo>
                  <a:lnTo>
                    <a:pt x="595" y="0"/>
                  </a:lnTo>
                  <a:lnTo>
                    <a:pt x="600" y="0"/>
                  </a:lnTo>
                  <a:lnTo>
                    <a:pt x="607" y="0"/>
                  </a:lnTo>
                  <a:lnTo>
                    <a:pt x="615" y="1"/>
                  </a:lnTo>
                  <a:lnTo>
                    <a:pt x="622" y="1"/>
                  </a:lnTo>
                  <a:lnTo>
                    <a:pt x="629" y="1"/>
                  </a:lnTo>
                  <a:lnTo>
                    <a:pt x="636" y="1"/>
                  </a:lnTo>
                  <a:lnTo>
                    <a:pt x="643" y="1"/>
                  </a:lnTo>
                  <a:lnTo>
                    <a:pt x="650" y="1"/>
                  </a:lnTo>
                  <a:lnTo>
                    <a:pt x="657" y="1"/>
                  </a:lnTo>
                  <a:lnTo>
                    <a:pt x="663" y="1"/>
                  </a:lnTo>
                  <a:lnTo>
                    <a:pt x="668" y="2"/>
                  </a:lnTo>
                  <a:lnTo>
                    <a:pt x="672" y="1"/>
                  </a:lnTo>
                  <a:lnTo>
                    <a:pt x="678" y="1"/>
                  </a:lnTo>
                  <a:lnTo>
                    <a:pt x="684" y="1"/>
                  </a:lnTo>
                  <a:lnTo>
                    <a:pt x="690" y="1"/>
                  </a:lnTo>
                  <a:lnTo>
                    <a:pt x="698" y="1"/>
                  </a:lnTo>
                  <a:lnTo>
                    <a:pt x="705" y="1"/>
                  </a:lnTo>
                  <a:lnTo>
                    <a:pt x="711" y="1"/>
                  </a:lnTo>
                  <a:lnTo>
                    <a:pt x="718" y="1"/>
                  </a:lnTo>
                  <a:lnTo>
                    <a:pt x="724" y="0"/>
                  </a:lnTo>
                  <a:lnTo>
                    <a:pt x="730" y="0"/>
                  </a:lnTo>
                  <a:lnTo>
                    <a:pt x="736" y="0"/>
                  </a:lnTo>
                  <a:lnTo>
                    <a:pt x="741" y="0"/>
                  </a:lnTo>
                  <a:lnTo>
                    <a:pt x="745" y="0"/>
                  </a:lnTo>
                  <a:lnTo>
                    <a:pt x="748" y="0"/>
                  </a:lnTo>
                  <a:lnTo>
                    <a:pt x="750" y="0"/>
                  </a:lnTo>
                  <a:lnTo>
                    <a:pt x="751" y="0"/>
                  </a:lnTo>
                  <a:lnTo>
                    <a:pt x="755" y="68"/>
                  </a:lnTo>
                  <a:lnTo>
                    <a:pt x="759" y="136"/>
                  </a:lnTo>
                  <a:lnTo>
                    <a:pt x="763" y="202"/>
                  </a:lnTo>
                  <a:lnTo>
                    <a:pt x="768" y="269"/>
                  </a:lnTo>
                  <a:lnTo>
                    <a:pt x="773" y="335"/>
                  </a:lnTo>
                  <a:lnTo>
                    <a:pt x="779" y="400"/>
                  </a:lnTo>
                  <a:lnTo>
                    <a:pt x="784" y="465"/>
                  </a:lnTo>
                  <a:lnTo>
                    <a:pt x="789" y="530"/>
                  </a:lnTo>
                  <a:lnTo>
                    <a:pt x="794" y="594"/>
                  </a:lnTo>
                  <a:lnTo>
                    <a:pt x="800" y="659"/>
                  </a:lnTo>
                  <a:lnTo>
                    <a:pt x="805" y="724"/>
                  </a:lnTo>
                  <a:lnTo>
                    <a:pt x="811" y="788"/>
                  </a:lnTo>
                  <a:lnTo>
                    <a:pt x="817" y="853"/>
                  </a:lnTo>
                  <a:lnTo>
                    <a:pt x="824" y="919"/>
                  </a:lnTo>
                  <a:lnTo>
                    <a:pt x="830" y="983"/>
                  </a:lnTo>
                  <a:lnTo>
                    <a:pt x="836" y="1050"/>
                  </a:lnTo>
                  <a:lnTo>
                    <a:pt x="850" y="1011"/>
                  </a:lnTo>
                  <a:lnTo>
                    <a:pt x="870" y="964"/>
                  </a:lnTo>
                  <a:lnTo>
                    <a:pt x="891" y="908"/>
                  </a:lnTo>
                  <a:lnTo>
                    <a:pt x="916" y="847"/>
                  </a:lnTo>
                  <a:lnTo>
                    <a:pt x="942" y="779"/>
                  </a:lnTo>
                  <a:lnTo>
                    <a:pt x="971" y="707"/>
                  </a:lnTo>
                  <a:lnTo>
                    <a:pt x="1001" y="632"/>
                  </a:lnTo>
                  <a:lnTo>
                    <a:pt x="1031" y="555"/>
                  </a:lnTo>
                  <a:lnTo>
                    <a:pt x="1061" y="476"/>
                  </a:lnTo>
                  <a:lnTo>
                    <a:pt x="1092" y="398"/>
                  </a:lnTo>
                  <a:lnTo>
                    <a:pt x="1122" y="322"/>
                  </a:lnTo>
                  <a:lnTo>
                    <a:pt x="1149" y="248"/>
                  </a:lnTo>
                  <a:lnTo>
                    <a:pt x="1177" y="178"/>
                  </a:lnTo>
                  <a:lnTo>
                    <a:pt x="1202" y="112"/>
                  </a:lnTo>
                  <a:lnTo>
                    <a:pt x="1224" y="52"/>
                  </a:lnTo>
                  <a:lnTo>
                    <a:pt x="1244" y="0"/>
                  </a:lnTo>
                  <a:lnTo>
                    <a:pt x="1251" y="1"/>
                  </a:lnTo>
                  <a:lnTo>
                    <a:pt x="1260" y="2"/>
                  </a:lnTo>
                  <a:lnTo>
                    <a:pt x="1269" y="3"/>
                  </a:lnTo>
                  <a:lnTo>
                    <a:pt x="1278" y="4"/>
                  </a:lnTo>
                  <a:lnTo>
                    <a:pt x="1289" y="4"/>
                  </a:lnTo>
                  <a:lnTo>
                    <a:pt x="1299" y="4"/>
                  </a:lnTo>
                  <a:lnTo>
                    <a:pt x="1309" y="4"/>
                  </a:lnTo>
                  <a:lnTo>
                    <a:pt x="1320" y="4"/>
                  </a:lnTo>
                  <a:lnTo>
                    <a:pt x="1331" y="4"/>
                  </a:lnTo>
                  <a:lnTo>
                    <a:pt x="1341" y="4"/>
                  </a:lnTo>
                  <a:lnTo>
                    <a:pt x="1352" y="3"/>
                  </a:lnTo>
                  <a:lnTo>
                    <a:pt x="1362" y="3"/>
                  </a:lnTo>
                  <a:lnTo>
                    <a:pt x="1372" y="2"/>
                  </a:lnTo>
                  <a:lnTo>
                    <a:pt x="1382" y="1"/>
                  </a:lnTo>
                  <a:lnTo>
                    <a:pt x="1390" y="0"/>
                  </a:lnTo>
                  <a:lnTo>
                    <a:pt x="1399" y="0"/>
                  </a:lnTo>
                  <a:lnTo>
                    <a:pt x="1402" y="65"/>
                  </a:lnTo>
                  <a:lnTo>
                    <a:pt x="1405" y="129"/>
                  </a:lnTo>
                  <a:lnTo>
                    <a:pt x="1409" y="195"/>
                  </a:lnTo>
                  <a:lnTo>
                    <a:pt x="1412" y="260"/>
                  </a:lnTo>
                  <a:lnTo>
                    <a:pt x="1414" y="324"/>
                  </a:lnTo>
                  <a:lnTo>
                    <a:pt x="1417" y="390"/>
                  </a:lnTo>
                  <a:lnTo>
                    <a:pt x="1420" y="456"/>
                  </a:lnTo>
                  <a:lnTo>
                    <a:pt x="1423" y="520"/>
                  </a:lnTo>
                  <a:lnTo>
                    <a:pt x="1426" y="586"/>
                  </a:lnTo>
                  <a:lnTo>
                    <a:pt x="1428" y="652"/>
                  </a:lnTo>
                  <a:lnTo>
                    <a:pt x="1431" y="717"/>
                  </a:lnTo>
                  <a:lnTo>
                    <a:pt x="1434" y="783"/>
                  </a:lnTo>
                  <a:lnTo>
                    <a:pt x="1437" y="850"/>
                  </a:lnTo>
                  <a:lnTo>
                    <a:pt x="1440" y="915"/>
                  </a:lnTo>
                  <a:lnTo>
                    <a:pt x="1443" y="982"/>
                  </a:lnTo>
                  <a:lnTo>
                    <a:pt x="1446" y="1050"/>
                  </a:lnTo>
                  <a:lnTo>
                    <a:pt x="1464" y="1011"/>
                  </a:lnTo>
                  <a:lnTo>
                    <a:pt x="1485" y="963"/>
                  </a:lnTo>
                  <a:lnTo>
                    <a:pt x="1510" y="907"/>
                  </a:lnTo>
                  <a:lnTo>
                    <a:pt x="1539" y="845"/>
                  </a:lnTo>
                  <a:lnTo>
                    <a:pt x="1569" y="776"/>
                  </a:lnTo>
                  <a:lnTo>
                    <a:pt x="1601" y="703"/>
                  </a:lnTo>
                  <a:lnTo>
                    <a:pt x="1635" y="627"/>
                  </a:lnTo>
                  <a:lnTo>
                    <a:pt x="1670" y="549"/>
                  </a:lnTo>
                  <a:lnTo>
                    <a:pt x="1705" y="471"/>
                  </a:lnTo>
                  <a:lnTo>
                    <a:pt x="1738" y="392"/>
                  </a:lnTo>
                  <a:lnTo>
                    <a:pt x="1772" y="316"/>
                  </a:lnTo>
                  <a:lnTo>
                    <a:pt x="1804" y="242"/>
                  </a:lnTo>
                  <a:lnTo>
                    <a:pt x="1833" y="173"/>
                  </a:lnTo>
                  <a:lnTo>
                    <a:pt x="1859" y="108"/>
                  </a:lnTo>
                  <a:lnTo>
                    <a:pt x="1883" y="49"/>
                  </a:lnTo>
                  <a:lnTo>
                    <a:pt x="1903" y="0"/>
                  </a:lnTo>
                  <a:lnTo>
                    <a:pt x="1905" y="0"/>
                  </a:lnTo>
                  <a:lnTo>
                    <a:pt x="1907" y="0"/>
                  </a:lnTo>
                  <a:lnTo>
                    <a:pt x="1911" y="0"/>
                  </a:lnTo>
                  <a:lnTo>
                    <a:pt x="1915" y="0"/>
                  </a:lnTo>
                  <a:lnTo>
                    <a:pt x="1919" y="0"/>
                  </a:lnTo>
                  <a:lnTo>
                    <a:pt x="1924" y="0"/>
                  </a:lnTo>
                  <a:lnTo>
                    <a:pt x="1930" y="1"/>
                  </a:lnTo>
                  <a:lnTo>
                    <a:pt x="1935" y="1"/>
                  </a:lnTo>
                  <a:lnTo>
                    <a:pt x="1941" y="1"/>
                  </a:lnTo>
                  <a:lnTo>
                    <a:pt x="1947" y="1"/>
                  </a:lnTo>
                  <a:lnTo>
                    <a:pt x="1953" y="1"/>
                  </a:lnTo>
                  <a:lnTo>
                    <a:pt x="1959" y="1"/>
                  </a:lnTo>
                  <a:lnTo>
                    <a:pt x="1965" y="1"/>
                  </a:lnTo>
                  <a:lnTo>
                    <a:pt x="1970" y="1"/>
                  </a:lnTo>
                  <a:lnTo>
                    <a:pt x="1975" y="2"/>
                  </a:lnTo>
                  <a:lnTo>
                    <a:pt x="1979" y="1"/>
                  </a:lnTo>
                  <a:lnTo>
                    <a:pt x="1984" y="1"/>
                  </a:lnTo>
                  <a:lnTo>
                    <a:pt x="1990" y="1"/>
                  </a:lnTo>
                  <a:lnTo>
                    <a:pt x="1997" y="1"/>
                  </a:lnTo>
                  <a:lnTo>
                    <a:pt x="2003" y="1"/>
                  </a:lnTo>
                  <a:lnTo>
                    <a:pt x="2009" y="1"/>
                  </a:lnTo>
                  <a:lnTo>
                    <a:pt x="2014" y="1"/>
                  </a:lnTo>
                  <a:lnTo>
                    <a:pt x="2020" y="1"/>
                  </a:lnTo>
                  <a:lnTo>
                    <a:pt x="2025" y="0"/>
                  </a:lnTo>
                  <a:lnTo>
                    <a:pt x="2030" y="0"/>
                  </a:lnTo>
                  <a:lnTo>
                    <a:pt x="2035" y="0"/>
                  </a:lnTo>
                  <a:lnTo>
                    <a:pt x="2040" y="0"/>
                  </a:lnTo>
                  <a:lnTo>
                    <a:pt x="2043" y="0"/>
                  </a:lnTo>
                  <a:lnTo>
                    <a:pt x="2045" y="0"/>
                  </a:lnTo>
                  <a:lnTo>
                    <a:pt x="2047" y="0"/>
                  </a:lnTo>
                  <a:lnTo>
                    <a:pt x="2048"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 name=""/>
            <p:cNvSpPr/>
            <p:nvPr/>
          </p:nvSpPr>
          <p:spPr>
            <a:xfrm>
              <a:off x="7363800" y="6540480"/>
              <a:ext cx="97920" cy="147600"/>
            </a:xfrm>
            <a:custGeom>
              <a:avLst/>
              <a:gdLst/>
              <a:ahLst/>
              <a:rect l="l" t="t" r="r" b="b"/>
              <a:pathLst>
                <a:path w="825" h="1041">
                  <a:moveTo>
                    <a:pt x="680" y="0"/>
                  </a:moveTo>
                  <a:lnTo>
                    <a:pt x="689" y="73"/>
                  </a:lnTo>
                  <a:lnTo>
                    <a:pt x="697" y="142"/>
                  </a:lnTo>
                  <a:lnTo>
                    <a:pt x="707" y="208"/>
                  </a:lnTo>
                  <a:lnTo>
                    <a:pt x="714" y="271"/>
                  </a:lnTo>
                  <a:lnTo>
                    <a:pt x="722" y="333"/>
                  </a:lnTo>
                  <a:lnTo>
                    <a:pt x="729" y="393"/>
                  </a:lnTo>
                  <a:lnTo>
                    <a:pt x="737" y="452"/>
                  </a:lnTo>
                  <a:lnTo>
                    <a:pt x="744" y="511"/>
                  </a:lnTo>
                  <a:lnTo>
                    <a:pt x="753" y="570"/>
                  </a:lnTo>
                  <a:lnTo>
                    <a:pt x="761" y="630"/>
                  </a:lnTo>
                  <a:lnTo>
                    <a:pt x="770" y="691"/>
                  </a:lnTo>
                  <a:lnTo>
                    <a:pt x="779" y="754"/>
                  </a:lnTo>
                  <a:lnTo>
                    <a:pt x="790" y="821"/>
                  </a:lnTo>
                  <a:lnTo>
                    <a:pt x="800" y="890"/>
                  </a:lnTo>
                  <a:lnTo>
                    <a:pt x="812" y="963"/>
                  </a:lnTo>
                  <a:lnTo>
                    <a:pt x="825" y="1041"/>
                  </a:lnTo>
                  <a:lnTo>
                    <a:pt x="824" y="1040"/>
                  </a:lnTo>
                  <a:lnTo>
                    <a:pt x="822" y="1040"/>
                  </a:lnTo>
                  <a:lnTo>
                    <a:pt x="819" y="1040"/>
                  </a:lnTo>
                  <a:lnTo>
                    <a:pt x="814" y="1040"/>
                  </a:lnTo>
                  <a:lnTo>
                    <a:pt x="809" y="1039"/>
                  </a:lnTo>
                  <a:lnTo>
                    <a:pt x="804" y="1039"/>
                  </a:lnTo>
                  <a:lnTo>
                    <a:pt x="797" y="1038"/>
                  </a:lnTo>
                  <a:lnTo>
                    <a:pt x="791" y="1038"/>
                  </a:lnTo>
                  <a:lnTo>
                    <a:pt x="782" y="1038"/>
                  </a:lnTo>
                  <a:lnTo>
                    <a:pt x="775" y="1037"/>
                  </a:lnTo>
                  <a:lnTo>
                    <a:pt x="768" y="1037"/>
                  </a:lnTo>
                  <a:lnTo>
                    <a:pt x="761" y="1036"/>
                  </a:lnTo>
                  <a:lnTo>
                    <a:pt x="754" y="1036"/>
                  </a:lnTo>
                  <a:lnTo>
                    <a:pt x="748" y="1036"/>
                  </a:lnTo>
                  <a:lnTo>
                    <a:pt x="741" y="1036"/>
                  </a:lnTo>
                  <a:lnTo>
                    <a:pt x="737" y="1036"/>
                  </a:lnTo>
                  <a:lnTo>
                    <a:pt x="731" y="1036"/>
                  </a:lnTo>
                  <a:lnTo>
                    <a:pt x="725" y="1036"/>
                  </a:lnTo>
                  <a:lnTo>
                    <a:pt x="719" y="1036"/>
                  </a:lnTo>
                  <a:lnTo>
                    <a:pt x="713" y="1036"/>
                  </a:lnTo>
                  <a:lnTo>
                    <a:pt x="706" y="1037"/>
                  </a:lnTo>
                  <a:lnTo>
                    <a:pt x="699" y="1037"/>
                  </a:lnTo>
                  <a:lnTo>
                    <a:pt x="693" y="1038"/>
                  </a:lnTo>
                  <a:lnTo>
                    <a:pt x="686" y="1038"/>
                  </a:lnTo>
                  <a:lnTo>
                    <a:pt x="681" y="1038"/>
                  </a:lnTo>
                  <a:lnTo>
                    <a:pt x="675" y="1039"/>
                  </a:lnTo>
                  <a:lnTo>
                    <a:pt x="670" y="1039"/>
                  </a:lnTo>
                  <a:lnTo>
                    <a:pt x="666" y="1040"/>
                  </a:lnTo>
                  <a:lnTo>
                    <a:pt x="661" y="1040"/>
                  </a:lnTo>
                  <a:lnTo>
                    <a:pt x="659" y="1040"/>
                  </a:lnTo>
                  <a:lnTo>
                    <a:pt x="657" y="1040"/>
                  </a:lnTo>
                  <a:lnTo>
                    <a:pt x="657" y="1041"/>
                  </a:lnTo>
                  <a:lnTo>
                    <a:pt x="654" y="1013"/>
                  </a:lnTo>
                  <a:lnTo>
                    <a:pt x="652" y="984"/>
                  </a:lnTo>
                  <a:lnTo>
                    <a:pt x="649" y="955"/>
                  </a:lnTo>
                  <a:lnTo>
                    <a:pt x="646" y="925"/>
                  </a:lnTo>
                  <a:lnTo>
                    <a:pt x="643" y="894"/>
                  </a:lnTo>
                  <a:lnTo>
                    <a:pt x="640" y="864"/>
                  </a:lnTo>
                  <a:lnTo>
                    <a:pt x="637" y="836"/>
                  </a:lnTo>
                  <a:lnTo>
                    <a:pt x="634" y="807"/>
                  </a:lnTo>
                  <a:lnTo>
                    <a:pt x="631" y="780"/>
                  </a:lnTo>
                  <a:lnTo>
                    <a:pt x="628" y="754"/>
                  </a:lnTo>
                  <a:lnTo>
                    <a:pt x="625" y="731"/>
                  </a:lnTo>
                  <a:lnTo>
                    <a:pt x="623" y="709"/>
                  </a:lnTo>
                  <a:lnTo>
                    <a:pt x="619" y="691"/>
                  </a:lnTo>
                  <a:lnTo>
                    <a:pt x="618" y="675"/>
                  </a:lnTo>
                  <a:lnTo>
                    <a:pt x="616" y="663"/>
                  </a:lnTo>
                  <a:lnTo>
                    <a:pt x="616" y="655"/>
                  </a:lnTo>
                  <a:lnTo>
                    <a:pt x="611" y="654"/>
                  </a:lnTo>
                  <a:lnTo>
                    <a:pt x="605" y="653"/>
                  </a:lnTo>
                  <a:lnTo>
                    <a:pt x="599" y="653"/>
                  </a:lnTo>
                  <a:lnTo>
                    <a:pt x="592" y="652"/>
                  </a:lnTo>
                  <a:lnTo>
                    <a:pt x="584" y="652"/>
                  </a:lnTo>
                  <a:lnTo>
                    <a:pt x="574" y="651"/>
                  </a:lnTo>
                  <a:lnTo>
                    <a:pt x="565" y="651"/>
                  </a:lnTo>
                  <a:lnTo>
                    <a:pt x="555" y="650"/>
                  </a:lnTo>
                  <a:lnTo>
                    <a:pt x="545" y="650"/>
                  </a:lnTo>
                  <a:lnTo>
                    <a:pt x="534" y="650"/>
                  </a:lnTo>
                  <a:lnTo>
                    <a:pt x="524" y="649"/>
                  </a:lnTo>
                  <a:lnTo>
                    <a:pt x="514" y="649"/>
                  </a:lnTo>
                  <a:lnTo>
                    <a:pt x="503" y="649"/>
                  </a:lnTo>
                  <a:lnTo>
                    <a:pt x="492" y="649"/>
                  </a:lnTo>
                  <a:lnTo>
                    <a:pt x="483" y="649"/>
                  </a:lnTo>
                  <a:lnTo>
                    <a:pt x="474" y="649"/>
                  </a:lnTo>
                  <a:lnTo>
                    <a:pt x="464" y="649"/>
                  </a:lnTo>
                  <a:lnTo>
                    <a:pt x="453" y="649"/>
                  </a:lnTo>
                  <a:lnTo>
                    <a:pt x="443" y="649"/>
                  </a:lnTo>
                  <a:lnTo>
                    <a:pt x="432" y="649"/>
                  </a:lnTo>
                  <a:lnTo>
                    <a:pt x="422" y="650"/>
                  </a:lnTo>
                  <a:lnTo>
                    <a:pt x="410" y="650"/>
                  </a:lnTo>
                  <a:lnTo>
                    <a:pt x="400" y="651"/>
                  </a:lnTo>
                  <a:lnTo>
                    <a:pt x="390" y="652"/>
                  </a:lnTo>
                  <a:lnTo>
                    <a:pt x="380" y="652"/>
                  </a:lnTo>
                  <a:lnTo>
                    <a:pt x="371" y="653"/>
                  </a:lnTo>
                  <a:lnTo>
                    <a:pt x="362" y="653"/>
                  </a:lnTo>
                  <a:lnTo>
                    <a:pt x="354" y="654"/>
                  </a:lnTo>
                  <a:lnTo>
                    <a:pt x="347" y="654"/>
                  </a:lnTo>
                  <a:lnTo>
                    <a:pt x="341" y="654"/>
                  </a:lnTo>
                  <a:lnTo>
                    <a:pt x="336" y="654"/>
                  </a:lnTo>
                  <a:lnTo>
                    <a:pt x="333" y="655"/>
                  </a:lnTo>
                  <a:lnTo>
                    <a:pt x="319" y="679"/>
                  </a:lnTo>
                  <a:lnTo>
                    <a:pt x="307" y="702"/>
                  </a:lnTo>
                  <a:lnTo>
                    <a:pt x="295" y="726"/>
                  </a:lnTo>
                  <a:lnTo>
                    <a:pt x="282" y="749"/>
                  </a:lnTo>
                  <a:lnTo>
                    <a:pt x="270" y="773"/>
                  </a:lnTo>
                  <a:lnTo>
                    <a:pt x="258" y="797"/>
                  </a:lnTo>
                  <a:lnTo>
                    <a:pt x="247" y="820"/>
                  </a:lnTo>
                  <a:lnTo>
                    <a:pt x="234" y="844"/>
                  </a:lnTo>
                  <a:lnTo>
                    <a:pt x="222" y="867"/>
                  </a:lnTo>
                  <a:lnTo>
                    <a:pt x="210" y="891"/>
                  </a:lnTo>
                  <a:lnTo>
                    <a:pt x="197" y="916"/>
                  </a:lnTo>
                  <a:lnTo>
                    <a:pt x="186" y="940"/>
                  </a:lnTo>
                  <a:lnTo>
                    <a:pt x="174" y="964"/>
                  </a:lnTo>
                  <a:lnTo>
                    <a:pt x="163" y="989"/>
                  </a:lnTo>
                  <a:lnTo>
                    <a:pt x="151" y="1014"/>
                  </a:lnTo>
                  <a:lnTo>
                    <a:pt x="140" y="1041"/>
                  </a:lnTo>
                  <a:lnTo>
                    <a:pt x="139" y="1040"/>
                  </a:lnTo>
                  <a:lnTo>
                    <a:pt x="138" y="1040"/>
                  </a:lnTo>
                  <a:lnTo>
                    <a:pt x="135" y="1040"/>
                  </a:lnTo>
                  <a:lnTo>
                    <a:pt x="132" y="1040"/>
                  </a:lnTo>
                  <a:lnTo>
                    <a:pt x="129" y="1040"/>
                  </a:lnTo>
                  <a:lnTo>
                    <a:pt x="125" y="1040"/>
                  </a:lnTo>
                  <a:lnTo>
                    <a:pt x="120" y="1040"/>
                  </a:lnTo>
                  <a:lnTo>
                    <a:pt x="114" y="1040"/>
                  </a:lnTo>
                  <a:lnTo>
                    <a:pt x="109" y="1039"/>
                  </a:lnTo>
                  <a:lnTo>
                    <a:pt x="103" y="1039"/>
                  </a:lnTo>
                  <a:lnTo>
                    <a:pt x="98" y="1039"/>
                  </a:lnTo>
                  <a:lnTo>
                    <a:pt x="92" y="1039"/>
                  </a:lnTo>
                  <a:lnTo>
                    <a:pt x="87" y="1039"/>
                  </a:lnTo>
                  <a:lnTo>
                    <a:pt x="81" y="1039"/>
                  </a:lnTo>
                  <a:lnTo>
                    <a:pt x="75" y="1039"/>
                  </a:lnTo>
                  <a:lnTo>
                    <a:pt x="71" y="1039"/>
                  </a:lnTo>
                  <a:lnTo>
                    <a:pt x="65" y="1039"/>
                  </a:lnTo>
                  <a:lnTo>
                    <a:pt x="60" y="1039"/>
                  </a:lnTo>
                  <a:lnTo>
                    <a:pt x="54" y="1039"/>
                  </a:lnTo>
                  <a:lnTo>
                    <a:pt x="48" y="1039"/>
                  </a:lnTo>
                  <a:lnTo>
                    <a:pt x="42" y="1039"/>
                  </a:lnTo>
                  <a:lnTo>
                    <a:pt x="36" y="1039"/>
                  </a:lnTo>
                  <a:lnTo>
                    <a:pt x="30" y="1039"/>
                  </a:lnTo>
                  <a:lnTo>
                    <a:pt x="24" y="1040"/>
                  </a:lnTo>
                  <a:lnTo>
                    <a:pt x="19" y="1040"/>
                  </a:lnTo>
                  <a:lnTo>
                    <a:pt x="15" y="1040"/>
                  </a:lnTo>
                  <a:lnTo>
                    <a:pt x="10" y="1040"/>
                  </a:lnTo>
                  <a:lnTo>
                    <a:pt x="7" y="1040"/>
                  </a:lnTo>
                  <a:lnTo>
                    <a:pt x="4" y="1040"/>
                  </a:lnTo>
                  <a:lnTo>
                    <a:pt x="1" y="1040"/>
                  </a:lnTo>
                  <a:lnTo>
                    <a:pt x="0" y="1040"/>
                  </a:lnTo>
                  <a:lnTo>
                    <a:pt x="0" y="1041"/>
                  </a:lnTo>
                  <a:lnTo>
                    <a:pt x="29" y="990"/>
                  </a:lnTo>
                  <a:lnTo>
                    <a:pt x="59" y="939"/>
                  </a:lnTo>
                  <a:lnTo>
                    <a:pt x="89" y="887"/>
                  </a:lnTo>
                  <a:lnTo>
                    <a:pt x="120" y="832"/>
                  </a:lnTo>
                  <a:lnTo>
                    <a:pt x="150" y="777"/>
                  </a:lnTo>
                  <a:lnTo>
                    <a:pt x="182" y="720"/>
                  </a:lnTo>
                  <a:lnTo>
                    <a:pt x="215" y="660"/>
                  </a:lnTo>
                  <a:lnTo>
                    <a:pt x="248" y="598"/>
                  </a:lnTo>
                  <a:lnTo>
                    <a:pt x="282" y="534"/>
                  </a:lnTo>
                  <a:lnTo>
                    <a:pt x="317" y="467"/>
                  </a:lnTo>
                  <a:lnTo>
                    <a:pt x="355" y="397"/>
                  </a:lnTo>
                  <a:lnTo>
                    <a:pt x="393" y="326"/>
                  </a:lnTo>
                  <a:lnTo>
                    <a:pt x="434" y="250"/>
                  </a:lnTo>
                  <a:lnTo>
                    <a:pt x="476" y="170"/>
                  </a:lnTo>
                  <a:lnTo>
                    <a:pt x="520" y="86"/>
                  </a:lnTo>
                  <a:lnTo>
                    <a:pt x="567" y="0"/>
                  </a:lnTo>
                  <a:lnTo>
                    <a:pt x="680" y="0"/>
                  </a:lnTo>
                  <a:close/>
                  <a:moveTo>
                    <a:pt x="605" y="570"/>
                  </a:moveTo>
                  <a:lnTo>
                    <a:pt x="561" y="202"/>
                  </a:lnTo>
                  <a:lnTo>
                    <a:pt x="374" y="570"/>
                  </a:lnTo>
                  <a:lnTo>
                    <a:pt x="378" y="570"/>
                  </a:lnTo>
                  <a:lnTo>
                    <a:pt x="383" y="570"/>
                  </a:lnTo>
                  <a:lnTo>
                    <a:pt x="389" y="570"/>
                  </a:lnTo>
                  <a:lnTo>
                    <a:pt x="395" y="571"/>
                  </a:lnTo>
                  <a:lnTo>
                    <a:pt x="402" y="571"/>
                  </a:lnTo>
                  <a:lnTo>
                    <a:pt x="409" y="571"/>
                  </a:lnTo>
                  <a:lnTo>
                    <a:pt x="418" y="571"/>
                  </a:lnTo>
                  <a:lnTo>
                    <a:pt x="426" y="571"/>
                  </a:lnTo>
                  <a:lnTo>
                    <a:pt x="433" y="571"/>
                  </a:lnTo>
                  <a:lnTo>
                    <a:pt x="442" y="571"/>
                  </a:lnTo>
                  <a:lnTo>
                    <a:pt x="450" y="571"/>
                  </a:lnTo>
                  <a:lnTo>
                    <a:pt x="459" y="571"/>
                  </a:lnTo>
                  <a:lnTo>
                    <a:pt x="467" y="571"/>
                  </a:lnTo>
                  <a:lnTo>
                    <a:pt x="475" y="571"/>
                  </a:lnTo>
                  <a:lnTo>
                    <a:pt x="482" y="571"/>
                  </a:lnTo>
                  <a:lnTo>
                    <a:pt x="490" y="572"/>
                  </a:lnTo>
                  <a:lnTo>
                    <a:pt x="498" y="571"/>
                  </a:lnTo>
                  <a:lnTo>
                    <a:pt x="505" y="571"/>
                  </a:lnTo>
                  <a:lnTo>
                    <a:pt x="513" y="571"/>
                  </a:lnTo>
                  <a:lnTo>
                    <a:pt x="521" y="571"/>
                  </a:lnTo>
                  <a:lnTo>
                    <a:pt x="529" y="571"/>
                  </a:lnTo>
                  <a:lnTo>
                    <a:pt x="537" y="571"/>
                  </a:lnTo>
                  <a:lnTo>
                    <a:pt x="547" y="571"/>
                  </a:lnTo>
                  <a:lnTo>
                    <a:pt x="555" y="571"/>
                  </a:lnTo>
                  <a:lnTo>
                    <a:pt x="562" y="571"/>
                  </a:lnTo>
                  <a:lnTo>
                    <a:pt x="570" y="571"/>
                  </a:lnTo>
                  <a:lnTo>
                    <a:pt x="577" y="571"/>
                  </a:lnTo>
                  <a:lnTo>
                    <a:pt x="585" y="571"/>
                  </a:lnTo>
                  <a:lnTo>
                    <a:pt x="591" y="570"/>
                  </a:lnTo>
                  <a:lnTo>
                    <a:pt x="596" y="570"/>
                  </a:lnTo>
                  <a:lnTo>
                    <a:pt x="601" y="570"/>
                  </a:lnTo>
                  <a:lnTo>
                    <a:pt x="605" y="57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 name=""/>
            <p:cNvSpPr/>
            <p:nvPr/>
          </p:nvSpPr>
          <p:spPr>
            <a:xfrm>
              <a:off x="7448400" y="6510600"/>
              <a:ext cx="87120" cy="146160"/>
            </a:xfrm>
            <a:custGeom>
              <a:avLst/>
              <a:gdLst/>
              <a:ahLst/>
              <a:rect l="l" t="t" r="r" b="b"/>
              <a:pathLst>
                <a:path w="742" h="1042">
                  <a:moveTo>
                    <a:pt x="448" y="102"/>
                  </a:moveTo>
                  <a:lnTo>
                    <a:pt x="435" y="164"/>
                  </a:lnTo>
                  <a:lnTo>
                    <a:pt x="424" y="223"/>
                  </a:lnTo>
                  <a:lnTo>
                    <a:pt x="412" y="283"/>
                  </a:lnTo>
                  <a:lnTo>
                    <a:pt x="402" y="340"/>
                  </a:lnTo>
                  <a:lnTo>
                    <a:pt x="392" y="398"/>
                  </a:lnTo>
                  <a:lnTo>
                    <a:pt x="383" y="454"/>
                  </a:lnTo>
                  <a:lnTo>
                    <a:pt x="374" y="511"/>
                  </a:lnTo>
                  <a:lnTo>
                    <a:pt x="365" y="566"/>
                  </a:lnTo>
                  <a:lnTo>
                    <a:pt x="357" y="623"/>
                  </a:lnTo>
                  <a:lnTo>
                    <a:pt x="350" y="679"/>
                  </a:lnTo>
                  <a:lnTo>
                    <a:pt x="342" y="736"/>
                  </a:lnTo>
                  <a:lnTo>
                    <a:pt x="335" y="795"/>
                  </a:lnTo>
                  <a:lnTo>
                    <a:pt x="327" y="854"/>
                  </a:lnTo>
                  <a:lnTo>
                    <a:pt x="321" y="915"/>
                  </a:lnTo>
                  <a:lnTo>
                    <a:pt x="314" y="978"/>
                  </a:lnTo>
                  <a:lnTo>
                    <a:pt x="308" y="1042"/>
                  </a:lnTo>
                  <a:lnTo>
                    <a:pt x="307" y="1041"/>
                  </a:lnTo>
                  <a:lnTo>
                    <a:pt x="305" y="1041"/>
                  </a:lnTo>
                  <a:lnTo>
                    <a:pt x="302" y="1041"/>
                  </a:lnTo>
                  <a:lnTo>
                    <a:pt x="298" y="1041"/>
                  </a:lnTo>
                  <a:lnTo>
                    <a:pt x="293" y="1040"/>
                  </a:lnTo>
                  <a:lnTo>
                    <a:pt x="286" y="1040"/>
                  </a:lnTo>
                  <a:lnTo>
                    <a:pt x="280" y="1039"/>
                  </a:lnTo>
                  <a:lnTo>
                    <a:pt x="274" y="1039"/>
                  </a:lnTo>
                  <a:lnTo>
                    <a:pt x="267" y="1039"/>
                  </a:lnTo>
                  <a:lnTo>
                    <a:pt x="260" y="1038"/>
                  </a:lnTo>
                  <a:lnTo>
                    <a:pt x="253" y="1038"/>
                  </a:lnTo>
                  <a:lnTo>
                    <a:pt x="245" y="1037"/>
                  </a:lnTo>
                  <a:lnTo>
                    <a:pt x="238" y="1037"/>
                  </a:lnTo>
                  <a:lnTo>
                    <a:pt x="232" y="1037"/>
                  </a:lnTo>
                  <a:lnTo>
                    <a:pt x="226" y="1037"/>
                  </a:lnTo>
                  <a:lnTo>
                    <a:pt x="222" y="1037"/>
                  </a:lnTo>
                  <a:lnTo>
                    <a:pt x="216" y="1037"/>
                  </a:lnTo>
                  <a:lnTo>
                    <a:pt x="210" y="1037"/>
                  </a:lnTo>
                  <a:lnTo>
                    <a:pt x="203" y="1037"/>
                  </a:lnTo>
                  <a:lnTo>
                    <a:pt x="196" y="1037"/>
                  </a:lnTo>
                  <a:lnTo>
                    <a:pt x="189" y="1038"/>
                  </a:lnTo>
                  <a:lnTo>
                    <a:pt x="181" y="1038"/>
                  </a:lnTo>
                  <a:lnTo>
                    <a:pt x="174" y="1039"/>
                  </a:lnTo>
                  <a:lnTo>
                    <a:pt x="167" y="1039"/>
                  </a:lnTo>
                  <a:lnTo>
                    <a:pt x="160" y="1039"/>
                  </a:lnTo>
                  <a:lnTo>
                    <a:pt x="154" y="1040"/>
                  </a:lnTo>
                  <a:lnTo>
                    <a:pt x="148" y="1040"/>
                  </a:lnTo>
                  <a:lnTo>
                    <a:pt x="143" y="1041"/>
                  </a:lnTo>
                  <a:lnTo>
                    <a:pt x="139" y="1041"/>
                  </a:lnTo>
                  <a:lnTo>
                    <a:pt x="136" y="1041"/>
                  </a:lnTo>
                  <a:lnTo>
                    <a:pt x="134" y="1041"/>
                  </a:lnTo>
                  <a:lnTo>
                    <a:pt x="134" y="1042"/>
                  </a:lnTo>
                  <a:lnTo>
                    <a:pt x="147" y="979"/>
                  </a:lnTo>
                  <a:lnTo>
                    <a:pt x="159" y="917"/>
                  </a:lnTo>
                  <a:lnTo>
                    <a:pt x="172" y="857"/>
                  </a:lnTo>
                  <a:lnTo>
                    <a:pt x="183" y="797"/>
                  </a:lnTo>
                  <a:lnTo>
                    <a:pt x="193" y="739"/>
                  </a:lnTo>
                  <a:lnTo>
                    <a:pt x="203" y="681"/>
                  </a:lnTo>
                  <a:lnTo>
                    <a:pt x="213" y="625"/>
                  </a:lnTo>
                  <a:lnTo>
                    <a:pt x="222" y="567"/>
                  </a:lnTo>
                  <a:lnTo>
                    <a:pt x="230" y="511"/>
                  </a:lnTo>
                  <a:lnTo>
                    <a:pt x="239" y="454"/>
                  </a:lnTo>
                  <a:lnTo>
                    <a:pt x="246" y="398"/>
                  </a:lnTo>
                  <a:lnTo>
                    <a:pt x="255" y="340"/>
                  </a:lnTo>
                  <a:lnTo>
                    <a:pt x="263" y="282"/>
                  </a:lnTo>
                  <a:lnTo>
                    <a:pt x="270" y="223"/>
                  </a:lnTo>
                  <a:lnTo>
                    <a:pt x="278" y="163"/>
                  </a:lnTo>
                  <a:lnTo>
                    <a:pt x="286" y="102"/>
                  </a:lnTo>
                  <a:lnTo>
                    <a:pt x="264" y="102"/>
                  </a:lnTo>
                  <a:lnTo>
                    <a:pt x="241" y="103"/>
                  </a:lnTo>
                  <a:lnTo>
                    <a:pt x="217" y="103"/>
                  </a:lnTo>
                  <a:lnTo>
                    <a:pt x="193" y="104"/>
                  </a:lnTo>
                  <a:lnTo>
                    <a:pt x="169" y="105"/>
                  </a:lnTo>
                  <a:lnTo>
                    <a:pt x="145" y="106"/>
                  </a:lnTo>
                  <a:lnTo>
                    <a:pt x="123" y="106"/>
                  </a:lnTo>
                  <a:lnTo>
                    <a:pt x="100" y="107"/>
                  </a:lnTo>
                  <a:lnTo>
                    <a:pt x="80" y="108"/>
                  </a:lnTo>
                  <a:lnTo>
                    <a:pt x="60" y="110"/>
                  </a:lnTo>
                  <a:lnTo>
                    <a:pt x="43" y="111"/>
                  </a:lnTo>
                  <a:lnTo>
                    <a:pt x="28" y="111"/>
                  </a:lnTo>
                  <a:lnTo>
                    <a:pt x="16" y="112"/>
                  </a:lnTo>
                  <a:lnTo>
                    <a:pt x="7" y="112"/>
                  </a:lnTo>
                  <a:lnTo>
                    <a:pt x="1" y="112"/>
                  </a:lnTo>
                  <a:lnTo>
                    <a:pt x="0" y="113"/>
                  </a:lnTo>
                  <a:lnTo>
                    <a:pt x="2" y="105"/>
                  </a:lnTo>
                  <a:lnTo>
                    <a:pt x="4" y="99"/>
                  </a:lnTo>
                  <a:lnTo>
                    <a:pt x="6" y="93"/>
                  </a:lnTo>
                  <a:lnTo>
                    <a:pt x="8" y="87"/>
                  </a:lnTo>
                  <a:lnTo>
                    <a:pt x="10" y="80"/>
                  </a:lnTo>
                  <a:lnTo>
                    <a:pt x="12" y="73"/>
                  </a:lnTo>
                  <a:lnTo>
                    <a:pt x="13" y="66"/>
                  </a:lnTo>
                  <a:lnTo>
                    <a:pt x="15" y="59"/>
                  </a:lnTo>
                  <a:lnTo>
                    <a:pt x="16" y="52"/>
                  </a:lnTo>
                  <a:lnTo>
                    <a:pt x="17" y="45"/>
                  </a:lnTo>
                  <a:lnTo>
                    <a:pt x="18" y="38"/>
                  </a:lnTo>
                  <a:lnTo>
                    <a:pt x="19" y="29"/>
                  </a:lnTo>
                  <a:lnTo>
                    <a:pt x="20" y="22"/>
                  </a:lnTo>
                  <a:lnTo>
                    <a:pt x="20" y="15"/>
                  </a:lnTo>
                  <a:lnTo>
                    <a:pt x="20" y="7"/>
                  </a:lnTo>
                  <a:lnTo>
                    <a:pt x="21" y="0"/>
                  </a:lnTo>
                  <a:lnTo>
                    <a:pt x="23" y="0"/>
                  </a:lnTo>
                  <a:lnTo>
                    <a:pt x="30" y="0"/>
                  </a:lnTo>
                  <a:lnTo>
                    <a:pt x="43" y="0"/>
                  </a:lnTo>
                  <a:lnTo>
                    <a:pt x="58" y="0"/>
                  </a:lnTo>
                  <a:lnTo>
                    <a:pt x="76" y="0"/>
                  </a:lnTo>
                  <a:lnTo>
                    <a:pt x="99" y="0"/>
                  </a:lnTo>
                  <a:lnTo>
                    <a:pt x="123" y="1"/>
                  </a:lnTo>
                  <a:lnTo>
                    <a:pt x="149" y="1"/>
                  </a:lnTo>
                  <a:lnTo>
                    <a:pt x="178" y="1"/>
                  </a:lnTo>
                  <a:lnTo>
                    <a:pt x="207" y="2"/>
                  </a:lnTo>
                  <a:lnTo>
                    <a:pt x="237" y="2"/>
                  </a:lnTo>
                  <a:lnTo>
                    <a:pt x="267" y="2"/>
                  </a:lnTo>
                  <a:lnTo>
                    <a:pt x="298" y="2"/>
                  </a:lnTo>
                  <a:lnTo>
                    <a:pt x="327" y="2"/>
                  </a:lnTo>
                  <a:lnTo>
                    <a:pt x="355" y="2"/>
                  </a:lnTo>
                  <a:lnTo>
                    <a:pt x="383" y="3"/>
                  </a:lnTo>
                  <a:lnTo>
                    <a:pt x="408" y="2"/>
                  </a:lnTo>
                  <a:lnTo>
                    <a:pt x="436" y="2"/>
                  </a:lnTo>
                  <a:lnTo>
                    <a:pt x="466" y="2"/>
                  </a:lnTo>
                  <a:lnTo>
                    <a:pt x="495" y="2"/>
                  </a:lnTo>
                  <a:lnTo>
                    <a:pt x="525" y="2"/>
                  </a:lnTo>
                  <a:lnTo>
                    <a:pt x="555" y="2"/>
                  </a:lnTo>
                  <a:lnTo>
                    <a:pt x="585" y="1"/>
                  </a:lnTo>
                  <a:lnTo>
                    <a:pt x="612" y="1"/>
                  </a:lnTo>
                  <a:lnTo>
                    <a:pt x="639" y="1"/>
                  </a:lnTo>
                  <a:lnTo>
                    <a:pt x="663" y="0"/>
                  </a:lnTo>
                  <a:lnTo>
                    <a:pt x="685" y="0"/>
                  </a:lnTo>
                  <a:lnTo>
                    <a:pt x="704" y="0"/>
                  </a:lnTo>
                  <a:lnTo>
                    <a:pt x="720" y="0"/>
                  </a:lnTo>
                  <a:lnTo>
                    <a:pt x="732" y="0"/>
                  </a:lnTo>
                  <a:lnTo>
                    <a:pt x="739" y="0"/>
                  </a:lnTo>
                  <a:lnTo>
                    <a:pt x="742" y="0"/>
                  </a:lnTo>
                  <a:lnTo>
                    <a:pt x="739" y="5"/>
                  </a:lnTo>
                  <a:lnTo>
                    <a:pt x="737" y="11"/>
                  </a:lnTo>
                  <a:lnTo>
                    <a:pt x="734" y="17"/>
                  </a:lnTo>
                  <a:lnTo>
                    <a:pt x="732" y="24"/>
                  </a:lnTo>
                  <a:lnTo>
                    <a:pt x="730" y="31"/>
                  </a:lnTo>
                  <a:lnTo>
                    <a:pt x="728" y="38"/>
                  </a:lnTo>
                  <a:lnTo>
                    <a:pt x="727" y="45"/>
                  </a:lnTo>
                  <a:lnTo>
                    <a:pt x="725" y="52"/>
                  </a:lnTo>
                  <a:lnTo>
                    <a:pt x="724" y="59"/>
                  </a:lnTo>
                  <a:lnTo>
                    <a:pt x="722" y="66"/>
                  </a:lnTo>
                  <a:lnTo>
                    <a:pt x="721" y="74"/>
                  </a:lnTo>
                  <a:lnTo>
                    <a:pt x="721" y="82"/>
                  </a:lnTo>
                  <a:lnTo>
                    <a:pt x="720" y="89"/>
                  </a:lnTo>
                  <a:lnTo>
                    <a:pt x="720" y="97"/>
                  </a:lnTo>
                  <a:lnTo>
                    <a:pt x="720" y="104"/>
                  </a:lnTo>
                  <a:lnTo>
                    <a:pt x="721" y="113"/>
                  </a:lnTo>
                  <a:lnTo>
                    <a:pt x="719" y="112"/>
                  </a:lnTo>
                  <a:lnTo>
                    <a:pt x="714" y="112"/>
                  </a:lnTo>
                  <a:lnTo>
                    <a:pt x="705" y="112"/>
                  </a:lnTo>
                  <a:lnTo>
                    <a:pt x="694" y="111"/>
                  </a:lnTo>
                  <a:lnTo>
                    <a:pt x="681" y="111"/>
                  </a:lnTo>
                  <a:lnTo>
                    <a:pt x="664" y="110"/>
                  </a:lnTo>
                  <a:lnTo>
                    <a:pt x="647" y="108"/>
                  </a:lnTo>
                  <a:lnTo>
                    <a:pt x="628" y="107"/>
                  </a:lnTo>
                  <a:lnTo>
                    <a:pt x="607" y="106"/>
                  </a:lnTo>
                  <a:lnTo>
                    <a:pt x="585" y="106"/>
                  </a:lnTo>
                  <a:lnTo>
                    <a:pt x="562" y="105"/>
                  </a:lnTo>
                  <a:lnTo>
                    <a:pt x="539" y="104"/>
                  </a:lnTo>
                  <a:lnTo>
                    <a:pt x="516" y="103"/>
                  </a:lnTo>
                  <a:lnTo>
                    <a:pt x="492" y="103"/>
                  </a:lnTo>
                  <a:lnTo>
                    <a:pt x="470" y="102"/>
                  </a:lnTo>
                  <a:lnTo>
                    <a:pt x="448" y="10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 name=""/>
            <p:cNvSpPr/>
            <p:nvPr/>
          </p:nvSpPr>
          <p:spPr>
            <a:xfrm>
              <a:off x="7489440" y="6571800"/>
              <a:ext cx="82440" cy="145800"/>
            </a:xfrm>
            <a:custGeom>
              <a:avLst/>
              <a:gdLst/>
              <a:ahLst/>
              <a:rect l="l" t="t" r="r" b="b"/>
              <a:pathLst>
                <a:path w="702" h="1044">
                  <a:moveTo>
                    <a:pt x="578" y="443"/>
                  </a:moveTo>
                  <a:lnTo>
                    <a:pt x="576" y="449"/>
                  </a:lnTo>
                  <a:lnTo>
                    <a:pt x="575" y="456"/>
                  </a:lnTo>
                  <a:lnTo>
                    <a:pt x="573" y="462"/>
                  </a:lnTo>
                  <a:lnTo>
                    <a:pt x="572" y="470"/>
                  </a:lnTo>
                  <a:lnTo>
                    <a:pt x="569" y="477"/>
                  </a:lnTo>
                  <a:lnTo>
                    <a:pt x="568" y="484"/>
                  </a:lnTo>
                  <a:lnTo>
                    <a:pt x="567" y="490"/>
                  </a:lnTo>
                  <a:lnTo>
                    <a:pt x="566" y="497"/>
                  </a:lnTo>
                  <a:lnTo>
                    <a:pt x="565" y="505"/>
                  </a:lnTo>
                  <a:lnTo>
                    <a:pt x="565" y="511"/>
                  </a:lnTo>
                  <a:lnTo>
                    <a:pt x="564" y="518"/>
                  </a:lnTo>
                  <a:lnTo>
                    <a:pt x="564" y="525"/>
                  </a:lnTo>
                  <a:lnTo>
                    <a:pt x="564" y="531"/>
                  </a:lnTo>
                  <a:lnTo>
                    <a:pt x="564" y="537"/>
                  </a:lnTo>
                  <a:lnTo>
                    <a:pt x="565" y="544"/>
                  </a:lnTo>
                  <a:lnTo>
                    <a:pt x="566" y="551"/>
                  </a:lnTo>
                  <a:lnTo>
                    <a:pt x="551" y="549"/>
                  </a:lnTo>
                  <a:lnTo>
                    <a:pt x="536" y="548"/>
                  </a:lnTo>
                  <a:lnTo>
                    <a:pt x="520" y="547"/>
                  </a:lnTo>
                  <a:lnTo>
                    <a:pt x="506" y="545"/>
                  </a:lnTo>
                  <a:lnTo>
                    <a:pt x="491" y="544"/>
                  </a:lnTo>
                  <a:lnTo>
                    <a:pt x="476" y="544"/>
                  </a:lnTo>
                  <a:lnTo>
                    <a:pt x="461" y="543"/>
                  </a:lnTo>
                  <a:lnTo>
                    <a:pt x="447" y="541"/>
                  </a:lnTo>
                  <a:lnTo>
                    <a:pt x="432" y="540"/>
                  </a:lnTo>
                  <a:lnTo>
                    <a:pt x="418" y="540"/>
                  </a:lnTo>
                  <a:lnTo>
                    <a:pt x="404" y="539"/>
                  </a:lnTo>
                  <a:lnTo>
                    <a:pt x="389" y="539"/>
                  </a:lnTo>
                  <a:lnTo>
                    <a:pt x="376" y="539"/>
                  </a:lnTo>
                  <a:lnTo>
                    <a:pt x="362" y="539"/>
                  </a:lnTo>
                  <a:lnTo>
                    <a:pt x="348" y="539"/>
                  </a:lnTo>
                  <a:lnTo>
                    <a:pt x="335" y="539"/>
                  </a:lnTo>
                  <a:lnTo>
                    <a:pt x="326" y="539"/>
                  </a:lnTo>
                  <a:lnTo>
                    <a:pt x="317" y="539"/>
                  </a:lnTo>
                  <a:lnTo>
                    <a:pt x="310" y="539"/>
                  </a:lnTo>
                  <a:lnTo>
                    <a:pt x="304" y="539"/>
                  </a:lnTo>
                  <a:lnTo>
                    <a:pt x="298" y="539"/>
                  </a:lnTo>
                  <a:lnTo>
                    <a:pt x="293" y="539"/>
                  </a:lnTo>
                  <a:lnTo>
                    <a:pt x="288" y="540"/>
                  </a:lnTo>
                  <a:lnTo>
                    <a:pt x="283" y="540"/>
                  </a:lnTo>
                  <a:lnTo>
                    <a:pt x="278" y="540"/>
                  </a:lnTo>
                  <a:lnTo>
                    <a:pt x="272" y="541"/>
                  </a:lnTo>
                  <a:lnTo>
                    <a:pt x="267" y="541"/>
                  </a:lnTo>
                  <a:lnTo>
                    <a:pt x="262" y="541"/>
                  </a:lnTo>
                  <a:lnTo>
                    <a:pt x="256" y="541"/>
                  </a:lnTo>
                  <a:lnTo>
                    <a:pt x="250" y="541"/>
                  </a:lnTo>
                  <a:lnTo>
                    <a:pt x="243" y="541"/>
                  </a:lnTo>
                  <a:lnTo>
                    <a:pt x="236" y="543"/>
                  </a:lnTo>
                  <a:lnTo>
                    <a:pt x="230" y="570"/>
                  </a:lnTo>
                  <a:lnTo>
                    <a:pt x="226" y="598"/>
                  </a:lnTo>
                  <a:lnTo>
                    <a:pt x="222" y="624"/>
                  </a:lnTo>
                  <a:lnTo>
                    <a:pt x="219" y="649"/>
                  </a:lnTo>
                  <a:lnTo>
                    <a:pt x="215" y="674"/>
                  </a:lnTo>
                  <a:lnTo>
                    <a:pt x="212" y="697"/>
                  </a:lnTo>
                  <a:lnTo>
                    <a:pt x="209" y="721"/>
                  </a:lnTo>
                  <a:lnTo>
                    <a:pt x="205" y="745"/>
                  </a:lnTo>
                  <a:lnTo>
                    <a:pt x="202" y="768"/>
                  </a:lnTo>
                  <a:lnTo>
                    <a:pt x="199" y="792"/>
                  </a:lnTo>
                  <a:lnTo>
                    <a:pt x="195" y="817"/>
                  </a:lnTo>
                  <a:lnTo>
                    <a:pt x="191" y="842"/>
                  </a:lnTo>
                  <a:lnTo>
                    <a:pt x="187" y="869"/>
                  </a:lnTo>
                  <a:lnTo>
                    <a:pt x="183" y="896"/>
                  </a:lnTo>
                  <a:lnTo>
                    <a:pt x="179" y="925"/>
                  </a:lnTo>
                  <a:lnTo>
                    <a:pt x="175" y="956"/>
                  </a:lnTo>
                  <a:lnTo>
                    <a:pt x="176" y="955"/>
                  </a:lnTo>
                  <a:lnTo>
                    <a:pt x="177" y="954"/>
                  </a:lnTo>
                  <a:lnTo>
                    <a:pt x="178" y="953"/>
                  </a:lnTo>
                  <a:lnTo>
                    <a:pt x="180" y="952"/>
                  </a:lnTo>
                  <a:lnTo>
                    <a:pt x="182" y="951"/>
                  </a:lnTo>
                  <a:lnTo>
                    <a:pt x="184" y="950"/>
                  </a:lnTo>
                  <a:lnTo>
                    <a:pt x="186" y="949"/>
                  </a:lnTo>
                  <a:lnTo>
                    <a:pt x="188" y="949"/>
                  </a:lnTo>
                  <a:lnTo>
                    <a:pt x="190" y="948"/>
                  </a:lnTo>
                  <a:lnTo>
                    <a:pt x="194" y="947"/>
                  </a:lnTo>
                  <a:lnTo>
                    <a:pt x="197" y="947"/>
                  </a:lnTo>
                  <a:lnTo>
                    <a:pt x="200" y="946"/>
                  </a:lnTo>
                  <a:lnTo>
                    <a:pt x="203" y="946"/>
                  </a:lnTo>
                  <a:lnTo>
                    <a:pt x="206" y="946"/>
                  </a:lnTo>
                  <a:lnTo>
                    <a:pt x="210" y="946"/>
                  </a:lnTo>
                  <a:lnTo>
                    <a:pt x="214" y="946"/>
                  </a:lnTo>
                  <a:lnTo>
                    <a:pt x="220" y="945"/>
                  </a:lnTo>
                  <a:lnTo>
                    <a:pt x="228" y="945"/>
                  </a:lnTo>
                  <a:lnTo>
                    <a:pt x="239" y="945"/>
                  </a:lnTo>
                  <a:lnTo>
                    <a:pt x="250" y="945"/>
                  </a:lnTo>
                  <a:lnTo>
                    <a:pt x="262" y="945"/>
                  </a:lnTo>
                  <a:lnTo>
                    <a:pt x="274" y="944"/>
                  </a:lnTo>
                  <a:lnTo>
                    <a:pt x="289" y="944"/>
                  </a:lnTo>
                  <a:lnTo>
                    <a:pt x="303" y="944"/>
                  </a:lnTo>
                  <a:lnTo>
                    <a:pt x="317" y="943"/>
                  </a:lnTo>
                  <a:lnTo>
                    <a:pt x="332" y="943"/>
                  </a:lnTo>
                  <a:lnTo>
                    <a:pt x="345" y="942"/>
                  </a:lnTo>
                  <a:lnTo>
                    <a:pt x="359" y="942"/>
                  </a:lnTo>
                  <a:lnTo>
                    <a:pt x="372" y="941"/>
                  </a:lnTo>
                  <a:lnTo>
                    <a:pt x="383" y="941"/>
                  </a:lnTo>
                  <a:lnTo>
                    <a:pt x="394" y="940"/>
                  </a:lnTo>
                  <a:lnTo>
                    <a:pt x="404" y="940"/>
                  </a:lnTo>
                  <a:lnTo>
                    <a:pt x="417" y="939"/>
                  </a:lnTo>
                  <a:lnTo>
                    <a:pt x="431" y="938"/>
                  </a:lnTo>
                  <a:lnTo>
                    <a:pt x="446" y="937"/>
                  </a:lnTo>
                  <a:lnTo>
                    <a:pt x="459" y="936"/>
                  </a:lnTo>
                  <a:lnTo>
                    <a:pt x="472" y="935"/>
                  </a:lnTo>
                  <a:lnTo>
                    <a:pt x="484" y="933"/>
                  </a:lnTo>
                  <a:lnTo>
                    <a:pt x="496" y="932"/>
                  </a:lnTo>
                  <a:lnTo>
                    <a:pt x="507" y="931"/>
                  </a:lnTo>
                  <a:lnTo>
                    <a:pt x="516" y="930"/>
                  </a:lnTo>
                  <a:lnTo>
                    <a:pt x="525" y="929"/>
                  </a:lnTo>
                  <a:lnTo>
                    <a:pt x="534" y="928"/>
                  </a:lnTo>
                  <a:lnTo>
                    <a:pt x="540" y="927"/>
                  </a:lnTo>
                  <a:lnTo>
                    <a:pt x="545" y="926"/>
                  </a:lnTo>
                  <a:lnTo>
                    <a:pt x="549" y="926"/>
                  </a:lnTo>
                  <a:lnTo>
                    <a:pt x="552" y="926"/>
                  </a:lnTo>
                  <a:lnTo>
                    <a:pt x="553" y="926"/>
                  </a:lnTo>
                  <a:lnTo>
                    <a:pt x="550" y="932"/>
                  </a:lnTo>
                  <a:lnTo>
                    <a:pt x="548" y="940"/>
                  </a:lnTo>
                  <a:lnTo>
                    <a:pt x="546" y="948"/>
                  </a:lnTo>
                  <a:lnTo>
                    <a:pt x="544" y="955"/>
                  </a:lnTo>
                  <a:lnTo>
                    <a:pt x="543" y="963"/>
                  </a:lnTo>
                  <a:lnTo>
                    <a:pt x="541" y="971"/>
                  </a:lnTo>
                  <a:lnTo>
                    <a:pt x="540" y="979"/>
                  </a:lnTo>
                  <a:lnTo>
                    <a:pt x="540" y="987"/>
                  </a:lnTo>
                  <a:lnTo>
                    <a:pt x="539" y="995"/>
                  </a:lnTo>
                  <a:lnTo>
                    <a:pt x="538" y="1003"/>
                  </a:lnTo>
                  <a:lnTo>
                    <a:pt x="538" y="1010"/>
                  </a:lnTo>
                  <a:lnTo>
                    <a:pt x="538" y="1018"/>
                  </a:lnTo>
                  <a:lnTo>
                    <a:pt x="538" y="1025"/>
                  </a:lnTo>
                  <a:lnTo>
                    <a:pt x="538" y="1032"/>
                  </a:lnTo>
                  <a:lnTo>
                    <a:pt x="538" y="1038"/>
                  </a:lnTo>
                  <a:lnTo>
                    <a:pt x="539" y="1044"/>
                  </a:lnTo>
                  <a:lnTo>
                    <a:pt x="420" y="1039"/>
                  </a:lnTo>
                  <a:lnTo>
                    <a:pt x="408" y="1039"/>
                  </a:lnTo>
                  <a:lnTo>
                    <a:pt x="395" y="1039"/>
                  </a:lnTo>
                  <a:lnTo>
                    <a:pt x="383" y="1039"/>
                  </a:lnTo>
                  <a:lnTo>
                    <a:pt x="370" y="1039"/>
                  </a:lnTo>
                  <a:lnTo>
                    <a:pt x="356" y="1039"/>
                  </a:lnTo>
                  <a:lnTo>
                    <a:pt x="342" y="1039"/>
                  </a:lnTo>
                  <a:lnTo>
                    <a:pt x="329" y="1039"/>
                  </a:lnTo>
                  <a:lnTo>
                    <a:pt x="314" y="1039"/>
                  </a:lnTo>
                  <a:lnTo>
                    <a:pt x="301" y="1039"/>
                  </a:lnTo>
                  <a:lnTo>
                    <a:pt x="287" y="1039"/>
                  </a:lnTo>
                  <a:lnTo>
                    <a:pt x="272" y="1039"/>
                  </a:lnTo>
                  <a:lnTo>
                    <a:pt x="259" y="1039"/>
                  </a:lnTo>
                  <a:lnTo>
                    <a:pt x="246" y="1039"/>
                  </a:lnTo>
                  <a:lnTo>
                    <a:pt x="232" y="1039"/>
                  </a:lnTo>
                  <a:lnTo>
                    <a:pt x="220" y="1039"/>
                  </a:lnTo>
                  <a:lnTo>
                    <a:pt x="209" y="1039"/>
                  </a:lnTo>
                  <a:lnTo>
                    <a:pt x="198" y="1039"/>
                  </a:lnTo>
                  <a:lnTo>
                    <a:pt x="187" y="1039"/>
                  </a:lnTo>
                  <a:lnTo>
                    <a:pt x="178" y="1039"/>
                  </a:lnTo>
                  <a:lnTo>
                    <a:pt x="168" y="1039"/>
                  </a:lnTo>
                  <a:lnTo>
                    <a:pt x="158" y="1039"/>
                  </a:lnTo>
                  <a:lnTo>
                    <a:pt x="148" y="1039"/>
                  </a:lnTo>
                  <a:lnTo>
                    <a:pt x="138" y="1039"/>
                  </a:lnTo>
                  <a:lnTo>
                    <a:pt x="129" y="1039"/>
                  </a:lnTo>
                  <a:lnTo>
                    <a:pt x="120" y="1039"/>
                  </a:lnTo>
                  <a:lnTo>
                    <a:pt x="111" y="1039"/>
                  </a:lnTo>
                  <a:lnTo>
                    <a:pt x="102" y="1039"/>
                  </a:lnTo>
                  <a:lnTo>
                    <a:pt x="94" y="1039"/>
                  </a:lnTo>
                  <a:lnTo>
                    <a:pt x="86" y="1040"/>
                  </a:lnTo>
                  <a:lnTo>
                    <a:pt x="78" y="1040"/>
                  </a:lnTo>
                  <a:lnTo>
                    <a:pt x="71" y="1040"/>
                  </a:lnTo>
                  <a:lnTo>
                    <a:pt x="63" y="1041"/>
                  </a:lnTo>
                  <a:lnTo>
                    <a:pt x="16" y="1041"/>
                  </a:lnTo>
                  <a:lnTo>
                    <a:pt x="15" y="1041"/>
                  </a:lnTo>
                  <a:lnTo>
                    <a:pt x="14" y="1041"/>
                  </a:lnTo>
                  <a:lnTo>
                    <a:pt x="13" y="1041"/>
                  </a:lnTo>
                  <a:lnTo>
                    <a:pt x="12" y="1041"/>
                  </a:lnTo>
                  <a:lnTo>
                    <a:pt x="11" y="1041"/>
                  </a:lnTo>
                  <a:lnTo>
                    <a:pt x="10" y="1041"/>
                  </a:lnTo>
                  <a:lnTo>
                    <a:pt x="9" y="1041"/>
                  </a:lnTo>
                  <a:lnTo>
                    <a:pt x="8" y="1041"/>
                  </a:lnTo>
                  <a:lnTo>
                    <a:pt x="6" y="1041"/>
                  </a:lnTo>
                  <a:lnTo>
                    <a:pt x="5" y="1041"/>
                  </a:lnTo>
                  <a:lnTo>
                    <a:pt x="4" y="1041"/>
                  </a:lnTo>
                  <a:lnTo>
                    <a:pt x="3" y="1041"/>
                  </a:lnTo>
                  <a:lnTo>
                    <a:pt x="2" y="1041"/>
                  </a:lnTo>
                  <a:lnTo>
                    <a:pt x="1" y="1041"/>
                  </a:lnTo>
                  <a:lnTo>
                    <a:pt x="0" y="1041"/>
                  </a:lnTo>
                  <a:lnTo>
                    <a:pt x="0" y="1036"/>
                  </a:lnTo>
                  <a:lnTo>
                    <a:pt x="11" y="972"/>
                  </a:lnTo>
                  <a:lnTo>
                    <a:pt x="23" y="909"/>
                  </a:lnTo>
                  <a:lnTo>
                    <a:pt x="35" y="845"/>
                  </a:lnTo>
                  <a:lnTo>
                    <a:pt x="46" y="781"/>
                  </a:lnTo>
                  <a:lnTo>
                    <a:pt x="57" y="716"/>
                  </a:lnTo>
                  <a:lnTo>
                    <a:pt x="68" y="651"/>
                  </a:lnTo>
                  <a:lnTo>
                    <a:pt x="78" y="587"/>
                  </a:lnTo>
                  <a:lnTo>
                    <a:pt x="87" y="522"/>
                  </a:lnTo>
                  <a:lnTo>
                    <a:pt x="97" y="456"/>
                  </a:lnTo>
                  <a:lnTo>
                    <a:pt x="106" y="392"/>
                  </a:lnTo>
                  <a:lnTo>
                    <a:pt x="115" y="327"/>
                  </a:lnTo>
                  <a:lnTo>
                    <a:pt x="123" y="261"/>
                  </a:lnTo>
                  <a:lnTo>
                    <a:pt x="131" y="197"/>
                  </a:lnTo>
                  <a:lnTo>
                    <a:pt x="139" y="131"/>
                  </a:lnTo>
                  <a:lnTo>
                    <a:pt x="146" y="66"/>
                  </a:lnTo>
                  <a:lnTo>
                    <a:pt x="154" y="2"/>
                  </a:lnTo>
                  <a:lnTo>
                    <a:pt x="155" y="2"/>
                  </a:lnTo>
                  <a:lnTo>
                    <a:pt x="158" y="2"/>
                  </a:lnTo>
                  <a:lnTo>
                    <a:pt x="163" y="2"/>
                  </a:lnTo>
                  <a:lnTo>
                    <a:pt x="170" y="2"/>
                  </a:lnTo>
                  <a:lnTo>
                    <a:pt x="178" y="2"/>
                  </a:lnTo>
                  <a:lnTo>
                    <a:pt x="187" y="2"/>
                  </a:lnTo>
                  <a:lnTo>
                    <a:pt x="198" y="2"/>
                  </a:lnTo>
                  <a:lnTo>
                    <a:pt x="208" y="2"/>
                  </a:lnTo>
                  <a:lnTo>
                    <a:pt x="219" y="2"/>
                  </a:lnTo>
                  <a:lnTo>
                    <a:pt x="231" y="2"/>
                  </a:lnTo>
                  <a:lnTo>
                    <a:pt x="243" y="2"/>
                  </a:lnTo>
                  <a:lnTo>
                    <a:pt x="254" y="3"/>
                  </a:lnTo>
                  <a:lnTo>
                    <a:pt x="264" y="3"/>
                  </a:lnTo>
                  <a:lnTo>
                    <a:pt x="274" y="4"/>
                  </a:lnTo>
                  <a:lnTo>
                    <a:pt x="283" y="4"/>
                  </a:lnTo>
                  <a:lnTo>
                    <a:pt x="291" y="5"/>
                  </a:lnTo>
                  <a:lnTo>
                    <a:pt x="534" y="8"/>
                  </a:lnTo>
                  <a:lnTo>
                    <a:pt x="543" y="7"/>
                  </a:lnTo>
                  <a:lnTo>
                    <a:pt x="553" y="7"/>
                  </a:lnTo>
                  <a:lnTo>
                    <a:pt x="562" y="7"/>
                  </a:lnTo>
                  <a:lnTo>
                    <a:pt x="573" y="7"/>
                  </a:lnTo>
                  <a:lnTo>
                    <a:pt x="583" y="7"/>
                  </a:lnTo>
                  <a:lnTo>
                    <a:pt x="592" y="6"/>
                  </a:lnTo>
                  <a:lnTo>
                    <a:pt x="602" y="6"/>
                  </a:lnTo>
                  <a:lnTo>
                    <a:pt x="613" y="5"/>
                  </a:lnTo>
                  <a:lnTo>
                    <a:pt x="624" y="5"/>
                  </a:lnTo>
                  <a:lnTo>
                    <a:pt x="634" y="4"/>
                  </a:lnTo>
                  <a:lnTo>
                    <a:pt x="644" y="4"/>
                  </a:lnTo>
                  <a:lnTo>
                    <a:pt x="656" y="3"/>
                  </a:lnTo>
                  <a:lnTo>
                    <a:pt x="667" y="2"/>
                  </a:lnTo>
                  <a:lnTo>
                    <a:pt x="678" y="1"/>
                  </a:lnTo>
                  <a:lnTo>
                    <a:pt x="689" y="0"/>
                  </a:lnTo>
                  <a:lnTo>
                    <a:pt x="702" y="0"/>
                  </a:lnTo>
                  <a:lnTo>
                    <a:pt x="699" y="6"/>
                  </a:lnTo>
                  <a:lnTo>
                    <a:pt x="697" y="12"/>
                  </a:lnTo>
                  <a:lnTo>
                    <a:pt x="693" y="18"/>
                  </a:lnTo>
                  <a:lnTo>
                    <a:pt x="691" y="24"/>
                  </a:lnTo>
                  <a:lnTo>
                    <a:pt x="689" y="32"/>
                  </a:lnTo>
                  <a:lnTo>
                    <a:pt x="687" y="39"/>
                  </a:lnTo>
                  <a:lnTo>
                    <a:pt x="686" y="45"/>
                  </a:lnTo>
                  <a:lnTo>
                    <a:pt x="684" y="52"/>
                  </a:lnTo>
                  <a:lnTo>
                    <a:pt x="683" y="59"/>
                  </a:lnTo>
                  <a:lnTo>
                    <a:pt x="682" y="66"/>
                  </a:lnTo>
                  <a:lnTo>
                    <a:pt x="681" y="74"/>
                  </a:lnTo>
                  <a:lnTo>
                    <a:pt x="680" y="82"/>
                  </a:lnTo>
                  <a:lnTo>
                    <a:pt x="679" y="89"/>
                  </a:lnTo>
                  <a:lnTo>
                    <a:pt x="679" y="96"/>
                  </a:lnTo>
                  <a:lnTo>
                    <a:pt x="679" y="104"/>
                  </a:lnTo>
                  <a:lnTo>
                    <a:pt x="679" y="113"/>
                  </a:lnTo>
                  <a:lnTo>
                    <a:pt x="660" y="111"/>
                  </a:lnTo>
                  <a:lnTo>
                    <a:pt x="640" y="109"/>
                  </a:lnTo>
                  <a:lnTo>
                    <a:pt x="623" y="108"/>
                  </a:lnTo>
                  <a:lnTo>
                    <a:pt x="604" y="107"/>
                  </a:lnTo>
                  <a:lnTo>
                    <a:pt x="587" y="106"/>
                  </a:lnTo>
                  <a:lnTo>
                    <a:pt x="569" y="105"/>
                  </a:lnTo>
                  <a:lnTo>
                    <a:pt x="552" y="104"/>
                  </a:lnTo>
                  <a:lnTo>
                    <a:pt x="535" y="103"/>
                  </a:lnTo>
                  <a:lnTo>
                    <a:pt x="517" y="103"/>
                  </a:lnTo>
                  <a:lnTo>
                    <a:pt x="500" y="102"/>
                  </a:lnTo>
                  <a:lnTo>
                    <a:pt x="482" y="101"/>
                  </a:lnTo>
                  <a:lnTo>
                    <a:pt x="464" y="100"/>
                  </a:lnTo>
                  <a:lnTo>
                    <a:pt x="446" y="99"/>
                  </a:lnTo>
                  <a:lnTo>
                    <a:pt x="427" y="99"/>
                  </a:lnTo>
                  <a:lnTo>
                    <a:pt x="407" y="98"/>
                  </a:lnTo>
                  <a:lnTo>
                    <a:pt x="387" y="98"/>
                  </a:lnTo>
                  <a:lnTo>
                    <a:pt x="382" y="98"/>
                  </a:lnTo>
                  <a:lnTo>
                    <a:pt x="377" y="98"/>
                  </a:lnTo>
                  <a:lnTo>
                    <a:pt x="372" y="98"/>
                  </a:lnTo>
                  <a:lnTo>
                    <a:pt x="366" y="98"/>
                  </a:lnTo>
                  <a:lnTo>
                    <a:pt x="360" y="98"/>
                  </a:lnTo>
                  <a:lnTo>
                    <a:pt x="355" y="98"/>
                  </a:lnTo>
                  <a:lnTo>
                    <a:pt x="349" y="98"/>
                  </a:lnTo>
                  <a:lnTo>
                    <a:pt x="344" y="98"/>
                  </a:lnTo>
                  <a:lnTo>
                    <a:pt x="339" y="98"/>
                  </a:lnTo>
                  <a:lnTo>
                    <a:pt x="334" y="98"/>
                  </a:lnTo>
                  <a:lnTo>
                    <a:pt x="329" y="98"/>
                  </a:lnTo>
                  <a:lnTo>
                    <a:pt x="324" y="98"/>
                  </a:lnTo>
                  <a:lnTo>
                    <a:pt x="320" y="98"/>
                  </a:lnTo>
                  <a:lnTo>
                    <a:pt x="315" y="98"/>
                  </a:lnTo>
                  <a:lnTo>
                    <a:pt x="312" y="98"/>
                  </a:lnTo>
                  <a:lnTo>
                    <a:pt x="310" y="98"/>
                  </a:lnTo>
                  <a:lnTo>
                    <a:pt x="304" y="128"/>
                  </a:lnTo>
                  <a:lnTo>
                    <a:pt x="299" y="155"/>
                  </a:lnTo>
                  <a:lnTo>
                    <a:pt x="295" y="178"/>
                  </a:lnTo>
                  <a:lnTo>
                    <a:pt x="291" y="200"/>
                  </a:lnTo>
                  <a:lnTo>
                    <a:pt x="287" y="219"/>
                  </a:lnTo>
                  <a:lnTo>
                    <a:pt x="284" y="238"/>
                  </a:lnTo>
                  <a:lnTo>
                    <a:pt x="281" y="256"/>
                  </a:lnTo>
                  <a:lnTo>
                    <a:pt x="278" y="274"/>
                  </a:lnTo>
                  <a:lnTo>
                    <a:pt x="274" y="290"/>
                  </a:lnTo>
                  <a:lnTo>
                    <a:pt x="271" y="309"/>
                  </a:lnTo>
                  <a:lnTo>
                    <a:pt x="268" y="327"/>
                  </a:lnTo>
                  <a:lnTo>
                    <a:pt x="265" y="348"/>
                  </a:lnTo>
                  <a:lnTo>
                    <a:pt x="261" y="369"/>
                  </a:lnTo>
                  <a:lnTo>
                    <a:pt x="258" y="394"/>
                  </a:lnTo>
                  <a:lnTo>
                    <a:pt x="254" y="421"/>
                  </a:lnTo>
                  <a:lnTo>
                    <a:pt x="250" y="452"/>
                  </a:lnTo>
                  <a:lnTo>
                    <a:pt x="253" y="452"/>
                  </a:lnTo>
                  <a:lnTo>
                    <a:pt x="258" y="452"/>
                  </a:lnTo>
                  <a:lnTo>
                    <a:pt x="263" y="452"/>
                  </a:lnTo>
                  <a:lnTo>
                    <a:pt x="268" y="452"/>
                  </a:lnTo>
                  <a:lnTo>
                    <a:pt x="274" y="452"/>
                  </a:lnTo>
                  <a:lnTo>
                    <a:pt x="282" y="452"/>
                  </a:lnTo>
                  <a:lnTo>
                    <a:pt x="288" y="452"/>
                  </a:lnTo>
                  <a:lnTo>
                    <a:pt x="295" y="453"/>
                  </a:lnTo>
                  <a:lnTo>
                    <a:pt x="302" y="453"/>
                  </a:lnTo>
                  <a:lnTo>
                    <a:pt x="309" y="453"/>
                  </a:lnTo>
                  <a:lnTo>
                    <a:pt x="316" y="453"/>
                  </a:lnTo>
                  <a:lnTo>
                    <a:pt x="324" y="453"/>
                  </a:lnTo>
                  <a:lnTo>
                    <a:pt x="331" y="453"/>
                  </a:lnTo>
                  <a:lnTo>
                    <a:pt x="338" y="453"/>
                  </a:lnTo>
                  <a:lnTo>
                    <a:pt x="344" y="453"/>
                  </a:lnTo>
                  <a:lnTo>
                    <a:pt x="351" y="454"/>
                  </a:lnTo>
                  <a:lnTo>
                    <a:pt x="367" y="453"/>
                  </a:lnTo>
                  <a:lnTo>
                    <a:pt x="382" y="453"/>
                  </a:lnTo>
                  <a:lnTo>
                    <a:pt x="396" y="453"/>
                  </a:lnTo>
                  <a:lnTo>
                    <a:pt x="411" y="453"/>
                  </a:lnTo>
                  <a:lnTo>
                    <a:pt x="425" y="452"/>
                  </a:lnTo>
                  <a:lnTo>
                    <a:pt x="438" y="452"/>
                  </a:lnTo>
                  <a:lnTo>
                    <a:pt x="453" y="451"/>
                  </a:lnTo>
                  <a:lnTo>
                    <a:pt x="466" y="450"/>
                  </a:lnTo>
                  <a:lnTo>
                    <a:pt x="479" y="449"/>
                  </a:lnTo>
                  <a:lnTo>
                    <a:pt x="493" y="449"/>
                  </a:lnTo>
                  <a:lnTo>
                    <a:pt x="506" y="448"/>
                  </a:lnTo>
                  <a:lnTo>
                    <a:pt x="520" y="447"/>
                  </a:lnTo>
                  <a:lnTo>
                    <a:pt x="534" y="446"/>
                  </a:lnTo>
                  <a:lnTo>
                    <a:pt x="548" y="445"/>
                  </a:lnTo>
                  <a:lnTo>
                    <a:pt x="562" y="444"/>
                  </a:lnTo>
                  <a:lnTo>
                    <a:pt x="578" y="44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 name=""/>
            <p:cNvSpPr/>
            <p:nvPr/>
          </p:nvSpPr>
          <p:spPr>
            <a:xfrm>
              <a:off x="7561440" y="6540480"/>
              <a:ext cx="177840" cy="163800"/>
            </a:xfrm>
            <a:custGeom>
              <a:avLst/>
              <a:gdLst/>
              <a:ahLst/>
              <a:rect l="l" t="t" r="r" b="b"/>
              <a:pathLst>
                <a:path w="1508" h="1154">
                  <a:moveTo>
                    <a:pt x="1508" y="114"/>
                  </a:moveTo>
                  <a:lnTo>
                    <a:pt x="1493" y="178"/>
                  </a:lnTo>
                  <a:lnTo>
                    <a:pt x="1480" y="242"/>
                  </a:lnTo>
                  <a:lnTo>
                    <a:pt x="1468" y="307"/>
                  </a:lnTo>
                  <a:lnTo>
                    <a:pt x="1455" y="372"/>
                  </a:lnTo>
                  <a:lnTo>
                    <a:pt x="1443" y="436"/>
                  </a:lnTo>
                  <a:lnTo>
                    <a:pt x="1432" y="502"/>
                  </a:lnTo>
                  <a:lnTo>
                    <a:pt x="1422" y="567"/>
                  </a:lnTo>
                  <a:lnTo>
                    <a:pt x="1411" y="632"/>
                  </a:lnTo>
                  <a:lnTo>
                    <a:pt x="1401" y="697"/>
                  </a:lnTo>
                  <a:lnTo>
                    <a:pt x="1392" y="763"/>
                  </a:lnTo>
                  <a:lnTo>
                    <a:pt x="1383" y="828"/>
                  </a:lnTo>
                  <a:lnTo>
                    <a:pt x="1374" y="893"/>
                  </a:lnTo>
                  <a:lnTo>
                    <a:pt x="1366" y="959"/>
                  </a:lnTo>
                  <a:lnTo>
                    <a:pt x="1358" y="1023"/>
                  </a:lnTo>
                  <a:lnTo>
                    <a:pt x="1351" y="1088"/>
                  </a:lnTo>
                  <a:lnTo>
                    <a:pt x="1345" y="1154"/>
                  </a:lnTo>
                  <a:lnTo>
                    <a:pt x="1344" y="1153"/>
                  </a:lnTo>
                  <a:lnTo>
                    <a:pt x="1342" y="1153"/>
                  </a:lnTo>
                  <a:lnTo>
                    <a:pt x="1339" y="1153"/>
                  </a:lnTo>
                  <a:lnTo>
                    <a:pt x="1334" y="1153"/>
                  </a:lnTo>
                  <a:lnTo>
                    <a:pt x="1329" y="1153"/>
                  </a:lnTo>
                  <a:lnTo>
                    <a:pt x="1324" y="1153"/>
                  </a:lnTo>
                  <a:lnTo>
                    <a:pt x="1317" y="1152"/>
                  </a:lnTo>
                  <a:lnTo>
                    <a:pt x="1311" y="1152"/>
                  </a:lnTo>
                  <a:lnTo>
                    <a:pt x="1304" y="1152"/>
                  </a:lnTo>
                  <a:lnTo>
                    <a:pt x="1297" y="1151"/>
                  </a:lnTo>
                  <a:lnTo>
                    <a:pt x="1289" y="1151"/>
                  </a:lnTo>
                  <a:lnTo>
                    <a:pt x="1283" y="1151"/>
                  </a:lnTo>
                  <a:lnTo>
                    <a:pt x="1276" y="1151"/>
                  </a:lnTo>
                  <a:lnTo>
                    <a:pt x="1270" y="1151"/>
                  </a:lnTo>
                  <a:lnTo>
                    <a:pt x="1264" y="1151"/>
                  </a:lnTo>
                  <a:lnTo>
                    <a:pt x="1260" y="1151"/>
                  </a:lnTo>
                  <a:lnTo>
                    <a:pt x="1254" y="1151"/>
                  </a:lnTo>
                  <a:lnTo>
                    <a:pt x="1247" y="1151"/>
                  </a:lnTo>
                  <a:lnTo>
                    <a:pt x="1241" y="1151"/>
                  </a:lnTo>
                  <a:lnTo>
                    <a:pt x="1234" y="1151"/>
                  </a:lnTo>
                  <a:lnTo>
                    <a:pt x="1227" y="1151"/>
                  </a:lnTo>
                  <a:lnTo>
                    <a:pt x="1219" y="1151"/>
                  </a:lnTo>
                  <a:lnTo>
                    <a:pt x="1211" y="1152"/>
                  </a:lnTo>
                  <a:lnTo>
                    <a:pt x="1204" y="1152"/>
                  </a:lnTo>
                  <a:lnTo>
                    <a:pt x="1198" y="1152"/>
                  </a:lnTo>
                  <a:lnTo>
                    <a:pt x="1192" y="1153"/>
                  </a:lnTo>
                  <a:lnTo>
                    <a:pt x="1186" y="1153"/>
                  </a:lnTo>
                  <a:lnTo>
                    <a:pt x="1181" y="1153"/>
                  </a:lnTo>
                  <a:lnTo>
                    <a:pt x="1177" y="1153"/>
                  </a:lnTo>
                  <a:lnTo>
                    <a:pt x="1174" y="1153"/>
                  </a:lnTo>
                  <a:lnTo>
                    <a:pt x="1172" y="1153"/>
                  </a:lnTo>
                  <a:lnTo>
                    <a:pt x="1172" y="1154"/>
                  </a:lnTo>
                  <a:lnTo>
                    <a:pt x="1179" y="1119"/>
                  </a:lnTo>
                  <a:lnTo>
                    <a:pt x="1186" y="1085"/>
                  </a:lnTo>
                  <a:lnTo>
                    <a:pt x="1193" y="1052"/>
                  </a:lnTo>
                  <a:lnTo>
                    <a:pt x="1199" y="1019"/>
                  </a:lnTo>
                  <a:lnTo>
                    <a:pt x="1205" y="987"/>
                  </a:lnTo>
                  <a:lnTo>
                    <a:pt x="1211" y="957"/>
                  </a:lnTo>
                  <a:lnTo>
                    <a:pt x="1217" y="925"/>
                  </a:lnTo>
                  <a:lnTo>
                    <a:pt x="1223" y="894"/>
                  </a:lnTo>
                  <a:lnTo>
                    <a:pt x="1228" y="863"/>
                  </a:lnTo>
                  <a:lnTo>
                    <a:pt x="1233" y="832"/>
                  </a:lnTo>
                  <a:lnTo>
                    <a:pt x="1238" y="802"/>
                  </a:lnTo>
                  <a:lnTo>
                    <a:pt x="1243" y="771"/>
                  </a:lnTo>
                  <a:lnTo>
                    <a:pt x="1248" y="739"/>
                  </a:lnTo>
                  <a:lnTo>
                    <a:pt x="1255" y="706"/>
                  </a:lnTo>
                  <a:lnTo>
                    <a:pt x="1260" y="673"/>
                  </a:lnTo>
                  <a:lnTo>
                    <a:pt x="1266" y="641"/>
                  </a:lnTo>
                  <a:lnTo>
                    <a:pt x="1259" y="640"/>
                  </a:lnTo>
                  <a:lnTo>
                    <a:pt x="1250" y="640"/>
                  </a:lnTo>
                  <a:lnTo>
                    <a:pt x="1241" y="640"/>
                  </a:lnTo>
                  <a:lnTo>
                    <a:pt x="1230" y="640"/>
                  </a:lnTo>
                  <a:lnTo>
                    <a:pt x="1218" y="640"/>
                  </a:lnTo>
                  <a:lnTo>
                    <a:pt x="1205" y="640"/>
                  </a:lnTo>
                  <a:lnTo>
                    <a:pt x="1191" y="640"/>
                  </a:lnTo>
                  <a:lnTo>
                    <a:pt x="1178" y="640"/>
                  </a:lnTo>
                  <a:lnTo>
                    <a:pt x="1162" y="639"/>
                  </a:lnTo>
                  <a:lnTo>
                    <a:pt x="1147" y="639"/>
                  </a:lnTo>
                  <a:lnTo>
                    <a:pt x="1132" y="639"/>
                  </a:lnTo>
                  <a:lnTo>
                    <a:pt x="1116" y="639"/>
                  </a:lnTo>
                  <a:lnTo>
                    <a:pt x="1102" y="639"/>
                  </a:lnTo>
                  <a:lnTo>
                    <a:pt x="1087" y="639"/>
                  </a:lnTo>
                  <a:lnTo>
                    <a:pt x="1072" y="639"/>
                  </a:lnTo>
                  <a:lnTo>
                    <a:pt x="1059" y="639"/>
                  </a:lnTo>
                  <a:lnTo>
                    <a:pt x="1047" y="639"/>
                  </a:lnTo>
                  <a:lnTo>
                    <a:pt x="1033" y="639"/>
                  </a:lnTo>
                  <a:lnTo>
                    <a:pt x="1021" y="639"/>
                  </a:lnTo>
                  <a:lnTo>
                    <a:pt x="1008" y="639"/>
                  </a:lnTo>
                  <a:lnTo>
                    <a:pt x="994" y="639"/>
                  </a:lnTo>
                  <a:lnTo>
                    <a:pt x="981" y="639"/>
                  </a:lnTo>
                  <a:lnTo>
                    <a:pt x="968" y="639"/>
                  </a:lnTo>
                  <a:lnTo>
                    <a:pt x="954" y="640"/>
                  </a:lnTo>
                  <a:lnTo>
                    <a:pt x="942" y="640"/>
                  </a:lnTo>
                  <a:lnTo>
                    <a:pt x="930" y="640"/>
                  </a:lnTo>
                  <a:lnTo>
                    <a:pt x="919" y="640"/>
                  </a:lnTo>
                  <a:lnTo>
                    <a:pt x="908" y="640"/>
                  </a:lnTo>
                  <a:lnTo>
                    <a:pt x="899" y="640"/>
                  </a:lnTo>
                  <a:lnTo>
                    <a:pt x="891" y="640"/>
                  </a:lnTo>
                  <a:lnTo>
                    <a:pt x="885" y="640"/>
                  </a:lnTo>
                  <a:lnTo>
                    <a:pt x="880" y="641"/>
                  </a:lnTo>
                  <a:lnTo>
                    <a:pt x="874" y="672"/>
                  </a:lnTo>
                  <a:lnTo>
                    <a:pt x="870" y="705"/>
                  </a:lnTo>
                  <a:lnTo>
                    <a:pt x="865" y="737"/>
                  </a:lnTo>
                  <a:lnTo>
                    <a:pt x="861" y="768"/>
                  </a:lnTo>
                  <a:lnTo>
                    <a:pt x="857" y="800"/>
                  </a:lnTo>
                  <a:lnTo>
                    <a:pt x="853" y="830"/>
                  </a:lnTo>
                  <a:lnTo>
                    <a:pt x="849" y="861"/>
                  </a:lnTo>
                  <a:lnTo>
                    <a:pt x="845" y="892"/>
                  </a:lnTo>
                  <a:lnTo>
                    <a:pt x="841" y="924"/>
                  </a:lnTo>
                  <a:lnTo>
                    <a:pt x="837" y="955"/>
                  </a:lnTo>
                  <a:lnTo>
                    <a:pt x="832" y="986"/>
                  </a:lnTo>
                  <a:lnTo>
                    <a:pt x="828" y="1018"/>
                  </a:lnTo>
                  <a:lnTo>
                    <a:pt x="824" y="1051"/>
                  </a:lnTo>
                  <a:lnTo>
                    <a:pt x="821" y="1085"/>
                  </a:lnTo>
                  <a:lnTo>
                    <a:pt x="817" y="1119"/>
                  </a:lnTo>
                  <a:lnTo>
                    <a:pt x="814" y="1154"/>
                  </a:lnTo>
                  <a:lnTo>
                    <a:pt x="813" y="1153"/>
                  </a:lnTo>
                  <a:lnTo>
                    <a:pt x="811" y="1153"/>
                  </a:lnTo>
                  <a:lnTo>
                    <a:pt x="808" y="1153"/>
                  </a:lnTo>
                  <a:lnTo>
                    <a:pt x="804" y="1153"/>
                  </a:lnTo>
                  <a:lnTo>
                    <a:pt x="799" y="1153"/>
                  </a:lnTo>
                  <a:lnTo>
                    <a:pt x="794" y="1153"/>
                  </a:lnTo>
                  <a:lnTo>
                    <a:pt x="786" y="1152"/>
                  </a:lnTo>
                  <a:lnTo>
                    <a:pt x="780" y="1152"/>
                  </a:lnTo>
                  <a:lnTo>
                    <a:pt x="773" y="1152"/>
                  </a:lnTo>
                  <a:lnTo>
                    <a:pt x="766" y="1151"/>
                  </a:lnTo>
                  <a:lnTo>
                    <a:pt x="759" y="1151"/>
                  </a:lnTo>
                  <a:lnTo>
                    <a:pt x="753" y="1151"/>
                  </a:lnTo>
                  <a:lnTo>
                    <a:pt x="745" y="1151"/>
                  </a:lnTo>
                  <a:lnTo>
                    <a:pt x="739" y="1151"/>
                  </a:lnTo>
                  <a:lnTo>
                    <a:pt x="733" y="1151"/>
                  </a:lnTo>
                  <a:lnTo>
                    <a:pt x="729" y="1151"/>
                  </a:lnTo>
                  <a:lnTo>
                    <a:pt x="723" y="1151"/>
                  </a:lnTo>
                  <a:lnTo>
                    <a:pt x="717" y="1151"/>
                  </a:lnTo>
                  <a:lnTo>
                    <a:pt x="711" y="1151"/>
                  </a:lnTo>
                  <a:lnTo>
                    <a:pt x="703" y="1151"/>
                  </a:lnTo>
                  <a:lnTo>
                    <a:pt x="696" y="1151"/>
                  </a:lnTo>
                  <a:lnTo>
                    <a:pt x="688" y="1151"/>
                  </a:lnTo>
                  <a:lnTo>
                    <a:pt x="681" y="1152"/>
                  </a:lnTo>
                  <a:lnTo>
                    <a:pt x="674" y="1152"/>
                  </a:lnTo>
                  <a:lnTo>
                    <a:pt x="668" y="1152"/>
                  </a:lnTo>
                  <a:lnTo>
                    <a:pt x="661" y="1153"/>
                  </a:lnTo>
                  <a:lnTo>
                    <a:pt x="655" y="1153"/>
                  </a:lnTo>
                  <a:lnTo>
                    <a:pt x="650" y="1153"/>
                  </a:lnTo>
                  <a:lnTo>
                    <a:pt x="646" y="1153"/>
                  </a:lnTo>
                  <a:lnTo>
                    <a:pt x="643" y="1153"/>
                  </a:lnTo>
                  <a:lnTo>
                    <a:pt x="641" y="1153"/>
                  </a:lnTo>
                  <a:lnTo>
                    <a:pt x="641" y="1154"/>
                  </a:lnTo>
                  <a:lnTo>
                    <a:pt x="642" y="1146"/>
                  </a:lnTo>
                  <a:lnTo>
                    <a:pt x="643" y="1139"/>
                  </a:lnTo>
                  <a:lnTo>
                    <a:pt x="645" y="1132"/>
                  </a:lnTo>
                  <a:lnTo>
                    <a:pt x="646" y="1125"/>
                  </a:lnTo>
                  <a:lnTo>
                    <a:pt x="648" y="1118"/>
                  </a:lnTo>
                  <a:lnTo>
                    <a:pt x="649" y="1111"/>
                  </a:lnTo>
                  <a:lnTo>
                    <a:pt x="651" y="1103"/>
                  </a:lnTo>
                  <a:lnTo>
                    <a:pt x="652" y="1096"/>
                  </a:lnTo>
                  <a:lnTo>
                    <a:pt x="654" y="1089"/>
                  </a:lnTo>
                  <a:lnTo>
                    <a:pt x="655" y="1082"/>
                  </a:lnTo>
                  <a:lnTo>
                    <a:pt x="657" y="1075"/>
                  </a:lnTo>
                  <a:lnTo>
                    <a:pt x="658" y="1067"/>
                  </a:lnTo>
                  <a:lnTo>
                    <a:pt x="659" y="1060"/>
                  </a:lnTo>
                  <a:lnTo>
                    <a:pt x="661" y="1053"/>
                  </a:lnTo>
                  <a:lnTo>
                    <a:pt x="662" y="1046"/>
                  </a:lnTo>
                  <a:lnTo>
                    <a:pt x="664" y="1040"/>
                  </a:lnTo>
                  <a:lnTo>
                    <a:pt x="659" y="1039"/>
                  </a:lnTo>
                  <a:lnTo>
                    <a:pt x="654" y="1039"/>
                  </a:lnTo>
                  <a:lnTo>
                    <a:pt x="650" y="1039"/>
                  </a:lnTo>
                  <a:lnTo>
                    <a:pt x="645" y="1039"/>
                  </a:lnTo>
                  <a:lnTo>
                    <a:pt x="640" y="1039"/>
                  </a:lnTo>
                  <a:lnTo>
                    <a:pt x="635" y="1039"/>
                  </a:lnTo>
                  <a:lnTo>
                    <a:pt x="630" y="1039"/>
                  </a:lnTo>
                  <a:lnTo>
                    <a:pt x="624" y="1039"/>
                  </a:lnTo>
                  <a:lnTo>
                    <a:pt x="619" y="1039"/>
                  </a:lnTo>
                  <a:lnTo>
                    <a:pt x="614" y="1039"/>
                  </a:lnTo>
                  <a:lnTo>
                    <a:pt x="610" y="1039"/>
                  </a:lnTo>
                  <a:lnTo>
                    <a:pt x="606" y="1039"/>
                  </a:lnTo>
                  <a:lnTo>
                    <a:pt x="602" y="1039"/>
                  </a:lnTo>
                  <a:lnTo>
                    <a:pt x="598" y="1039"/>
                  </a:lnTo>
                  <a:lnTo>
                    <a:pt x="595" y="1039"/>
                  </a:lnTo>
                  <a:lnTo>
                    <a:pt x="592" y="1039"/>
                  </a:lnTo>
                  <a:lnTo>
                    <a:pt x="586" y="1039"/>
                  </a:lnTo>
                  <a:lnTo>
                    <a:pt x="579" y="1039"/>
                  </a:lnTo>
                  <a:lnTo>
                    <a:pt x="572" y="1039"/>
                  </a:lnTo>
                  <a:lnTo>
                    <a:pt x="565" y="1039"/>
                  </a:lnTo>
                  <a:lnTo>
                    <a:pt x="558" y="1039"/>
                  </a:lnTo>
                  <a:lnTo>
                    <a:pt x="550" y="1039"/>
                  </a:lnTo>
                  <a:lnTo>
                    <a:pt x="543" y="1039"/>
                  </a:lnTo>
                  <a:lnTo>
                    <a:pt x="535" y="1040"/>
                  </a:lnTo>
                  <a:lnTo>
                    <a:pt x="528" y="1040"/>
                  </a:lnTo>
                  <a:lnTo>
                    <a:pt x="522" y="1040"/>
                  </a:lnTo>
                  <a:lnTo>
                    <a:pt x="516" y="1040"/>
                  </a:lnTo>
                  <a:lnTo>
                    <a:pt x="511" y="1040"/>
                  </a:lnTo>
                  <a:lnTo>
                    <a:pt x="506" y="1040"/>
                  </a:lnTo>
                  <a:lnTo>
                    <a:pt x="503" y="1040"/>
                  </a:lnTo>
                  <a:lnTo>
                    <a:pt x="501" y="1040"/>
                  </a:lnTo>
                  <a:lnTo>
                    <a:pt x="501" y="1041"/>
                  </a:lnTo>
                  <a:lnTo>
                    <a:pt x="486" y="1009"/>
                  </a:lnTo>
                  <a:lnTo>
                    <a:pt x="473" y="977"/>
                  </a:lnTo>
                  <a:lnTo>
                    <a:pt x="459" y="945"/>
                  </a:lnTo>
                  <a:lnTo>
                    <a:pt x="443" y="912"/>
                  </a:lnTo>
                  <a:lnTo>
                    <a:pt x="428" y="879"/>
                  </a:lnTo>
                  <a:lnTo>
                    <a:pt x="412" y="846"/>
                  </a:lnTo>
                  <a:lnTo>
                    <a:pt x="397" y="813"/>
                  </a:lnTo>
                  <a:lnTo>
                    <a:pt x="382" y="780"/>
                  </a:lnTo>
                  <a:lnTo>
                    <a:pt x="366" y="747"/>
                  </a:lnTo>
                  <a:lnTo>
                    <a:pt x="351" y="715"/>
                  </a:lnTo>
                  <a:lnTo>
                    <a:pt x="336" y="684"/>
                  </a:lnTo>
                  <a:lnTo>
                    <a:pt x="321" y="654"/>
                  </a:lnTo>
                  <a:lnTo>
                    <a:pt x="307" y="624"/>
                  </a:lnTo>
                  <a:lnTo>
                    <a:pt x="294" y="596"/>
                  </a:lnTo>
                  <a:lnTo>
                    <a:pt x="280" y="570"/>
                  </a:lnTo>
                  <a:lnTo>
                    <a:pt x="269" y="545"/>
                  </a:lnTo>
                  <a:lnTo>
                    <a:pt x="267" y="544"/>
                  </a:lnTo>
                  <a:lnTo>
                    <a:pt x="265" y="544"/>
                  </a:lnTo>
                  <a:lnTo>
                    <a:pt x="264" y="544"/>
                  </a:lnTo>
                  <a:lnTo>
                    <a:pt x="262" y="544"/>
                  </a:lnTo>
                  <a:lnTo>
                    <a:pt x="260" y="544"/>
                  </a:lnTo>
                  <a:lnTo>
                    <a:pt x="259" y="543"/>
                  </a:lnTo>
                  <a:lnTo>
                    <a:pt x="257" y="543"/>
                  </a:lnTo>
                  <a:lnTo>
                    <a:pt x="255" y="543"/>
                  </a:lnTo>
                  <a:lnTo>
                    <a:pt x="253" y="542"/>
                  </a:lnTo>
                  <a:lnTo>
                    <a:pt x="251" y="542"/>
                  </a:lnTo>
                  <a:lnTo>
                    <a:pt x="250" y="541"/>
                  </a:lnTo>
                  <a:lnTo>
                    <a:pt x="247" y="541"/>
                  </a:lnTo>
                  <a:lnTo>
                    <a:pt x="245" y="541"/>
                  </a:lnTo>
                  <a:lnTo>
                    <a:pt x="244" y="541"/>
                  </a:lnTo>
                  <a:lnTo>
                    <a:pt x="242" y="541"/>
                  </a:lnTo>
                  <a:lnTo>
                    <a:pt x="241" y="541"/>
                  </a:lnTo>
                  <a:lnTo>
                    <a:pt x="236" y="571"/>
                  </a:lnTo>
                  <a:lnTo>
                    <a:pt x="232" y="602"/>
                  </a:lnTo>
                  <a:lnTo>
                    <a:pt x="227" y="632"/>
                  </a:lnTo>
                  <a:lnTo>
                    <a:pt x="223" y="664"/>
                  </a:lnTo>
                  <a:lnTo>
                    <a:pt x="219" y="695"/>
                  </a:lnTo>
                  <a:lnTo>
                    <a:pt x="214" y="726"/>
                  </a:lnTo>
                  <a:lnTo>
                    <a:pt x="210" y="758"/>
                  </a:lnTo>
                  <a:lnTo>
                    <a:pt x="205" y="788"/>
                  </a:lnTo>
                  <a:lnTo>
                    <a:pt x="201" y="820"/>
                  </a:lnTo>
                  <a:lnTo>
                    <a:pt x="197" y="851"/>
                  </a:lnTo>
                  <a:lnTo>
                    <a:pt x="193" y="883"/>
                  </a:lnTo>
                  <a:lnTo>
                    <a:pt x="188" y="915"/>
                  </a:lnTo>
                  <a:lnTo>
                    <a:pt x="184" y="945"/>
                  </a:lnTo>
                  <a:lnTo>
                    <a:pt x="180" y="977"/>
                  </a:lnTo>
                  <a:lnTo>
                    <a:pt x="176" y="1009"/>
                  </a:lnTo>
                  <a:lnTo>
                    <a:pt x="173" y="1041"/>
                  </a:lnTo>
                  <a:lnTo>
                    <a:pt x="172" y="1040"/>
                  </a:lnTo>
                  <a:lnTo>
                    <a:pt x="170" y="1040"/>
                  </a:lnTo>
                  <a:lnTo>
                    <a:pt x="167" y="1040"/>
                  </a:lnTo>
                  <a:lnTo>
                    <a:pt x="162" y="1040"/>
                  </a:lnTo>
                  <a:lnTo>
                    <a:pt x="157" y="1039"/>
                  </a:lnTo>
                  <a:lnTo>
                    <a:pt x="152" y="1039"/>
                  </a:lnTo>
                  <a:lnTo>
                    <a:pt x="145" y="1038"/>
                  </a:lnTo>
                  <a:lnTo>
                    <a:pt x="139" y="1038"/>
                  </a:lnTo>
                  <a:lnTo>
                    <a:pt x="132" y="1038"/>
                  </a:lnTo>
                  <a:lnTo>
                    <a:pt x="125" y="1037"/>
                  </a:lnTo>
                  <a:lnTo>
                    <a:pt x="117" y="1037"/>
                  </a:lnTo>
                  <a:lnTo>
                    <a:pt x="111" y="1036"/>
                  </a:lnTo>
                  <a:lnTo>
                    <a:pt x="104" y="1036"/>
                  </a:lnTo>
                  <a:lnTo>
                    <a:pt x="98" y="1036"/>
                  </a:lnTo>
                  <a:lnTo>
                    <a:pt x="92" y="1036"/>
                  </a:lnTo>
                  <a:lnTo>
                    <a:pt x="88" y="1036"/>
                  </a:lnTo>
                  <a:lnTo>
                    <a:pt x="82" y="1036"/>
                  </a:lnTo>
                  <a:lnTo>
                    <a:pt x="75" y="1036"/>
                  </a:lnTo>
                  <a:lnTo>
                    <a:pt x="69" y="1036"/>
                  </a:lnTo>
                  <a:lnTo>
                    <a:pt x="62" y="1036"/>
                  </a:lnTo>
                  <a:lnTo>
                    <a:pt x="55" y="1037"/>
                  </a:lnTo>
                  <a:lnTo>
                    <a:pt x="47" y="1037"/>
                  </a:lnTo>
                  <a:lnTo>
                    <a:pt x="40" y="1038"/>
                  </a:lnTo>
                  <a:lnTo>
                    <a:pt x="32" y="1038"/>
                  </a:lnTo>
                  <a:lnTo>
                    <a:pt x="26" y="1038"/>
                  </a:lnTo>
                  <a:lnTo>
                    <a:pt x="20" y="1039"/>
                  </a:lnTo>
                  <a:lnTo>
                    <a:pt x="14" y="1039"/>
                  </a:lnTo>
                  <a:lnTo>
                    <a:pt x="9" y="1040"/>
                  </a:lnTo>
                  <a:lnTo>
                    <a:pt x="5" y="1040"/>
                  </a:lnTo>
                  <a:lnTo>
                    <a:pt x="2" y="1040"/>
                  </a:lnTo>
                  <a:lnTo>
                    <a:pt x="0" y="1040"/>
                  </a:lnTo>
                  <a:lnTo>
                    <a:pt x="0" y="1041"/>
                  </a:lnTo>
                  <a:lnTo>
                    <a:pt x="13" y="976"/>
                  </a:lnTo>
                  <a:lnTo>
                    <a:pt x="26" y="911"/>
                  </a:lnTo>
                  <a:lnTo>
                    <a:pt x="39" y="847"/>
                  </a:lnTo>
                  <a:lnTo>
                    <a:pt x="51" y="782"/>
                  </a:lnTo>
                  <a:lnTo>
                    <a:pt x="62" y="717"/>
                  </a:lnTo>
                  <a:lnTo>
                    <a:pt x="73" y="652"/>
                  </a:lnTo>
                  <a:lnTo>
                    <a:pt x="84" y="586"/>
                  </a:lnTo>
                  <a:lnTo>
                    <a:pt x="94" y="522"/>
                  </a:lnTo>
                  <a:lnTo>
                    <a:pt x="104" y="456"/>
                  </a:lnTo>
                  <a:lnTo>
                    <a:pt x="113" y="390"/>
                  </a:lnTo>
                  <a:lnTo>
                    <a:pt x="123" y="325"/>
                  </a:lnTo>
                  <a:lnTo>
                    <a:pt x="131" y="260"/>
                  </a:lnTo>
                  <a:lnTo>
                    <a:pt x="139" y="194"/>
                  </a:lnTo>
                  <a:lnTo>
                    <a:pt x="147" y="130"/>
                  </a:lnTo>
                  <a:lnTo>
                    <a:pt x="154" y="65"/>
                  </a:lnTo>
                  <a:lnTo>
                    <a:pt x="161" y="0"/>
                  </a:lnTo>
                  <a:lnTo>
                    <a:pt x="162" y="0"/>
                  </a:lnTo>
                  <a:lnTo>
                    <a:pt x="166" y="0"/>
                  </a:lnTo>
                  <a:lnTo>
                    <a:pt x="171" y="0"/>
                  </a:lnTo>
                  <a:lnTo>
                    <a:pt x="178" y="0"/>
                  </a:lnTo>
                  <a:lnTo>
                    <a:pt x="186" y="0"/>
                  </a:lnTo>
                  <a:lnTo>
                    <a:pt x="195" y="0"/>
                  </a:lnTo>
                  <a:lnTo>
                    <a:pt x="205" y="1"/>
                  </a:lnTo>
                  <a:lnTo>
                    <a:pt x="216" y="1"/>
                  </a:lnTo>
                  <a:lnTo>
                    <a:pt x="227" y="1"/>
                  </a:lnTo>
                  <a:lnTo>
                    <a:pt x="239" y="2"/>
                  </a:lnTo>
                  <a:lnTo>
                    <a:pt x="251" y="2"/>
                  </a:lnTo>
                  <a:lnTo>
                    <a:pt x="262" y="2"/>
                  </a:lnTo>
                  <a:lnTo>
                    <a:pt x="272" y="2"/>
                  </a:lnTo>
                  <a:lnTo>
                    <a:pt x="282" y="2"/>
                  </a:lnTo>
                  <a:lnTo>
                    <a:pt x="291" y="2"/>
                  </a:lnTo>
                  <a:lnTo>
                    <a:pt x="299" y="3"/>
                  </a:lnTo>
                  <a:lnTo>
                    <a:pt x="435" y="0"/>
                  </a:lnTo>
                  <a:lnTo>
                    <a:pt x="458" y="0"/>
                  </a:lnTo>
                  <a:lnTo>
                    <a:pt x="481" y="1"/>
                  </a:lnTo>
                  <a:lnTo>
                    <a:pt x="506" y="3"/>
                  </a:lnTo>
                  <a:lnTo>
                    <a:pt x="529" y="6"/>
                  </a:lnTo>
                  <a:lnTo>
                    <a:pt x="554" y="12"/>
                  </a:lnTo>
                  <a:lnTo>
                    <a:pt x="577" y="19"/>
                  </a:lnTo>
                  <a:lnTo>
                    <a:pt x="600" y="27"/>
                  </a:lnTo>
                  <a:lnTo>
                    <a:pt x="621" y="37"/>
                  </a:lnTo>
                  <a:lnTo>
                    <a:pt x="641" y="51"/>
                  </a:lnTo>
                  <a:lnTo>
                    <a:pt x="659" y="65"/>
                  </a:lnTo>
                  <a:lnTo>
                    <a:pt x="676" y="82"/>
                  </a:lnTo>
                  <a:lnTo>
                    <a:pt x="690" y="102"/>
                  </a:lnTo>
                  <a:lnTo>
                    <a:pt x="701" y="124"/>
                  </a:lnTo>
                  <a:lnTo>
                    <a:pt x="710" y="150"/>
                  </a:lnTo>
                  <a:lnTo>
                    <a:pt x="716" y="179"/>
                  </a:lnTo>
                  <a:lnTo>
                    <a:pt x="718" y="211"/>
                  </a:lnTo>
                  <a:lnTo>
                    <a:pt x="716" y="249"/>
                  </a:lnTo>
                  <a:lnTo>
                    <a:pt x="710" y="285"/>
                  </a:lnTo>
                  <a:lnTo>
                    <a:pt x="700" y="317"/>
                  </a:lnTo>
                  <a:lnTo>
                    <a:pt x="688" y="347"/>
                  </a:lnTo>
                  <a:lnTo>
                    <a:pt x="674" y="375"/>
                  </a:lnTo>
                  <a:lnTo>
                    <a:pt x="656" y="400"/>
                  </a:lnTo>
                  <a:lnTo>
                    <a:pt x="638" y="423"/>
                  </a:lnTo>
                  <a:lnTo>
                    <a:pt x="617" y="444"/>
                  </a:lnTo>
                  <a:lnTo>
                    <a:pt x="596" y="462"/>
                  </a:lnTo>
                  <a:lnTo>
                    <a:pt x="572" y="477"/>
                  </a:lnTo>
                  <a:lnTo>
                    <a:pt x="550" y="492"/>
                  </a:lnTo>
                  <a:lnTo>
                    <a:pt x="526" y="504"/>
                  </a:lnTo>
                  <a:lnTo>
                    <a:pt x="503" y="513"/>
                  </a:lnTo>
                  <a:lnTo>
                    <a:pt x="479" y="522"/>
                  </a:lnTo>
                  <a:lnTo>
                    <a:pt x="458" y="528"/>
                  </a:lnTo>
                  <a:lnTo>
                    <a:pt x="437" y="533"/>
                  </a:lnTo>
                  <a:lnTo>
                    <a:pt x="449" y="558"/>
                  </a:lnTo>
                  <a:lnTo>
                    <a:pt x="462" y="586"/>
                  </a:lnTo>
                  <a:lnTo>
                    <a:pt x="476" y="614"/>
                  </a:lnTo>
                  <a:lnTo>
                    <a:pt x="489" y="644"/>
                  </a:lnTo>
                  <a:lnTo>
                    <a:pt x="504" y="673"/>
                  </a:lnTo>
                  <a:lnTo>
                    <a:pt x="519" y="703"/>
                  </a:lnTo>
                  <a:lnTo>
                    <a:pt x="533" y="735"/>
                  </a:lnTo>
                  <a:lnTo>
                    <a:pt x="549" y="766"/>
                  </a:lnTo>
                  <a:lnTo>
                    <a:pt x="564" y="797"/>
                  </a:lnTo>
                  <a:lnTo>
                    <a:pt x="579" y="828"/>
                  </a:lnTo>
                  <a:lnTo>
                    <a:pt x="595" y="859"/>
                  </a:lnTo>
                  <a:lnTo>
                    <a:pt x="610" y="890"/>
                  </a:lnTo>
                  <a:lnTo>
                    <a:pt x="626" y="921"/>
                  </a:lnTo>
                  <a:lnTo>
                    <a:pt x="641" y="950"/>
                  </a:lnTo>
                  <a:lnTo>
                    <a:pt x="655" y="979"/>
                  </a:lnTo>
                  <a:lnTo>
                    <a:pt x="671" y="1008"/>
                  </a:lnTo>
                  <a:lnTo>
                    <a:pt x="681" y="953"/>
                  </a:lnTo>
                  <a:lnTo>
                    <a:pt x="691" y="897"/>
                  </a:lnTo>
                  <a:lnTo>
                    <a:pt x="701" y="841"/>
                  </a:lnTo>
                  <a:lnTo>
                    <a:pt x="711" y="785"/>
                  </a:lnTo>
                  <a:lnTo>
                    <a:pt x="721" y="730"/>
                  </a:lnTo>
                  <a:lnTo>
                    <a:pt x="729" y="673"/>
                  </a:lnTo>
                  <a:lnTo>
                    <a:pt x="738" y="618"/>
                  </a:lnTo>
                  <a:lnTo>
                    <a:pt x="746" y="562"/>
                  </a:lnTo>
                  <a:lnTo>
                    <a:pt x="755" y="506"/>
                  </a:lnTo>
                  <a:lnTo>
                    <a:pt x="763" y="450"/>
                  </a:lnTo>
                  <a:lnTo>
                    <a:pt x="770" y="393"/>
                  </a:lnTo>
                  <a:lnTo>
                    <a:pt x="777" y="338"/>
                  </a:lnTo>
                  <a:lnTo>
                    <a:pt x="783" y="281"/>
                  </a:lnTo>
                  <a:lnTo>
                    <a:pt x="790" y="225"/>
                  </a:lnTo>
                  <a:lnTo>
                    <a:pt x="797" y="170"/>
                  </a:lnTo>
                  <a:lnTo>
                    <a:pt x="803" y="114"/>
                  </a:lnTo>
                  <a:lnTo>
                    <a:pt x="805" y="114"/>
                  </a:lnTo>
                  <a:lnTo>
                    <a:pt x="808" y="114"/>
                  </a:lnTo>
                  <a:lnTo>
                    <a:pt x="812" y="114"/>
                  </a:lnTo>
                  <a:lnTo>
                    <a:pt x="817" y="115"/>
                  </a:lnTo>
                  <a:lnTo>
                    <a:pt x="822" y="115"/>
                  </a:lnTo>
                  <a:lnTo>
                    <a:pt x="829" y="116"/>
                  </a:lnTo>
                  <a:lnTo>
                    <a:pt x="836" y="117"/>
                  </a:lnTo>
                  <a:lnTo>
                    <a:pt x="843" y="117"/>
                  </a:lnTo>
                  <a:lnTo>
                    <a:pt x="850" y="118"/>
                  </a:lnTo>
                  <a:lnTo>
                    <a:pt x="857" y="118"/>
                  </a:lnTo>
                  <a:lnTo>
                    <a:pt x="863" y="119"/>
                  </a:lnTo>
                  <a:lnTo>
                    <a:pt x="870" y="119"/>
                  </a:lnTo>
                  <a:lnTo>
                    <a:pt x="877" y="119"/>
                  </a:lnTo>
                  <a:lnTo>
                    <a:pt x="883" y="119"/>
                  </a:lnTo>
                  <a:lnTo>
                    <a:pt x="888" y="120"/>
                  </a:lnTo>
                  <a:lnTo>
                    <a:pt x="893" y="119"/>
                  </a:lnTo>
                  <a:lnTo>
                    <a:pt x="899" y="119"/>
                  </a:lnTo>
                  <a:lnTo>
                    <a:pt x="905" y="119"/>
                  </a:lnTo>
                  <a:lnTo>
                    <a:pt x="912" y="119"/>
                  </a:lnTo>
                  <a:lnTo>
                    <a:pt x="920" y="118"/>
                  </a:lnTo>
                  <a:lnTo>
                    <a:pt x="928" y="118"/>
                  </a:lnTo>
                  <a:lnTo>
                    <a:pt x="935" y="117"/>
                  </a:lnTo>
                  <a:lnTo>
                    <a:pt x="942" y="117"/>
                  </a:lnTo>
                  <a:lnTo>
                    <a:pt x="948" y="116"/>
                  </a:lnTo>
                  <a:lnTo>
                    <a:pt x="954" y="115"/>
                  </a:lnTo>
                  <a:lnTo>
                    <a:pt x="961" y="115"/>
                  </a:lnTo>
                  <a:lnTo>
                    <a:pt x="966" y="114"/>
                  </a:lnTo>
                  <a:lnTo>
                    <a:pt x="970" y="114"/>
                  </a:lnTo>
                  <a:lnTo>
                    <a:pt x="973" y="114"/>
                  </a:lnTo>
                  <a:lnTo>
                    <a:pt x="975" y="114"/>
                  </a:lnTo>
                  <a:lnTo>
                    <a:pt x="976" y="114"/>
                  </a:lnTo>
                  <a:lnTo>
                    <a:pt x="969" y="143"/>
                  </a:lnTo>
                  <a:lnTo>
                    <a:pt x="963" y="172"/>
                  </a:lnTo>
                  <a:lnTo>
                    <a:pt x="956" y="200"/>
                  </a:lnTo>
                  <a:lnTo>
                    <a:pt x="951" y="227"/>
                  </a:lnTo>
                  <a:lnTo>
                    <a:pt x="946" y="255"/>
                  </a:lnTo>
                  <a:lnTo>
                    <a:pt x="941" y="281"/>
                  </a:lnTo>
                  <a:lnTo>
                    <a:pt x="936" y="307"/>
                  </a:lnTo>
                  <a:lnTo>
                    <a:pt x="931" y="334"/>
                  </a:lnTo>
                  <a:lnTo>
                    <a:pt x="927" y="359"/>
                  </a:lnTo>
                  <a:lnTo>
                    <a:pt x="922" y="386"/>
                  </a:lnTo>
                  <a:lnTo>
                    <a:pt x="917" y="412"/>
                  </a:lnTo>
                  <a:lnTo>
                    <a:pt x="913" y="438"/>
                  </a:lnTo>
                  <a:lnTo>
                    <a:pt x="909" y="466"/>
                  </a:lnTo>
                  <a:lnTo>
                    <a:pt x="904" y="493"/>
                  </a:lnTo>
                  <a:lnTo>
                    <a:pt x="900" y="522"/>
                  </a:lnTo>
                  <a:lnTo>
                    <a:pt x="896" y="550"/>
                  </a:lnTo>
                  <a:lnTo>
                    <a:pt x="901" y="550"/>
                  </a:lnTo>
                  <a:lnTo>
                    <a:pt x="907" y="550"/>
                  </a:lnTo>
                  <a:lnTo>
                    <a:pt x="914" y="550"/>
                  </a:lnTo>
                  <a:lnTo>
                    <a:pt x="924" y="550"/>
                  </a:lnTo>
                  <a:lnTo>
                    <a:pt x="933" y="550"/>
                  </a:lnTo>
                  <a:lnTo>
                    <a:pt x="942" y="551"/>
                  </a:lnTo>
                  <a:lnTo>
                    <a:pt x="953" y="551"/>
                  </a:lnTo>
                  <a:lnTo>
                    <a:pt x="965" y="551"/>
                  </a:lnTo>
                  <a:lnTo>
                    <a:pt x="976" y="552"/>
                  </a:lnTo>
                  <a:lnTo>
                    <a:pt x="987" y="552"/>
                  </a:lnTo>
                  <a:lnTo>
                    <a:pt x="999" y="552"/>
                  </a:lnTo>
                  <a:lnTo>
                    <a:pt x="1012" y="553"/>
                  </a:lnTo>
                  <a:lnTo>
                    <a:pt x="1023" y="553"/>
                  </a:lnTo>
                  <a:lnTo>
                    <a:pt x="1034" y="554"/>
                  </a:lnTo>
                  <a:lnTo>
                    <a:pt x="1046" y="554"/>
                  </a:lnTo>
                  <a:lnTo>
                    <a:pt x="1057" y="555"/>
                  </a:lnTo>
                  <a:lnTo>
                    <a:pt x="1071" y="554"/>
                  </a:lnTo>
                  <a:lnTo>
                    <a:pt x="1087" y="554"/>
                  </a:lnTo>
                  <a:lnTo>
                    <a:pt x="1103" y="554"/>
                  </a:lnTo>
                  <a:lnTo>
                    <a:pt x="1119" y="554"/>
                  </a:lnTo>
                  <a:lnTo>
                    <a:pt x="1137" y="553"/>
                  </a:lnTo>
                  <a:lnTo>
                    <a:pt x="1153" y="553"/>
                  </a:lnTo>
                  <a:lnTo>
                    <a:pt x="1169" y="552"/>
                  </a:lnTo>
                  <a:lnTo>
                    <a:pt x="1186" y="552"/>
                  </a:lnTo>
                  <a:lnTo>
                    <a:pt x="1201" y="552"/>
                  </a:lnTo>
                  <a:lnTo>
                    <a:pt x="1217" y="551"/>
                  </a:lnTo>
                  <a:lnTo>
                    <a:pt x="1230" y="551"/>
                  </a:lnTo>
                  <a:lnTo>
                    <a:pt x="1243" y="550"/>
                  </a:lnTo>
                  <a:lnTo>
                    <a:pt x="1255" y="550"/>
                  </a:lnTo>
                  <a:lnTo>
                    <a:pt x="1265" y="550"/>
                  </a:lnTo>
                  <a:lnTo>
                    <a:pt x="1272" y="550"/>
                  </a:lnTo>
                  <a:lnTo>
                    <a:pt x="1279" y="550"/>
                  </a:lnTo>
                  <a:lnTo>
                    <a:pt x="1282" y="522"/>
                  </a:lnTo>
                  <a:lnTo>
                    <a:pt x="1286" y="493"/>
                  </a:lnTo>
                  <a:lnTo>
                    <a:pt x="1289" y="466"/>
                  </a:lnTo>
                  <a:lnTo>
                    <a:pt x="1293" y="438"/>
                  </a:lnTo>
                  <a:lnTo>
                    <a:pt x="1297" y="412"/>
                  </a:lnTo>
                  <a:lnTo>
                    <a:pt x="1301" y="386"/>
                  </a:lnTo>
                  <a:lnTo>
                    <a:pt x="1304" y="359"/>
                  </a:lnTo>
                  <a:lnTo>
                    <a:pt x="1308" y="334"/>
                  </a:lnTo>
                  <a:lnTo>
                    <a:pt x="1311" y="307"/>
                  </a:lnTo>
                  <a:lnTo>
                    <a:pt x="1314" y="281"/>
                  </a:lnTo>
                  <a:lnTo>
                    <a:pt x="1318" y="255"/>
                  </a:lnTo>
                  <a:lnTo>
                    <a:pt x="1321" y="227"/>
                  </a:lnTo>
                  <a:lnTo>
                    <a:pt x="1324" y="200"/>
                  </a:lnTo>
                  <a:lnTo>
                    <a:pt x="1327" y="172"/>
                  </a:lnTo>
                  <a:lnTo>
                    <a:pt x="1330" y="143"/>
                  </a:lnTo>
                  <a:lnTo>
                    <a:pt x="1334" y="114"/>
                  </a:lnTo>
                  <a:lnTo>
                    <a:pt x="1336" y="114"/>
                  </a:lnTo>
                  <a:lnTo>
                    <a:pt x="1340" y="114"/>
                  </a:lnTo>
                  <a:lnTo>
                    <a:pt x="1344" y="114"/>
                  </a:lnTo>
                  <a:lnTo>
                    <a:pt x="1349" y="115"/>
                  </a:lnTo>
                  <a:lnTo>
                    <a:pt x="1354" y="115"/>
                  </a:lnTo>
                  <a:lnTo>
                    <a:pt x="1361" y="116"/>
                  </a:lnTo>
                  <a:lnTo>
                    <a:pt x="1367" y="117"/>
                  </a:lnTo>
                  <a:lnTo>
                    <a:pt x="1374" y="117"/>
                  </a:lnTo>
                  <a:lnTo>
                    <a:pt x="1382" y="118"/>
                  </a:lnTo>
                  <a:lnTo>
                    <a:pt x="1389" y="118"/>
                  </a:lnTo>
                  <a:lnTo>
                    <a:pt x="1395" y="119"/>
                  </a:lnTo>
                  <a:lnTo>
                    <a:pt x="1402" y="119"/>
                  </a:lnTo>
                  <a:lnTo>
                    <a:pt x="1408" y="119"/>
                  </a:lnTo>
                  <a:lnTo>
                    <a:pt x="1414" y="119"/>
                  </a:lnTo>
                  <a:lnTo>
                    <a:pt x="1419" y="120"/>
                  </a:lnTo>
                  <a:lnTo>
                    <a:pt x="1425" y="119"/>
                  </a:lnTo>
                  <a:lnTo>
                    <a:pt x="1431" y="119"/>
                  </a:lnTo>
                  <a:lnTo>
                    <a:pt x="1437" y="119"/>
                  </a:lnTo>
                  <a:lnTo>
                    <a:pt x="1444" y="119"/>
                  </a:lnTo>
                  <a:lnTo>
                    <a:pt x="1451" y="118"/>
                  </a:lnTo>
                  <a:lnTo>
                    <a:pt x="1459" y="118"/>
                  </a:lnTo>
                  <a:lnTo>
                    <a:pt x="1467" y="117"/>
                  </a:lnTo>
                  <a:lnTo>
                    <a:pt x="1474" y="117"/>
                  </a:lnTo>
                  <a:lnTo>
                    <a:pt x="1480" y="116"/>
                  </a:lnTo>
                  <a:lnTo>
                    <a:pt x="1486" y="115"/>
                  </a:lnTo>
                  <a:lnTo>
                    <a:pt x="1492" y="115"/>
                  </a:lnTo>
                  <a:lnTo>
                    <a:pt x="1497" y="114"/>
                  </a:lnTo>
                  <a:lnTo>
                    <a:pt x="1501" y="114"/>
                  </a:lnTo>
                  <a:lnTo>
                    <a:pt x="1504" y="114"/>
                  </a:lnTo>
                  <a:lnTo>
                    <a:pt x="1507" y="114"/>
                  </a:lnTo>
                  <a:lnTo>
                    <a:pt x="1508" y="114"/>
                  </a:lnTo>
                  <a:close/>
                  <a:moveTo>
                    <a:pt x="274" y="453"/>
                  </a:moveTo>
                  <a:lnTo>
                    <a:pt x="304" y="452"/>
                  </a:lnTo>
                  <a:lnTo>
                    <a:pt x="333" y="450"/>
                  </a:lnTo>
                  <a:lnTo>
                    <a:pt x="360" y="445"/>
                  </a:lnTo>
                  <a:lnTo>
                    <a:pt x="386" y="438"/>
                  </a:lnTo>
                  <a:lnTo>
                    <a:pt x="410" y="429"/>
                  </a:lnTo>
                  <a:lnTo>
                    <a:pt x="432" y="419"/>
                  </a:lnTo>
                  <a:lnTo>
                    <a:pt x="452" y="407"/>
                  </a:lnTo>
                  <a:lnTo>
                    <a:pt x="472" y="393"/>
                  </a:lnTo>
                  <a:lnTo>
                    <a:pt x="488" y="377"/>
                  </a:lnTo>
                  <a:lnTo>
                    <a:pt x="503" y="359"/>
                  </a:lnTo>
                  <a:lnTo>
                    <a:pt x="516" y="341"/>
                  </a:lnTo>
                  <a:lnTo>
                    <a:pt x="526" y="320"/>
                  </a:lnTo>
                  <a:lnTo>
                    <a:pt x="535" y="298"/>
                  </a:lnTo>
                  <a:lnTo>
                    <a:pt x="542" y="274"/>
                  </a:lnTo>
                  <a:lnTo>
                    <a:pt x="546" y="250"/>
                  </a:lnTo>
                  <a:lnTo>
                    <a:pt x="548" y="224"/>
                  </a:lnTo>
                  <a:lnTo>
                    <a:pt x="547" y="210"/>
                  </a:lnTo>
                  <a:lnTo>
                    <a:pt x="545" y="195"/>
                  </a:lnTo>
                  <a:lnTo>
                    <a:pt x="542" y="183"/>
                  </a:lnTo>
                  <a:lnTo>
                    <a:pt x="536" y="171"/>
                  </a:lnTo>
                  <a:lnTo>
                    <a:pt x="530" y="159"/>
                  </a:lnTo>
                  <a:lnTo>
                    <a:pt x="523" y="148"/>
                  </a:lnTo>
                  <a:lnTo>
                    <a:pt x="515" y="138"/>
                  </a:lnTo>
                  <a:lnTo>
                    <a:pt x="505" y="129"/>
                  </a:lnTo>
                  <a:lnTo>
                    <a:pt x="493" y="120"/>
                  </a:lnTo>
                  <a:lnTo>
                    <a:pt x="481" y="113"/>
                  </a:lnTo>
                  <a:lnTo>
                    <a:pt x="468" y="107"/>
                  </a:lnTo>
                  <a:lnTo>
                    <a:pt x="452" y="102"/>
                  </a:lnTo>
                  <a:lnTo>
                    <a:pt x="436" y="98"/>
                  </a:lnTo>
                  <a:lnTo>
                    <a:pt x="420" y="95"/>
                  </a:lnTo>
                  <a:lnTo>
                    <a:pt x="401" y="93"/>
                  </a:lnTo>
                  <a:lnTo>
                    <a:pt x="382" y="93"/>
                  </a:lnTo>
                  <a:lnTo>
                    <a:pt x="376" y="93"/>
                  </a:lnTo>
                  <a:lnTo>
                    <a:pt x="370" y="93"/>
                  </a:lnTo>
                  <a:lnTo>
                    <a:pt x="364" y="93"/>
                  </a:lnTo>
                  <a:lnTo>
                    <a:pt x="359" y="93"/>
                  </a:lnTo>
                  <a:lnTo>
                    <a:pt x="354" y="93"/>
                  </a:lnTo>
                  <a:lnTo>
                    <a:pt x="350" y="93"/>
                  </a:lnTo>
                  <a:lnTo>
                    <a:pt x="345" y="93"/>
                  </a:lnTo>
                  <a:lnTo>
                    <a:pt x="341" y="93"/>
                  </a:lnTo>
                  <a:lnTo>
                    <a:pt x="337" y="93"/>
                  </a:lnTo>
                  <a:lnTo>
                    <a:pt x="333" y="93"/>
                  </a:lnTo>
                  <a:lnTo>
                    <a:pt x="328" y="93"/>
                  </a:lnTo>
                  <a:lnTo>
                    <a:pt x="325" y="93"/>
                  </a:lnTo>
                  <a:lnTo>
                    <a:pt x="322" y="93"/>
                  </a:lnTo>
                  <a:lnTo>
                    <a:pt x="319" y="93"/>
                  </a:lnTo>
                  <a:lnTo>
                    <a:pt x="317" y="93"/>
                  </a:lnTo>
                  <a:lnTo>
                    <a:pt x="315" y="93"/>
                  </a:lnTo>
                  <a:lnTo>
                    <a:pt x="309" y="120"/>
                  </a:lnTo>
                  <a:lnTo>
                    <a:pt x="305" y="146"/>
                  </a:lnTo>
                  <a:lnTo>
                    <a:pt x="301" y="170"/>
                  </a:lnTo>
                  <a:lnTo>
                    <a:pt x="297" y="192"/>
                  </a:lnTo>
                  <a:lnTo>
                    <a:pt x="293" y="213"/>
                  </a:lnTo>
                  <a:lnTo>
                    <a:pt x="289" y="232"/>
                  </a:lnTo>
                  <a:lnTo>
                    <a:pt x="286" y="252"/>
                  </a:lnTo>
                  <a:lnTo>
                    <a:pt x="284" y="270"/>
                  </a:lnTo>
                  <a:lnTo>
                    <a:pt x="281" y="290"/>
                  </a:lnTo>
                  <a:lnTo>
                    <a:pt x="278" y="308"/>
                  </a:lnTo>
                  <a:lnTo>
                    <a:pt x="275" y="329"/>
                  </a:lnTo>
                  <a:lnTo>
                    <a:pt x="272" y="350"/>
                  </a:lnTo>
                  <a:lnTo>
                    <a:pt x="269" y="373"/>
                  </a:lnTo>
                  <a:lnTo>
                    <a:pt x="266" y="396"/>
                  </a:lnTo>
                  <a:lnTo>
                    <a:pt x="262" y="423"/>
                  </a:lnTo>
                  <a:lnTo>
                    <a:pt x="258" y="453"/>
                  </a:lnTo>
                  <a:lnTo>
                    <a:pt x="259" y="453"/>
                  </a:lnTo>
                  <a:lnTo>
                    <a:pt x="260" y="453"/>
                  </a:lnTo>
                  <a:lnTo>
                    <a:pt x="261" y="453"/>
                  </a:lnTo>
                  <a:lnTo>
                    <a:pt x="262" y="453"/>
                  </a:lnTo>
                  <a:lnTo>
                    <a:pt x="263" y="453"/>
                  </a:lnTo>
                  <a:lnTo>
                    <a:pt x="264" y="453"/>
                  </a:lnTo>
                  <a:lnTo>
                    <a:pt x="265" y="453"/>
                  </a:lnTo>
                  <a:lnTo>
                    <a:pt x="266" y="453"/>
                  </a:lnTo>
                  <a:lnTo>
                    <a:pt x="267" y="453"/>
                  </a:lnTo>
                  <a:lnTo>
                    <a:pt x="268" y="453"/>
                  </a:lnTo>
                  <a:lnTo>
                    <a:pt x="269" y="453"/>
                  </a:lnTo>
                  <a:lnTo>
                    <a:pt x="270" y="453"/>
                  </a:lnTo>
                  <a:lnTo>
                    <a:pt x="272" y="453"/>
                  </a:lnTo>
                  <a:lnTo>
                    <a:pt x="273" y="453"/>
                  </a:lnTo>
                  <a:lnTo>
                    <a:pt x="274" y="45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 name=""/>
            <p:cNvSpPr/>
            <p:nvPr/>
          </p:nvSpPr>
          <p:spPr>
            <a:xfrm>
              <a:off x="7737840" y="6540480"/>
              <a:ext cx="104040" cy="151560"/>
            </a:xfrm>
            <a:custGeom>
              <a:avLst/>
              <a:gdLst/>
              <a:ahLst/>
              <a:rect l="l" t="t" r="r" b="b"/>
              <a:pathLst>
                <a:path w="890" h="1088">
                  <a:moveTo>
                    <a:pt x="890" y="431"/>
                  </a:moveTo>
                  <a:lnTo>
                    <a:pt x="886" y="485"/>
                  </a:lnTo>
                  <a:lnTo>
                    <a:pt x="880" y="541"/>
                  </a:lnTo>
                  <a:lnTo>
                    <a:pt x="870" y="597"/>
                  </a:lnTo>
                  <a:lnTo>
                    <a:pt x="855" y="654"/>
                  </a:lnTo>
                  <a:lnTo>
                    <a:pt x="835" y="710"/>
                  </a:lnTo>
                  <a:lnTo>
                    <a:pt x="813" y="765"/>
                  </a:lnTo>
                  <a:lnTo>
                    <a:pt x="785" y="817"/>
                  </a:lnTo>
                  <a:lnTo>
                    <a:pt x="754" y="866"/>
                  </a:lnTo>
                  <a:lnTo>
                    <a:pt x="718" y="912"/>
                  </a:lnTo>
                  <a:lnTo>
                    <a:pt x="678" y="955"/>
                  </a:lnTo>
                  <a:lnTo>
                    <a:pt x="635" y="992"/>
                  </a:lnTo>
                  <a:lnTo>
                    <a:pt x="588" y="1025"/>
                  </a:lnTo>
                  <a:lnTo>
                    <a:pt x="537" y="1051"/>
                  </a:lnTo>
                  <a:lnTo>
                    <a:pt x="482" y="1070"/>
                  </a:lnTo>
                  <a:lnTo>
                    <a:pt x="423" y="1083"/>
                  </a:lnTo>
                  <a:lnTo>
                    <a:pt x="361" y="1088"/>
                  </a:lnTo>
                  <a:lnTo>
                    <a:pt x="320" y="1086"/>
                  </a:lnTo>
                  <a:lnTo>
                    <a:pt x="282" y="1080"/>
                  </a:lnTo>
                  <a:lnTo>
                    <a:pt x="246" y="1070"/>
                  </a:lnTo>
                  <a:lnTo>
                    <a:pt x="211" y="1058"/>
                  </a:lnTo>
                  <a:lnTo>
                    <a:pt x="180" y="1042"/>
                  </a:lnTo>
                  <a:lnTo>
                    <a:pt x="150" y="1022"/>
                  </a:lnTo>
                  <a:lnTo>
                    <a:pt x="122" y="998"/>
                  </a:lnTo>
                  <a:lnTo>
                    <a:pt x="98" y="973"/>
                  </a:lnTo>
                  <a:lnTo>
                    <a:pt x="76" y="943"/>
                  </a:lnTo>
                  <a:lnTo>
                    <a:pt x="56" y="911"/>
                  </a:lnTo>
                  <a:lnTo>
                    <a:pt x="39" y="876"/>
                  </a:lnTo>
                  <a:lnTo>
                    <a:pt x="25" y="838"/>
                  </a:lnTo>
                  <a:lnTo>
                    <a:pt x="15" y="797"/>
                  </a:lnTo>
                  <a:lnTo>
                    <a:pt x="6" y="753"/>
                  </a:lnTo>
                  <a:lnTo>
                    <a:pt x="1" y="708"/>
                  </a:lnTo>
                  <a:lnTo>
                    <a:pt x="0" y="660"/>
                  </a:lnTo>
                  <a:lnTo>
                    <a:pt x="2" y="604"/>
                  </a:lnTo>
                  <a:lnTo>
                    <a:pt x="8" y="548"/>
                  </a:lnTo>
                  <a:lnTo>
                    <a:pt x="20" y="491"/>
                  </a:lnTo>
                  <a:lnTo>
                    <a:pt x="34" y="434"/>
                  </a:lnTo>
                  <a:lnTo>
                    <a:pt x="54" y="378"/>
                  </a:lnTo>
                  <a:lnTo>
                    <a:pt x="77" y="323"/>
                  </a:lnTo>
                  <a:lnTo>
                    <a:pt x="105" y="271"/>
                  </a:lnTo>
                  <a:lnTo>
                    <a:pt x="137" y="221"/>
                  </a:lnTo>
                  <a:lnTo>
                    <a:pt x="172" y="174"/>
                  </a:lnTo>
                  <a:lnTo>
                    <a:pt x="211" y="132"/>
                  </a:lnTo>
                  <a:lnTo>
                    <a:pt x="255" y="94"/>
                  </a:lnTo>
                  <a:lnTo>
                    <a:pt x="303" y="62"/>
                  </a:lnTo>
                  <a:lnTo>
                    <a:pt x="354" y="36"/>
                  </a:lnTo>
                  <a:lnTo>
                    <a:pt x="409" y="16"/>
                  </a:lnTo>
                  <a:lnTo>
                    <a:pt x="467" y="4"/>
                  </a:lnTo>
                  <a:lnTo>
                    <a:pt x="531" y="0"/>
                  </a:lnTo>
                  <a:lnTo>
                    <a:pt x="571" y="1"/>
                  </a:lnTo>
                  <a:lnTo>
                    <a:pt x="610" y="7"/>
                  </a:lnTo>
                  <a:lnTo>
                    <a:pt x="646" y="16"/>
                  </a:lnTo>
                  <a:lnTo>
                    <a:pt x="680" y="29"/>
                  </a:lnTo>
                  <a:lnTo>
                    <a:pt x="711" y="45"/>
                  </a:lnTo>
                  <a:lnTo>
                    <a:pt x="741" y="66"/>
                  </a:lnTo>
                  <a:lnTo>
                    <a:pt x="769" y="88"/>
                  </a:lnTo>
                  <a:lnTo>
                    <a:pt x="793" y="115"/>
                  </a:lnTo>
                  <a:lnTo>
                    <a:pt x="815" y="144"/>
                  </a:lnTo>
                  <a:lnTo>
                    <a:pt x="834" y="177"/>
                  </a:lnTo>
                  <a:lnTo>
                    <a:pt x="851" y="211"/>
                  </a:lnTo>
                  <a:lnTo>
                    <a:pt x="864" y="250"/>
                  </a:lnTo>
                  <a:lnTo>
                    <a:pt x="875" y="291"/>
                  </a:lnTo>
                  <a:lnTo>
                    <a:pt x="882" y="336"/>
                  </a:lnTo>
                  <a:lnTo>
                    <a:pt x="887" y="382"/>
                  </a:lnTo>
                  <a:lnTo>
                    <a:pt x="890" y="431"/>
                  </a:lnTo>
                  <a:close/>
                  <a:moveTo>
                    <a:pt x="722" y="417"/>
                  </a:moveTo>
                  <a:lnTo>
                    <a:pt x="720" y="387"/>
                  </a:lnTo>
                  <a:lnTo>
                    <a:pt x="719" y="358"/>
                  </a:lnTo>
                  <a:lnTo>
                    <a:pt x="716" y="329"/>
                  </a:lnTo>
                  <a:lnTo>
                    <a:pt x="713" y="302"/>
                  </a:lnTo>
                  <a:lnTo>
                    <a:pt x="708" y="274"/>
                  </a:lnTo>
                  <a:lnTo>
                    <a:pt x="701" y="247"/>
                  </a:lnTo>
                  <a:lnTo>
                    <a:pt x="693" y="223"/>
                  </a:lnTo>
                  <a:lnTo>
                    <a:pt x="683" y="199"/>
                  </a:lnTo>
                  <a:lnTo>
                    <a:pt x="670" y="178"/>
                  </a:lnTo>
                  <a:lnTo>
                    <a:pt x="656" y="157"/>
                  </a:lnTo>
                  <a:lnTo>
                    <a:pt x="640" y="140"/>
                  </a:lnTo>
                  <a:lnTo>
                    <a:pt x="620" y="125"/>
                  </a:lnTo>
                  <a:lnTo>
                    <a:pt x="599" y="113"/>
                  </a:lnTo>
                  <a:lnTo>
                    <a:pt x="574" y="105"/>
                  </a:lnTo>
                  <a:lnTo>
                    <a:pt x="547" y="99"/>
                  </a:lnTo>
                  <a:lnTo>
                    <a:pt x="518" y="98"/>
                  </a:lnTo>
                  <a:lnTo>
                    <a:pt x="475" y="102"/>
                  </a:lnTo>
                  <a:lnTo>
                    <a:pt x="436" y="113"/>
                  </a:lnTo>
                  <a:lnTo>
                    <a:pt x="399" y="132"/>
                  </a:lnTo>
                  <a:lnTo>
                    <a:pt x="365" y="157"/>
                  </a:lnTo>
                  <a:lnTo>
                    <a:pt x="333" y="188"/>
                  </a:lnTo>
                  <a:lnTo>
                    <a:pt x="305" y="223"/>
                  </a:lnTo>
                  <a:lnTo>
                    <a:pt x="279" y="263"/>
                  </a:lnTo>
                  <a:lnTo>
                    <a:pt x="256" y="306"/>
                  </a:lnTo>
                  <a:lnTo>
                    <a:pt x="236" y="351"/>
                  </a:lnTo>
                  <a:lnTo>
                    <a:pt x="219" y="397"/>
                  </a:lnTo>
                  <a:lnTo>
                    <a:pt x="204" y="445"/>
                  </a:lnTo>
                  <a:lnTo>
                    <a:pt x="192" y="494"/>
                  </a:lnTo>
                  <a:lnTo>
                    <a:pt x="183" y="541"/>
                  </a:lnTo>
                  <a:lnTo>
                    <a:pt x="176" y="588"/>
                  </a:lnTo>
                  <a:lnTo>
                    <a:pt x="172" y="632"/>
                  </a:lnTo>
                  <a:lnTo>
                    <a:pt x="171" y="674"/>
                  </a:lnTo>
                  <a:lnTo>
                    <a:pt x="171" y="702"/>
                  </a:lnTo>
                  <a:lnTo>
                    <a:pt x="172" y="731"/>
                  </a:lnTo>
                  <a:lnTo>
                    <a:pt x="175" y="759"/>
                  </a:lnTo>
                  <a:lnTo>
                    <a:pt x="180" y="787"/>
                  </a:lnTo>
                  <a:lnTo>
                    <a:pt x="185" y="815"/>
                  </a:lnTo>
                  <a:lnTo>
                    <a:pt x="192" y="841"/>
                  </a:lnTo>
                  <a:lnTo>
                    <a:pt x="200" y="866"/>
                  </a:lnTo>
                  <a:lnTo>
                    <a:pt x="211" y="890"/>
                  </a:lnTo>
                  <a:lnTo>
                    <a:pt x="224" y="911"/>
                  </a:lnTo>
                  <a:lnTo>
                    <a:pt x="238" y="932"/>
                  </a:lnTo>
                  <a:lnTo>
                    <a:pt x="254" y="949"/>
                  </a:lnTo>
                  <a:lnTo>
                    <a:pt x="273" y="965"/>
                  </a:lnTo>
                  <a:lnTo>
                    <a:pt x="294" y="976"/>
                  </a:lnTo>
                  <a:lnTo>
                    <a:pt x="319" y="985"/>
                  </a:lnTo>
                  <a:lnTo>
                    <a:pt x="346" y="991"/>
                  </a:lnTo>
                  <a:lnTo>
                    <a:pt x="375" y="993"/>
                  </a:lnTo>
                  <a:lnTo>
                    <a:pt x="417" y="988"/>
                  </a:lnTo>
                  <a:lnTo>
                    <a:pt x="456" y="977"/>
                  </a:lnTo>
                  <a:lnTo>
                    <a:pt x="493" y="957"/>
                  </a:lnTo>
                  <a:lnTo>
                    <a:pt x="527" y="933"/>
                  </a:lnTo>
                  <a:lnTo>
                    <a:pt x="558" y="902"/>
                  </a:lnTo>
                  <a:lnTo>
                    <a:pt x="586" y="867"/>
                  </a:lnTo>
                  <a:lnTo>
                    <a:pt x="612" y="827"/>
                  </a:lnTo>
                  <a:lnTo>
                    <a:pt x="634" y="785"/>
                  </a:lnTo>
                  <a:lnTo>
                    <a:pt x="655" y="739"/>
                  </a:lnTo>
                  <a:lnTo>
                    <a:pt x="672" y="693"/>
                  </a:lnTo>
                  <a:lnTo>
                    <a:pt x="687" y="644"/>
                  </a:lnTo>
                  <a:lnTo>
                    <a:pt x="699" y="596"/>
                  </a:lnTo>
                  <a:lnTo>
                    <a:pt x="708" y="549"/>
                  </a:lnTo>
                  <a:lnTo>
                    <a:pt x="715" y="502"/>
                  </a:lnTo>
                  <a:lnTo>
                    <a:pt x="719" y="458"/>
                  </a:lnTo>
                  <a:lnTo>
                    <a:pt x="722" y="41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 name=""/>
            <p:cNvSpPr/>
            <p:nvPr/>
          </p:nvSpPr>
          <p:spPr>
            <a:xfrm>
              <a:off x="7927920" y="6566040"/>
              <a:ext cx="82440" cy="154080"/>
            </a:xfrm>
            <a:custGeom>
              <a:avLst/>
              <a:gdLst/>
              <a:ahLst/>
              <a:rect l="l" t="t" r="r" b="b"/>
              <a:pathLst>
                <a:path w="705" h="1089">
                  <a:moveTo>
                    <a:pt x="705" y="77"/>
                  </a:moveTo>
                  <a:lnTo>
                    <a:pt x="700" y="84"/>
                  </a:lnTo>
                  <a:lnTo>
                    <a:pt x="697" y="92"/>
                  </a:lnTo>
                  <a:lnTo>
                    <a:pt x="694" y="100"/>
                  </a:lnTo>
                  <a:lnTo>
                    <a:pt x="691" y="110"/>
                  </a:lnTo>
                  <a:lnTo>
                    <a:pt x="688" y="119"/>
                  </a:lnTo>
                  <a:lnTo>
                    <a:pt x="685" y="128"/>
                  </a:lnTo>
                  <a:lnTo>
                    <a:pt x="682" y="137"/>
                  </a:lnTo>
                  <a:lnTo>
                    <a:pt x="679" y="147"/>
                  </a:lnTo>
                  <a:lnTo>
                    <a:pt x="676" y="155"/>
                  </a:lnTo>
                  <a:lnTo>
                    <a:pt x="673" y="164"/>
                  </a:lnTo>
                  <a:lnTo>
                    <a:pt x="671" y="173"/>
                  </a:lnTo>
                  <a:lnTo>
                    <a:pt x="669" y="183"/>
                  </a:lnTo>
                  <a:lnTo>
                    <a:pt x="667" y="192"/>
                  </a:lnTo>
                  <a:lnTo>
                    <a:pt x="665" y="200"/>
                  </a:lnTo>
                  <a:lnTo>
                    <a:pt x="664" y="208"/>
                  </a:lnTo>
                  <a:lnTo>
                    <a:pt x="663" y="216"/>
                  </a:lnTo>
                  <a:lnTo>
                    <a:pt x="640" y="216"/>
                  </a:lnTo>
                  <a:lnTo>
                    <a:pt x="639" y="213"/>
                  </a:lnTo>
                  <a:lnTo>
                    <a:pt x="638" y="209"/>
                  </a:lnTo>
                  <a:lnTo>
                    <a:pt x="635" y="203"/>
                  </a:lnTo>
                  <a:lnTo>
                    <a:pt x="632" y="195"/>
                  </a:lnTo>
                  <a:lnTo>
                    <a:pt x="627" y="185"/>
                  </a:lnTo>
                  <a:lnTo>
                    <a:pt x="621" y="174"/>
                  </a:lnTo>
                  <a:lnTo>
                    <a:pt x="613" y="164"/>
                  </a:lnTo>
                  <a:lnTo>
                    <a:pt x="605" y="153"/>
                  </a:lnTo>
                  <a:lnTo>
                    <a:pt x="595" y="141"/>
                  </a:lnTo>
                  <a:lnTo>
                    <a:pt x="583" y="130"/>
                  </a:lnTo>
                  <a:lnTo>
                    <a:pt x="569" y="120"/>
                  </a:lnTo>
                  <a:lnTo>
                    <a:pt x="554" y="112"/>
                  </a:lnTo>
                  <a:lnTo>
                    <a:pt x="538" y="104"/>
                  </a:lnTo>
                  <a:lnTo>
                    <a:pt x="519" y="97"/>
                  </a:lnTo>
                  <a:lnTo>
                    <a:pt x="499" y="94"/>
                  </a:lnTo>
                  <a:lnTo>
                    <a:pt x="476" y="93"/>
                  </a:lnTo>
                  <a:lnTo>
                    <a:pt x="455" y="93"/>
                  </a:lnTo>
                  <a:lnTo>
                    <a:pt x="435" y="96"/>
                  </a:lnTo>
                  <a:lnTo>
                    <a:pt x="416" y="100"/>
                  </a:lnTo>
                  <a:lnTo>
                    <a:pt x="398" y="107"/>
                  </a:lnTo>
                  <a:lnTo>
                    <a:pt x="382" y="115"/>
                  </a:lnTo>
                  <a:lnTo>
                    <a:pt x="365" y="124"/>
                  </a:lnTo>
                  <a:lnTo>
                    <a:pt x="351" y="133"/>
                  </a:lnTo>
                  <a:lnTo>
                    <a:pt x="338" y="146"/>
                  </a:lnTo>
                  <a:lnTo>
                    <a:pt x="327" y="158"/>
                  </a:lnTo>
                  <a:lnTo>
                    <a:pt x="315" y="171"/>
                  </a:lnTo>
                  <a:lnTo>
                    <a:pt x="306" y="186"/>
                  </a:lnTo>
                  <a:lnTo>
                    <a:pt x="299" y="201"/>
                  </a:lnTo>
                  <a:lnTo>
                    <a:pt x="293" y="216"/>
                  </a:lnTo>
                  <a:lnTo>
                    <a:pt x="289" y="233"/>
                  </a:lnTo>
                  <a:lnTo>
                    <a:pt x="286" y="249"/>
                  </a:lnTo>
                  <a:lnTo>
                    <a:pt x="286" y="267"/>
                  </a:lnTo>
                  <a:lnTo>
                    <a:pt x="287" y="286"/>
                  </a:lnTo>
                  <a:lnTo>
                    <a:pt x="290" y="305"/>
                  </a:lnTo>
                  <a:lnTo>
                    <a:pt x="294" y="322"/>
                  </a:lnTo>
                  <a:lnTo>
                    <a:pt x="301" y="337"/>
                  </a:lnTo>
                  <a:lnTo>
                    <a:pt x="309" y="352"/>
                  </a:lnTo>
                  <a:lnTo>
                    <a:pt x="319" y="365"/>
                  </a:lnTo>
                  <a:lnTo>
                    <a:pt x="330" y="377"/>
                  </a:lnTo>
                  <a:lnTo>
                    <a:pt x="342" y="390"/>
                  </a:lnTo>
                  <a:lnTo>
                    <a:pt x="355" y="400"/>
                  </a:lnTo>
                  <a:lnTo>
                    <a:pt x="369" y="410"/>
                  </a:lnTo>
                  <a:lnTo>
                    <a:pt x="383" y="421"/>
                  </a:lnTo>
                  <a:lnTo>
                    <a:pt x="398" y="430"/>
                  </a:lnTo>
                  <a:lnTo>
                    <a:pt x="413" y="439"/>
                  </a:lnTo>
                  <a:lnTo>
                    <a:pt x="428" y="447"/>
                  </a:lnTo>
                  <a:lnTo>
                    <a:pt x="443" y="456"/>
                  </a:lnTo>
                  <a:lnTo>
                    <a:pt x="459" y="466"/>
                  </a:lnTo>
                  <a:lnTo>
                    <a:pt x="467" y="469"/>
                  </a:lnTo>
                  <a:lnTo>
                    <a:pt x="475" y="474"/>
                  </a:lnTo>
                  <a:lnTo>
                    <a:pt x="483" y="478"/>
                  </a:lnTo>
                  <a:lnTo>
                    <a:pt x="491" y="482"/>
                  </a:lnTo>
                  <a:lnTo>
                    <a:pt x="499" y="486"/>
                  </a:lnTo>
                  <a:lnTo>
                    <a:pt x="507" y="491"/>
                  </a:lnTo>
                  <a:lnTo>
                    <a:pt x="515" y="497"/>
                  </a:lnTo>
                  <a:lnTo>
                    <a:pt x="523" y="502"/>
                  </a:lnTo>
                  <a:lnTo>
                    <a:pt x="530" y="507"/>
                  </a:lnTo>
                  <a:lnTo>
                    <a:pt x="538" y="512"/>
                  </a:lnTo>
                  <a:lnTo>
                    <a:pt x="546" y="518"/>
                  </a:lnTo>
                  <a:lnTo>
                    <a:pt x="553" y="523"/>
                  </a:lnTo>
                  <a:lnTo>
                    <a:pt x="559" y="530"/>
                  </a:lnTo>
                  <a:lnTo>
                    <a:pt x="566" y="537"/>
                  </a:lnTo>
                  <a:lnTo>
                    <a:pt x="572" y="544"/>
                  </a:lnTo>
                  <a:lnTo>
                    <a:pt x="580" y="551"/>
                  </a:lnTo>
                  <a:lnTo>
                    <a:pt x="586" y="558"/>
                  </a:lnTo>
                  <a:lnTo>
                    <a:pt x="591" y="565"/>
                  </a:lnTo>
                  <a:lnTo>
                    <a:pt x="597" y="573"/>
                  </a:lnTo>
                  <a:lnTo>
                    <a:pt x="602" y="582"/>
                  </a:lnTo>
                  <a:lnTo>
                    <a:pt x="607" y="591"/>
                  </a:lnTo>
                  <a:lnTo>
                    <a:pt x="612" y="600"/>
                  </a:lnTo>
                  <a:lnTo>
                    <a:pt x="616" y="610"/>
                  </a:lnTo>
                  <a:lnTo>
                    <a:pt x="621" y="621"/>
                  </a:lnTo>
                  <a:lnTo>
                    <a:pt x="625" y="631"/>
                  </a:lnTo>
                  <a:lnTo>
                    <a:pt x="628" y="643"/>
                  </a:lnTo>
                  <a:lnTo>
                    <a:pt x="631" y="656"/>
                  </a:lnTo>
                  <a:lnTo>
                    <a:pt x="633" y="668"/>
                  </a:lnTo>
                  <a:lnTo>
                    <a:pt x="635" y="681"/>
                  </a:lnTo>
                  <a:lnTo>
                    <a:pt x="636" y="696"/>
                  </a:lnTo>
                  <a:lnTo>
                    <a:pt x="637" y="710"/>
                  </a:lnTo>
                  <a:lnTo>
                    <a:pt x="638" y="726"/>
                  </a:lnTo>
                  <a:lnTo>
                    <a:pt x="636" y="758"/>
                  </a:lnTo>
                  <a:lnTo>
                    <a:pt x="631" y="790"/>
                  </a:lnTo>
                  <a:lnTo>
                    <a:pt x="623" y="822"/>
                  </a:lnTo>
                  <a:lnTo>
                    <a:pt x="611" y="854"/>
                  </a:lnTo>
                  <a:lnTo>
                    <a:pt x="596" y="884"/>
                  </a:lnTo>
                  <a:lnTo>
                    <a:pt x="579" y="915"/>
                  </a:lnTo>
                  <a:lnTo>
                    <a:pt x="557" y="944"/>
                  </a:lnTo>
                  <a:lnTo>
                    <a:pt x="533" y="971"/>
                  </a:lnTo>
                  <a:lnTo>
                    <a:pt x="507" y="995"/>
                  </a:lnTo>
                  <a:lnTo>
                    <a:pt x="477" y="1018"/>
                  </a:lnTo>
                  <a:lnTo>
                    <a:pt x="444" y="1038"/>
                  </a:lnTo>
                  <a:lnTo>
                    <a:pt x="409" y="1056"/>
                  </a:lnTo>
                  <a:lnTo>
                    <a:pt x="372" y="1069"/>
                  </a:lnTo>
                  <a:lnTo>
                    <a:pt x="331" y="1079"/>
                  </a:lnTo>
                  <a:lnTo>
                    <a:pt x="288" y="1086"/>
                  </a:lnTo>
                  <a:lnTo>
                    <a:pt x="243" y="1089"/>
                  </a:lnTo>
                  <a:lnTo>
                    <a:pt x="218" y="1088"/>
                  </a:lnTo>
                  <a:lnTo>
                    <a:pt x="194" y="1084"/>
                  </a:lnTo>
                  <a:lnTo>
                    <a:pt x="171" y="1080"/>
                  </a:lnTo>
                  <a:lnTo>
                    <a:pt x="149" y="1074"/>
                  </a:lnTo>
                  <a:lnTo>
                    <a:pt x="128" y="1068"/>
                  </a:lnTo>
                  <a:lnTo>
                    <a:pt x="108" y="1060"/>
                  </a:lnTo>
                  <a:lnTo>
                    <a:pt x="89" y="1053"/>
                  </a:lnTo>
                  <a:lnTo>
                    <a:pt x="71" y="1044"/>
                  </a:lnTo>
                  <a:lnTo>
                    <a:pt x="56" y="1035"/>
                  </a:lnTo>
                  <a:lnTo>
                    <a:pt x="42" y="1028"/>
                  </a:lnTo>
                  <a:lnTo>
                    <a:pt x="29" y="1020"/>
                  </a:lnTo>
                  <a:lnTo>
                    <a:pt x="19" y="1014"/>
                  </a:lnTo>
                  <a:lnTo>
                    <a:pt x="10" y="1008"/>
                  </a:lnTo>
                  <a:lnTo>
                    <a:pt x="4" y="1003"/>
                  </a:lnTo>
                  <a:lnTo>
                    <a:pt x="1" y="1000"/>
                  </a:lnTo>
                  <a:lnTo>
                    <a:pt x="0" y="1000"/>
                  </a:lnTo>
                  <a:lnTo>
                    <a:pt x="3" y="992"/>
                  </a:lnTo>
                  <a:lnTo>
                    <a:pt x="6" y="984"/>
                  </a:lnTo>
                  <a:lnTo>
                    <a:pt x="9" y="975"/>
                  </a:lnTo>
                  <a:lnTo>
                    <a:pt x="12" y="965"/>
                  </a:lnTo>
                  <a:lnTo>
                    <a:pt x="15" y="956"/>
                  </a:lnTo>
                  <a:lnTo>
                    <a:pt x="19" y="947"/>
                  </a:lnTo>
                  <a:lnTo>
                    <a:pt x="22" y="937"/>
                  </a:lnTo>
                  <a:lnTo>
                    <a:pt x="25" y="927"/>
                  </a:lnTo>
                  <a:lnTo>
                    <a:pt x="28" y="917"/>
                  </a:lnTo>
                  <a:lnTo>
                    <a:pt x="30" y="908"/>
                  </a:lnTo>
                  <a:lnTo>
                    <a:pt x="34" y="899"/>
                  </a:lnTo>
                  <a:lnTo>
                    <a:pt x="36" y="890"/>
                  </a:lnTo>
                  <a:lnTo>
                    <a:pt x="38" y="881"/>
                  </a:lnTo>
                  <a:lnTo>
                    <a:pt x="40" y="872"/>
                  </a:lnTo>
                  <a:lnTo>
                    <a:pt x="41" y="865"/>
                  </a:lnTo>
                  <a:lnTo>
                    <a:pt x="43" y="858"/>
                  </a:lnTo>
                  <a:lnTo>
                    <a:pt x="65" y="858"/>
                  </a:lnTo>
                  <a:lnTo>
                    <a:pt x="65" y="859"/>
                  </a:lnTo>
                  <a:lnTo>
                    <a:pt x="67" y="864"/>
                  </a:lnTo>
                  <a:lnTo>
                    <a:pt x="71" y="870"/>
                  </a:lnTo>
                  <a:lnTo>
                    <a:pt x="76" y="879"/>
                  </a:lnTo>
                  <a:lnTo>
                    <a:pt x="83" y="890"/>
                  </a:lnTo>
                  <a:lnTo>
                    <a:pt x="90" y="901"/>
                  </a:lnTo>
                  <a:lnTo>
                    <a:pt x="99" y="913"/>
                  </a:lnTo>
                  <a:lnTo>
                    <a:pt x="110" y="925"/>
                  </a:lnTo>
                  <a:lnTo>
                    <a:pt x="123" y="938"/>
                  </a:lnTo>
                  <a:lnTo>
                    <a:pt x="137" y="950"/>
                  </a:lnTo>
                  <a:lnTo>
                    <a:pt x="152" y="961"/>
                  </a:lnTo>
                  <a:lnTo>
                    <a:pt x="170" y="971"/>
                  </a:lnTo>
                  <a:lnTo>
                    <a:pt x="188" y="980"/>
                  </a:lnTo>
                  <a:lnTo>
                    <a:pt x="209" y="986"/>
                  </a:lnTo>
                  <a:lnTo>
                    <a:pt x="231" y="990"/>
                  </a:lnTo>
                  <a:lnTo>
                    <a:pt x="256" y="992"/>
                  </a:lnTo>
                  <a:lnTo>
                    <a:pt x="280" y="990"/>
                  </a:lnTo>
                  <a:lnTo>
                    <a:pt x="303" y="986"/>
                  </a:lnTo>
                  <a:lnTo>
                    <a:pt x="325" y="980"/>
                  </a:lnTo>
                  <a:lnTo>
                    <a:pt x="347" y="972"/>
                  </a:lnTo>
                  <a:lnTo>
                    <a:pt x="366" y="961"/>
                  </a:lnTo>
                  <a:lnTo>
                    <a:pt x="385" y="949"/>
                  </a:lnTo>
                  <a:lnTo>
                    <a:pt x="401" y="935"/>
                  </a:lnTo>
                  <a:lnTo>
                    <a:pt x="417" y="919"/>
                  </a:lnTo>
                  <a:lnTo>
                    <a:pt x="431" y="903"/>
                  </a:lnTo>
                  <a:lnTo>
                    <a:pt x="442" y="885"/>
                  </a:lnTo>
                  <a:lnTo>
                    <a:pt x="454" y="867"/>
                  </a:lnTo>
                  <a:lnTo>
                    <a:pt x="462" y="847"/>
                  </a:lnTo>
                  <a:lnTo>
                    <a:pt x="469" y="828"/>
                  </a:lnTo>
                  <a:lnTo>
                    <a:pt x="474" y="807"/>
                  </a:lnTo>
                  <a:lnTo>
                    <a:pt x="477" y="788"/>
                  </a:lnTo>
                  <a:lnTo>
                    <a:pt x="478" y="768"/>
                  </a:lnTo>
                  <a:lnTo>
                    <a:pt x="477" y="755"/>
                  </a:lnTo>
                  <a:lnTo>
                    <a:pt x="476" y="743"/>
                  </a:lnTo>
                  <a:lnTo>
                    <a:pt x="473" y="731"/>
                  </a:lnTo>
                  <a:lnTo>
                    <a:pt x="470" y="721"/>
                  </a:lnTo>
                  <a:lnTo>
                    <a:pt x="466" y="711"/>
                  </a:lnTo>
                  <a:lnTo>
                    <a:pt x="461" y="702"/>
                  </a:lnTo>
                  <a:lnTo>
                    <a:pt x="456" y="693"/>
                  </a:lnTo>
                  <a:lnTo>
                    <a:pt x="448" y="684"/>
                  </a:lnTo>
                  <a:lnTo>
                    <a:pt x="442" y="677"/>
                  </a:lnTo>
                  <a:lnTo>
                    <a:pt x="434" y="670"/>
                  </a:lnTo>
                  <a:lnTo>
                    <a:pt x="426" y="663"/>
                  </a:lnTo>
                  <a:lnTo>
                    <a:pt x="418" y="656"/>
                  </a:lnTo>
                  <a:lnTo>
                    <a:pt x="408" y="649"/>
                  </a:lnTo>
                  <a:lnTo>
                    <a:pt x="399" y="643"/>
                  </a:lnTo>
                  <a:lnTo>
                    <a:pt x="389" y="637"/>
                  </a:lnTo>
                  <a:lnTo>
                    <a:pt x="380" y="631"/>
                  </a:lnTo>
                  <a:lnTo>
                    <a:pt x="357" y="618"/>
                  </a:lnTo>
                  <a:lnTo>
                    <a:pt x="336" y="604"/>
                  </a:lnTo>
                  <a:lnTo>
                    <a:pt x="314" y="592"/>
                  </a:lnTo>
                  <a:lnTo>
                    <a:pt x="294" y="579"/>
                  </a:lnTo>
                  <a:lnTo>
                    <a:pt x="273" y="566"/>
                  </a:lnTo>
                  <a:lnTo>
                    <a:pt x="254" y="552"/>
                  </a:lnTo>
                  <a:lnTo>
                    <a:pt x="235" y="539"/>
                  </a:lnTo>
                  <a:lnTo>
                    <a:pt x="218" y="523"/>
                  </a:lnTo>
                  <a:lnTo>
                    <a:pt x="202" y="507"/>
                  </a:lnTo>
                  <a:lnTo>
                    <a:pt x="187" y="489"/>
                  </a:lnTo>
                  <a:lnTo>
                    <a:pt x="174" y="470"/>
                  </a:lnTo>
                  <a:lnTo>
                    <a:pt x="164" y="449"/>
                  </a:lnTo>
                  <a:lnTo>
                    <a:pt x="154" y="426"/>
                  </a:lnTo>
                  <a:lnTo>
                    <a:pt x="148" y="401"/>
                  </a:lnTo>
                  <a:lnTo>
                    <a:pt x="144" y="373"/>
                  </a:lnTo>
                  <a:lnTo>
                    <a:pt x="143" y="344"/>
                  </a:lnTo>
                  <a:lnTo>
                    <a:pt x="144" y="306"/>
                  </a:lnTo>
                  <a:lnTo>
                    <a:pt x="149" y="271"/>
                  </a:lnTo>
                  <a:lnTo>
                    <a:pt x="156" y="237"/>
                  </a:lnTo>
                  <a:lnTo>
                    <a:pt x="168" y="204"/>
                  </a:lnTo>
                  <a:lnTo>
                    <a:pt x="181" y="174"/>
                  </a:lnTo>
                  <a:lnTo>
                    <a:pt x="197" y="146"/>
                  </a:lnTo>
                  <a:lnTo>
                    <a:pt x="216" y="120"/>
                  </a:lnTo>
                  <a:lnTo>
                    <a:pt x="237" y="96"/>
                  </a:lnTo>
                  <a:lnTo>
                    <a:pt x="261" y="74"/>
                  </a:lnTo>
                  <a:lnTo>
                    <a:pt x="288" y="55"/>
                  </a:lnTo>
                  <a:lnTo>
                    <a:pt x="316" y="39"/>
                  </a:lnTo>
                  <a:lnTo>
                    <a:pt x="347" y="24"/>
                  </a:lnTo>
                  <a:lnTo>
                    <a:pt x="380" y="14"/>
                  </a:lnTo>
                  <a:lnTo>
                    <a:pt x="414" y="6"/>
                  </a:lnTo>
                  <a:lnTo>
                    <a:pt x="450" y="1"/>
                  </a:lnTo>
                  <a:lnTo>
                    <a:pt x="489" y="0"/>
                  </a:lnTo>
                  <a:lnTo>
                    <a:pt x="513" y="0"/>
                  </a:lnTo>
                  <a:lnTo>
                    <a:pt x="537" y="3"/>
                  </a:lnTo>
                  <a:lnTo>
                    <a:pt x="558" y="6"/>
                  </a:lnTo>
                  <a:lnTo>
                    <a:pt x="579" y="11"/>
                  </a:lnTo>
                  <a:lnTo>
                    <a:pt x="598" y="16"/>
                  </a:lnTo>
                  <a:lnTo>
                    <a:pt x="615" y="22"/>
                  </a:lnTo>
                  <a:lnTo>
                    <a:pt x="631" y="30"/>
                  </a:lnTo>
                  <a:lnTo>
                    <a:pt x="646" y="37"/>
                  </a:lnTo>
                  <a:lnTo>
                    <a:pt x="658" y="44"/>
                  </a:lnTo>
                  <a:lnTo>
                    <a:pt x="670" y="50"/>
                  </a:lnTo>
                  <a:lnTo>
                    <a:pt x="680" y="57"/>
                  </a:lnTo>
                  <a:lnTo>
                    <a:pt x="688" y="63"/>
                  </a:lnTo>
                  <a:lnTo>
                    <a:pt x="694" y="68"/>
                  </a:lnTo>
                  <a:lnTo>
                    <a:pt x="699" y="72"/>
                  </a:lnTo>
                  <a:lnTo>
                    <a:pt x="702" y="75"/>
                  </a:lnTo>
                  <a:lnTo>
                    <a:pt x="705" y="7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 name=""/>
            <p:cNvSpPr/>
            <p:nvPr/>
          </p:nvSpPr>
          <p:spPr>
            <a:xfrm>
              <a:off x="7846560" y="6540480"/>
              <a:ext cx="99720" cy="154080"/>
            </a:xfrm>
            <a:custGeom>
              <a:avLst/>
              <a:gdLst/>
              <a:ahLst/>
              <a:rect l="l" t="t" r="r" b="b"/>
              <a:pathLst>
                <a:path w="848" h="1084">
                  <a:moveTo>
                    <a:pt x="718" y="668"/>
                  </a:moveTo>
                  <a:lnTo>
                    <a:pt x="709" y="708"/>
                  </a:lnTo>
                  <a:lnTo>
                    <a:pt x="699" y="748"/>
                  </a:lnTo>
                  <a:lnTo>
                    <a:pt x="688" y="787"/>
                  </a:lnTo>
                  <a:lnTo>
                    <a:pt x="674" y="825"/>
                  </a:lnTo>
                  <a:lnTo>
                    <a:pt x="659" y="861"/>
                  </a:lnTo>
                  <a:lnTo>
                    <a:pt x="641" y="896"/>
                  </a:lnTo>
                  <a:lnTo>
                    <a:pt x="622" y="928"/>
                  </a:lnTo>
                  <a:lnTo>
                    <a:pt x="600" y="958"/>
                  </a:lnTo>
                  <a:lnTo>
                    <a:pt x="576" y="985"/>
                  </a:lnTo>
                  <a:lnTo>
                    <a:pt x="548" y="1010"/>
                  </a:lnTo>
                  <a:lnTo>
                    <a:pt x="518" y="1031"/>
                  </a:lnTo>
                  <a:lnTo>
                    <a:pt x="485" y="1049"/>
                  </a:lnTo>
                  <a:lnTo>
                    <a:pt x="447" y="1063"/>
                  </a:lnTo>
                  <a:lnTo>
                    <a:pt x="407" y="1075"/>
                  </a:lnTo>
                  <a:lnTo>
                    <a:pt x="363" y="1081"/>
                  </a:lnTo>
                  <a:lnTo>
                    <a:pt x="315" y="1084"/>
                  </a:lnTo>
                  <a:lnTo>
                    <a:pt x="272" y="1082"/>
                  </a:lnTo>
                  <a:lnTo>
                    <a:pt x="234" y="1078"/>
                  </a:lnTo>
                  <a:lnTo>
                    <a:pt x="198" y="1070"/>
                  </a:lnTo>
                  <a:lnTo>
                    <a:pt x="166" y="1060"/>
                  </a:lnTo>
                  <a:lnTo>
                    <a:pt x="137" y="1048"/>
                  </a:lnTo>
                  <a:lnTo>
                    <a:pt x="112" y="1033"/>
                  </a:lnTo>
                  <a:lnTo>
                    <a:pt x="89" y="1016"/>
                  </a:lnTo>
                  <a:lnTo>
                    <a:pt x="69" y="997"/>
                  </a:lnTo>
                  <a:lnTo>
                    <a:pt x="51" y="975"/>
                  </a:lnTo>
                  <a:lnTo>
                    <a:pt x="37" y="951"/>
                  </a:lnTo>
                  <a:lnTo>
                    <a:pt x="26" y="926"/>
                  </a:lnTo>
                  <a:lnTo>
                    <a:pt x="16" y="899"/>
                  </a:lnTo>
                  <a:lnTo>
                    <a:pt x="8" y="870"/>
                  </a:lnTo>
                  <a:lnTo>
                    <a:pt x="3" y="841"/>
                  </a:lnTo>
                  <a:lnTo>
                    <a:pt x="0" y="810"/>
                  </a:lnTo>
                  <a:lnTo>
                    <a:pt x="0" y="778"/>
                  </a:lnTo>
                  <a:lnTo>
                    <a:pt x="0" y="772"/>
                  </a:lnTo>
                  <a:lnTo>
                    <a:pt x="0" y="765"/>
                  </a:lnTo>
                  <a:lnTo>
                    <a:pt x="0" y="759"/>
                  </a:lnTo>
                  <a:lnTo>
                    <a:pt x="1" y="751"/>
                  </a:lnTo>
                  <a:lnTo>
                    <a:pt x="2" y="743"/>
                  </a:lnTo>
                  <a:lnTo>
                    <a:pt x="2" y="736"/>
                  </a:lnTo>
                  <a:lnTo>
                    <a:pt x="3" y="728"/>
                  </a:lnTo>
                  <a:lnTo>
                    <a:pt x="5" y="719"/>
                  </a:lnTo>
                  <a:lnTo>
                    <a:pt x="6" y="710"/>
                  </a:lnTo>
                  <a:lnTo>
                    <a:pt x="7" y="701"/>
                  </a:lnTo>
                  <a:lnTo>
                    <a:pt x="8" y="691"/>
                  </a:lnTo>
                  <a:lnTo>
                    <a:pt x="10" y="682"/>
                  </a:lnTo>
                  <a:lnTo>
                    <a:pt x="11" y="671"/>
                  </a:lnTo>
                  <a:lnTo>
                    <a:pt x="13" y="661"/>
                  </a:lnTo>
                  <a:lnTo>
                    <a:pt x="15" y="651"/>
                  </a:lnTo>
                  <a:lnTo>
                    <a:pt x="17" y="641"/>
                  </a:lnTo>
                  <a:lnTo>
                    <a:pt x="18" y="628"/>
                  </a:lnTo>
                  <a:lnTo>
                    <a:pt x="20" y="617"/>
                  </a:lnTo>
                  <a:lnTo>
                    <a:pt x="21" y="605"/>
                  </a:lnTo>
                  <a:lnTo>
                    <a:pt x="23" y="593"/>
                  </a:lnTo>
                  <a:lnTo>
                    <a:pt x="25" y="581"/>
                  </a:lnTo>
                  <a:lnTo>
                    <a:pt x="27" y="569"/>
                  </a:lnTo>
                  <a:lnTo>
                    <a:pt x="29" y="555"/>
                  </a:lnTo>
                  <a:lnTo>
                    <a:pt x="31" y="543"/>
                  </a:lnTo>
                  <a:lnTo>
                    <a:pt x="34" y="530"/>
                  </a:lnTo>
                  <a:lnTo>
                    <a:pt x="36" y="516"/>
                  </a:lnTo>
                  <a:lnTo>
                    <a:pt x="38" y="503"/>
                  </a:lnTo>
                  <a:lnTo>
                    <a:pt x="40" y="490"/>
                  </a:lnTo>
                  <a:lnTo>
                    <a:pt x="42" y="476"/>
                  </a:lnTo>
                  <a:lnTo>
                    <a:pt x="44" y="463"/>
                  </a:lnTo>
                  <a:lnTo>
                    <a:pt x="46" y="449"/>
                  </a:lnTo>
                  <a:lnTo>
                    <a:pt x="49" y="435"/>
                  </a:lnTo>
                  <a:lnTo>
                    <a:pt x="54" y="408"/>
                  </a:lnTo>
                  <a:lnTo>
                    <a:pt x="60" y="380"/>
                  </a:lnTo>
                  <a:lnTo>
                    <a:pt x="65" y="352"/>
                  </a:lnTo>
                  <a:lnTo>
                    <a:pt x="69" y="323"/>
                  </a:lnTo>
                  <a:lnTo>
                    <a:pt x="74" y="296"/>
                  </a:lnTo>
                  <a:lnTo>
                    <a:pt x="79" y="267"/>
                  </a:lnTo>
                  <a:lnTo>
                    <a:pt x="84" y="239"/>
                  </a:lnTo>
                  <a:lnTo>
                    <a:pt x="88" y="212"/>
                  </a:lnTo>
                  <a:lnTo>
                    <a:pt x="92" y="184"/>
                  </a:lnTo>
                  <a:lnTo>
                    <a:pt x="96" y="156"/>
                  </a:lnTo>
                  <a:lnTo>
                    <a:pt x="101" y="130"/>
                  </a:lnTo>
                  <a:lnTo>
                    <a:pt x="104" y="102"/>
                  </a:lnTo>
                  <a:lnTo>
                    <a:pt x="107" y="76"/>
                  </a:lnTo>
                  <a:lnTo>
                    <a:pt x="110" y="49"/>
                  </a:lnTo>
                  <a:lnTo>
                    <a:pt x="112" y="25"/>
                  </a:lnTo>
                  <a:lnTo>
                    <a:pt x="115" y="0"/>
                  </a:lnTo>
                  <a:lnTo>
                    <a:pt x="117" y="0"/>
                  </a:lnTo>
                  <a:lnTo>
                    <a:pt x="120" y="0"/>
                  </a:lnTo>
                  <a:lnTo>
                    <a:pt x="124" y="0"/>
                  </a:lnTo>
                  <a:lnTo>
                    <a:pt x="129" y="0"/>
                  </a:lnTo>
                  <a:lnTo>
                    <a:pt x="134" y="0"/>
                  </a:lnTo>
                  <a:lnTo>
                    <a:pt x="142" y="0"/>
                  </a:lnTo>
                  <a:lnTo>
                    <a:pt x="148" y="1"/>
                  </a:lnTo>
                  <a:lnTo>
                    <a:pt x="155" y="1"/>
                  </a:lnTo>
                  <a:lnTo>
                    <a:pt x="162" y="1"/>
                  </a:lnTo>
                  <a:lnTo>
                    <a:pt x="169" y="1"/>
                  </a:lnTo>
                  <a:lnTo>
                    <a:pt x="176" y="1"/>
                  </a:lnTo>
                  <a:lnTo>
                    <a:pt x="183" y="1"/>
                  </a:lnTo>
                  <a:lnTo>
                    <a:pt x="190" y="1"/>
                  </a:lnTo>
                  <a:lnTo>
                    <a:pt x="195" y="1"/>
                  </a:lnTo>
                  <a:lnTo>
                    <a:pt x="201" y="2"/>
                  </a:lnTo>
                  <a:lnTo>
                    <a:pt x="206" y="1"/>
                  </a:lnTo>
                  <a:lnTo>
                    <a:pt x="212" y="1"/>
                  </a:lnTo>
                  <a:lnTo>
                    <a:pt x="218" y="1"/>
                  </a:lnTo>
                  <a:lnTo>
                    <a:pt x="226" y="1"/>
                  </a:lnTo>
                  <a:lnTo>
                    <a:pt x="233" y="1"/>
                  </a:lnTo>
                  <a:lnTo>
                    <a:pt x="240" y="1"/>
                  </a:lnTo>
                  <a:lnTo>
                    <a:pt x="247" y="1"/>
                  </a:lnTo>
                  <a:lnTo>
                    <a:pt x="254" y="1"/>
                  </a:lnTo>
                  <a:lnTo>
                    <a:pt x="261" y="0"/>
                  </a:lnTo>
                  <a:lnTo>
                    <a:pt x="268" y="0"/>
                  </a:lnTo>
                  <a:lnTo>
                    <a:pt x="274" y="0"/>
                  </a:lnTo>
                  <a:lnTo>
                    <a:pt x="279" y="0"/>
                  </a:lnTo>
                  <a:lnTo>
                    <a:pt x="283" y="0"/>
                  </a:lnTo>
                  <a:lnTo>
                    <a:pt x="286" y="0"/>
                  </a:lnTo>
                  <a:lnTo>
                    <a:pt x="288" y="0"/>
                  </a:lnTo>
                  <a:lnTo>
                    <a:pt x="289" y="0"/>
                  </a:lnTo>
                  <a:lnTo>
                    <a:pt x="285" y="20"/>
                  </a:lnTo>
                  <a:lnTo>
                    <a:pt x="281" y="41"/>
                  </a:lnTo>
                  <a:lnTo>
                    <a:pt x="277" y="64"/>
                  </a:lnTo>
                  <a:lnTo>
                    <a:pt x="273" y="87"/>
                  </a:lnTo>
                  <a:lnTo>
                    <a:pt x="268" y="111"/>
                  </a:lnTo>
                  <a:lnTo>
                    <a:pt x="263" y="137"/>
                  </a:lnTo>
                  <a:lnTo>
                    <a:pt x="258" y="162"/>
                  </a:lnTo>
                  <a:lnTo>
                    <a:pt x="253" y="189"/>
                  </a:lnTo>
                  <a:lnTo>
                    <a:pt x="248" y="216"/>
                  </a:lnTo>
                  <a:lnTo>
                    <a:pt x="243" y="243"/>
                  </a:lnTo>
                  <a:lnTo>
                    <a:pt x="238" y="271"/>
                  </a:lnTo>
                  <a:lnTo>
                    <a:pt x="234" y="299"/>
                  </a:lnTo>
                  <a:lnTo>
                    <a:pt x="229" y="328"/>
                  </a:lnTo>
                  <a:lnTo>
                    <a:pt x="223" y="356"/>
                  </a:lnTo>
                  <a:lnTo>
                    <a:pt x="218" y="385"/>
                  </a:lnTo>
                  <a:lnTo>
                    <a:pt x="214" y="414"/>
                  </a:lnTo>
                  <a:lnTo>
                    <a:pt x="209" y="441"/>
                  </a:lnTo>
                  <a:lnTo>
                    <a:pt x="204" y="470"/>
                  </a:lnTo>
                  <a:lnTo>
                    <a:pt x="199" y="497"/>
                  </a:lnTo>
                  <a:lnTo>
                    <a:pt x="195" y="525"/>
                  </a:lnTo>
                  <a:lnTo>
                    <a:pt x="190" y="551"/>
                  </a:lnTo>
                  <a:lnTo>
                    <a:pt x="186" y="577"/>
                  </a:lnTo>
                  <a:lnTo>
                    <a:pt x="183" y="603"/>
                  </a:lnTo>
                  <a:lnTo>
                    <a:pt x="178" y="627"/>
                  </a:lnTo>
                  <a:lnTo>
                    <a:pt x="175" y="650"/>
                  </a:lnTo>
                  <a:lnTo>
                    <a:pt x="173" y="672"/>
                  </a:lnTo>
                  <a:lnTo>
                    <a:pt x="170" y="694"/>
                  </a:lnTo>
                  <a:lnTo>
                    <a:pt x="168" y="713"/>
                  </a:lnTo>
                  <a:lnTo>
                    <a:pt x="167" y="733"/>
                  </a:lnTo>
                  <a:lnTo>
                    <a:pt x="165" y="749"/>
                  </a:lnTo>
                  <a:lnTo>
                    <a:pt x="165" y="766"/>
                  </a:lnTo>
                  <a:lnTo>
                    <a:pt x="165" y="780"/>
                  </a:lnTo>
                  <a:lnTo>
                    <a:pt x="165" y="805"/>
                  </a:lnTo>
                  <a:lnTo>
                    <a:pt x="168" y="828"/>
                  </a:lnTo>
                  <a:lnTo>
                    <a:pt x="171" y="850"/>
                  </a:lnTo>
                  <a:lnTo>
                    <a:pt x="177" y="869"/>
                  </a:lnTo>
                  <a:lnTo>
                    <a:pt x="184" y="887"/>
                  </a:lnTo>
                  <a:lnTo>
                    <a:pt x="192" y="902"/>
                  </a:lnTo>
                  <a:lnTo>
                    <a:pt x="202" y="917"/>
                  </a:lnTo>
                  <a:lnTo>
                    <a:pt x="212" y="929"/>
                  </a:lnTo>
                  <a:lnTo>
                    <a:pt x="223" y="939"/>
                  </a:lnTo>
                  <a:lnTo>
                    <a:pt x="237" y="948"/>
                  </a:lnTo>
                  <a:lnTo>
                    <a:pt x="250" y="956"/>
                  </a:lnTo>
                  <a:lnTo>
                    <a:pt x="266" y="962"/>
                  </a:lnTo>
                  <a:lnTo>
                    <a:pt x="281" y="967"/>
                  </a:lnTo>
                  <a:lnTo>
                    <a:pt x="297" y="970"/>
                  </a:lnTo>
                  <a:lnTo>
                    <a:pt x="315" y="972"/>
                  </a:lnTo>
                  <a:lnTo>
                    <a:pt x="333" y="973"/>
                  </a:lnTo>
                  <a:lnTo>
                    <a:pt x="365" y="971"/>
                  </a:lnTo>
                  <a:lnTo>
                    <a:pt x="395" y="966"/>
                  </a:lnTo>
                  <a:lnTo>
                    <a:pt x="422" y="959"/>
                  </a:lnTo>
                  <a:lnTo>
                    <a:pt x="447" y="947"/>
                  </a:lnTo>
                  <a:lnTo>
                    <a:pt x="469" y="934"/>
                  </a:lnTo>
                  <a:lnTo>
                    <a:pt x="490" y="918"/>
                  </a:lnTo>
                  <a:lnTo>
                    <a:pt x="509" y="899"/>
                  </a:lnTo>
                  <a:lnTo>
                    <a:pt x="526" y="878"/>
                  </a:lnTo>
                  <a:lnTo>
                    <a:pt x="541" y="854"/>
                  </a:lnTo>
                  <a:lnTo>
                    <a:pt x="555" y="827"/>
                  </a:lnTo>
                  <a:lnTo>
                    <a:pt x="568" y="799"/>
                  </a:lnTo>
                  <a:lnTo>
                    <a:pt x="580" y="768"/>
                  </a:lnTo>
                  <a:lnTo>
                    <a:pt x="590" y="735"/>
                  </a:lnTo>
                  <a:lnTo>
                    <a:pt x="599" y="701"/>
                  </a:lnTo>
                  <a:lnTo>
                    <a:pt x="609" y="664"/>
                  </a:lnTo>
                  <a:lnTo>
                    <a:pt x="617" y="626"/>
                  </a:lnTo>
                  <a:lnTo>
                    <a:pt x="623" y="590"/>
                  </a:lnTo>
                  <a:lnTo>
                    <a:pt x="630" y="551"/>
                  </a:lnTo>
                  <a:lnTo>
                    <a:pt x="637" y="510"/>
                  </a:lnTo>
                  <a:lnTo>
                    <a:pt x="645" y="467"/>
                  </a:lnTo>
                  <a:lnTo>
                    <a:pt x="652" y="424"/>
                  </a:lnTo>
                  <a:lnTo>
                    <a:pt x="659" y="379"/>
                  </a:lnTo>
                  <a:lnTo>
                    <a:pt x="666" y="334"/>
                  </a:lnTo>
                  <a:lnTo>
                    <a:pt x="673" y="289"/>
                  </a:lnTo>
                  <a:lnTo>
                    <a:pt x="680" y="244"/>
                  </a:lnTo>
                  <a:lnTo>
                    <a:pt x="687" y="202"/>
                  </a:lnTo>
                  <a:lnTo>
                    <a:pt x="692" y="161"/>
                  </a:lnTo>
                  <a:lnTo>
                    <a:pt x="698" y="122"/>
                  </a:lnTo>
                  <a:lnTo>
                    <a:pt x="702" y="86"/>
                  </a:lnTo>
                  <a:lnTo>
                    <a:pt x="706" y="54"/>
                  </a:lnTo>
                  <a:lnTo>
                    <a:pt x="709" y="25"/>
                  </a:lnTo>
                  <a:lnTo>
                    <a:pt x="712" y="0"/>
                  </a:lnTo>
                  <a:lnTo>
                    <a:pt x="713" y="0"/>
                  </a:lnTo>
                  <a:lnTo>
                    <a:pt x="716" y="0"/>
                  </a:lnTo>
                  <a:lnTo>
                    <a:pt x="719" y="0"/>
                  </a:lnTo>
                  <a:lnTo>
                    <a:pt x="722" y="0"/>
                  </a:lnTo>
                  <a:lnTo>
                    <a:pt x="727" y="0"/>
                  </a:lnTo>
                  <a:lnTo>
                    <a:pt x="732" y="0"/>
                  </a:lnTo>
                  <a:lnTo>
                    <a:pt x="737" y="1"/>
                  </a:lnTo>
                  <a:lnTo>
                    <a:pt x="742" y="1"/>
                  </a:lnTo>
                  <a:lnTo>
                    <a:pt x="748" y="1"/>
                  </a:lnTo>
                  <a:lnTo>
                    <a:pt x="753" y="1"/>
                  </a:lnTo>
                  <a:lnTo>
                    <a:pt x="759" y="1"/>
                  </a:lnTo>
                  <a:lnTo>
                    <a:pt x="764" y="1"/>
                  </a:lnTo>
                  <a:lnTo>
                    <a:pt x="771" y="1"/>
                  </a:lnTo>
                  <a:lnTo>
                    <a:pt x="776" y="1"/>
                  </a:lnTo>
                  <a:lnTo>
                    <a:pt x="781" y="2"/>
                  </a:lnTo>
                  <a:lnTo>
                    <a:pt x="786" y="1"/>
                  </a:lnTo>
                  <a:lnTo>
                    <a:pt x="791" y="1"/>
                  </a:lnTo>
                  <a:lnTo>
                    <a:pt x="797" y="1"/>
                  </a:lnTo>
                  <a:lnTo>
                    <a:pt x="802" y="1"/>
                  </a:lnTo>
                  <a:lnTo>
                    <a:pt x="808" y="1"/>
                  </a:lnTo>
                  <a:lnTo>
                    <a:pt x="814" y="1"/>
                  </a:lnTo>
                  <a:lnTo>
                    <a:pt x="820" y="1"/>
                  </a:lnTo>
                  <a:lnTo>
                    <a:pt x="825" y="1"/>
                  </a:lnTo>
                  <a:lnTo>
                    <a:pt x="829" y="0"/>
                  </a:lnTo>
                  <a:lnTo>
                    <a:pt x="834" y="0"/>
                  </a:lnTo>
                  <a:lnTo>
                    <a:pt x="838" y="0"/>
                  </a:lnTo>
                  <a:lnTo>
                    <a:pt x="841" y="0"/>
                  </a:lnTo>
                  <a:lnTo>
                    <a:pt x="844" y="0"/>
                  </a:lnTo>
                  <a:lnTo>
                    <a:pt x="846" y="0"/>
                  </a:lnTo>
                  <a:lnTo>
                    <a:pt x="847" y="0"/>
                  </a:lnTo>
                  <a:lnTo>
                    <a:pt x="848" y="0"/>
                  </a:lnTo>
                  <a:lnTo>
                    <a:pt x="839" y="42"/>
                  </a:lnTo>
                  <a:lnTo>
                    <a:pt x="830" y="87"/>
                  </a:lnTo>
                  <a:lnTo>
                    <a:pt x="821" y="133"/>
                  </a:lnTo>
                  <a:lnTo>
                    <a:pt x="812" y="179"/>
                  </a:lnTo>
                  <a:lnTo>
                    <a:pt x="802" y="225"/>
                  </a:lnTo>
                  <a:lnTo>
                    <a:pt x="793" y="271"/>
                  </a:lnTo>
                  <a:lnTo>
                    <a:pt x="785" y="316"/>
                  </a:lnTo>
                  <a:lnTo>
                    <a:pt x="776" y="362"/>
                  </a:lnTo>
                  <a:lnTo>
                    <a:pt x="767" y="407"/>
                  </a:lnTo>
                  <a:lnTo>
                    <a:pt x="759" y="450"/>
                  </a:lnTo>
                  <a:lnTo>
                    <a:pt x="751" y="492"/>
                  </a:lnTo>
                  <a:lnTo>
                    <a:pt x="744" y="532"/>
                  </a:lnTo>
                  <a:lnTo>
                    <a:pt x="737" y="570"/>
                  </a:lnTo>
                  <a:lnTo>
                    <a:pt x="730" y="606"/>
                  </a:lnTo>
                  <a:lnTo>
                    <a:pt x="723" y="638"/>
                  </a:lnTo>
                  <a:lnTo>
                    <a:pt x="718" y="66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 name=""/>
            <p:cNvSpPr/>
            <p:nvPr/>
          </p:nvSpPr>
          <p:spPr>
            <a:xfrm>
              <a:off x="8007840" y="6477120"/>
              <a:ext cx="217440" cy="274320"/>
            </a:xfrm>
            <a:custGeom>
              <a:avLst/>
              <a:gdLst/>
              <a:ahLst/>
              <a:rect l="l" t="t" r="r" b="b"/>
              <a:pathLst>
                <a:path w="1843" h="1943">
                  <a:moveTo>
                    <a:pt x="1592" y="1616"/>
                  </a:moveTo>
                  <a:lnTo>
                    <a:pt x="1620" y="1616"/>
                  </a:lnTo>
                  <a:lnTo>
                    <a:pt x="1570" y="1793"/>
                  </a:lnTo>
                  <a:lnTo>
                    <a:pt x="1567" y="1795"/>
                  </a:lnTo>
                  <a:lnTo>
                    <a:pt x="1560" y="1800"/>
                  </a:lnTo>
                  <a:lnTo>
                    <a:pt x="1549" y="1807"/>
                  </a:lnTo>
                  <a:lnTo>
                    <a:pt x="1534" y="1817"/>
                  </a:lnTo>
                  <a:lnTo>
                    <a:pt x="1515" y="1828"/>
                  </a:lnTo>
                  <a:lnTo>
                    <a:pt x="1493" y="1841"/>
                  </a:lnTo>
                  <a:lnTo>
                    <a:pt x="1466" y="1855"/>
                  </a:lnTo>
                  <a:lnTo>
                    <a:pt x="1437" y="1868"/>
                  </a:lnTo>
                  <a:lnTo>
                    <a:pt x="1405" y="1883"/>
                  </a:lnTo>
                  <a:lnTo>
                    <a:pt x="1370" y="1896"/>
                  </a:lnTo>
                  <a:lnTo>
                    <a:pt x="1331" y="1909"/>
                  </a:lnTo>
                  <a:lnTo>
                    <a:pt x="1291" y="1920"/>
                  </a:lnTo>
                  <a:lnTo>
                    <a:pt x="1247" y="1929"/>
                  </a:lnTo>
                  <a:lnTo>
                    <a:pt x="1202" y="1936"/>
                  </a:lnTo>
                  <a:lnTo>
                    <a:pt x="1154" y="1941"/>
                  </a:lnTo>
                  <a:lnTo>
                    <a:pt x="1104" y="1943"/>
                  </a:lnTo>
                  <a:lnTo>
                    <a:pt x="1050" y="1940"/>
                  </a:lnTo>
                  <a:lnTo>
                    <a:pt x="998" y="1933"/>
                  </a:lnTo>
                  <a:lnTo>
                    <a:pt x="947" y="1921"/>
                  </a:lnTo>
                  <a:lnTo>
                    <a:pt x="897" y="1903"/>
                  </a:lnTo>
                  <a:lnTo>
                    <a:pt x="850" y="1882"/>
                  </a:lnTo>
                  <a:lnTo>
                    <a:pt x="804" y="1854"/>
                  </a:lnTo>
                  <a:lnTo>
                    <a:pt x="761" y="1822"/>
                  </a:lnTo>
                  <a:lnTo>
                    <a:pt x="720" y="1784"/>
                  </a:lnTo>
                  <a:lnTo>
                    <a:pt x="682" y="1742"/>
                  </a:lnTo>
                  <a:lnTo>
                    <a:pt x="647" y="1694"/>
                  </a:lnTo>
                  <a:lnTo>
                    <a:pt x="617" y="1642"/>
                  </a:lnTo>
                  <a:lnTo>
                    <a:pt x="589" y="1584"/>
                  </a:lnTo>
                  <a:lnTo>
                    <a:pt x="566" y="1521"/>
                  </a:lnTo>
                  <a:lnTo>
                    <a:pt x="546" y="1453"/>
                  </a:lnTo>
                  <a:lnTo>
                    <a:pt x="531" y="1379"/>
                  </a:lnTo>
                  <a:lnTo>
                    <a:pt x="521" y="1301"/>
                  </a:lnTo>
                  <a:lnTo>
                    <a:pt x="420" y="1296"/>
                  </a:lnTo>
                  <a:lnTo>
                    <a:pt x="408" y="1295"/>
                  </a:lnTo>
                  <a:lnTo>
                    <a:pt x="395" y="1295"/>
                  </a:lnTo>
                  <a:lnTo>
                    <a:pt x="383" y="1295"/>
                  </a:lnTo>
                  <a:lnTo>
                    <a:pt x="370" y="1294"/>
                  </a:lnTo>
                  <a:lnTo>
                    <a:pt x="357" y="1294"/>
                  </a:lnTo>
                  <a:lnTo>
                    <a:pt x="342" y="1294"/>
                  </a:lnTo>
                  <a:lnTo>
                    <a:pt x="329" y="1294"/>
                  </a:lnTo>
                  <a:lnTo>
                    <a:pt x="315" y="1294"/>
                  </a:lnTo>
                  <a:lnTo>
                    <a:pt x="300" y="1294"/>
                  </a:lnTo>
                  <a:lnTo>
                    <a:pt x="287" y="1294"/>
                  </a:lnTo>
                  <a:lnTo>
                    <a:pt x="273" y="1294"/>
                  </a:lnTo>
                  <a:lnTo>
                    <a:pt x="259" y="1294"/>
                  </a:lnTo>
                  <a:lnTo>
                    <a:pt x="246" y="1294"/>
                  </a:lnTo>
                  <a:lnTo>
                    <a:pt x="233" y="1294"/>
                  </a:lnTo>
                  <a:lnTo>
                    <a:pt x="219" y="1294"/>
                  </a:lnTo>
                  <a:lnTo>
                    <a:pt x="208" y="1294"/>
                  </a:lnTo>
                  <a:lnTo>
                    <a:pt x="198" y="1294"/>
                  </a:lnTo>
                  <a:lnTo>
                    <a:pt x="187" y="1294"/>
                  </a:lnTo>
                  <a:lnTo>
                    <a:pt x="177" y="1294"/>
                  </a:lnTo>
                  <a:lnTo>
                    <a:pt x="167" y="1294"/>
                  </a:lnTo>
                  <a:lnTo>
                    <a:pt x="158" y="1294"/>
                  </a:lnTo>
                  <a:lnTo>
                    <a:pt x="148" y="1294"/>
                  </a:lnTo>
                  <a:lnTo>
                    <a:pt x="138" y="1294"/>
                  </a:lnTo>
                  <a:lnTo>
                    <a:pt x="129" y="1295"/>
                  </a:lnTo>
                  <a:lnTo>
                    <a:pt x="120" y="1295"/>
                  </a:lnTo>
                  <a:lnTo>
                    <a:pt x="111" y="1295"/>
                  </a:lnTo>
                  <a:lnTo>
                    <a:pt x="102" y="1295"/>
                  </a:lnTo>
                  <a:lnTo>
                    <a:pt x="93" y="1295"/>
                  </a:lnTo>
                  <a:lnTo>
                    <a:pt x="85" y="1295"/>
                  </a:lnTo>
                  <a:lnTo>
                    <a:pt x="77" y="1295"/>
                  </a:lnTo>
                  <a:lnTo>
                    <a:pt x="70" y="1295"/>
                  </a:lnTo>
                  <a:lnTo>
                    <a:pt x="63" y="1296"/>
                  </a:lnTo>
                  <a:lnTo>
                    <a:pt x="16" y="1296"/>
                  </a:lnTo>
                  <a:lnTo>
                    <a:pt x="14" y="1296"/>
                  </a:lnTo>
                  <a:lnTo>
                    <a:pt x="13" y="1296"/>
                  </a:lnTo>
                  <a:lnTo>
                    <a:pt x="12" y="1296"/>
                  </a:lnTo>
                  <a:lnTo>
                    <a:pt x="11" y="1296"/>
                  </a:lnTo>
                  <a:lnTo>
                    <a:pt x="10" y="1296"/>
                  </a:lnTo>
                  <a:lnTo>
                    <a:pt x="9" y="1296"/>
                  </a:lnTo>
                  <a:lnTo>
                    <a:pt x="8" y="1296"/>
                  </a:lnTo>
                  <a:lnTo>
                    <a:pt x="7" y="1296"/>
                  </a:lnTo>
                  <a:lnTo>
                    <a:pt x="6" y="1296"/>
                  </a:lnTo>
                  <a:lnTo>
                    <a:pt x="5" y="1296"/>
                  </a:lnTo>
                  <a:lnTo>
                    <a:pt x="4" y="1296"/>
                  </a:lnTo>
                  <a:lnTo>
                    <a:pt x="3" y="1296"/>
                  </a:lnTo>
                  <a:lnTo>
                    <a:pt x="2" y="1296"/>
                  </a:lnTo>
                  <a:lnTo>
                    <a:pt x="1" y="1296"/>
                  </a:lnTo>
                  <a:lnTo>
                    <a:pt x="0" y="1296"/>
                  </a:lnTo>
                  <a:lnTo>
                    <a:pt x="0" y="1291"/>
                  </a:lnTo>
                  <a:lnTo>
                    <a:pt x="11" y="1227"/>
                  </a:lnTo>
                  <a:lnTo>
                    <a:pt x="24" y="1164"/>
                  </a:lnTo>
                  <a:lnTo>
                    <a:pt x="35" y="1100"/>
                  </a:lnTo>
                  <a:lnTo>
                    <a:pt x="46" y="1035"/>
                  </a:lnTo>
                  <a:lnTo>
                    <a:pt x="57" y="972"/>
                  </a:lnTo>
                  <a:lnTo>
                    <a:pt x="68" y="907"/>
                  </a:lnTo>
                  <a:lnTo>
                    <a:pt x="78" y="842"/>
                  </a:lnTo>
                  <a:lnTo>
                    <a:pt x="87" y="778"/>
                  </a:lnTo>
                  <a:lnTo>
                    <a:pt x="97" y="712"/>
                  </a:lnTo>
                  <a:lnTo>
                    <a:pt x="107" y="647"/>
                  </a:lnTo>
                  <a:lnTo>
                    <a:pt x="115" y="582"/>
                  </a:lnTo>
                  <a:lnTo>
                    <a:pt x="123" y="517"/>
                  </a:lnTo>
                  <a:lnTo>
                    <a:pt x="131" y="451"/>
                  </a:lnTo>
                  <a:lnTo>
                    <a:pt x="139" y="387"/>
                  </a:lnTo>
                  <a:lnTo>
                    <a:pt x="147" y="321"/>
                  </a:lnTo>
                  <a:lnTo>
                    <a:pt x="154" y="256"/>
                  </a:lnTo>
                  <a:lnTo>
                    <a:pt x="155" y="256"/>
                  </a:lnTo>
                  <a:lnTo>
                    <a:pt x="158" y="256"/>
                  </a:lnTo>
                  <a:lnTo>
                    <a:pt x="163" y="256"/>
                  </a:lnTo>
                  <a:lnTo>
                    <a:pt x="170" y="256"/>
                  </a:lnTo>
                  <a:lnTo>
                    <a:pt x="178" y="256"/>
                  </a:lnTo>
                  <a:lnTo>
                    <a:pt x="187" y="256"/>
                  </a:lnTo>
                  <a:lnTo>
                    <a:pt x="198" y="257"/>
                  </a:lnTo>
                  <a:lnTo>
                    <a:pt x="208" y="257"/>
                  </a:lnTo>
                  <a:lnTo>
                    <a:pt x="219" y="257"/>
                  </a:lnTo>
                  <a:lnTo>
                    <a:pt x="232" y="258"/>
                  </a:lnTo>
                  <a:lnTo>
                    <a:pt x="243" y="258"/>
                  </a:lnTo>
                  <a:lnTo>
                    <a:pt x="254" y="258"/>
                  </a:lnTo>
                  <a:lnTo>
                    <a:pt x="264" y="258"/>
                  </a:lnTo>
                  <a:lnTo>
                    <a:pt x="275" y="258"/>
                  </a:lnTo>
                  <a:lnTo>
                    <a:pt x="283" y="258"/>
                  </a:lnTo>
                  <a:lnTo>
                    <a:pt x="291" y="260"/>
                  </a:lnTo>
                  <a:lnTo>
                    <a:pt x="533" y="263"/>
                  </a:lnTo>
                  <a:lnTo>
                    <a:pt x="542" y="262"/>
                  </a:lnTo>
                  <a:lnTo>
                    <a:pt x="552" y="262"/>
                  </a:lnTo>
                  <a:lnTo>
                    <a:pt x="562" y="262"/>
                  </a:lnTo>
                  <a:lnTo>
                    <a:pt x="572" y="262"/>
                  </a:lnTo>
                  <a:lnTo>
                    <a:pt x="582" y="262"/>
                  </a:lnTo>
                  <a:lnTo>
                    <a:pt x="592" y="261"/>
                  </a:lnTo>
                  <a:lnTo>
                    <a:pt x="602" y="261"/>
                  </a:lnTo>
                  <a:lnTo>
                    <a:pt x="613" y="261"/>
                  </a:lnTo>
                  <a:lnTo>
                    <a:pt x="623" y="260"/>
                  </a:lnTo>
                  <a:lnTo>
                    <a:pt x="634" y="260"/>
                  </a:lnTo>
                  <a:lnTo>
                    <a:pt x="644" y="258"/>
                  </a:lnTo>
                  <a:lnTo>
                    <a:pt x="655" y="258"/>
                  </a:lnTo>
                  <a:lnTo>
                    <a:pt x="666" y="257"/>
                  </a:lnTo>
                  <a:lnTo>
                    <a:pt x="677" y="257"/>
                  </a:lnTo>
                  <a:lnTo>
                    <a:pt x="688" y="256"/>
                  </a:lnTo>
                  <a:lnTo>
                    <a:pt x="701" y="256"/>
                  </a:lnTo>
                  <a:lnTo>
                    <a:pt x="698" y="262"/>
                  </a:lnTo>
                  <a:lnTo>
                    <a:pt x="696" y="268"/>
                  </a:lnTo>
                  <a:lnTo>
                    <a:pt x="694" y="274"/>
                  </a:lnTo>
                  <a:lnTo>
                    <a:pt x="692" y="281"/>
                  </a:lnTo>
                  <a:lnTo>
                    <a:pt x="689" y="287"/>
                  </a:lnTo>
                  <a:lnTo>
                    <a:pt x="687" y="294"/>
                  </a:lnTo>
                  <a:lnTo>
                    <a:pt x="686" y="302"/>
                  </a:lnTo>
                  <a:lnTo>
                    <a:pt x="684" y="309"/>
                  </a:lnTo>
                  <a:lnTo>
                    <a:pt x="683" y="316"/>
                  </a:lnTo>
                  <a:lnTo>
                    <a:pt x="682" y="323"/>
                  </a:lnTo>
                  <a:lnTo>
                    <a:pt x="681" y="330"/>
                  </a:lnTo>
                  <a:lnTo>
                    <a:pt x="680" y="339"/>
                  </a:lnTo>
                  <a:lnTo>
                    <a:pt x="679" y="346"/>
                  </a:lnTo>
                  <a:lnTo>
                    <a:pt x="679" y="354"/>
                  </a:lnTo>
                  <a:lnTo>
                    <a:pt x="679" y="361"/>
                  </a:lnTo>
                  <a:lnTo>
                    <a:pt x="679" y="369"/>
                  </a:lnTo>
                  <a:lnTo>
                    <a:pt x="660" y="367"/>
                  </a:lnTo>
                  <a:lnTo>
                    <a:pt x="640" y="366"/>
                  </a:lnTo>
                  <a:lnTo>
                    <a:pt x="622" y="364"/>
                  </a:lnTo>
                  <a:lnTo>
                    <a:pt x="604" y="363"/>
                  </a:lnTo>
                  <a:lnTo>
                    <a:pt x="587" y="362"/>
                  </a:lnTo>
                  <a:lnTo>
                    <a:pt x="570" y="361"/>
                  </a:lnTo>
                  <a:lnTo>
                    <a:pt x="552" y="360"/>
                  </a:lnTo>
                  <a:lnTo>
                    <a:pt x="535" y="359"/>
                  </a:lnTo>
                  <a:lnTo>
                    <a:pt x="517" y="358"/>
                  </a:lnTo>
                  <a:lnTo>
                    <a:pt x="500" y="358"/>
                  </a:lnTo>
                  <a:lnTo>
                    <a:pt x="482" y="357"/>
                  </a:lnTo>
                  <a:lnTo>
                    <a:pt x="464" y="356"/>
                  </a:lnTo>
                  <a:lnTo>
                    <a:pt x="446" y="356"/>
                  </a:lnTo>
                  <a:lnTo>
                    <a:pt x="426" y="356"/>
                  </a:lnTo>
                  <a:lnTo>
                    <a:pt x="407" y="356"/>
                  </a:lnTo>
                  <a:lnTo>
                    <a:pt x="387" y="356"/>
                  </a:lnTo>
                  <a:lnTo>
                    <a:pt x="382" y="356"/>
                  </a:lnTo>
                  <a:lnTo>
                    <a:pt x="377" y="356"/>
                  </a:lnTo>
                  <a:lnTo>
                    <a:pt x="372" y="356"/>
                  </a:lnTo>
                  <a:lnTo>
                    <a:pt x="366" y="356"/>
                  </a:lnTo>
                  <a:lnTo>
                    <a:pt x="361" y="356"/>
                  </a:lnTo>
                  <a:lnTo>
                    <a:pt x="356" y="356"/>
                  </a:lnTo>
                  <a:lnTo>
                    <a:pt x="349" y="356"/>
                  </a:lnTo>
                  <a:lnTo>
                    <a:pt x="344" y="356"/>
                  </a:lnTo>
                  <a:lnTo>
                    <a:pt x="339" y="356"/>
                  </a:lnTo>
                  <a:lnTo>
                    <a:pt x="334" y="356"/>
                  </a:lnTo>
                  <a:lnTo>
                    <a:pt x="329" y="356"/>
                  </a:lnTo>
                  <a:lnTo>
                    <a:pt x="324" y="356"/>
                  </a:lnTo>
                  <a:lnTo>
                    <a:pt x="320" y="356"/>
                  </a:lnTo>
                  <a:lnTo>
                    <a:pt x="316" y="356"/>
                  </a:lnTo>
                  <a:lnTo>
                    <a:pt x="312" y="356"/>
                  </a:lnTo>
                  <a:lnTo>
                    <a:pt x="310" y="356"/>
                  </a:lnTo>
                  <a:lnTo>
                    <a:pt x="304" y="385"/>
                  </a:lnTo>
                  <a:lnTo>
                    <a:pt x="299" y="411"/>
                  </a:lnTo>
                  <a:lnTo>
                    <a:pt x="295" y="435"/>
                  </a:lnTo>
                  <a:lnTo>
                    <a:pt x="291" y="457"/>
                  </a:lnTo>
                  <a:lnTo>
                    <a:pt x="287" y="477"/>
                  </a:lnTo>
                  <a:lnTo>
                    <a:pt x="284" y="496"/>
                  </a:lnTo>
                  <a:lnTo>
                    <a:pt x="281" y="513"/>
                  </a:lnTo>
                  <a:lnTo>
                    <a:pt x="278" y="530"/>
                  </a:lnTo>
                  <a:lnTo>
                    <a:pt x="275" y="548"/>
                  </a:lnTo>
                  <a:lnTo>
                    <a:pt x="272" y="565"/>
                  </a:lnTo>
                  <a:lnTo>
                    <a:pt x="268" y="585"/>
                  </a:lnTo>
                  <a:lnTo>
                    <a:pt x="265" y="605"/>
                  </a:lnTo>
                  <a:lnTo>
                    <a:pt x="261" y="627"/>
                  </a:lnTo>
                  <a:lnTo>
                    <a:pt x="258" y="651"/>
                  </a:lnTo>
                  <a:lnTo>
                    <a:pt x="254" y="678"/>
                  </a:lnTo>
                  <a:lnTo>
                    <a:pt x="250" y="709"/>
                  </a:lnTo>
                  <a:lnTo>
                    <a:pt x="252" y="709"/>
                  </a:lnTo>
                  <a:lnTo>
                    <a:pt x="255" y="709"/>
                  </a:lnTo>
                  <a:lnTo>
                    <a:pt x="259" y="709"/>
                  </a:lnTo>
                  <a:lnTo>
                    <a:pt x="262" y="709"/>
                  </a:lnTo>
                  <a:lnTo>
                    <a:pt x="266" y="709"/>
                  </a:lnTo>
                  <a:lnTo>
                    <a:pt x="272" y="709"/>
                  </a:lnTo>
                  <a:lnTo>
                    <a:pt x="276" y="709"/>
                  </a:lnTo>
                  <a:lnTo>
                    <a:pt x="281" y="709"/>
                  </a:lnTo>
                  <a:lnTo>
                    <a:pt x="286" y="709"/>
                  </a:lnTo>
                  <a:lnTo>
                    <a:pt x="291" y="709"/>
                  </a:lnTo>
                  <a:lnTo>
                    <a:pt x="297" y="709"/>
                  </a:lnTo>
                  <a:lnTo>
                    <a:pt x="302" y="709"/>
                  </a:lnTo>
                  <a:lnTo>
                    <a:pt x="308" y="709"/>
                  </a:lnTo>
                  <a:lnTo>
                    <a:pt x="315" y="709"/>
                  </a:lnTo>
                  <a:lnTo>
                    <a:pt x="321" y="709"/>
                  </a:lnTo>
                  <a:lnTo>
                    <a:pt x="327" y="709"/>
                  </a:lnTo>
                  <a:lnTo>
                    <a:pt x="336" y="708"/>
                  </a:lnTo>
                  <a:lnTo>
                    <a:pt x="347" y="708"/>
                  </a:lnTo>
                  <a:lnTo>
                    <a:pt x="358" y="708"/>
                  </a:lnTo>
                  <a:lnTo>
                    <a:pt x="368" y="708"/>
                  </a:lnTo>
                  <a:lnTo>
                    <a:pt x="379" y="707"/>
                  </a:lnTo>
                  <a:lnTo>
                    <a:pt x="390" y="707"/>
                  </a:lnTo>
                  <a:lnTo>
                    <a:pt x="402" y="706"/>
                  </a:lnTo>
                  <a:lnTo>
                    <a:pt x="413" y="705"/>
                  </a:lnTo>
                  <a:lnTo>
                    <a:pt x="425" y="704"/>
                  </a:lnTo>
                  <a:lnTo>
                    <a:pt x="436" y="704"/>
                  </a:lnTo>
                  <a:lnTo>
                    <a:pt x="450" y="703"/>
                  </a:lnTo>
                  <a:lnTo>
                    <a:pt x="462" y="702"/>
                  </a:lnTo>
                  <a:lnTo>
                    <a:pt x="475" y="701"/>
                  </a:lnTo>
                  <a:lnTo>
                    <a:pt x="490" y="700"/>
                  </a:lnTo>
                  <a:lnTo>
                    <a:pt x="503" y="699"/>
                  </a:lnTo>
                  <a:lnTo>
                    <a:pt x="518" y="698"/>
                  </a:lnTo>
                  <a:lnTo>
                    <a:pt x="516" y="704"/>
                  </a:lnTo>
                  <a:lnTo>
                    <a:pt x="515" y="711"/>
                  </a:lnTo>
                  <a:lnTo>
                    <a:pt x="513" y="718"/>
                  </a:lnTo>
                  <a:lnTo>
                    <a:pt x="512" y="724"/>
                  </a:lnTo>
                  <a:lnTo>
                    <a:pt x="510" y="732"/>
                  </a:lnTo>
                  <a:lnTo>
                    <a:pt x="509" y="739"/>
                  </a:lnTo>
                  <a:lnTo>
                    <a:pt x="508" y="746"/>
                  </a:lnTo>
                  <a:lnTo>
                    <a:pt x="507" y="753"/>
                  </a:lnTo>
                  <a:lnTo>
                    <a:pt x="506" y="760"/>
                  </a:lnTo>
                  <a:lnTo>
                    <a:pt x="506" y="766"/>
                  </a:lnTo>
                  <a:lnTo>
                    <a:pt x="506" y="774"/>
                  </a:lnTo>
                  <a:lnTo>
                    <a:pt x="505" y="780"/>
                  </a:lnTo>
                  <a:lnTo>
                    <a:pt x="506" y="787"/>
                  </a:lnTo>
                  <a:lnTo>
                    <a:pt x="506" y="793"/>
                  </a:lnTo>
                  <a:lnTo>
                    <a:pt x="507" y="799"/>
                  </a:lnTo>
                  <a:lnTo>
                    <a:pt x="508" y="805"/>
                  </a:lnTo>
                  <a:lnTo>
                    <a:pt x="493" y="803"/>
                  </a:lnTo>
                  <a:lnTo>
                    <a:pt x="478" y="802"/>
                  </a:lnTo>
                  <a:lnTo>
                    <a:pt x="464" y="801"/>
                  </a:lnTo>
                  <a:lnTo>
                    <a:pt x="451" y="799"/>
                  </a:lnTo>
                  <a:lnTo>
                    <a:pt x="436" y="798"/>
                  </a:lnTo>
                  <a:lnTo>
                    <a:pt x="424" y="798"/>
                  </a:lnTo>
                  <a:lnTo>
                    <a:pt x="411" y="797"/>
                  </a:lnTo>
                  <a:lnTo>
                    <a:pt x="399" y="796"/>
                  </a:lnTo>
                  <a:lnTo>
                    <a:pt x="386" y="795"/>
                  </a:lnTo>
                  <a:lnTo>
                    <a:pt x="374" y="795"/>
                  </a:lnTo>
                  <a:lnTo>
                    <a:pt x="363" y="794"/>
                  </a:lnTo>
                  <a:lnTo>
                    <a:pt x="351" y="794"/>
                  </a:lnTo>
                  <a:lnTo>
                    <a:pt x="341" y="794"/>
                  </a:lnTo>
                  <a:lnTo>
                    <a:pt x="330" y="794"/>
                  </a:lnTo>
                  <a:lnTo>
                    <a:pt x="320" y="794"/>
                  </a:lnTo>
                  <a:lnTo>
                    <a:pt x="310" y="794"/>
                  </a:lnTo>
                  <a:lnTo>
                    <a:pt x="305" y="794"/>
                  </a:lnTo>
                  <a:lnTo>
                    <a:pt x="301" y="794"/>
                  </a:lnTo>
                  <a:lnTo>
                    <a:pt x="297" y="794"/>
                  </a:lnTo>
                  <a:lnTo>
                    <a:pt x="294" y="794"/>
                  </a:lnTo>
                  <a:lnTo>
                    <a:pt x="291" y="794"/>
                  </a:lnTo>
                  <a:lnTo>
                    <a:pt x="288" y="794"/>
                  </a:lnTo>
                  <a:lnTo>
                    <a:pt x="285" y="794"/>
                  </a:lnTo>
                  <a:lnTo>
                    <a:pt x="283" y="794"/>
                  </a:lnTo>
                  <a:lnTo>
                    <a:pt x="281" y="794"/>
                  </a:lnTo>
                  <a:lnTo>
                    <a:pt x="279" y="794"/>
                  </a:lnTo>
                  <a:lnTo>
                    <a:pt x="277" y="794"/>
                  </a:lnTo>
                  <a:lnTo>
                    <a:pt x="275" y="795"/>
                  </a:lnTo>
                  <a:lnTo>
                    <a:pt x="273" y="795"/>
                  </a:lnTo>
                  <a:lnTo>
                    <a:pt x="272" y="796"/>
                  </a:lnTo>
                  <a:lnTo>
                    <a:pt x="269" y="796"/>
                  </a:lnTo>
                  <a:lnTo>
                    <a:pt x="268" y="797"/>
                  </a:lnTo>
                  <a:lnTo>
                    <a:pt x="267" y="797"/>
                  </a:lnTo>
                  <a:lnTo>
                    <a:pt x="266" y="797"/>
                  </a:lnTo>
                  <a:lnTo>
                    <a:pt x="265" y="797"/>
                  </a:lnTo>
                  <a:lnTo>
                    <a:pt x="263" y="797"/>
                  </a:lnTo>
                  <a:lnTo>
                    <a:pt x="262" y="797"/>
                  </a:lnTo>
                  <a:lnTo>
                    <a:pt x="261" y="797"/>
                  </a:lnTo>
                  <a:lnTo>
                    <a:pt x="260" y="797"/>
                  </a:lnTo>
                  <a:lnTo>
                    <a:pt x="258" y="797"/>
                  </a:lnTo>
                  <a:lnTo>
                    <a:pt x="256" y="797"/>
                  </a:lnTo>
                  <a:lnTo>
                    <a:pt x="254" y="797"/>
                  </a:lnTo>
                  <a:lnTo>
                    <a:pt x="252" y="797"/>
                  </a:lnTo>
                  <a:lnTo>
                    <a:pt x="249" y="797"/>
                  </a:lnTo>
                  <a:lnTo>
                    <a:pt x="246" y="797"/>
                  </a:lnTo>
                  <a:lnTo>
                    <a:pt x="243" y="797"/>
                  </a:lnTo>
                  <a:lnTo>
                    <a:pt x="239" y="797"/>
                  </a:lnTo>
                  <a:lnTo>
                    <a:pt x="236" y="797"/>
                  </a:lnTo>
                  <a:lnTo>
                    <a:pt x="231" y="825"/>
                  </a:lnTo>
                  <a:lnTo>
                    <a:pt x="226" y="853"/>
                  </a:lnTo>
                  <a:lnTo>
                    <a:pt x="222" y="878"/>
                  </a:lnTo>
                  <a:lnTo>
                    <a:pt x="219" y="904"/>
                  </a:lnTo>
                  <a:lnTo>
                    <a:pt x="215" y="929"/>
                  </a:lnTo>
                  <a:lnTo>
                    <a:pt x="212" y="952"/>
                  </a:lnTo>
                  <a:lnTo>
                    <a:pt x="208" y="976"/>
                  </a:lnTo>
                  <a:lnTo>
                    <a:pt x="205" y="999"/>
                  </a:lnTo>
                  <a:lnTo>
                    <a:pt x="202" y="1023"/>
                  </a:lnTo>
                  <a:lnTo>
                    <a:pt x="198" y="1047"/>
                  </a:lnTo>
                  <a:lnTo>
                    <a:pt x="195" y="1071"/>
                  </a:lnTo>
                  <a:lnTo>
                    <a:pt x="191" y="1097"/>
                  </a:lnTo>
                  <a:lnTo>
                    <a:pt x="187" y="1124"/>
                  </a:lnTo>
                  <a:lnTo>
                    <a:pt x="183" y="1150"/>
                  </a:lnTo>
                  <a:lnTo>
                    <a:pt x="179" y="1180"/>
                  </a:lnTo>
                  <a:lnTo>
                    <a:pt x="175" y="1211"/>
                  </a:lnTo>
                  <a:lnTo>
                    <a:pt x="176" y="1210"/>
                  </a:lnTo>
                  <a:lnTo>
                    <a:pt x="177" y="1209"/>
                  </a:lnTo>
                  <a:lnTo>
                    <a:pt x="178" y="1208"/>
                  </a:lnTo>
                  <a:lnTo>
                    <a:pt x="180" y="1207"/>
                  </a:lnTo>
                  <a:lnTo>
                    <a:pt x="182" y="1206"/>
                  </a:lnTo>
                  <a:lnTo>
                    <a:pt x="183" y="1206"/>
                  </a:lnTo>
                  <a:lnTo>
                    <a:pt x="185" y="1205"/>
                  </a:lnTo>
                  <a:lnTo>
                    <a:pt x="189" y="1205"/>
                  </a:lnTo>
                  <a:lnTo>
                    <a:pt x="191" y="1204"/>
                  </a:lnTo>
                  <a:lnTo>
                    <a:pt x="193" y="1204"/>
                  </a:lnTo>
                  <a:lnTo>
                    <a:pt x="196" y="1203"/>
                  </a:lnTo>
                  <a:lnTo>
                    <a:pt x="199" y="1203"/>
                  </a:lnTo>
                  <a:lnTo>
                    <a:pt x="202" y="1203"/>
                  </a:lnTo>
                  <a:lnTo>
                    <a:pt x="206" y="1203"/>
                  </a:lnTo>
                  <a:lnTo>
                    <a:pt x="210" y="1203"/>
                  </a:lnTo>
                  <a:lnTo>
                    <a:pt x="214" y="1203"/>
                  </a:lnTo>
                  <a:lnTo>
                    <a:pt x="220" y="1201"/>
                  </a:lnTo>
                  <a:lnTo>
                    <a:pt x="228" y="1201"/>
                  </a:lnTo>
                  <a:lnTo>
                    <a:pt x="239" y="1201"/>
                  </a:lnTo>
                  <a:lnTo>
                    <a:pt x="250" y="1201"/>
                  </a:lnTo>
                  <a:lnTo>
                    <a:pt x="262" y="1201"/>
                  </a:lnTo>
                  <a:lnTo>
                    <a:pt x="275" y="1200"/>
                  </a:lnTo>
                  <a:lnTo>
                    <a:pt x="289" y="1200"/>
                  </a:lnTo>
                  <a:lnTo>
                    <a:pt x="303" y="1200"/>
                  </a:lnTo>
                  <a:lnTo>
                    <a:pt x="318" y="1199"/>
                  </a:lnTo>
                  <a:lnTo>
                    <a:pt x="332" y="1199"/>
                  </a:lnTo>
                  <a:lnTo>
                    <a:pt x="345" y="1199"/>
                  </a:lnTo>
                  <a:lnTo>
                    <a:pt x="360" y="1198"/>
                  </a:lnTo>
                  <a:lnTo>
                    <a:pt x="372" y="1198"/>
                  </a:lnTo>
                  <a:lnTo>
                    <a:pt x="383" y="1197"/>
                  </a:lnTo>
                  <a:lnTo>
                    <a:pt x="394" y="1197"/>
                  </a:lnTo>
                  <a:lnTo>
                    <a:pt x="404" y="1197"/>
                  </a:lnTo>
                  <a:lnTo>
                    <a:pt x="411" y="1196"/>
                  </a:lnTo>
                  <a:lnTo>
                    <a:pt x="419" y="1195"/>
                  </a:lnTo>
                  <a:lnTo>
                    <a:pt x="427" y="1195"/>
                  </a:lnTo>
                  <a:lnTo>
                    <a:pt x="434" y="1194"/>
                  </a:lnTo>
                  <a:lnTo>
                    <a:pt x="443" y="1193"/>
                  </a:lnTo>
                  <a:lnTo>
                    <a:pt x="450" y="1192"/>
                  </a:lnTo>
                  <a:lnTo>
                    <a:pt x="458" y="1192"/>
                  </a:lnTo>
                  <a:lnTo>
                    <a:pt x="465" y="1191"/>
                  </a:lnTo>
                  <a:lnTo>
                    <a:pt x="472" y="1190"/>
                  </a:lnTo>
                  <a:lnTo>
                    <a:pt x="478" y="1189"/>
                  </a:lnTo>
                  <a:lnTo>
                    <a:pt x="486" y="1188"/>
                  </a:lnTo>
                  <a:lnTo>
                    <a:pt x="492" y="1188"/>
                  </a:lnTo>
                  <a:lnTo>
                    <a:pt x="499" y="1187"/>
                  </a:lnTo>
                  <a:lnTo>
                    <a:pt x="504" y="1186"/>
                  </a:lnTo>
                  <a:lnTo>
                    <a:pt x="510" y="1185"/>
                  </a:lnTo>
                  <a:lnTo>
                    <a:pt x="516" y="1185"/>
                  </a:lnTo>
                  <a:lnTo>
                    <a:pt x="516" y="1184"/>
                  </a:lnTo>
                  <a:lnTo>
                    <a:pt x="516" y="1183"/>
                  </a:lnTo>
                  <a:lnTo>
                    <a:pt x="516" y="1182"/>
                  </a:lnTo>
                  <a:lnTo>
                    <a:pt x="516" y="1181"/>
                  </a:lnTo>
                  <a:lnTo>
                    <a:pt x="516" y="1180"/>
                  </a:lnTo>
                  <a:lnTo>
                    <a:pt x="516" y="1179"/>
                  </a:lnTo>
                  <a:lnTo>
                    <a:pt x="516" y="1178"/>
                  </a:lnTo>
                  <a:lnTo>
                    <a:pt x="520" y="1062"/>
                  </a:lnTo>
                  <a:lnTo>
                    <a:pt x="534" y="948"/>
                  </a:lnTo>
                  <a:lnTo>
                    <a:pt x="555" y="838"/>
                  </a:lnTo>
                  <a:lnTo>
                    <a:pt x="585" y="732"/>
                  </a:lnTo>
                  <a:lnTo>
                    <a:pt x="622" y="629"/>
                  </a:lnTo>
                  <a:lnTo>
                    <a:pt x="667" y="531"/>
                  </a:lnTo>
                  <a:lnTo>
                    <a:pt x="718" y="440"/>
                  </a:lnTo>
                  <a:lnTo>
                    <a:pt x="776" y="356"/>
                  </a:lnTo>
                  <a:lnTo>
                    <a:pt x="839" y="278"/>
                  </a:lnTo>
                  <a:lnTo>
                    <a:pt x="909" y="208"/>
                  </a:lnTo>
                  <a:lnTo>
                    <a:pt x="983" y="148"/>
                  </a:lnTo>
                  <a:lnTo>
                    <a:pt x="1063" y="96"/>
                  </a:lnTo>
                  <a:lnTo>
                    <a:pt x="1147" y="55"/>
                  </a:lnTo>
                  <a:lnTo>
                    <a:pt x="1236" y="25"/>
                  </a:lnTo>
                  <a:lnTo>
                    <a:pt x="1328" y="6"/>
                  </a:lnTo>
                  <a:lnTo>
                    <a:pt x="1424" y="0"/>
                  </a:lnTo>
                  <a:lnTo>
                    <a:pt x="1467" y="1"/>
                  </a:lnTo>
                  <a:lnTo>
                    <a:pt x="1509" y="5"/>
                  </a:lnTo>
                  <a:lnTo>
                    <a:pt x="1550" y="11"/>
                  </a:lnTo>
                  <a:lnTo>
                    <a:pt x="1588" y="18"/>
                  </a:lnTo>
                  <a:lnTo>
                    <a:pt x="1625" y="29"/>
                  </a:lnTo>
                  <a:lnTo>
                    <a:pt x="1659" y="39"/>
                  </a:lnTo>
                  <a:lnTo>
                    <a:pt x="1690" y="50"/>
                  </a:lnTo>
                  <a:lnTo>
                    <a:pt x="1720" y="61"/>
                  </a:lnTo>
                  <a:lnTo>
                    <a:pt x="1747" y="74"/>
                  </a:lnTo>
                  <a:lnTo>
                    <a:pt x="1770" y="85"/>
                  </a:lnTo>
                  <a:lnTo>
                    <a:pt x="1791" y="95"/>
                  </a:lnTo>
                  <a:lnTo>
                    <a:pt x="1808" y="106"/>
                  </a:lnTo>
                  <a:lnTo>
                    <a:pt x="1823" y="114"/>
                  </a:lnTo>
                  <a:lnTo>
                    <a:pt x="1833" y="120"/>
                  </a:lnTo>
                  <a:lnTo>
                    <a:pt x="1840" y="125"/>
                  </a:lnTo>
                  <a:lnTo>
                    <a:pt x="1843" y="127"/>
                  </a:lnTo>
                  <a:lnTo>
                    <a:pt x="1837" y="140"/>
                  </a:lnTo>
                  <a:lnTo>
                    <a:pt x="1831" y="154"/>
                  </a:lnTo>
                  <a:lnTo>
                    <a:pt x="1825" y="168"/>
                  </a:lnTo>
                  <a:lnTo>
                    <a:pt x="1818" y="182"/>
                  </a:lnTo>
                  <a:lnTo>
                    <a:pt x="1813" y="196"/>
                  </a:lnTo>
                  <a:lnTo>
                    <a:pt x="1807" y="210"/>
                  </a:lnTo>
                  <a:lnTo>
                    <a:pt x="1802" y="225"/>
                  </a:lnTo>
                  <a:lnTo>
                    <a:pt x="1797" y="238"/>
                  </a:lnTo>
                  <a:lnTo>
                    <a:pt x="1792" y="252"/>
                  </a:lnTo>
                  <a:lnTo>
                    <a:pt x="1788" y="266"/>
                  </a:lnTo>
                  <a:lnTo>
                    <a:pt x="1783" y="279"/>
                  </a:lnTo>
                  <a:lnTo>
                    <a:pt x="1778" y="292"/>
                  </a:lnTo>
                  <a:lnTo>
                    <a:pt x="1775" y="305"/>
                  </a:lnTo>
                  <a:lnTo>
                    <a:pt x="1771" y="317"/>
                  </a:lnTo>
                  <a:lnTo>
                    <a:pt x="1768" y="329"/>
                  </a:lnTo>
                  <a:lnTo>
                    <a:pt x="1766" y="342"/>
                  </a:lnTo>
                  <a:lnTo>
                    <a:pt x="1742" y="342"/>
                  </a:lnTo>
                  <a:lnTo>
                    <a:pt x="1740" y="339"/>
                  </a:lnTo>
                  <a:lnTo>
                    <a:pt x="1734" y="331"/>
                  </a:lnTo>
                  <a:lnTo>
                    <a:pt x="1727" y="320"/>
                  </a:lnTo>
                  <a:lnTo>
                    <a:pt x="1718" y="306"/>
                  </a:lnTo>
                  <a:lnTo>
                    <a:pt x="1706" y="288"/>
                  </a:lnTo>
                  <a:lnTo>
                    <a:pt x="1691" y="270"/>
                  </a:lnTo>
                  <a:lnTo>
                    <a:pt x="1674" y="249"/>
                  </a:lnTo>
                  <a:lnTo>
                    <a:pt x="1653" y="229"/>
                  </a:lnTo>
                  <a:lnTo>
                    <a:pt x="1631" y="208"/>
                  </a:lnTo>
                  <a:lnTo>
                    <a:pt x="1606" y="189"/>
                  </a:lnTo>
                  <a:lnTo>
                    <a:pt x="1579" y="169"/>
                  </a:lnTo>
                  <a:lnTo>
                    <a:pt x="1548" y="153"/>
                  </a:lnTo>
                  <a:lnTo>
                    <a:pt x="1515" y="138"/>
                  </a:lnTo>
                  <a:lnTo>
                    <a:pt x="1480" y="128"/>
                  </a:lnTo>
                  <a:lnTo>
                    <a:pt x="1442" y="121"/>
                  </a:lnTo>
                  <a:lnTo>
                    <a:pt x="1402" y="119"/>
                  </a:lnTo>
                  <a:lnTo>
                    <a:pt x="1338" y="124"/>
                  </a:lnTo>
                  <a:lnTo>
                    <a:pt x="1274" y="140"/>
                  </a:lnTo>
                  <a:lnTo>
                    <a:pt x="1212" y="168"/>
                  </a:lnTo>
                  <a:lnTo>
                    <a:pt x="1151" y="205"/>
                  </a:lnTo>
                  <a:lnTo>
                    <a:pt x="1093" y="251"/>
                  </a:lnTo>
                  <a:lnTo>
                    <a:pt x="1038" y="307"/>
                  </a:lnTo>
                  <a:lnTo>
                    <a:pt x="985" y="371"/>
                  </a:lnTo>
                  <a:lnTo>
                    <a:pt x="936" y="443"/>
                  </a:lnTo>
                  <a:lnTo>
                    <a:pt x="891" y="522"/>
                  </a:lnTo>
                  <a:lnTo>
                    <a:pt x="850" y="609"/>
                  </a:lnTo>
                  <a:lnTo>
                    <a:pt x="814" y="703"/>
                  </a:lnTo>
                  <a:lnTo>
                    <a:pt x="785" y="801"/>
                  </a:lnTo>
                  <a:lnTo>
                    <a:pt x="760" y="906"/>
                  </a:lnTo>
                  <a:lnTo>
                    <a:pt x="743" y="1016"/>
                  </a:lnTo>
                  <a:lnTo>
                    <a:pt x="731" y="1131"/>
                  </a:lnTo>
                  <a:lnTo>
                    <a:pt x="728" y="1250"/>
                  </a:lnTo>
                  <a:lnTo>
                    <a:pt x="730" y="1313"/>
                  </a:lnTo>
                  <a:lnTo>
                    <a:pt x="736" y="1374"/>
                  </a:lnTo>
                  <a:lnTo>
                    <a:pt x="746" y="1431"/>
                  </a:lnTo>
                  <a:lnTo>
                    <a:pt x="759" y="1486"/>
                  </a:lnTo>
                  <a:lnTo>
                    <a:pt x="777" y="1536"/>
                  </a:lnTo>
                  <a:lnTo>
                    <a:pt x="797" y="1584"/>
                  </a:lnTo>
                  <a:lnTo>
                    <a:pt x="821" y="1627"/>
                  </a:lnTo>
                  <a:lnTo>
                    <a:pt x="848" y="1667"/>
                  </a:lnTo>
                  <a:lnTo>
                    <a:pt x="877" y="1702"/>
                  </a:lnTo>
                  <a:lnTo>
                    <a:pt x="910" y="1734"/>
                  </a:lnTo>
                  <a:lnTo>
                    <a:pt x="945" y="1761"/>
                  </a:lnTo>
                  <a:lnTo>
                    <a:pt x="982" y="1783"/>
                  </a:lnTo>
                  <a:lnTo>
                    <a:pt x="1021" y="1802"/>
                  </a:lnTo>
                  <a:lnTo>
                    <a:pt x="1063" y="1814"/>
                  </a:lnTo>
                  <a:lnTo>
                    <a:pt x="1106" y="1822"/>
                  </a:lnTo>
                  <a:lnTo>
                    <a:pt x="1153" y="1825"/>
                  </a:lnTo>
                  <a:lnTo>
                    <a:pt x="1198" y="1822"/>
                  </a:lnTo>
                  <a:lnTo>
                    <a:pt x="1242" y="1816"/>
                  </a:lnTo>
                  <a:lnTo>
                    <a:pt x="1285" y="1806"/>
                  </a:lnTo>
                  <a:lnTo>
                    <a:pt x="1325" y="1793"/>
                  </a:lnTo>
                  <a:lnTo>
                    <a:pt x="1364" y="1776"/>
                  </a:lnTo>
                  <a:lnTo>
                    <a:pt x="1399" y="1759"/>
                  </a:lnTo>
                  <a:lnTo>
                    <a:pt x="1433" y="1740"/>
                  </a:lnTo>
                  <a:lnTo>
                    <a:pt x="1464" y="1721"/>
                  </a:lnTo>
                  <a:lnTo>
                    <a:pt x="1493" y="1700"/>
                  </a:lnTo>
                  <a:lnTo>
                    <a:pt x="1517" y="1682"/>
                  </a:lnTo>
                  <a:lnTo>
                    <a:pt x="1540" y="1664"/>
                  </a:lnTo>
                  <a:lnTo>
                    <a:pt x="1557" y="1648"/>
                  </a:lnTo>
                  <a:lnTo>
                    <a:pt x="1573" y="1635"/>
                  </a:lnTo>
                  <a:lnTo>
                    <a:pt x="1583" y="1624"/>
                  </a:lnTo>
                  <a:lnTo>
                    <a:pt x="1589" y="1618"/>
                  </a:lnTo>
                  <a:lnTo>
                    <a:pt x="1592" y="161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 name=""/>
            <p:cNvSpPr/>
            <p:nvPr/>
          </p:nvSpPr>
          <p:spPr>
            <a:xfrm>
              <a:off x="8153280" y="6540480"/>
              <a:ext cx="186840" cy="154080"/>
            </a:xfrm>
            <a:custGeom>
              <a:avLst/>
              <a:gdLst/>
              <a:ahLst/>
              <a:rect l="l" t="t" r="r" b="b"/>
              <a:pathLst>
                <a:path w="1578" h="1092">
                  <a:moveTo>
                    <a:pt x="1578" y="430"/>
                  </a:moveTo>
                  <a:lnTo>
                    <a:pt x="1575" y="484"/>
                  </a:lnTo>
                  <a:lnTo>
                    <a:pt x="1569" y="540"/>
                  </a:lnTo>
                  <a:lnTo>
                    <a:pt x="1558" y="597"/>
                  </a:lnTo>
                  <a:lnTo>
                    <a:pt x="1543" y="654"/>
                  </a:lnTo>
                  <a:lnTo>
                    <a:pt x="1524" y="709"/>
                  </a:lnTo>
                  <a:lnTo>
                    <a:pt x="1500" y="763"/>
                  </a:lnTo>
                  <a:lnTo>
                    <a:pt x="1473" y="816"/>
                  </a:lnTo>
                  <a:lnTo>
                    <a:pt x="1442" y="866"/>
                  </a:lnTo>
                  <a:lnTo>
                    <a:pt x="1406" y="912"/>
                  </a:lnTo>
                  <a:lnTo>
                    <a:pt x="1367" y="954"/>
                  </a:lnTo>
                  <a:lnTo>
                    <a:pt x="1324" y="991"/>
                  </a:lnTo>
                  <a:lnTo>
                    <a:pt x="1277" y="1024"/>
                  </a:lnTo>
                  <a:lnTo>
                    <a:pt x="1226" y="1050"/>
                  </a:lnTo>
                  <a:lnTo>
                    <a:pt x="1171" y="1069"/>
                  </a:lnTo>
                  <a:lnTo>
                    <a:pt x="1114" y="1082"/>
                  </a:lnTo>
                  <a:lnTo>
                    <a:pt x="1053" y="1087"/>
                  </a:lnTo>
                  <a:lnTo>
                    <a:pt x="1012" y="1085"/>
                  </a:lnTo>
                  <a:lnTo>
                    <a:pt x="975" y="1078"/>
                  </a:lnTo>
                  <a:lnTo>
                    <a:pt x="941" y="1070"/>
                  </a:lnTo>
                  <a:lnTo>
                    <a:pt x="910" y="1059"/>
                  </a:lnTo>
                  <a:lnTo>
                    <a:pt x="884" y="1046"/>
                  </a:lnTo>
                  <a:lnTo>
                    <a:pt x="859" y="1029"/>
                  </a:lnTo>
                  <a:lnTo>
                    <a:pt x="837" y="1013"/>
                  </a:lnTo>
                  <a:lnTo>
                    <a:pt x="819" y="994"/>
                  </a:lnTo>
                  <a:lnTo>
                    <a:pt x="803" y="976"/>
                  </a:lnTo>
                  <a:lnTo>
                    <a:pt x="788" y="956"/>
                  </a:lnTo>
                  <a:lnTo>
                    <a:pt x="777" y="938"/>
                  </a:lnTo>
                  <a:lnTo>
                    <a:pt x="767" y="919"/>
                  </a:lnTo>
                  <a:lnTo>
                    <a:pt x="759" y="902"/>
                  </a:lnTo>
                  <a:lnTo>
                    <a:pt x="751" y="886"/>
                  </a:lnTo>
                  <a:lnTo>
                    <a:pt x="746" y="871"/>
                  </a:lnTo>
                  <a:lnTo>
                    <a:pt x="743" y="860"/>
                  </a:lnTo>
                  <a:lnTo>
                    <a:pt x="736" y="871"/>
                  </a:lnTo>
                  <a:lnTo>
                    <a:pt x="728" y="886"/>
                  </a:lnTo>
                  <a:lnTo>
                    <a:pt x="717" y="901"/>
                  </a:lnTo>
                  <a:lnTo>
                    <a:pt x="703" y="919"/>
                  </a:lnTo>
                  <a:lnTo>
                    <a:pt x="689" y="938"/>
                  </a:lnTo>
                  <a:lnTo>
                    <a:pt x="671" y="957"/>
                  </a:lnTo>
                  <a:lnTo>
                    <a:pt x="651" y="977"/>
                  </a:lnTo>
                  <a:lnTo>
                    <a:pt x="629" y="996"/>
                  </a:lnTo>
                  <a:lnTo>
                    <a:pt x="605" y="1015"/>
                  </a:lnTo>
                  <a:lnTo>
                    <a:pt x="577" y="1032"/>
                  </a:lnTo>
                  <a:lnTo>
                    <a:pt x="549" y="1049"/>
                  </a:lnTo>
                  <a:lnTo>
                    <a:pt x="516" y="1063"/>
                  </a:lnTo>
                  <a:lnTo>
                    <a:pt x="481" y="1074"/>
                  </a:lnTo>
                  <a:lnTo>
                    <a:pt x="444" y="1084"/>
                  </a:lnTo>
                  <a:lnTo>
                    <a:pt x="403" y="1090"/>
                  </a:lnTo>
                  <a:lnTo>
                    <a:pt x="361" y="1092"/>
                  </a:lnTo>
                  <a:lnTo>
                    <a:pt x="320" y="1090"/>
                  </a:lnTo>
                  <a:lnTo>
                    <a:pt x="282" y="1084"/>
                  </a:lnTo>
                  <a:lnTo>
                    <a:pt x="245" y="1074"/>
                  </a:lnTo>
                  <a:lnTo>
                    <a:pt x="212" y="1062"/>
                  </a:lnTo>
                  <a:lnTo>
                    <a:pt x="180" y="1046"/>
                  </a:lnTo>
                  <a:lnTo>
                    <a:pt x="150" y="1025"/>
                  </a:lnTo>
                  <a:lnTo>
                    <a:pt x="122" y="1003"/>
                  </a:lnTo>
                  <a:lnTo>
                    <a:pt x="98" y="977"/>
                  </a:lnTo>
                  <a:lnTo>
                    <a:pt x="75" y="947"/>
                  </a:lnTo>
                  <a:lnTo>
                    <a:pt x="56" y="914"/>
                  </a:lnTo>
                  <a:lnTo>
                    <a:pt x="39" y="879"/>
                  </a:lnTo>
                  <a:lnTo>
                    <a:pt x="25" y="841"/>
                  </a:lnTo>
                  <a:lnTo>
                    <a:pt x="15" y="800"/>
                  </a:lnTo>
                  <a:lnTo>
                    <a:pt x="7" y="756"/>
                  </a:lnTo>
                  <a:lnTo>
                    <a:pt x="2" y="710"/>
                  </a:lnTo>
                  <a:lnTo>
                    <a:pt x="0" y="662"/>
                  </a:lnTo>
                  <a:lnTo>
                    <a:pt x="3" y="606"/>
                  </a:lnTo>
                  <a:lnTo>
                    <a:pt x="9" y="550"/>
                  </a:lnTo>
                  <a:lnTo>
                    <a:pt x="20" y="493"/>
                  </a:lnTo>
                  <a:lnTo>
                    <a:pt x="34" y="436"/>
                  </a:lnTo>
                  <a:lnTo>
                    <a:pt x="54" y="380"/>
                  </a:lnTo>
                  <a:lnTo>
                    <a:pt x="77" y="324"/>
                  </a:lnTo>
                  <a:lnTo>
                    <a:pt x="105" y="272"/>
                  </a:lnTo>
                  <a:lnTo>
                    <a:pt x="137" y="222"/>
                  </a:lnTo>
                  <a:lnTo>
                    <a:pt x="173" y="175"/>
                  </a:lnTo>
                  <a:lnTo>
                    <a:pt x="213" y="132"/>
                  </a:lnTo>
                  <a:lnTo>
                    <a:pt x="256" y="94"/>
                  </a:lnTo>
                  <a:lnTo>
                    <a:pt x="304" y="63"/>
                  </a:lnTo>
                  <a:lnTo>
                    <a:pt x="355" y="36"/>
                  </a:lnTo>
                  <a:lnTo>
                    <a:pt x="410" y="16"/>
                  </a:lnTo>
                  <a:lnTo>
                    <a:pt x="469" y="4"/>
                  </a:lnTo>
                  <a:lnTo>
                    <a:pt x="532" y="0"/>
                  </a:lnTo>
                  <a:lnTo>
                    <a:pt x="573" y="1"/>
                  </a:lnTo>
                  <a:lnTo>
                    <a:pt x="610" y="7"/>
                  </a:lnTo>
                  <a:lnTo>
                    <a:pt x="645" y="15"/>
                  </a:lnTo>
                  <a:lnTo>
                    <a:pt x="676" y="27"/>
                  </a:lnTo>
                  <a:lnTo>
                    <a:pt x="702" y="41"/>
                  </a:lnTo>
                  <a:lnTo>
                    <a:pt x="727" y="56"/>
                  </a:lnTo>
                  <a:lnTo>
                    <a:pt x="748" y="74"/>
                  </a:lnTo>
                  <a:lnTo>
                    <a:pt x="767" y="92"/>
                  </a:lnTo>
                  <a:lnTo>
                    <a:pt x="783" y="112"/>
                  </a:lnTo>
                  <a:lnTo>
                    <a:pt x="797" y="130"/>
                  </a:lnTo>
                  <a:lnTo>
                    <a:pt x="809" y="150"/>
                  </a:lnTo>
                  <a:lnTo>
                    <a:pt x="819" y="168"/>
                  </a:lnTo>
                  <a:lnTo>
                    <a:pt x="827" y="186"/>
                  </a:lnTo>
                  <a:lnTo>
                    <a:pt x="833" y="202"/>
                  </a:lnTo>
                  <a:lnTo>
                    <a:pt x="838" y="217"/>
                  </a:lnTo>
                  <a:lnTo>
                    <a:pt x="843" y="229"/>
                  </a:lnTo>
                  <a:lnTo>
                    <a:pt x="849" y="217"/>
                  </a:lnTo>
                  <a:lnTo>
                    <a:pt x="858" y="203"/>
                  </a:lnTo>
                  <a:lnTo>
                    <a:pt x="868" y="187"/>
                  </a:lnTo>
                  <a:lnTo>
                    <a:pt x="881" y="170"/>
                  </a:lnTo>
                  <a:lnTo>
                    <a:pt x="896" y="152"/>
                  </a:lnTo>
                  <a:lnTo>
                    <a:pt x="913" y="133"/>
                  </a:lnTo>
                  <a:lnTo>
                    <a:pt x="933" y="114"/>
                  </a:lnTo>
                  <a:lnTo>
                    <a:pt x="954" y="95"/>
                  </a:lnTo>
                  <a:lnTo>
                    <a:pt x="979" y="78"/>
                  </a:lnTo>
                  <a:lnTo>
                    <a:pt x="1005" y="61"/>
                  </a:lnTo>
                  <a:lnTo>
                    <a:pt x="1035" y="45"/>
                  </a:lnTo>
                  <a:lnTo>
                    <a:pt x="1067" y="32"/>
                  </a:lnTo>
                  <a:lnTo>
                    <a:pt x="1102" y="21"/>
                  </a:lnTo>
                  <a:lnTo>
                    <a:pt x="1139" y="12"/>
                  </a:lnTo>
                  <a:lnTo>
                    <a:pt x="1179" y="6"/>
                  </a:lnTo>
                  <a:lnTo>
                    <a:pt x="1223" y="5"/>
                  </a:lnTo>
                  <a:lnTo>
                    <a:pt x="1262" y="6"/>
                  </a:lnTo>
                  <a:lnTo>
                    <a:pt x="1299" y="12"/>
                  </a:lnTo>
                  <a:lnTo>
                    <a:pt x="1335" y="22"/>
                  </a:lnTo>
                  <a:lnTo>
                    <a:pt x="1369" y="34"/>
                  </a:lnTo>
                  <a:lnTo>
                    <a:pt x="1401" y="50"/>
                  </a:lnTo>
                  <a:lnTo>
                    <a:pt x="1430" y="69"/>
                  </a:lnTo>
                  <a:lnTo>
                    <a:pt x="1457" y="92"/>
                  </a:lnTo>
                  <a:lnTo>
                    <a:pt x="1482" y="118"/>
                  </a:lnTo>
                  <a:lnTo>
                    <a:pt x="1503" y="147"/>
                  </a:lnTo>
                  <a:lnTo>
                    <a:pt x="1523" y="179"/>
                  </a:lnTo>
                  <a:lnTo>
                    <a:pt x="1539" y="213"/>
                  </a:lnTo>
                  <a:lnTo>
                    <a:pt x="1553" y="251"/>
                  </a:lnTo>
                  <a:lnTo>
                    <a:pt x="1564" y="291"/>
                  </a:lnTo>
                  <a:lnTo>
                    <a:pt x="1571" y="336"/>
                  </a:lnTo>
                  <a:lnTo>
                    <a:pt x="1576" y="381"/>
                  </a:lnTo>
                  <a:lnTo>
                    <a:pt x="1578" y="430"/>
                  </a:lnTo>
                  <a:close/>
                  <a:moveTo>
                    <a:pt x="722" y="416"/>
                  </a:moveTo>
                  <a:lnTo>
                    <a:pt x="721" y="386"/>
                  </a:lnTo>
                  <a:lnTo>
                    <a:pt x="720" y="357"/>
                  </a:lnTo>
                  <a:lnTo>
                    <a:pt x="717" y="328"/>
                  </a:lnTo>
                  <a:lnTo>
                    <a:pt x="712" y="301"/>
                  </a:lnTo>
                  <a:lnTo>
                    <a:pt x="707" y="273"/>
                  </a:lnTo>
                  <a:lnTo>
                    <a:pt x="701" y="246"/>
                  </a:lnTo>
                  <a:lnTo>
                    <a:pt x="693" y="222"/>
                  </a:lnTo>
                  <a:lnTo>
                    <a:pt x="683" y="198"/>
                  </a:lnTo>
                  <a:lnTo>
                    <a:pt x="670" y="176"/>
                  </a:lnTo>
                  <a:lnTo>
                    <a:pt x="656" y="156"/>
                  </a:lnTo>
                  <a:lnTo>
                    <a:pt x="640" y="139"/>
                  </a:lnTo>
                  <a:lnTo>
                    <a:pt x="620" y="124"/>
                  </a:lnTo>
                  <a:lnTo>
                    <a:pt x="599" y="112"/>
                  </a:lnTo>
                  <a:lnTo>
                    <a:pt x="575" y="104"/>
                  </a:lnTo>
                  <a:lnTo>
                    <a:pt x="549" y="97"/>
                  </a:lnTo>
                  <a:lnTo>
                    <a:pt x="519" y="96"/>
                  </a:lnTo>
                  <a:lnTo>
                    <a:pt x="476" y="101"/>
                  </a:lnTo>
                  <a:lnTo>
                    <a:pt x="436" y="112"/>
                  </a:lnTo>
                  <a:lnTo>
                    <a:pt x="399" y="131"/>
                  </a:lnTo>
                  <a:lnTo>
                    <a:pt x="365" y="157"/>
                  </a:lnTo>
                  <a:lnTo>
                    <a:pt x="333" y="188"/>
                  </a:lnTo>
                  <a:lnTo>
                    <a:pt x="306" y="223"/>
                  </a:lnTo>
                  <a:lnTo>
                    <a:pt x="280" y="263"/>
                  </a:lnTo>
                  <a:lnTo>
                    <a:pt x="257" y="306"/>
                  </a:lnTo>
                  <a:lnTo>
                    <a:pt x="236" y="351"/>
                  </a:lnTo>
                  <a:lnTo>
                    <a:pt x="219" y="398"/>
                  </a:lnTo>
                  <a:lnTo>
                    <a:pt x="204" y="446"/>
                  </a:lnTo>
                  <a:lnTo>
                    <a:pt x="192" y="495"/>
                  </a:lnTo>
                  <a:lnTo>
                    <a:pt x="183" y="543"/>
                  </a:lnTo>
                  <a:lnTo>
                    <a:pt x="177" y="590"/>
                  </a:lnTo>
                  <a:lnTo>
                    <a:pt x="173" y="634"/>
                  </a:lnTo>
                  <a:lnTo>
                    <a:pt x="172" y="676"/>
                  </a:lnTo>
                  <a:lnTo>
                    <a:pt x="172" y="705"/>
                  </a:lnTo>
                  <a:lnTo>
                    <a:pt x="173" y="734"/>
                  </a:lnTo>
                  <a:lnTo>
                    <a:pt x="176" y="762"/>
                  </a:lnTo>
                  <a:lnTo>
                    <a:pt x="180" y="790"/>
                  </a:lnTo>
                  <a:lnTo>
                    <a:pt x="185" y="818"/>
                  </a:lnTo>
                  <a:lnTo>
                    <a:pt x="192" y="845"/>
                  </a:lnTo>
                  <a:lnTo>
                    <a:pt x="200" y="869"/>
                  </a:lnTo>
                  <a:lnTo>
                    <a:pt x="210" y="893"/>
                  </a:lnTo>
                  <a:lnTo>
                    <a:pt x="223" y="914"/>
                  </a:lnTo>
                  <a:lnTo>
                    <a:pt x="237" y="935"/>
                  </a:lnTo>
                  <a:lnTo>
                    <a:pt x="254" y="952"/>
                  </a:lnTo>
                  <a:lnTo>
                    <a:pt x="273" y="967"/>
                  </a:lnTo>
                  <a:lnTo>
                    <a:pt x="293" y="979"/>
                  </a:lnTo>
                  <a:lnTo>
                    <a:pt x="318" y="987"/>
                  </a:lnTo>
                  <a:lnTo>
                    <a:pt x="345" y="993"/>
                  </a:lnTo>
                  <a:lnTo>
                    <a:pt x="374" y="995"/>
                  </a:lnTo>
                  <a:lnTo>
                    <a:pt x="416" y="990"/>
                  </a:lnTo>
                  <a:lnTo>
                    <a:pt x="456" y="979"/>
                  </a:lnTo>
                  <a:lnTo>
                    <a:pt x="493" y="959"/>
                  </a:lnTo>
                  <a:lnTo>
                    <a:pt x="527" y="935"/>
                  </a:lnTo>
                  <a:lnTo>
                    <a:pt x="559" y="904"/>
                  </a:lnTo>
                  <a:lnTo>
                    <a:pt x="586" y="868"/>
                  </a:lnTo>
                  <a:lnTo>
                    <a:pt x="612" y="829"/>
                  </a:lnTo>
                  <a:lnTo>
                    <a:pt x="636" y="786"/>
                  </a:lnTo>
                  <a:lnTo>
                    <a:pt x="656" y="741"/>
                  </a:lnTo>
                  <a:lnTo>
                    <a:pt x="674" y="694"/>
                  </a:lnTo>
                  <a:lnTo>
                    <a:pt x="688" y="645"/>
                  </a:lnTo>
                  <a:lnTo>
                    <a:pt x="700" y="597"/>
                  </a:lnTo>
                  <a:lnTo>
                    <a:pt x="709" y="549"/>
                  </a:lnTo>
                  <a:lnTo>
                    <a:pt x="716" y="502"/>
                  </a:lnTo>
                  <a:lnTo>
                    <a:pt x="720" y="458"/>
                  </a:lnTo>
                  <a:lnTo>
                    <a:pt x="722" y="416"/>
                  </a:lnTo>
                  <a:close/>
                  <a:moveTo>
                    <a:pt x="1396" y="416"/>
                  </a:moveTo>
                  <a:lnTo>
                    <a:pt x="1395" y="387"/>
                  </a:lnTo>
                  <a:lnTo>
                    <a:pt x="1394" y="358"/>
                  </a:lnTo>
                  <a:lnTo>
                    <a:pt x="1392" y="330"/>
                  </a:lnTo>
                  <a:lnTo>
                    <a:pt x="1389" y="303"/>
                  </a:lnTo>
                  <a:lnTo>
                    <a:pt x="1383" y="276"/>
                  </a:lnTo>
                  <a:lnTo>
                    <a:pt x="1377" y="249"/>
                  </a:lnTo>
                  <a:lnTo>
                    <a:pt x="1370" y="225"/>
                  </a:lnTo>
                  <a:lnTo>
                    <a:pt x="1361" y="202"/>
                  </a:lnTo>
                  <a:lnTo>
                    <a:pt x="1349" y="181"/>
                  </a:lnTo>
                  <a:lnTo>
                    <a:pt x="1335" y="161"/>
                  </a:lnTo>
                  <a:lnTo>
                    <a:pt x="1320" y="145"/>
                  </a:lnTo>
                  <a:lnTo>
                    <a:pt x="1302" y="129"/>
                  </a:lnTo>
                  <a:lnTo>
                    <a:pt x="1281" y="118"/>
                  </a:lnTo>
                  <a:lnTo>
                    <a:pt x="1256" y="110"/>
                  </a:lnTo>
                  <a:lnTo>
                    <a:pt x="1230" y="104"/>
                  </a:lnTo>
                  <a:lnTo>
                    <a:pt x="1201" y="103"/>
                  </a:lnTo>
                  <a:lnTo>
                    <a:pt x="1158" y="106"/>
                  </a:lnTo>
                  <a:lnTo>
                    <a:pt x="1118" y="118"/>
                  </a:lnTo>
                  <a:lnTo>
                    <a:pt x="1082" y="136"/>
                  </a:lnTo>
                  <a:lnTo>
                    <a:pt x="1048" y="162"/>
                  </a:lnTo>
                  <a:lnTo>
                    <a:pt x="1018" y="192"/>
                  </a:lnTo>
                  <a:lnTo>
                    <a:pt x="989" y="227"/>
                  </a:lnTo>
                  <a:lnTo>
                    <a:pt x="964" y="266"/>
                  </a:lnTo>
                  <a:lnTo>
                    <a:pt x="942" y="309"/>
                  </a:lnTo>
                  <a:lnTo>
                    <a:pt x="921" y="353"/>
                  </a:lnTo>
                  <a:lnTo>
                    <a:pt x="905" y="399"/>
                  </a:lnTo>
                  <a:lnTo>
                    <a:pt x="891" y="447"/>
                  </a:lnTo>
                  <a:lnTo>
                    <a:pt x="878" y="495"/>
                  </a:lnTo>
                  <a:lnTo>
                    <a:pt x="870" y="542"/>
                  </a:lnTo>
                  <a:lnTo>
                    <a:pt x="863" y="588"/>
                  </a:lnTo>
                  <a:lnTo>
                    <a:pt x="860" y="631"/>
                  </a:lnTo>
                  <a:lnTo>
                    <a:pt x="859" y="673"/>
                  </a:lnTo>
                  <a:lnTo>
                    <a:pt x="859" y="701"/>
                  </a:lnTo>
                  <a:lnTo>
                    <a:pt x="860" y="730"/>
                  </a:lnTo>
                  <a:lnTo>
                    <a:pt x="863" y="758"/>
                  </a:lnTo>
                  <a:lnTo>
                    <a:pt x="866" y="786"/>
                  </a:lnTo>
                  <a:lnTo>
                    <a:pt x="871" y="813"/>
                  </a:lnTo>
                  <a:lnTo>
                    <a:pt x="877" y="839"/>
                  </a:lnTo>
                  <a:lnTo>
                    <a:pt x="886" y="864"/>
                  </a:lnTo>
                  <a:lnTo>
                    <a:pt x="896" y="888"/>
                  </a:lnTo>
                  <a:lnTo>
                    <a:pt x="907" y="909"/>
                  </a:lnTo>
                  <a:lnTo>
                    <a:pt x="921" y="929"/>
                  </a:lnTo>
                  <a:lnTo>
                    <a:pt x="938" y="946"/>
                  </a:lnTo>
                  <a:lnTo>
                    <a:pt x="956" y="960"/>
                  </a:lnTo>
                  <a:lnTo>
                    <a:pt x="977" y="973"/>
                  </a:lnTo>
                  <a:lnTo>
                    <a:pt x="1001" y="981"/>
                  </a:lnTo>
                  <a:lnTo>
                    <a:pt x="1028" y="987"/>
                  </a:lnTo>
                  <a:lnTo>
                    <a:pt x="1058" y="989"/>
                  </a:lnTo>
                  <a:lnTo>
                    <a:pt x="1099" y="985"/>
                  </a:lnTo>
                  <a:lnTo>
                    <a:pt x="1138" y="973"/>
                  </a:lnTo>
                  <a:lnTo>
                    <a:pt x="1174" y="954"/>
                  </a:lnTo>
                  <a:lnTo>
                    <a:pt x="1207" y="929"/>
                  </a:lnTo>
                  <a:lnTo>
                    <a:pt x="1238" y="899"/>
                  </a:lnTo>
                  <a:lnTo>
                    <a:pt x="1266" y="863"/>
                  </a:lnTo>
                  <a:lnTo>
                    <a:pt x="1290" y="824"/>
                  </a:lnTo>
                  <a:lnTo>
                    <a:pt x="1313" y="782"/>
                  </a:lnTo>
                  <a:lnTo>
                    <a:pt x="1332" y="737"/>
                  </a:lnTo>
                  <a:lnTo>
                    <a:pt x="1349" y="691"/>
                  </a:lnTo>
                  <a:lnTo>
                    <a:pt x="1363" y="642"/>
                  </a:lnTo>
                  <a:lnTo>
                    <a:pt x="1375" y="595"/>
                  </a:lnTo>
                  <a:lnTo>
                    <a:pt x="1383" y="547"/>
                  </a:lnTo>
                  <a:lnTo>
                    <a:pt x="1391" y="501"/>
                  </a:lnTo>
                  <a:lnTo>
                    <a:pt x="1394" y="457"/>
                  </a:lnTo>
                  <a:lnTo>
                    <a:pt x="1396" y="41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 name=""/>
            <p:cNvSpPr/>
            <p:nvPr/>
          </p:nvSpPr>
          <p:spPr>
            <a:xfrm>
              <a:off x="8421840" y="6540480"/>
              <a:ext cx="82440" cy="147600"/>
            </a:xfrm>
            <a:custGeom>
              <a:avLst/>
              <a:gdLst/>
              <a:ahLst/>
              <a:rect l="l" t="t" r="r" b="b"/>
              <a:pathLst>
                <a:path w="700" h="1041">
                  <a:moveTo>
                    <a:pt x="577" y="442"/>
                  </a:moveTo>
                  <a:lnTo>
                    <a:pt x="575" y="448"/>
                  </a:lnTo>
                  <a:lnTo>
                    <a:pt x="574" y="455"/>
                  </a:lnTo>
                  <a:lnTo>
                    <a:pt x="572" y="461"/>
                  </a:lnTo>
                  <a:lnTo>
                    <a:pt x="571" y="468"/>
                  </a:lnTo>
                  <a:lnTo>
                    <a:pt x="569" y="475"/>
                  </a:lnTo>
                  <a:lnTo>
                    <a:pt x="568" y="483"/>
                  </a:lnTo>
                  <a:lnTo>
                    <a:pt x="567" y="489"/>
                  </a:lnTo>
                  <a:lnTo>
                    <a:pt x="566" y="496"/>
                  </a:lnTo>
                  <a:lnTo>
                    <a:pt x="565" y="503"/>
                  </a:lnTo>
                  <a:lnTo>
                    <a:pt x="565" y="510"/>
                  </a:lnTo>
                  <a:lnTo>
                    <a:pt x="564" y="516"/>
                  </a:lnTo>
                  <a:lnTo>
                    <a:pt x="564" y="524"/>
                  </a:lnTo>
                  <a:lnTo>
                    <a:pt x="564" y="530"/>
                  </a:lnTo>
                  <a:lnTo>
                    <a:pt x="564" y="537"/>
                  </a:lnTo>
                  <a:lnTo>
                    <a:pt x="565" y="543"/>
                  </a:lnTo>
                  <a:lnTo>
                    <a:pt x="566" y="550"/>
                  </a:lnTo>
                  <a:lnTo>
                    <a:pt x="551" y="548"/>
                  </a:lnTo>
                  <a:lnTo>
                    <a:pt x="535" y="546"/>
                  </a:lnTo>
                  <a:lnTo>
                    <a:pt x="521" y="545"/>
                  </a:lnTo>
                  <a:lnTo>
                    <a:pt x="506" y="543"/>
                  </a:lnTo>
                  <a:lnTo>
                    <a:pt x="491" y="542"/>
                  </a:lnTo>
                  <a:lnTo>
                    <a:pt x="476" y="541"/>
                  </a:lnTo>
                  <a:lnTo>
                    <a:pt x="462" y="540"/>
                  </a:lnTo>
                  <a:lnTo>
                    <a:pt x="447" y="539"/>
                  </a:lnTo>
                  <a:lnTo>
                    <a:pt x="432" y="538"/>
                  </a:lnTo>
                  <a:lnTo>
                    <a:pt x="418" y="537"/>
                  </a:lnTo>
                  <a:lnTo>
                    <a:pt x="403" y="536"/>
                  </a:lnTo>
                  <a:lnTo>
                    <a:pt x="389" y="536"/>
                  </a:lnTo>
                  <a:lnTo>
                    <a:pt x="376" y="535"/>
                  </a:lnTo>
                  <a:lnTo>
                    <a:pt x="361" y="535"/>
                  </a:lnTo>
                  <a:lnTo>
                    <a:pt x="348" y="535"/>
                  </a:lnTo>
                  <a:lnTo>
                    <a:pt x="335" y="535"/>
                  </a:lnTo>
                  <a:lnTo>
                    <a:pt x="325" y="535"/>
                  </a:lnTo>
                  <a:lnTo>
                    <a:pt x="317" y="535"/>
                  </a:lnTo>
                  <a:lnTo>
                    <a:pt x="310" y="535"/>
                  </a:lnTo>
                  <a:lnTo>
                    <a:pt x="304" y="535"/>
                  </a:lnTo>
                  <a:lnTo>
                    <a:pt x="298" y="536"/>
                  </a:lnTo>
                  <a:lnTo>
                    <a:pt x="293" y="536"/>
                  </a:lnTo>
                  <a:lnTo>
                    <a:pt x="287" y="537"/>
                  </a:lnTo>
                  <a:lnTo>
                    <a:pt x="282" y="537"/>
                  </a:lnTo>
                  <a:lnTo>
                    <a:pt x="277" y="538"/>
                  </a:lnTo>
                  <a:lnTo>
                    <a:pt x="272" y="538"/>
                  </a:lnTo>
                  <a:lnTo>
                    <a:pt x="267" y="538"/>
                  </a:lnTo>
                  <a:lnTo>
                    <a:pt x="262" y="538"/>
                  </a:lnTo>
                  <a:lnTo>
                    <a:pt x="256" y="538"/>
                  </a:lnTo>
                  <a:lnTo>
                    <a:pt x="250" y="538"/>
                  </a:lnTo>
                  <a:lnTo>
                    <a:pt x="242" y="538"/>
                  </a:lnTo>
                  <a:lnTo>
                    <a:pt x="235" y="538"/>
                  </a:lnTo>
                  <a:lnTo>
                    <a:pt x="230" y="567"/>
                  </a:lnTo>
                  <a:lnTo>
                    <a:pt x="226" y="593"/>
                  </a:lnTo>
                  <a:lnTo>
                    <a:pt x="222" y="620"/>
                  </a:lnTo>
                  <a:lnTo>
                    <a:pt x="219" y="646"/>
                  </a:lnTo>
                  <a:lnTo>
                    <a:pt x="215" y="669"/>
                  </a:lnTo>
                  <a:lnTo>
                    <a:pt x="212" y="694"/>
                  </a:lnTo>
                  <a:lnTo>
                    <a:pt x="208" y="718"/>
                  </a:lnTo>
                  <a:lnTo>
                    <a:pt x="204" y="741"/>
                  </a:lnTo>
                  <a:lnTo>
                    <a:pt x="201" y="765"/>
                  </a:lnTo>
                  <a:lnTo>
                    <a:pt x="197" y="788"/>
                  </a:lnTo>
                  <a:lnTo>
                    <a:pt x="194" y="813"/>
                  </a:lnTo>
                  <a:lnTo>
                    <a:pt x="190" y="838"/>
                  </a:lnTo>
                  <a:lnTo>
                    <a:pt x="187" y="864"/>
                  </a:lnTo>
                  <a:lnTo>
                    <a:pt x="183" y="892"/>
                  </a:lnTo>
                  <a:lnTo>
                    <a:pt x="179" y="921"/>
                  </a:lnTo>
                  <a:lnTo>
                    <a:pt x="175" y="951"/>
                  </a:lnTo>
                  <a:lnTo>
                    <a:pt x="176" y="950"/>
                  </a:lnTo>
                  <a:lnTo>
                    <a:pt x="177" y="949"/>
                  </a:lnTo>
                  <a:lnTo>
                    <a:pt x="178" y="948"/>
                  </a:lnTo>
                  <a:lnTo>
                    <a:pt x="180" y="947"/>
                  </a:lnTo>
                  <a:lnTo>
                    <a:pt x="182" y="946"/>
                  </a:lnTo>
                  <a:lnTo>
                    <a:pt x="183" y="945"/>
                  </a:lnTo>
                  <a:lnTo>
                    <a:pt x="185" y="944"/>
                  </a:lnTo>
                  <a:lnTo>
                    <a:pt x="188" y="944"/>
                  </a:lnTo>
                  <a:lnTo>
                    <a:pt x="190" y="943"/>
                  </a:lnTo>
                  <a:lnTo>
                    <a:pt x="192" y="942"/>
                  </a:lnTo>
                  <a:lnTo>
                    <a:pt x="195" y="942"/>
                  </a:lnTo>
                  <a:lnTo>
                    <a:pt x="198" y="941"/>
                  </a:lnTo>
                  <a:lnTo>
                    <a:pt x="201" y="941"/>
                  </a:lnTo>
                  <a:lnTo>
                    <a:pt x="206" y="941"/>
                  </a:lnTo>
                  <a:lnTo>
                    <a:pt x="210" y="941"/>
                  </a:lnTo>
                  <a:lnTo>
                    <a:pt x="214" y="941"/>
                  </a:lnTo>
                  <a:lnTo>
                    <a:pt x="220" y="941"/>
                  </a:lnTo>
                  <a:lnTo>
                    <a:pt x="228" y="941"/>
                  </a:lnTo>
                  <a:lnTo>
                    <a:pt x="238" y="941"/>
                  </a:lnTo>
                  <a:lnTo>
                    <a:pt x="250" y="941"/>
                  </a:lnTo>
                  <a:lnTo>
                    <a:pt x="262" y="941"/>
                  </a:lnTo>
                  <a:lnTo>
                    <a:pt x="274" y="940"/>
                  </a:lnTo>
                  <a:lnTo>
                    <a:pt x="288" y="940"/>
                  </a:lnTo>
                  <a:lnTo>
                    <a:pt x="303" y="940"/>
                  </a:lnTo>
                  <a:lnTo>
                    <a:pt x="317" y="939"/>
                  </a:lnTo>
                  <a:lnTo>
                    <a:pt x="332" y="939"/>
                  </a:lnTo>
                  <a:lnTo>
                    <a:pt x="345" y="939"/>
                  </a:lnTo>
                  <a:lnTo>
                    <a:pt x="359" y="938"/>
                  </a:lnTo>
                  <a:lnTo>
                    <a:pt x="371" y="938"/>
                  </a:lnTo>
                  <a:lnTo>
                    <a:pt x="383" y="938"/>
                  </a:lnTo>
                  <a:lnTo>
                    <a:pt x="394" y="938"/>
                  </a:lnTo>
                  <a:lnTo>
                    <a:pt x="403" y="938"/>
                  </a:lnTo>
                  <a:lnTo>
                    <a:pt x="418" y="936"/>
                  </a:lnTo>
                  <a:lnTo>
                    <a:pt x="432" y="935"/>
                  </a:lnTo>
                  <a:lnTo>
                    <a:pt x="445" y="934"/>
                  </a:lnTo>
                  <a:lnTo>
                    <a:pt x="459" y="933"/>
                  </a:lnTo>
                  <a:lnTo>
                    <a:pt x="472" y="932"/>
                  </a:lnTo>
                  <a:lnTo>
                    <a:pt x="484" y="930"/>
                  </a:lnTo>
                  <a:lnTo>
                    <a:pt x="495" y="929"/>
                  </a:lnTo>
                  <a:lnTo>
                    <a:pt x="507" y="928"/>
                  </a:lnTo>
                  <a:lnTo>
                    <a:pt x="517" y="926"/>
                  </a:lnTo>
                  <a:lnTo>
                    <a:pt x="525" y="925"/>
                  </a:lnTo>
                  <a:lnTo>
                    <a:pt x="533" y="924"/>
                  </a:lnTo>
                  <a:lnTo>
                    <a:pt x="539" y="923"/>
                  </a:lnTo>
                  <a:lnTo>
                    <a:pt x="546" y="923"/>
                  </a:lnTo>
                  <a:lnTo>
                    <a:pt x="549" y="922"/>
                  </a:lnTo>
                  <a:lnTo>
                    <a:pt x="552" y="922"/>
                  </a:lnTo>
                  <a:lnTo>
                    <a:pt x="553" y="922"/>
                  </a:lnTo>
                  <a:lnTo>
                    <a:pt x="550" y="928"/>
                  </a:lnTo>
                  <a:lnTo>
                    <a:pt x="548" y="935"/>
                  </a:lnTo>
                  <a:lnTo>
                    <a:pt x="546" y="943"/>
                  </a:lnTo>
                  <a:lnTo>
                    <a:pt x="544" y="950"/>
                  </a:lnTo>
                  <a:lnTo>
                    <a:pt x="543" y="959"/>
                  </a:lnTo>
                  <a:lnTo>
                    <a:pt x="541" y="967"/>
                  </a:lnTo>
                  <a:lnTo>
                    <a:pt x="539" y="975"/>
                  </a:lnTo>
                  <a:lnTo>
                    <a:pt x="539" y="982"/>
                  </a:lnTo>
                  <a:lnTo>
                    <a:pt x="538" y="990"/>
                  </a:lnTo>
                  <a:lnTo>
                    <a:pt x="537" y="999"/>
                  </a:lnTo>
                  <a:lnTo>
                    <a:pt x="537" y="1006"/>
                  </a:lnTo>
                  <a:lnTo>
                    <a:pt x="537" y="1014"/>
                  </a:lnTo>
                  <a:lnTo>
                    <a:pt x="537" y="1021"/>
                  </a:lnTo>
                  <a:lnTo>
                    <a:pt x="537" y="1027"/>
                  </a:lnTo>
                  <a:lnTo>
                    <a:pt x="537" y="1035"/>
                  </a:lnTo>
                  <a:lnTo>
                    <a:pt x="538" y="1041"/>
                  </a:lnTo>
                  <a:lnTo>
                    <a:pt x="421" y="1036"/>
                  </a:lnTo>
                  <a:lnTo>
                    <a:pt x="408" y="1036"/>
                  </a:lnTo>
                  <a:lnTo>
                    <a:pt x="396" y="1036"/>
                  </a:lnTo>
                  <a:lnTo>
                    <a:pt x="383" y="1036"/>
                  </a:lnTo>
                  <a:lnTo>
                    <a:pt x="369" y="1036"/>
                  </a:lnTo>
                  <a:lnTo>
                    <a:pt x="356" y="1036"/>
                  </a:lnTo>
                  <a:lnTo>
                    <a:pt x="343" y="1036"/>
                  </a:lnTo>
                  <a:lnTo>
                    <a:pt x="328" y="1036"/>
                  </a:lnTo>
                  <a:lnTo>
                    <a:pt x="314" y="1036"/>
                  </a:lnTo>
                  <a:lnTo>
                    <a:pt x="300" y="1036"/>
                  </a:lnTo>
                  <a:lnTo>
                    <a:pt x="286" y="1036"/>
                  </a:lnTo>
                  <a:lnTo>
                    <a:pt x="272" y="1036"/>
                  </a:lnTo>
                  <a:lnTo>
                    <a:pt x="259" y="1036"/>
                  </a:lnTo>
                  <a:lnTo>
                    <a:pt x="245" y="1036"/>
                  </a:lnTo>
                  <a:lnTo>
                    <a:pt x="232" y="1036"/>
                  </a:lnTo>
                  <a:lnTo>
                    <a:pt x="219" y="1036"/>
                  </a:lnTo>
                  <a:lnTo>
                    <a:pt x="208" y="1036"/>
                  </a:lnTo>
                  <a:lnTo>
                    <a:pt x="197" y="1036"/>
                  </a:lnTo>
                  <a:lnTo>
                    <a:pt x="187" y="1036"/>
                  </a:lnTo>
                  <a:lnTo>
                    <a:pt x="177" y="1036"/>
                  </a:lnTo>
                  <a:lnTo>
                    <a:pt x="167" y="1036"/>
                  </a:lnTo>
                  <a:lnTo>
                    <a:pt x="157" y="1036"/>
                  </a:lnTo>
                  <a:lnTo>
                    <a:pt x="147" y="1036"/>
                  </a:lnTo>
                  <a:lnTo>
                    <a:pt x="138" y="1036"/>
                  </a:lnTo>
                  <a:lnTo>
                    <a:pt x="129" y="1036"/>
                  </a:lnTo>
                  <a:lnTo>
                    <a:pt x="119" y="1036"/>
                  </a:lnTo>
                  <a:lnTo>
                    <a:pt x="110" y="1036"/>
                  </a:lnTo>
                  <a:lnTo>
                    <a:pt x="102" y="1036"/>
                  </a:lnTo>
                  <a:lnTo>
                    <a:pt x="93" y="1037"/>
                  </a:lnTo>
                  <a:lnTo>
                    <a:pt x="85" y="1037"/>
                  </a:lnTo>
                  <a:lnTo>
                    <a:pt x="76" y="1038"/>
                  </a:lnTo>
                  <a:lnTo>
                    <a:pt x="69" y="1038"/>
                  </a:lnTo>
                  <a:lnTo>
                    <a:pt x="62" y="1039"/>
                  </a:lnTo>
                  <a:lnTo>
                    <a:pt x="16" y="1039"/>
                  </a:lnTo>
                  <a:lnTo>
                    <a:pt x="14" y="1039"/>
                  </a:lnTo>
                  <a:lnTo>
                    <a:pt x="13" y="1039"/>
                  </a:lnTo>
                  <a:lnTo>
                    <a:pt x="12" y="1039"/>
                  </a:lnTo>
                  <a:lnTo>
                    <a:pt x="11" y="1039"/>
                  </a:lnTo>
                  <a:lnTo>
                    <a:pt x="10" y="1039"/>
                  </a:lnTo>
                  <a:lnTo>
                    <a:pt x="9" y="1039"/>
                  </a:lnTo>
                  <a:lnTo>
                    <a:pt x="8" y="1039"/>
                  </a:lnTo>
                  <a:lnTo>
                    <a:pt x="7" y="1039"/>
                  </a:lnTo>
                  <a:lnTo>
                    <a:pt x="6" y="1039"/>
                  </a:lnTo>
                  <a:lnTo>
                    <a:pt x="5" y="1039"/>
                  </a:lnTo>
                  <a:lnTo>
                    <a:pt x="4" y="1039"/>
                  </a:lnTo>
                  <a:lnTo>
                    <a:pt x="3" y="1039"/>
                  </a:lnTo>
                  <a:lnTo>
                    <a:pt x="2" y="1039"/>
                  </a:lnTo>
                  <a:lnTo>
                    <a:pt x="1" y="1039"/>
                  </a:lnTo>
                  <a:lnTo>
                    <a:pt x="0" y="1039"/>
                  </a:lnTo>
                  <a:lnTo>
                    <a:pt x="0" y="1033"/>
                  </a:lnTo>
                  <a:lnTo>
                    <a:pt x="11" y="969"/>
                  </a:lnTo>
                  <a:lnTo>
                    <a:pt x="23" y="905"/>
                  </a:lnTo>
                  <a:lnTo>
                    <a:pt x="34" y="842"/>
                  </a:lnTo>
                  <a:lnTo>
                    <a:pt x="46" y="777"/>
                  </a:lnTo>
                  <a:lnTo>
                    <a:pt x="57" y="713"/>
                  </a:lnTo>
                  <a:lnTo>
                    <a:pt x="67" y="649"/>
                  </a:lnTo>
                  <a:lnTo>
                    <a:pt x="77" y="584"/>
                  </a:lnTo>
                  <a:lnTo>
                    <a:pt x="87" y="519"/>
                  </a:lnTo>
                  <a:lnTo>
                    <a:pt x="97" y="454"/>
                  </a:lnTo>
                  <a:lnTo>
                    <a:pt x="106" y="389"/>
                  </a:lnTo>
                  <a:lnTo>
                    <a:pt x="114" y="325"/>
                  </a:lnTo>
                  <a:lnTo>
                    <a:pt x="123" y="259"/>
                  </a:lnTo>
                  <a:lnTo>
                    <a:pt x="131" y="194"/>
                  </a:lnTo>
                  <a:lnTo>
                    <a:pt x="139" y="130"/>
                  </a:lnTo>
                  <a:lnTo>
                    <a:pt x="146" y="65"/>
                  </a:lnTo>
                  <a:lnTo>
                    <a:pt x="153" y="0"/>
                  </a:lnTo>
                  <a:lnTo>
                    <a:pt x="154" y="0"/>
                  </a:lnTo>
                  <a:lnTo>
                    <a:pt x="157" y="0"/>
                  </a:lnTo>
                  <a:lnTo>
                    <a:pt x="162" y="0"/>
                  </a:lnTo>
                  <a:lnTo>
                    <a:pt x="170" y="0"/>
                  </a:lnTo>
                  <a:lnTo>
                    <a:pt x="178" y="0"/>
                  </a:lnTo>
                  <a:lnTo>
                    <a:pt x="187" y="0"/>
                  </a:lnTo>
                  <a:lnTo>
                    <a:pt x="197" y="1"/>
                  </a:lnTo>
                  <a:lnTo>
                    <a:pt x="208" y="1"/>
                  </a:lnTo>
                  <a:lnTo>
                    <a:pt x="219" y="1"/>
                  </a:lnTo>
                  <a:lnTo>
                    <a:pt x="231" y="2"/>
                  </a:lnTo>
                  <a:lnTo>
                    <a:pt x="242" y="2"/>
                  </a:lnTo>
                  <a:lnTo>
                    <a:pt x="254" y="2"/>
                  </a:lnTo>
                  <a:lnTo>
                    <a:pt x="264" y="2"/>
                  </a:lnTo>
                  <a:lnTo>
                    <a:pt x="274" y="2"/>
                  </a:lnTo>
                  <a:lnTo>
                    <a:pt x="282" y="2"/>
                  </a:lnTo>
                  <a:lnTo>
                    <a:pt x="291" y="3"/>
                  </a:lnTo>
                  <a:lnTo>
                    <a:pt x="533" y="6"/>
                  </a:lnTo>
                  <a:lnTo>
                    <a:pt x="543" y="5"/>
                  </a:lnTo>
                  <a:lnTo>
                    <a:pt x="553" y="5"/>
                  </a:lnTo>
                  <a:lnTo>
                    <a:pt x="562" y="5"/>
                  </a:lnTo>
                  <a:lnTo>
                    <a:pt x="572" y="5"/>
                  </a:lnTo>
                  <a:lnTo>
                    <a:pt x="583" y="5"/>
                  </a:lnTo>
                  <a:lnTo>
                    <a:pt x="592" y="4"/>
                  </a:lnTo>
                  <a:lnTo>
                    <a:pt x="602" y="4"/>
                  </a:lnTo>
                  <a:lnTo>
                    <a:pt x="612" y="4"/>
                  </a:lnTo>
                  <a:lnTo>
                    <a:pt x="622" y="3"/>
                  </a:lnTo>
                  <a:lnTo>
                    <a:pt x="634" y="3"/>
                  </a:lnTo>
                  <a:lnTo>
                    <a:pt x="644" y="2"/>
                  </a:lnTo>
                  <a:lnTo>
                    <a:pt x="654" y="2"/>
                  </a:lnTo>
                  <a:lnTo>
                    <a:pt x="665" y="1"/>
                  </a:lnTo>
                  <a:lnTo>
                    <a:pt x="677" y="1"/>
                  </a:lnTo>
                  <a:lnTo>
                    <a:pt x="688" y="0"/>
                  </a:lnTo>
                  <a:lnTo>
                    <a:pt x="700" y="0"/>
                  </a:lnTo>
                  <a:lnTo>
                    <a:pt x="697" y="5"/>
                  </a:lnTo>
                  <a:lnTo>
                    <a:pt x="695" y="12"/>
                  </a:lnTo>
                  <a:lnTo>
                    <a:pt x="693" y="18"/>
                  </a:lnTo>
                  <a:lnTo>
                    <a:pt x="691" y="25"/>
                  </a:lnTo>
                  <a:lnTo>
                    <a:pt x="689" y="31"/>
                  </a:lnTo>
                  <a:lnTo>
                    <a:pt x="687" y="38"/>
                  </a:lnTo>
                  <a:lnTo>
                    <a:pt x="686" y="45"/>
                  </a:lnTo>
                  <a:lnTo>
                    <a:pt x="684" y="53"/>
                  </a:lnTo>
                  <a:lnTo>
                    <a:pt x="683" y="60"/>
                  </a:lnTo>
                  <a:lnTo>
                    <a:pt x="682" y="68"/>
                  </a:lnTo>
                  <a:lnTo>
                    <a:pt x="681" y="75"/>
                  </a:lnTo>
                  <a:lnTo>
                    <a:pt x="680" y="83"/>
                  </a:lnTo>
                  <a:lnTo>
                    <a:pt x="679" y="91"/>
                  </a:lnTo>
                  <a:lnTo>
                    <a:pt x="679" y="98"/>
                  </a:lnTo>
                  <a:lnTo>
                    <a:pt x="679" y="106"/>
                  </a:lnTo>
                  <a:lnTo>
                    <a:pt x="679" y="114"/>
                  </a:lnTo>
                  <a:lnTo>
                    <a:pt x="659" y="112"/>
                  </a:lnTo>
                  <a:lnTo>
                    <a:pt x="640" y="111"/>
                  </a:lnTo>
                  <a:lnTo>
                    <a:pt x="622" y="109"/>
                  </a:lnTo>
                  <a:lnTo>
                    <a:pt x="604" y="108"/>
                  </a:lnTo>
                  <a:lnTo>
                    <a:pt x="587" y="107"/>
                  </a:lnTo>
                  <a:lnTo>
                    <a:pt x="569" y="106"/>
                  </a:lnTo>
                  <a:lnTo>
                    <a:pt x="552" y="105"/>
                  </a:lnTo>
                  <a:lnTo>
                    <a:pt x="534" y="104"/>
                  </a:lnTo>
                  <a:lnTo>
                    <a:pt x="517" y="103"/>
                  </a:lnTo>
                  <a:lnTo>
                    <a:pt x="500" y="103"/>
                  </a:lnTo>
                  <a:lnTo>
                    <a:pt x="482" y="102"/>
                  </a:lnTo>
                  <a:lnTo>
                    <a:pt x="464" y="101"/>
                  </a:lnTo>
                  <a:lnTo>
                    <a:pt x="445" y="101"/>
                  </a:lnTo>
                  <a:lnTo>
                    <a:pt x="427" y="101"/>
                  </a:lnTo>
                  <a:lnTo>
                    <a:pt x="406" y="101"/>
                  </a:lnTo>
                  <a:lnTo>
                    <a:pt x="387" y="101"/>
                  </a:lnTo>
                  <a:lnTo>
                    <a:pt x="382" y="100"/>
                  </a:lnTo>
                  <a:lnTo>
                    <a:pt x="377" y="100"/>
                  </a:lnTo>
                  <a:lnTo>
                    <a:pt x="371" y="99"/>
                  </a:lnTo>
                  <a:lnTo>
                    <a:pt x="365" y="99"/>
                  </a:lnTo>
                  <a:lnTo>
                    <a:pt x="360" y="99"/>
                  </a:lnTo>
                  <a:lnTo>
                    <a:pt x="355" y="99"/>
                  </a:lnTo>
                  <a:lnTo>
                    <a:pt x="349" y="99"/>
                  </a:lnTo>
                  <a:lnTo>
                    <a:pt x="344" y="99"/>
                  </a:lnTo>
                  <a:lnTo>
                    <a:pt x="339" y="100"/>
                  </a:lnTo>
                  <a:lnTo>
                    <a:pt x="334" y="100"/>
                  </a:lnTo>
                  <a:lnTo>
                    <a:pt x="328" y="100"/>
                  </a:lnTo>
                  <a:lnTo>
                    <a:pt x="323" y="100"/>
                  </a:lnTo>
                  <a:lnTo>
                    <a:pt x="319" y="100"/>
                  </a:lnTo>
                  <a:lnTo>
                    <a:pt x="315" y="100"/>
                  </a:lnTo>
                  <a:lnTo>
                    <a:pt x="312" y="100"/>
                  </a:lnTo>
                  <a:lnTo>
                    <a:pt x="310" y="101"/>
                  </a:lnTo>
                  <a:lnTo>
                    <a:pt x="304" y="130"/>
                  </a:lnTo>
                  <a:lnTo>
                    <a:pt x="299" y="156"/>
                  </a:lnTo>
                  <a:lnTo>
                    <a:pt x="295" y="180"/>
                  </a:lnTo>
                  <a:lnTo>
                    <a:pt x="291" y="201"/>
                  </a:lnTo>
                  <a:lnTo>
                    <a:pt x="286" y="221"/>
                  </a:lnTo>
                  <a:lnTo>
                    <a:pt x="283" y="239"/>
                  </a:lnTo>
                  <a:lnTo>
                    <a:pt x="280" y="257"/>
                  </a:lnTo>
                  <a:lnTo>
                    <a:pt x="277" y="274"/>
                  </a:lnTo>
                  <a:lnTo>
                    <a:pt x="274" y="292"/>
                  </a:lnTo>
                  <a:lnTo>
                    <a:pt x="271" y="309"/>
                  </a:lnTo>
                  <a:lnTo>
                    <a:pt x="268" y="328"/>
                  </a:lnTo>
                  <a:lnTo>
                    <a:pt x="265" y="347"/>
                  </a:lnTo>
                  <a:lnTo>
                    <a:pt x="261" y="369"/>
                  </a:lnTo>
                  <a:lnTo>
                    <a:pt x="258" y="393"/>
                  </a:lnTo>
                  <a:lnTo>
                    <a:pt x="254" y="420"/>
                  </a:lnTo>
                  <a:lnTo>
                    <a:pt x="250" y="450"/>
                  </a:lnTo>
                  <a:lnTo>
                    <a:pt x="253" y="450"/>
                  </a:lnTo>
                  <a:lnTo>
                    <a:pt x="258" y="450"/>
                  </a:lnTo>
                  <a:lnTo>
                    <a:pt x="263" y="450"/>
                  </a:lnTo>
                  <a:lnTo>
                    <a:pt x="268" y="450"/>
                  </a:lnTo>
                  <a:lnTo>
                    <a:pt x="274" y="450"/>
                  </a:lnTo>
                  <a:lnTo>
                    <a:pt x="280" y="450"/>
                  </a:lnTo>
                  <a:lnTo>
                    <a:pt x="287" y="451"/>
                  </a:lnTo>
                  <a:lnTo>
                    <a:pt x="295" y="451"/>
                  </a:lnTo>
                  <a:lnTo>
                    <a:pt x="302" y="451"/>
                  </a:lnTo>
                  <a:lnTo>
                    <a:pt x="309" y="452"/>
                  </a:lnTo>
                  <a:lnTo>
                    <a:pt x="316" y="452"/>
                  </a:lnTo>
                  <a:lnTo>
                    <a:pt x="323" y="452"/>
                  </a:lnTo>
                  <a:lnTo>
                    <a:pt x="330" y="452"/>
                  </a:lnTo>
                  <a:lnTo>
                    <a:pt x="338" y="452"/>
                  </a:lnTo>
                  <a:lnTo>
                    <a:pt x="344" y="452"/>
                  </a:lnTo>
                  <a:lnTo>
                    <a:pt x="351" y="453"/>
                  </a:lnTo>
                  <a:lnTo>
                    <a:pt x="366" y="452"/>
                  </a:lnTo>
                  <a:lnTo>
                    <a:pt x="382" y="452"/>
                  </a:lnTo>
                  <a:lnTo>
                    <a:pt x="396" y="452"/>
                  </a:lnTo>
                  <a:lnTo>
                    <a:pt x="411" y="452"/>
                  </a:lnTo>
                  <a:lnTo>
                    <a:pt x="425" y="451"/>
                  </a:lnTo>
                  <a:lnTo>
                    <a:pt x="439" y="451"/>
                  </a:lnTo>
                  <a:lnTo>
                    <a:pt x="452" y="450"/>
                  </a:lnTo>
                  <a:lnTo>
                    <a:pt x="466" y="449"/>
                  </a:lnTo>
                  <a:lnTo>
                    <a:pt x="479" y="448"/>
                  </a:lnTo>
                  <a:lnTo>
                    <a:pt x="492" y="448"/>
                  </a:lnTo>
                  <a:lnTo>
                    <a:pt x="507" y="447"/>
                  </a:lnTo>
                  <a:lnTo>
                    <a:pt x="520" y="446"/>
                  </a:lnTo>
                  <a:lnTo>
                    <a:pt x="533" y="445"/>
                  </a:lnTo>
                  <a:lnTo>
                    <a:pt x="548" y="444"/>
                  </a:lnTo>
                  <a:lnTo>
                    <a:pt x="562" y="443"/>
                  </a:lnTo>
                  <a:lnTo>
                    <a:pt x="577" y="44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 name=""/>
            <p:cNvSpPr/>
            <p:nvPr/>
          </p:nvSpPr>
          <p:spPr>
            <a:xfrm>
              <a:off x="8339040" y="6540480"/>
              <a:ext cx="88920" cy="147600"/>
            </a:xfrm>
            <a:custGeom>
              <a:avLst/>
              <a:gdLst/>
              <a:ahLst/>
              <a:rect l="l" t="t" r="r" b="b"/>
              <a:pathLst>
                <a:path w="759" h="1039">
                  <a:moveTo>
                    <a:pt x="759" y="208"/>
                  </a:moveTo>
                  <a:lnTo>
                    <a:pt x="756" y="250"/>
                  </a:lnTo>
                  <a:lnTo>
                    <a:pt x="749" y="290"/>
                  </a:lnTo>
                  <a:lnTo>
                    <a:pt x="736" y="327"/>
                  </a:lnTo>
                  <a:lnTo>
                    <a:pt x="721" y="361"/>
                  </a:lnTo>
                  <a:lnTo>
                    <a:pt x="702" y="394"/>
                  </a:lnTo>
                  <a:lnTo>
                    <a:pt x="678" y="424"/>
                  </a:lnTo>
                  <a:lnTo>
                    <a:pt x="652" y="452"/>
                  </a:lnTo>
                  <a:lnTo>
                    <a:pt x="625" y="476"/>
                  </a:lnTo>
                  <a:lnTo>
                    <a:pt x="595" y="498"/>
                  </a:lnTo>
                  <a:lnTo>
                    <a:pt x="562" y="517"/>
                  </a:lnTo>
                  <a:lnTo>
                    <a:pt x="529" y="534"/>
                  </a:lnTo>
                  <a:lnTo>
                    <a:pt x="496" y="547"/>
                  </a:lnTo>
                  <a:lnTo>
                    <a:pt x="461" y="557"/>
                  </a:lnTo>
                  <a:lnTo>
                    <a:pt x="427" y="566"/>
                  </a:lnTo>
                  <a:lnTo>
                    <a:pt x="392" y="570"/>
                  </a:lnTo>
                  <a:lnTo>
                    <a:pt x="359" y="572"/>
                  </a:lnTo>
                  <a:lnTo>
                    <a:pt x="346" y="571"/>
                  </a:lnTo>
                  <a:lnTo>
                    <a:pt x="335" y="571"/>
                  </a:lnTo>
                  <a:lnTo>
                    <a:pt x="324" y="571"/>
                  </a:lnTo>
                  <a:lnTo>
                    <a:pt x="313" y="571"/>
                  </a:lnTo>
                  <a:lnTo>
                    <a:pt x="303" y="571"/>
                  </a:lnTo>
                  <a:lnTo>
                    <a:pt x="294" y="571"/>
                  </a:lnTo>
                  <a:lnTo>
                    <a:pt x="286" y="571"/>
                  </a:lnTo>
                  <a:lnTo>
                    <a:pt x="279" y="571"/>
                  </a:lnTo>
                  <a:lnTo>
                    <a:pt x="271" y="571"/>
                  </a:lnTo>
                  <a:lnTo>
                    <a:pt x="264" y="571"/>
                  </a:lnTo>
                  <a:lnTo>
                    <a:pt x="259" y="571"/>
                  </a:lnTo>
                  <a:lnTo>
                    <a:pt x="253" y="571"/>
                  </a:lnTo>
                  <a:lnTo>
                    <a:pt x="249" y="570"/>
                  </a:lnTo>
                  <a:lnTo>
                    <a:pt x="245" y="570"/>
                  </a:lnTo>
                  <a:lnTo>
                    <a:pt x="241" y="570"/>
                  </a:lnTo>
                  <a:lnTo>
                    <a:pt x="239" y="570"/>
                  </a:lnTo>
                  <a:lnTo>
                    <a:pt x="233" y="600"/>
                  </a:lnTo>
                  <a:lnTo>
                    <a:pt x="229" y="629"/>
                  </a:lnTo>
                  <a:lnTo>
                    <a:pt x="224" y="658"/>
                  </a:lnTo>
                  <a:lnTo>
                    <a:pt x="220" y="688"/>
                  </a:lnTo>
                  <a:lnTo>
                    <a:pt x="216" y="717"/>
                  </a:lnTo>
                  <a:lnTo>
                    <a:pt x="212" y="745"/>
                  </a:lnTo>
                  <a:lnTo>
                    <a:pt x="208" y="774"/>
                  </a:lnTo>
                  <a:lnTo>
                    <a:pt x="204" y="803"/>
                  </a:lnTo>
                  <a:lnTo>
                    <a:pt x="201" y="830"/>
                  </a:lnTo>
                  <a:lnTo>
                    <a:pt x="197" y="859"/>
                  </a:lnTo>
                  <a:lnTo>
                    <a:pt x="192" y="889"/>
                  </a:lnTo>
                  <a:lnTo>
                    <a:pt x="188" y="918"/>
                  </a:lnTo>
                  <a:lnTo>
                    <a:pt x="184" y="947"/>
                  </a:lnTo>
                  <a:lnTo>
                    <a:pt x="180" y="977"/>
                  </a:lnTo>
                  <a:lnTo>
                    <a:pt x="176" y="1007"/>
                  </a:lnTo>
                  <a:lnTo>
                    <a:pt x="173" y="1039"/>
                  </a:lnTo>
                  <a:lnTo>
                    <a:pt x="172" y="1038"/>
                  </a:lnTo>
                  <a:lnTo>
                    <a:pt x="170" y="1038"/>
                  </a:lnTo>
                  <a:lnTo>
                    <a:pt x="167" y="1038"/>
                  </a:lnTo>
                  <a:lnTo>
                    <a:pt x="163" y="1038"/>
                  </a:lnTo>
                  <a:lnTo>
                    <a:pt x="158" y="1038"/>
                  </a:lnTo>
                  <a:lnTo>
                    <a:pt x="152" y="1038"/>
                  </a:lnTo>
                  <a:lnTo>
                    <a:pt x="145" y="1037"/>
                  </a:lnTo>
                  <a:lnTo>
                    <a:pt x="139" y="1037"/>
                  </a:lnTo>
                  <a:lnTo>
                    <a:pt x="132" y="1037"/>
                  </a:lnTo>
                  <a:lnTo>
                    <a:pt x="125" y="1036"/>
                  </a:lnTo>
                  <a:lnTo>
                    <a:pt x="118" y="1036"/>
                  </a:lnTo>
                  <a:lnTo>
                    <a:pt x="112" y="1036"/>
                  </a:lnTo>
                  <a:lnTo>
                    <a:pt x="104" y="1036"/>
                  </a:lnTo>
                  <a:lnTo>
                    <a:pt x="98" y="1036"/>
                  </a:lnTo>
                  <a:lnTo>
                    <a:pt x="92" y="1036"/>
                  </a:lnTo>
                  <a:lnTo>
                    <a:pt x="88" y="1036"/>
                  </a:lnTo>
                  <a:lnTo>
                    <a:pt x="82" y="1036"/>
                  </a:lnTo>
                  <a:lnTo>
                    <a:pt x="76" y="1036"/>
                  </a:lnTo>
                  <a:lnTo>
                    <a:pt x="70" y="1036"/>
                  </a:lnTo>
                  <a:lnTo>
                    <a:pt x="62" y="1036"/>
                  </a:lnTo>
                  <a:lnTo>
                    <a:pt x="55" y="1036"/>
                  </a:lnTo>
                  <a:lnTo>
                    <a:pt x="47" y="1036"/>
                  </a:lnTo>
                  <a:lnTo>
                    <a:pt x="40" y="1037"/>
                  </a:lnTo>
                  <a:lnTo>
                    <a:pt x="33" y="1037"/>
                  </a:lnTo>
                  <a:lnTo>
                    <a:pt x="26" y="1037"/>
                  </a:lnTo>
                  <a:lnTo>
                    <a:pt x="20" y="1038"/>
                  </a:lnTo>
                  <a:lnTo>
                    <a:pt x="14" y="1038"/>
                  </a:lnTo>
                  <a:lnTo>
                    <a:pt x="9" y="1038"/>
                  </a:lnTo>
                  <a:lnTo>
                    <a:pt x="5" y="1038"/>
                  </a:lnTo>
                  <a:lnTo>
                    <a:pt x="2" y="1038"/>
                  </a:lnTo>
                  <a:lnTo>
                    <a:pt x="0" y="1038"/>
                  </a:lnTo>
                  <a:lnTo>
                    <a:pt x="0" y="1039"/>
                  </a:lnTo>
                  <a:lnTo>
                    <a:pt x="13" y="974"/>
                  </a:lnTo>
                  <a:lnTo>
                    <a:pt x="26" y="909"/>
                  </a:lnTo>
                  <a:lnTo>
                    <a:pt x="39" y="845"/>
                  </a:lnTo>
                  <a:lnTo>
                    <a:pt x="51" y="780"/>
                  </a:lnTo>
                  <a:lnTo>
                    <a:pt x="62" y="714"/>
                  </a:lnTo>
                  <a:lnTo>
                    <a:pt x="74" y="650"/>
                  </a:lnTo>
                  <a:lnTo>
                    <a:pt x="84" y="585"/>
                  </a:lnTo>
                  <a:lnTo>
                    <a:pt x="94" y="519"/>
                  </a:lnTo>
                  <a:lnTo>
                    <a:pt x="104" y="455"/>
                  </a:lnTo>
                  <a:lnTo>
                    <a:pt x="114" y="389"/>
                  </a:lnTo>
                  <a:lnTo>
                    <a:pt x="123" y="325"/>
                  </a:lnTo>
                  <a:lnTo>
                    <a:pt x="131" y="259"/>
                  </a:lnTo>
                  <a:lnTo>
                    <a:pt x="139" y="194"/>
                  </a:lnTo>
                  <a:lnTo>
                    <a:pt x="147" y="130"/>
                  </a:lnTo>
                  <a:lnTo>
                    <a:pt x="155" y="65"/>
                  </a:lnTo>
                  <a:lnTo>
                    <a:pt x="162" y="0"/>
                  </a:lnTo>
                  <a:lnTo>
                    <a:pt x="163" y="0"/>
                  </a:lnTo>
                  <a:lnTo>
                    <a:pt x="166" y="0"/>
                  </a:lnTo>
                  <a:lnTo>
                    <a:pt x="171" y="0"/>
                  </a:lnTo>
                  <a:lnTo>
                    <a:pt x="178" y="0"/>
                  </a:lnTo>
                  <a:lnTo>
                    <a:pt x="186" y="0"/>
                  </a:lnTo>
                  <a:lnTo>
                    <a:pt x="196" y="0"/>
                  </a:lnTo>
                  <a:lnTo>
                    <a:pt x="206" y="1"/>
                  </a:lnTo>
                  <a:lnTo>
                    <a:pt x="216" y="1"/>
                  </a:lnTo>
                  <a:lnTo>
                    <a:pt x="227" y="1"/>
                  </a:lnTo>
                  <a:lnTo>
                    <a:pt x="240" y="2"/>
                  </a:lnTo>
                  <a:lnTo>
                    <a:pt x="251" y="2"/>
                  </a:lnTo>
                  <a:lnTo>
                    <a:pt x="262" y="2"/>
                  </a:lnTo>
                  <a:lnTo>
                    <a:pt x="272" y="2"/>
                  </a:lnTo>
                  <a:lnTo>
                    <a:pt x="283" y="2"/>
                  </a:lnTo>
                  <a:lnTo>
                    <a:pt x="291" y="2"/>
                  </a:lnTo>
                  <a:lnTo>
                    <a:pt x="299" y="3"/>
                  </a:lnTo>
                  <a:lnTo>
                    <a:pt x="475" y="0"/>
                  </a:lnTo>
                  <a:lnTo>
                    <a:pt x="499" y="0"/>
                  </a:lnTo>
                  <a:lnTo>
                    <a:pt x="522" y="1"/>
                  </a:lnTo>
                  <a:lnTo>
                    <a:pt x="547" y="3"/>
                  </a:lnTo>
                  <a:lnTo>
                    <a:pt x="571" y="7"/>
                  </a:lnTo>
                  <a:lnTo>
                    <a:pt x="595" y="13"/>
                  </a:lnTo>
                  <a:lnTo>
                    <a:pt x="619" y="20"/>
                  </a:lnTo>
                  <a:lnTo>
                    <a:pt x="641" y="28"/>
                  </a:lnTo>
                  <a:lnTo>
                    <a:pt x="663" y="38"/>
                  </a:lnTo>
                  <a:lnTo>
                    <a:pt x="683" y="51"/>
                  </a:lnTo>
                  <a:lnTo>
                    <a:pt x="702" y="66"/>
                  </a:lnTo>
                  <a:lnTo>
                    <a:pt x="718" y="82"/>
                  </a:lnTo>
                  <a:lnTo>
                    <a:pt x="731" y="102"/>
                  </a:lnTo>
                  <a:lnTo>
                    <a:pt x="743" y="124"/>
                  </a:lnTo>
                  <a:lnTo>
                    <a:pt x="752" y="149"/>
                  </a:lnTo>
                  <a:lnTo>
                    <a:pt x="757" y="177"/>
                  </a:lnTo>
                  <a:lnTo>
                    <a:pt x="759" y="208"/>
                  </a:lnTo>
                  <a:close/>
                  <a:moveTo>
                    <a:pt x="589" y="232"/>
                  </a:moveTo>
                  <a:lnTo>
                    <a:pt x="588" y="216"/>
                  </a:lnTo>
                  <a:lnTo>
                    <a:pt x="586" y="201"/>
                  </a:lnTo>
                  <a:lnTo>
                    <a:pt x="583" y="187"/>
                  </a:lnTo>
                  <a:lnTo>
                    <a:pt x="579" y="174"/>
                  </a:lnTo>
                  <a:lnTo>
                    <a:pt x="573" y="161"/>
                  </a:lnTo>
                  <a:lnTo>
                    <a:pt x="565" y="150"/>
                  </a:lnTo>
                  <a:lnTo>
                    <a:pt x="557" y="140"/>
                  </a:lnTo>
                  <a:lnTo>
                    <a:pt x="547" y="130"/>
                  </a:lnTo>
                  <a:lnTo>
                    <a:pt x="536" y="121"/>
                  </a:lnTo>
                  <a:lnTo>
                    <a:pt x="523" y="114"/>
                  </a:lnTo>
                  <a:lnTo>
                    <a:pt x="509" y="107"/>
                  </a:lnTo>
                  <a:lnTo>
                    <a:pt x="494" y="102"/>
                  </a:lnTo>
                  <a:lnTo>
                    <a:pt x="476" y="98"/>
                  </a:lnTo>
                  <a:lnTo>
                    <a:pt x="458" y="95"/>
                  </a:lnTo>
                  <a:lnTo>
                    <a:pt x="438" y="93"/>
                  </a:lnTo>
                  <a:lnTo>
                    <a:pt x="417" y="93"/>
                  </a:lnTo>
                  <a:lnTo>
                    <a:pt x="410" y="93"/>
                  </a:lnTo>
                  <a:lnTo>
                    <a:pt x="403" y="93"/>
                  </a:lnTo>
                  <a:lnTo>
                    <a:pt x="396" y="93"/>
                  </a:lnTo>
                  <a:lnTo>
                    <a:pt x="389" y="93"/>
                  </a:lnTo>
                  <a:lnTo>
                    <a:pt x="382" y="93"/>
                  </a:lnTo>
                  <a:lnTo>
                    <a:pt x="375" y="93"/>
                  </a:lnTo>
                  <a:lnTo>
                    <a:pt x="368" y="93"/>
                  </a:lnTo>
                  <a:lnTo>
                    <a:pt x="361" y="93"/>
                  </a:lnTo>
                  <a:lnTo>
                    <a:pt x="354" y="93"/>
                  </a:lnTo>
                  <a:lnTo>
                    <a:pt x="347" y="93"/>
                  </a:lnTo>
                  <a:lnTo>
                    <a:pt x="341" y="93"/>
                  </a:lnTo>
                  <a:lnTo>
                    <a:pt x="336" y="93"/>
                  </a:lnTo>
                  <a:lnTo>
                    <a:pt x="331" y="93"/>
                  </a:lnTo>
                  <a:lnTo>
                    <a:pt x="326" y="93"/>
                  </a:lnTo>
                  <a:lnTo>
                    <a:pt x="322" y="93"/>
                  </a:lnTo>
                  <a:lnTo>
                    <a:pt x="318" y="93"/>
                  </a:lnTo>
                  <a:lnTo>
                    <a:pt x="312" y="122"/>
                  </a:lnTo>
                  <a:lnTo>
                    <a:pt x="307" y="149"/>
                  </a:lnTo>
                  <a:lnTo>
                    <a:pt x="303" y="175"/>
                  </a:lnTo>
                  <a:lnTo>
                    <a:pt x="299" y="198"/>
                  </a:lnTo>
                  <a:lnTo>
                    <a:pt x="295" y="221"/>
                  </a:lnTo>
                  <a:lnTo>
                    <a:pt x="291" y="241"/>
                  </a:lnTo>
                  <a:lnTo>
                    <a:pt x="288" y="262"/>
                  </a:lnTo>
                  <a:lnTo>
                    <a:pt x="284" y="281"/>
                  </a:lnTo>
                  <a:lnTo>
                    <a:pt x="281" y="302"/>
                  </a:lnTo>
                  <a:lnTo>
                    <a:pt x="277" y="322"/>
                  </a:lnTo>
                  <a:lnTo>
                    <a:pt x="273" y="343"/>
                  </a:lnTo>
                  <a:lnTo>
                    <a:pt x="270" y="366"/>
                  </a:lnTo>
                  <a:lnTo>
                    <a:pt x="267" y="389"/>
                  </a:lnTo>
                  <a:lnTo>
                    <a:pt x="263" y="416"/>
                  </a:lnTo>
                  <a:lnTo>
                    <a:pt x="259" y="444"/>
                  </a:lnTo>
                  <a:lnTo>
                    <a:pt x="255" y="474"/>
                  </a:lnTo>
                  <a:lnTo>
                    <a:pt x="257" y="474"/>
                  </a:lnTo>
                  <a:lnTo>
                    <a:pt x="259" y="474"/>
                  </a:lnTo>
                  <a:lnTo>
                    <a:pt x="262" y="474"/>
                  </a:lnTo>
                  <a:lnTo>
                    <a:pt x="264" y="474"/>
                  </a:lnTo>
                  <a:lnTo>
                    <a:pt x="267" y="474"/>
                  </a:lnTo>
                  <a:lnTo>
                    <a:pt x="270" y="474"/>
                  </a:lnTo>
                  <a:lnTo>
                    <a:pt x="274" y="475"/>
                  </a:lnTo>
                  <a:lnTo>
                    <a:pt x="277" y="475"/>
                  </a:lnTo>
                  <a:lnTo>
                    <a:pt x="281" y="475"/>
                  </a:lnTo>
                  <a:lnTo>
                    <a:pt x="285" y="476"/>
                  </a:lnTo>
                  <a:lnTo>
                    <a:pt x="288" y="476"/>
                  </a:lnTo>
                  <a:lnTo>
                    <a:pt x="292" y="476"/>
                  </a:lnTo>
                  <a:lnTo>
                    <a:pt x="296" y="476"/>
                  </a:lnTo>
                  <a:lnTo>
                    <a:pt x="299" y="476"/>
                  </a:lnTo>
                  <a:lnTo>
                    <a:pt x="303" y="476"/>
                  </a:lnTo>
                  <a:lnTo>
                    <a:pt x="307" y="477"/>
                  </a:lnTo>
                  <a:lnTo>
                    <a:pt x="338" y="475"/>
                  </a:lnTo>
                  <a:lnTo>
                    <a:pt x="368" y="472"/>
                  </a:lnTo>
                  <a:lnTo>
                    <a:pt x="396" y="467"/>
                  </a:lnTo>
                  <a:lnTo>
                    <a:pt x="423" y="460"/>
                  </a:lnTo>
                  <a:lnTo>
                    <a:pt x="448" y="451"/>
                  </a:lnTo>
                  <a:lnTo>
                    <a:pt x="470" y="439"/>
                  </a:lnTo>
                  <a:lnTo>
                    <a:pt x="492" y="426"/>
                  </a:lnTo>
                  <a:lnTo>
                    <a:pt x="511" y="412"/>
                  </a:lnTo>
                  <a:lnTo>
                    <a:pt x="528" y="394"/>
                  </a:lnTo>
                  <a:lnTo>
                    <a:pt x="544" y="376"/>
                  </a:lnTo>
                  <a:lnTo>
                    <a:pt x="557" y="356"/>
                  </a:lnTo>
                  <a:lnTo>
                    <a:pt x="568" y="334"/>
                  </a:lnTo>
                  <a:lnTo>
                    <a:pt x="577" y="311"/>
                  </a:lnTo>
                  <a:lnTo>
                    <a:pt x="583" y="286"/>
                  </a:lnTo>
                  <a:lnTo>
                    <a:pt x="587" y="260"/>
                  </a:lnTo>
                  <a:lnTo>
                    <a:pt x="589" y="23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 name=""/>
            <p:cNvSpPr/>
            <p:nvPr/>
          </p:nvSpPr>
          <p:spPr>
            <a:xfrm>
              <a:off x="8495640" y="6540480"/>
              <a:ext cx="159120" cy="151560"/>
            </a:xfrm>
            <a:custGeom>
              <a:avLst/>
              <a:gdLst/>
              <a:ahLst/>
              <a:rect l="l" t="t" r="r" b="b"/>
              <a:pathLst>
                <a:path w="1357" h="1088">
                  <a:moveTo>
                    <a:pt x="1357" y="78"/>
                  </a:moveTo>
                  <a:lnTo>
                    <a:pt x="1353" y="85"/>
                  </a:lnTo>
                  <a:lnTo>
                    <a:pt x="1350" y="93"/>
                  </a:lnTo>
                  <a:lnTo>
                    <a:pt x="1347" y="103"/>
                  </a:lnTo>
                  <a:lnTo>
                    <a:pt x="1343" y="111"/>
                  </a:lnTo>
                  <a:lnTo>
                    <a:pt x="1340" y="120"/>
                  </a:lnTo>
                  <a:lnTo>
                    <a:pt x="1337" y="129"/>
                  </a:lnTo>
                  <a:lnTo>
                    <a:pt x="1334" y="139"/>
                  </a:lnTo>
                  <a:lnTo>
                    <a:pt x="1331" y="148"/>
                  </a:lnTo>
                  <a:lnTo>
                    <a:pt x="1329" y="157"/>
                  </a:lnTo>
                  <a:lnTo>
                    <a:pt x="1326" y="166"/>
                  </a:lnTo>
                  <a:lnTo>
                    <a:pt x="1324" y="176"/>
                  </a:lnTo>
                  <a:lnTo>
                    <a:pt x="1322" y="185"/>
                  </a:lnTo>
                  <a:lnTo>
                    <a:pt x="1320" y="193"/>
                  </a:lnTo>
                  <a:lnTo>
                    <a:pt x="1318" y="202"/>
                  </a:lnTo>
                  <a:lnTo>
                    <a:pt x="1317" y="210"/>
                  </a:lnTo>
                  <a:lnTo>
                    <a:pt x="1316" y="219"/>
                  </a:lnTo>
                  <a:lnTo>
                    <a:pt x="1294" y="219"/>
                  </a:lnTo>
                  <a:lnTo>
                    <a:pt x="1293" y="216"/>
                  </a:lnTo>
                  <a:lnTo>
                    <a:pt x="1292" y="211"/>
                  </a:lnTo>
                  <a:lnTo>
                    <a:pt x="1289" y="205"/>
                  </a:lnTo>
                  <a:lnTo>
                    <a:pt x="1286" y="197"/>
                  </a:lnTo>
                  <a:lnTo>
                    <a:pt x="1281" y="188"/>
                  </a:lnTo>
                  <a:lnTo>
                    <a:pt x="1275" y="178"/>
                  </a:lnTo>
                  <a:lnTo>
                    <a:pt x="1268" y="166"/>
                  </a:lnTo>
                  <a:lnTo>
                    <a:pt x="1258" y="156"/>
                  </a:lnTo>
                  <a:lnTo>
                    <a:pt x="1248" y="145"/>
                  </a:lnTo>
                  <a:lnTo>
                    <a:pt x="1236" y="134"/>
                  </a:lnTo>
                  <a:lnTo>
                    <a:pt x="1223" y="124"/>
                  </a:lnTo>
                  <a:lnTo>
                    <a:pt x="1208" y="115"/>
                  </a:lnTo>
                  <a:lnTo>
                    <a:pt x="1191" y="108"/>
                  </a:lnTo>
                  <a:lnTo>
                    <a:pt x="1172" y="102"/>
                  </a:lnTo>
                  <a:lnTo>
                    <a:pt x="1152" y="99"/>
                  </a:lnTo>
                  <a:lnTo>
                    <a:pt x="1129" y="98"/>
                  </a:lnTo>
                  <a:lnTo>
                    <a:pt x="1108" y="98"/>
                  </a:lnTo>
                  <a:lnTo>
                    <a:pt x="1088" y="101"/>
                  </a:lnTo>
                  <a:lnTo>
                    <a:pt x="1070" y="105"/>
                  </a:lnTo>
                  <a:lnTo>
                    <a:pt x="1051" y="111"/>
                  </a:lnTo>
                  <a:lnTo>
                    <a:pt x="1035" y="118"/>
                  </a:lnTo>
                  <a:lnTo>
                    <a:pt x="1020" y="127"/>
                  </a:lnTo>
                  <a:lnTo>
                    <a:pt x="1005" y="138"/>
                  </a:lnTo>
                  <a:lnTo>
                    <a:pt x="992" y="149"/>
                  </a:lnTo>
                  <a:lnTo>
                    <a:pt x="980" y="160"/>
                  </a:lnTo>
                  <a:lnTo>
                    <a:pt x="970" y="173"/>
                  </a:lnTo>
                  <a:lnTo>
                    <a:pt x="960" y="188"/>
                  </a:lnTo>
                  <a:lnTo>
                    <a:pt x="953" y="202"/>
                  </a:lnTo>
                  <a:lnTo>
                    <a:pt x="947" y="219"/>
                  </a:lnTo>
                  <a:lnTo>
                    <a:pt x="943" y="234"/>
                  </a:lnTo>
                  <a:lnTo>
                    <a:pt x="940" y="250"/>
                  </a:lnTo>
                  <a:lnTo>
                    <a:pt x="940" y="268"/>
                  </a:lnTo>
                  <a:lnTo>
                    <a:pt x="941" y="287"/>
                  </a:lnTo>
                  <a:lnTo>
                    <a:pt x="944" y="306"/>
                  </a:lnTo>
                  <a:lnTo>
                    <a:pt x="948" y="323"/>
                  </a:lnTo>
                  <a:lnTo>
                    <a:pt x="955" y="339"/>
                  </a:lnTo>
                  <a:lnTo>
                    <a:pt x="963" y="353"/>
                  </a:lnTo>
                  <a:lnTo>
                    <a:pt x="973" y="366"/>
                  </a:lnTo>
                  <a:lnTo>
                    <a:pt x="984" y="379"/>
                  </a:lnTo>
                  <a:lnTo>
                    <a:pt x="996" y="390"/>
                  </a:lnTo>
                  <a:lnTo>
                    <a:pt x="1008" y="401"/>
                  </a:lnTo>
                  <a:lnTo>
                    <a:pt x="1023" y="412"/>
                  </a:lnTo>
                  <a:lnTo>
                    <a:pt x="1037" y="421"/>
                  </a:lnTo>
                  <a:lnTo>
                    <a:pt x="1051" y="430"/>
                  </a:lnTo>
                  <a:lnTo>
                    <a:pt x="1067" y="438"/>
                  </a:lnTo>
                  <a:lnTo>
                    <a:pt x="1082" y="446"/>
                  </a:lnTo>
                  <a:lnTo>
                    <a:pt x="1098" y="455"/>
                  </a:lnTo>
                  <a:lnTo>
                    <a:pt x="1113" y="464"/>
                  </a:lnTo>
                  <a:lnTo>
                    <a:pt x="1120" y="468"/>
                  </a:lnTo>
                  <a:lnTo>
                    <a:pt x="1128" y="473"/>
                  </a:lnTo>
                  <a:lnTo>
                    <a:pt x="1137" y="477"/>
                  </a:lnTo>
                  <a:lnTo>
                    <a:pt x="1145" y="482"/>
                  </a:lnTo>
                  <a:lnTo>
                    <a:pt x="1153" y="486"/>
                  </a:lnTo>
                  <a:lnTo>
                    <a:pt x="1161" y="492"/>
                  </a:lnTo>
                  <a:lnTo>
                    <a:pt x="1168" y="497"/>
                  </a:lnTo>
                  <a:lnTo>
                    <a:pt x="1176" y="502"/>
                  </a:lnTo>
                  <a:lnTo>
                    <a:pt x="1184" y="507"/>
                  </a:lnTo>
                  <a:lnTo>
                    <a:pt x="1192" y="512"/>
                  </a:lnTo>
                  <a:lnTo>
                    <a:pt x="1199" y="518"/>
                  </a:lnTo>
                  <a:lnTo>
                    <a:pt x="1206" y="523"/>
                  </a:lnTo>
                  <a:lnTo>
                    <a:pt x="1213" y="530"/>
                  </a:lnTo>
                  <a:lnTo>
                    <a:pt x="1221" y="536"/>
                  </a:lnTo>
                  <a:lnTo>
                    <a:pt x="1227" y="542"/>
                  </a:lnTo>
                  <a:lnTo>
                    <a:pt x="1234" y="549"/>
                  </a:lnTo>
                  <a:lnTo>
                    <a:pt x="1239" y="556"/>
                  </a:lnTo>
                  <a:lnTo>
                    <a:pt x="1245" y="564"/>
                  </a:lnTo>
                  <a:lnTo>
                    <a:pt x="1251" y="573"/>
                  </a:lnTo>
                  <a:lnTo>
                    <a:pt x="1256" y="581"/>
                  </a:lnTo>
                  <a:lnTo>
                    <a:pt x="1261" y="590"/>
                  </a:lnTo>
                  <a:lnTo>
                    <a:pt x="1266" y="600"/>
                  </a:lnTo>
                  <a:lnTo>
                    <a:pt x="1271" y="610"/>
                  </a:lnTo>
                  <a:lnTo>
                    <a:pt x="1275" y="621"/>
                  </a:lnTo>
                  <a:lnTo>
                    <a:pt x="1278" y="632"/>
                  </a:lnTo>
                  <a:lnTo>
                    <a:pt x="1281" y="643"/>
                  </a:lnTo>
                  <a:lnTo>
                    <a:pt x="1284" y="656"/>
                  </a:lnTo>
                  <a:lnTo>
                    <a:pt x="1286" y="668"/>
                  </a:lnTo>
                  <a:lnTo>
                    <a:pt x="1288" y="681"/>
                  </a:lnTo>
                  <a:lnTo>
                    <a:pt x="1289" y="696"/>
                  </a:lnTo>
                  <a:lnTo>
                    <a:pt x="1290" y="710"/>
                  </a:lnTo>
                  <a:lnTo>
                    <a:pt x="1291" y="726"/>
                  </a:lnTo>
                  <a:lnTo>
                    <a:pt x="1289" y="757"/>
                  </a:lnTo>
                  <a:lnTo>
                    <a:pt x="1284" y="790"/>
                  </a:lnTo>
                  <a:lnTo>
                    <a:pt x="1276" y="822"/>
                  </a:lnTo>
                  <a:lnTo>
                    <a:pt x="1264" y="854"/>
                  </a:lnTo>
                  <a:lnTo>
                    <a:pt x="1249" y="885"/>
                  </a:lnTo>
                  <a:lnTo>
                    <a:pt x="1231" y="915"/>
                  </a:lnTo>
                  <a:lnTo>
                    <a:pt x="1209" y="943"/>
                  </a:lnTo>
                  <a:lnTo>
                    <a:pt x="1186" y="971"/>
                  </a:lnTo>
                  <a:lnTo>
                    <a:pt x="1158" y="995"/>
                  </a:lnTo>
                  <a:lnTo>
                    <a:pt x="1127" y="1018"/>
                  </a:lnTo>
                  <a:lnTo>
                    <a:pt x="1093" y="1037"/>
                  </a:lnTo>
                  <a:lnTo>
                    <a:pt x="1058" y="1055"/>
                  </a:lnTo>
                  <a:lnTo>
                    <a:pt x="1018" y="1068"/>
                  </a:lnTo>
                  <a:lnTo>
                    <a:pt x="976" y="1079"/>
                  </a:lnTo>
                  <a:lnTo>
                    <a:pt x="931" y="1085"/>
                  </a:lnTo>
                  <a:lnTo>
                    <a:pt x="883" y="1088"/>
                  </a:lnTo>
                  <a:lnTo>
                    <a:pt x="838" y="1086"/>
                  </a:lnTo>
                  <a:lnTo>
                    <a:pt x="797" y="1082"/>
                  </a:lnTo>
                  <a:lnTo>
                    <a:pt x="758" y="1075"/>
                  </a:lnTo>
                  <a:lnTo>
                    <a:pt x="723" y="1066"/>
                  </a:lnTo>
                  <a:lnTo>
                    <a:pt x="690" y="1055"/>
                  </a:lnTo>
                  <a:lnTo>
                    <a:pt x="658" y="1042"/>
                  </a:lnTo>
                  <a:lnTo>
                    <a:pt x="628" y="1025"/>
                  </a:lnTo>
                  <a:lnTo>
                    <a:pt x="601" y="1006"/>
                  </a:lnTo>
                  <a:lnTo>
                    <a:pt x="575" y="985"/>
                  </a:lnTo>
                  <a:lnTo>
                    <a:pt x="550" y="962"/>
                  </a:lnTo>
                  <a:lnTo>
                    <a:pt x="526" y="935"/>
                  </a:lnTo>
                  <a:lnTo>
                    <a:pt x="503" y="907"/>
                  </a:lnTo>
                  <a:lnTo>
                    <a:pt x="481" y="876"/>
                  </a:lnTo>
                  <a:lnTo>
                    <a:pt x="459" y="845"/>
                  </a:lnTo>
                  <a:lnTo>
                    <a:pt x="438" y="810"/>
                  </a:lnTo>
                  <a:lnTo>
                    <a:pt x="416" y="773"/>
                  </a:lnTo>
                  <a:lnTo>
                    <a:pt x="414" y="771"/>
                  </a:lnTo>
                  <a:lnTo>
                    <a:pt x="411" y="765"/>
                  </a:lnTo>
                  <a:lnTo>
                    <a:pt x="407" y="756"/>
                  </a:lnTo>
                  <a:lnTo>
                    <a:pt x="401" y="746"/>
                  </a:lnTo>
                  <a:lnTo>
                    <a:pt x="393" y="733"/>
                  </a:lnTo>
                  <a:lnTo>
                    <a:pt x="385" y="717"/>
                  </a:lnTo>
                  <a:lnTo>
                    <a:pt x="374" y="701"/>
                  </a:lnTo>
                  <a:lnTo>
                    <a:pt x="365" y="682"/>
                  </a:lnTo>
                  <a:lnTo>
                    <a:pt x="354" y="665"/>
                  </a:lnTo>
                  <a:lnTo>
                    <a:pt x="344" y="647"/>
                  </a:lnTo>
                  <a:lnTo>
                    <a:pt x="332" y="628"/>
                  </a:lnTo>
                  <a:lnTo>
                    <a:pt x="322" y="610"/>
                  </a:lnTo>
                  <a:lnTo>
                    <a:pt x="313" y="593"/>
                  </a:lnTo>
                  <a:lnTo>
                    <a:pt x="304" y="578"/>
                  </a:lnTo>
                  <a:lnTo>
                    <a:pt x="295" y="564"/>
                  </a:lnTo>
                  <a:lnTo>
                    <a:pt x="289" y="553"/>
                  </a:lnTo>
                  <a:lnTo>
                    <a:pt x="284" y="552"/>
                  </a:lnTo>
                  <a:lnTo>
                    <a:pt x="281" y="551"/>
                  </a:lnTo>
                  <a:lnTo>
                    <a:pt x="277" y="551"/>
                  </a:lnTo>
                  <a:lnTo>
                    <a:pt x="273" y="550"/>
                  </a:lnTo>
                  <a:lnTo>
                    <a:pt x="270" y="550"/>
                  </a:lnTo>
                  <a:lnTo>
                    <a:pt x="266" y="549"/>
                  </a:lnTo>
                  <a:lnTo>
                    <a:pt x="263" y="549"/>
                  </a:lnTo>
                  <a:lnTo>
                    <a:pt x="260" y="549"/>
                  </a:lnTo>
                  <a:lnTo>
                    <a:pt x="257" y="549"/>
                  </a:lnTo>
                  <a:lnTo>
                    <a:pt x="254" y="549"/>
                  </a:lnTo>
                  <a:lnTo>
                    <a:pt x="251" y="549"/>
                  </a:lnTo>
                  <a:lnTo>
                    <a:pt x="249" y="549"/>
                  </a:lnTo>
                  <a:lnTo>
                    <a:pt x="247" y="549"/>
                  </a:lnTo>
                  <a:lnTo>
                    <a:pt x="245" y="549"/>
                  </a:lnTo>
                  <a:lnTo>
                    <a:pt x="243" y="549"/>
                  </a:lnTo>
                  <a:lnTo>
                    <a:pt x="242" y="549"/>
                  </a:lnTo>
                  <a:lnTo>
                    <a:pt x="237" y="579"/>
                  </a:lnTo>
                  <a:lnTo>
                    <a:pt x="233" y="610"/>
                  </a:lnTo>
                  <a:lnTo>
                    <a:pt x="228" y="640"/>
                  </a:lnTo>
                  <a:lnTo>
                    <a:pt x="224" y="672"/>
                  </a:lnTo>
                  <a:lnTo>
                    <a:pt x="220" y="703"/>
                  </a:lnTo>
                  <a:lnTo>
                    <a:pt x="216" y="734"/>
                  </a:lnTo>
                  <a:lnTo>
                    <a:pt x="210" y="765"/>
                  </a:lnTo>
                  <a:lnTo>
                    <a:pt x="206" y="796"/>
                  </a:lnTo>
                  <a:lnTo>
                    <a:pt x="202" y="827"/>
                  </a:lnTo>
                  <a:lnTo>
                    <a:pt x="198" y="859"/>
                  </a:lnTo>
                  <a:lnTo>
                    <a:pt x="194" y="890"/>
                  </a:lnTo>
                  <a:lnTo>
                    <a:pt x="190" y="922"/>
                  </a:lnTo>
                  <a:lnTo>
                    <a:pt x="186" y="952"/>
                  </a:lnTo>
                  <a:lnTo>
                    <a:pt x="182" y="984"/>
                  </a:lnTo>
                  <a:lnTo>
                    <a:pt x="178" y="1015"/>
                  </a:lnTo>
                  <a:lnTo>
                    <a:pt x="174" y="1047"/>
                  </a:lnTo>
                  <a:lnTo>
                    <a:pt x="173" y="1046"/>
                  </a:lnTo>
                  <a:lnTo>
                    <a:pt x="170" y="1046"/>
                  </a:lnTo>
                  <a:lnTo>
                    <a:pt x="167" y="1046"/>
                  </a:lnTo>
                  <a:lnTo>
                    <a:pt x="163" y="1046"/>
                  </a:lnTo>
                  <a:lnTo>
                    <a:pt x="158" y="1046"/>
                  </a:lnTo>
                  <a:lnTo>
                    <a:pt x="153" y="1046"/>
                  </a:lnTo>
                  <a:lnTo>
                    <a:pt x="146" y="1045"/>
                  </a:lnTo>
                  <a:lnTo>
                    <a:pt x="140" y="1045"/>
                  </a:lnTo>
                  <a:lnTo>
                    <a:pt x="133" y="1045"/>
                  </a:lnTo>
                  <a:lnTo>
                    <a:pt x="125" y="1044"/>
                  </a:lnTo>
                  <a:lnTo>
                    <a:pt x="118" y="1044"/>
                  </a:lnTo>
                  <a:lnTo>
                    <a:pt x="112" y="1044"/>
                  </a:lnTo>
                  <a:lnTo>
                    <a:pt x="105" y="1044"/>
                  </a:lnTo>
                  <a:lnTo>
                    <a:pt x="99" y="1044"/>
                  </a:lnTo>
                  <a:lnTo>
                    <a:pt x="93" y="1044"/>
                  </a:lnTo>
                  <a:lnTo>
                    <a:pt x="89" y="1044"/>
                  </a:lnTo>
                  <a:lnTo>
                    <a:pt x="82" y="1044"/>
                  </a:lnTo>
                  <a:lnTo>
                    <a:pt x="76" y="1044"/>
                  </a:lnTo>
                  <a:lnTo>
                    <a:pt x="70" y="1044"/>
                  </a:lnTo>
                  <a:lnTo>
                    <a:pt x="63" y="1044"/>
                  </a:lnTo>
                  <a:lnTo>
                    <a:pt x="56" y="1044"/>
                  </a:lnTo>
                  <a:lnTo>
                    <a:pt x="48" y="1044"/>
                  </a:lnTo>
                  <a:lnTo>
                    <a:pt x="40" y="1045"/>
                  </a:lnTo>
                  <a:lnTo>
                    <a:pt x="33" y="1045"/>
                  </a:lnTo>
                  <a:lnTo>
                    <a:pt x="27" y="1045"/>
                  </a:lnTo>
                  <a:lnTo>
                    <a:pt x="21" y="1046"/>
                  </a:lnTo>
                  <a:lnTo>
                    <a:pt x="15" y="1046"/>
                  </a:lnTo>
                  <a:lnTo>
                    <a:pt x="10" y="1046"/>
                  </a:lnTo>
                  <a:lnTo>
                    <a:pt x="6" y="1046"/>
                  </a:lnTo>
                  <a:lnTo>
                    <a:pt x="2" y="1046"/>
                  </a:lnTo>
                  <a:lnTo>
                    <a:pt x="0" y="1046"/>
                  </a:lnTo>
                  <a:lnTo>
                    <a:pt x="0" y="1047"/>
                  </a:lnTo>
                  <a:lnTo>
                    <a:pt x="14" y="982"/>
                  </a:lnTo>
                  <a:lnTo>
                    <a:pt x="27" y="917"/>
                  </a:lnTo>
                  <a:lnTo>
                    <a:pt x="39" y="853"/>
                  </a:lnTo>
                  <a:lnTo>
                    <a:pt x="52" y="788"/>
                  </a:lnTo>
                  <a:lnTo>
                    <a:pt x="64" y="722"/>
                  </a:lnTo>
                  <a:lnTo>
                    <a:pt x="75" y="658"/>
                  </a:lnTo>
                  <a:lnTo>
                    <a:pt x="85" y="593"/>
                  </a:lnTo>
                  <a:lnTo>
                    <a:pt x="96" y="527"/>
                  </a:lnTo>
                  <a:lnTo>
                    <a:pt x="106" y="463"/>
                  </a:lnTo>
                  <a:lnTo>
                    <a:pt x="115" y="397"/>
                  </a:lnTo>
                  <a:lnTo>
                    <a:pt x="123" y="333"/>
                  </a:lnTo>
                  <a:lnTo>
                    <a:pt x="133" y="267"/>
                  </a:lnTo>
                  <a:lnTo>
                    <a:pt x="141" y="202"/>
                  </a:lnTo>
                  <a:lnTo>
                    <a:pt x="148" y="138"/>
                  </a:lnTo>
                  <a:lnTo>
                    <a:pt x="155" y="73"/>
                  </a:lnTo>
                  <a:lnTo>
                    <a:pt x="162" y="8"/>
                  </a:lnTo>
                  <a:lnTo>
                    <a:pt x="163" y="8"/>
                  </a:lnTo>
                  <a:lnTo>
                    <a:pt x="166" y="8"/>
                  </a:lnTo>
                  <a:lnTo>
                    <a:pt x="171" y="8"/>
                  </a:lnTo>
                  <a:lnTo>
                    <a:pt x="179" y="8"/>
                  </a:lnTo>
                  <a:lnTo>
                    <a:pt x="187" y="8"/>
                  </a:lnTo>
                  <a:lnTo>
                    <a:pt x="196" y="8"/>
                  </a:lnTo>
                  <a:lnTo>
                    <a:pt x="206" y="9"/>
                  </a:lnTo>
                  <a:lnTo>
                    <a:pt x="218" y="9"/>
                  </a:lnTo>
                  <a:lnTo>
                    <a:pt x="229" y="9"/>
                  </a:lnTo>
                  <a:lnTo>
                    <a:pt x="240" y="10"/>
                  </a:lnTo>
                  <a:lnTo>
                    <a:pt x="251" y="10"/>
                  </a:lnTo>
                  <a:lnTo>
                    <a:pt x="263" y="10"/>
                  </a:lnTo>
                  <a:lnTo>
                    <a:pt x="274" y="10"/>
                  </a:lnTo>
                  <a:lnTo>
                    <a:pt x="283" y="10"/>
                  </a:lnTo>
                  <a:lnTo>
                    <a:pt x="291" y="10"/>
                  </a:lnTo>
                  <a:lnTo>
                    <a:pt x="300" y="11"/>
                  </a:lnTo>
                  <a:lnTo>
                    <a:pt x="329" y="10"/>
                  </a:lnTo>
                  <a:lnTo>
                    <a:pt x="361" y="9"/>
                  </a:lnTo>
                  <a:lnTo>
                    <a:pt x="395" y="8"/>
                  </a:lnTo>
                  <a:lnTo>
                    <a:pt x="431" y="8"/>
                  </a:lnTo>
                  <a:lnTo>
                    <a:pt x="466" y="9"/>
                  </a:lnTo>
                  <a:lnTo>
                    <a:pt x="501" y="11"/>
                  </a:lnTo>
                  <a:lnTo>
                    <a:pt x="536" y="16"/>
                  </a:lnTo>
                  <a:lnTo>
                    <a:pt x="570" y="23"/>
                  </a:lnTo>
                  <a:lnTo>
                    <a:pt x="602" y="33"/>
                  </a:lnTo>
                  <a:lnTo>
                    <a:pt x="631" y="45"/>
                  </a:lnTo>
                  <a:lnTo>
                    <a:pt x="658" y="62"/>
                  </a:lnTo>
                  <a:lnTo>
                    <a:pt x="681" y="83"/>
                  </a:lnTo>
                  <a:lnTo>
                    <a:pt x="700" y="108"/>
                  </a:lnTo>
                  <a:lnTo>
                    <a:pt x="714" y="139"/>
                  </a:lnTo>
                  <a:lnTo>
                    <a:pt x="723" y="173"/>
                  </a:lnTo>
                  <a:lnTo>
                    <a:pt x="727" y="216"/>
                  </a:lnTo>
                  <a:lnTo>
                    <a:pt x="725" y="252"/>
                  </a:lnTo>
                  <a:lnTo>
                    <a:pt x="720" y="286"/>
                  </a:lnTo>
                  <a:lnTo>
                    <a:pt x="710" y="319"/>
                  </a:lnTo>
                  <a:lnTo>
                    <a:pt x="699" y="349"/>
                  </a:lnTo>
                  <a:lnTo>
                    <a:pt x="686" y="377"/>
                  </a:lnTo>
                  <a:lnTo>
                    <a:pt x="669" y="401"/>
                  </a:lnTo>
                  <a:lnTo>
                    <a:pt x="651" y="425"/>
                  </a:lnTo>
                  <a:lnTo>
                    <a:pt x="631" y="445"/>
                  </a:lnTo>
                  <a:lnTo>
                    <a:pt x="611" y="465"/>
                  </a:lnTo>
                  <a:lnTo>
                    <a:pt x="588" y="481"/>
                  </a:lnTo>
                  <a:lnTo>
                    <a:pt x="566" y="496"/>
                  </a:lnTo>
                  <a:lnTo>
                    <a:pt x="543" y="509"/>
                  </a:lnTo>
                  <a:lnTo>
                    <a:pt x="521" y="519"/>
                  </a:lnTo>
                  <a:lnTo>
                    <a:pt x="498" y="529"/>
                  </a:lnTo>
                  <a:lnTo>
                    <a:pt x="476" y="536"/>
                  </a:lnTo>
                  <a:lnTo>
                    <a:pt x="455" y="541"/>
                  </a:lnTo>
                  <a:lnTo>
                    <a:pt x="578" y="748"/>
                  </a:lnTo>
                  <a:lnTo>
                    <a:pt x="596" y="777"/>
                  </a:lnTo>
                  <a:lnTo>
                    <a:pt x="614" y="805"/>
                  </a:lnTo>
                  <a:lnTo>
                    <a:pt x="630" y="830"/>
                  </a:lnTo>
                  <a:lnTo>
                    <a:pt x="648" y="854"/>
                  </a:lnTo>
                  <a:lnTo>
                    <a:pt x="664" y="875"/>
                  </a:lnTo>
                  <a:lnTo>
                    <a:pt x="682" y="896"/>
                  </a:lnTo>
                  <a:lnTo>
                    <a:pt x="699" y="913"/>
                  </a:lnTo>
                  <a:lnTo>
                    <a:pt x="716" y="930"/>
                  </a:lnTo>
                  <a:lnTo>
                    <a:pt x="735" y="944"/>
                  </a:lnTo>
                  <a:lnTo>
                    <a:pt x="754" y="955"/>
                  </a:lnTo>
                  <a:lnTo>
                    <a:pt x="774" y="967"/>
                  </a:lnTo>
                  <a:lnTo>
                    <a:pt x="795" y="975"/>
                  </a:lnTo>
                  <a:lnTo>
                    <a:pt x="818" y="981"/>
                  </a:lnTo>
                  <a:lnTo>
                    <a:pt x="843" y="986"/>
                  </a:lnTo>
                  <a:lnTo>
                    <a:pt x="868" y="989"/>
                  </a:lnTo>
                  <a:lnTo>
                    <a:pt x="897" y="990"/>
                  </a:lnTo>
                  <a:lnTo>
                    <a:pt x="924" y="988"/>
                  </a:lnTo>
                  <a:lnTo>
                    <a:pt x="950" y="984"/>
                  </a:lnTo>
                  <a:lnTo>
                    <a:pt x="975" y="978"/>
                  </a:lnTo>
                  <a:lnTo>
                    <a:pt x="997" y="970"/>
                  </a:lnTo>
                  <a:lnTo>
                    <a:pt x="1019" y="959"/>
                  </a:lnTo>
                  <a:lnTo>
                    <a:pt x="1037" y="947"/>
                  </a:lnTo>
                  <a:lnTo>
                    <a:pt x="1056" y="933"/>
                  </a:lnTo>
                  <a:lnTo>
                    <a:pt x="1071" y="917"/>
                  </a:lnTo>
                  <a:lnTo>
                    <a:pt x="1084" y="901"/>
                  </a:lnTo>
                  <a:lnTo>
                    <a:pt x="1097" y="884"/>
                  </a:lnTo>
                  <a:lnTo>
                    <a:pt x="1107" y="865"/>
                  </a:lnTo>
                  <a:lnTo>
                    <a:pt x="1116" y="846"/>
                  </a:lnTo>
                  <a:lnTo>
                    <a:pt x="1122" y="826"/>
                  </a:lnTo>
                  <a:lnTo>
                    <a:pt x="1127" y="807"/>
                  </a:lnTo>
                  <a:lnTo>
                    <a:pt x="1130" y="787"/>
                  </a:lnTo>
                  <a:lnTo>
                    <a:pt x="1131" y="768"/>
                  </a:lnTo>
                  <a:lnTo>
                    <a:pt x="1130" y="754"/>
                  </a:lnTo>
                  <a:lnTo>
                    <a:pt x="1129" y="743"/>
                  </a:lnTo>
                  <a:lnTo>
                    <a:pt x="1126" y="732"/>
                  </a:lnTo>
                  <a:lnTo>
                    <a:pt x="1123" y="721"/>
                  </a:lnTo>
                  <a:lnTo>
                    <a:pt x="1119" y="711"/>
                  </a:lnTo>
                  <a:lnTo>
                    <a:pt x="1114" y="702"/>
                  </a:lnTo>
                  <a:lnTo>
                    <a:pt x="1109" y="694"/>
                  </a:lnTo>
                  <a:lnTo>
                    <a:pt x="1102" y="686"/>
                  </a:lnTo>
                  <a:lnTo>
                    <a:pt x="1096" y="677"/>
                  </a:lnTo>
                  <a:lnTo>
                    <a:pt x="1087" y="670"/>
                  </a:lnTo>
                  <a:lnTo>
                    <a:pt x="1079" y="663"/>
                  </a:lnTo>
                  <a:lnTo>
                    <a:pt x="1071" y="656"/>
                  </a:lnTo>
                  <a:lnTo>
                    <a:pt x="1062" y="650"/>
                  </a:lnTo>
                  <a:lnTo>
                    <a:pt x="1053" y="643"/>
                  </a:lnTo>
                  <a:lnTo>
                    <a:pt x="1042" y="637"/>
                  </a:lnTo>
                  <a:lnTo>
                    <a:pt x="1033" y="632"/>
                  </a:lnTo>
                  <a:lnTo>
                    <a:pt x="1011" y="619"/>
                  </a:lnTo>
                  <a:lnTo>
                    <a:pt x="989" y="605"/>
                  </a:lnTo>
                  <a:lnTo>
                    <a:pt x="967" y="593"/>
                  </a:lnTo>
                  <a:lnTo>
                    <a:pt x="947" y="581"/>
                  </a:lnTo>
                  <a:lnTo>
                    <a:pt x="927" y="568"/>
                  </a:lnTo>
                  <a:lnTo>
                    <a:pt x="906" y="554"/>
                  </a:lnTo>
                  <a:lnTo>
                    <a:pt x="888" y="540"/>
                  </a:lnTo>
                  <a:lnTo>
                    <a:pt x="870" y="524"/>
                  </a:lnTo>
                  <a:lnTo>
                    <a:pt x="854" y="508"/>
                  </a:lnTo>
                  <a:lnTo>
                    <a:pt x="839" y="491"/>
                  </a:lnTo>
                  <a:lnTo>
                    <a:pt x="827" y="471"/>
                  </a:lnTo>
                  <a:lnTo>
                    <a:pt x="816" y="451"/>
                  </a:lnTo>
                  <a:lnTo>
                    <a:pt x="807" y="427"/>
                  </a:lnTo>
                  <a:lnTo>
                    <a:pt x="800" y="402"/>
                  </a:lnTo>
                  <a:lnTo>
                    <a:pt x="796" y="375"/>
                  </a:lnTo>
                  <a:lnTo>
                    <a:pt x="795" y="345"/>
                  </a:lnTo>
                  <a:lnTo>
                    <a:pt x="796" y="308"/>
                  </a:lnTo>
                  <a:lnTo>
                    <a:pt x="802" y="272"/>
                  </a:lnTo>
                  <a:lnTo>
                    <a:pt x="809" y="238"/>
                  </a:lnTo>
                  <a:lnTo>
                    <a:pt x="820" y="206"/>
                  </a:lnTo>
                  <a:lnTo>
                    <a:pt x="833" y="176"/>
                  </a:lnTo>
                  <a:lnTo>
                    <a:pt x="850" y="147"/>
                  </a:lnTo>
                  <a:lnTo>
                    <a:pt x="868" y="121"/>
                  </a:lnTo>
                  <a:lnTo>
                    <a:pt x="891" y="97"/>
                  </a:lnTo>
                  <a:lnTo>
                    <a:pt x="914" y="75"/>
                  </a:lnTo>
                  <a:lnTo>
                    <a:pt x="941" y="55"/>
                  </a:lnTo>
                  <a:lnTo>
                    <a:pt x="969" y="39"/>
                  </a:lnTo>
                  <a:lnTo>
                    <a:pt x="999" y="26"/>
                  </a:lnTo>
                  <a:lnTo>
                    <a:pt x="1032" y="14"/>
                  </a:lnTo>
                  <a:lnTo>
                    <a:pt x="1067" y="6"/>
                  </a:lnTo>
                  <a:lnTo>
                    <a:pt x="1104" y="1"/>
                  </a:lnTo>
                  <a:lnTo>
                    <a:pt x="1143" y="0"/>
                  </a:lnTo>
                  <a:lnTo>
                    <a:pt x="1166" y="0"/>
                  </a:lnTo>
                  <a:lnTo>
                    <a:pt x="1190" y="3"/>
                  </a:lnTo>
                  <a:lnTo>
                    <a:pt x="1211" y="6"/>
                  </a:lnTo>
                  <a:lnTo>
                    <a:pt x="1232" y="11"/>
                  </a:lnTo>
                  <a:lnTo>
                    <a:pt x="1251" y="17"/>
                  </a:lnTo>
                  <a:lnTo>
                    <a:pt x="1269" y="24"/>
                  </a:lnTo>
                  <a:lnTo>
                    <a:pt x="1284" y="31"/>
                  </a:lnTo>
                  <a:lnTo>
                    <a:pt x="1298" y="38"/>
                  </a:lnTo>
                  <a:lnTo>
                    <a:pt x="1312" y="45"/>
                  </a:lnTo>
                  <a:lnTo>
                    <a:pt x="1323" y="52"/>
                  </a:lnTo>
                  <a:lnTo>
                    <a:pt x="1333" y="59"/>
                  </a:lnTo>
                  <a:lnTo>
                    <a:pt x="1340" y="65"/>
                  </a:lnTo>
                  <a:lnTo>
                    <a:pt x="1348" y="70"/>
                  </a:lnTo>
                  <a:lnTo>
                    <a:pt x="1352" y="74"/>
                  </a:lnTo>
                  <a:lnTo>
                    <a:pt x="1355" y="76"/>
                  </a:lnTo>
                  <a:lnTo>
                    <a:pt x="1357" y="78"/>
                  </a:lnTo>
                  <a:close/>
                  <a:moveTo>
                    <a:pt x="557" y="232"/>
                  </a:moveTo>
                  <a:lnTo>
                    <a:pt x="556" y="217"/>
                  </a:lnTo>
                  <a:lnTo>
                    <a:pt x="554" y="203"/>
                  </a:lnTo>
                  <a:lnTo>
                    <a:pt x="551" y="190"/>
                  </a:lnTo>
                  <a:lnTo>
                    <a:pt x="545" y="178"/>
                  </a:lnTo>
                  <a:lnTo>
                    <a:pt x="539" y="166"/>
                  </a:lnTo>
                  <a:lnTo>
                    <a:pt x="532" y="155"/>
                  </a:lnTo>
                  <a:lnTo>
                    <a:pt x="524" y="145"/>
                  </a:lnTo>
                  <a:lnTo>
                    <a:pt x="514" y="137"/>
                  </a:lnTo>
                  <a:lnTo>
                    <a:pt x="503" y="128"/>
                  </a:lnTo>
                  <a:lnTo>
                    <a:pt x="491" y="121"/>
                  </a:lnTo>
                  <a:lnTo>
                    <a:pt x="477" y="115"/>
                  </a:lnTo>
                  <a:lnTo>
                    <a:pt x="462" y="110"/>
                  </a:lnTo>
                  <a:lnTo>
                    <a:pt x="446" y="106"/>
                  </a:lnTo>
                  <a:lnTo>
                    <a:pt x="430" y="103"/>
                  </a:lnTo>
                  <a:lnTo>
                    <a:pt x="411" y="101"/>
                  </a:lnTo>
                  <a:lnTo>
                    <a:pt x="392" y="101"/>
                  </a:lnTo>
                  <a:lnTo>
                    <a:pt x="386" y="101"/>
                  </a:lnTo>
                  <a:lnTo>
                    <a:pt x="379" y="101"/>
                  </a:lnTo>
                  <a:lnTo>
                    <a:pt x="373" y="101"/>
                  </a:lnTo>
                  <a:lnTo>
                    <a:pt x="368" y="101"/>
                  </a:lnTo>
                  <a:lnTo>
                    <a:pt x="362" y="101"/>
                  </a:lnTo>
                  <a:lnTo>
                    <a:pt x="357" y="101"/>
                  </a:lnTo>
                  <a:lnTo>
                    <a:pt x="352" y="101"/>
                  </a:lnTo>
                  <a:lnTo>
                    <a:pt x="347" y="101"/>
                  </a:lnTo>
                  <a:lnTo>
                    <a:pt x="342" y="101"/>
                  </a:lnTo>
                  <a:lnTo>
                    <a:pt x="336" y="101"/>
                  </a:lnTo>
                  <a:lnTo>
                    <a:pt x="332" y="101"/>
                  </a:lnTo>
                  <a:lnTo>
                    <a:pt x="328" y="101"/>
                  </a:lnTo>
                  <a:lnTo>
                    <a:pt x="324" y="101"/>
                  </a:lnTo>
                  <a:lnTo>
                    <a:pt x="321" y="101"/>
                  </a:lnTo>
                  <a:lnTo>
                    <a:pt x="319" y="101"/>
                  </a:lnTo>
                  <a:lnTo>
                    <a:pt x="317" y="101"/>
                  </a:lnTo>
                  <a:lnTo>
                    <a:pt x="311" y="128"/>
                  </a:lnTo>
                  <a:lnTo>
                    <a:pt x="306" y="154"/>
                  </a:lnTo>
                  <a:lnTo>
                    <a:pt x="302" y="178"/>
                  </a:lnTo>
                  <a:lnTo>
                    <a:pt x="297" y="200"/>
                  </a:lnTo>
                  <a:lnTo>
                    <a:pt x="294" y="221"/>
                  </a:lnTo>
                  <a:lnTo>
                    <a:pt x="291" y="240"/>
                  </a:lnTo>
                  <a:lnTo>
                    <a:pt x="288" y="260"/>
                  </a:lnTo>
                  <a:lnTo>
                    <a:pt x="285" y="278"/>
                  </a:lnTo>
                  <a:lnTo>
                    <a:pt x="282" y="297"/>
                  </a:lnTo>
                  <a:lnTo>
                    <a:pt x="279" y="316"/>
                  </a:lnTo>
                  <a:lnTo>
                    <a:pt x="276" y="336"/>
                  </a:lnTo>
                  <a:lnTo>
                    <a:pt x="273" y="356"/>
                  </a:lnTo>
                  <a:lnTo>
                    <a:pt x="270" y="379"/>
                  </a:lnTo>
                  <a:lnTo>
                    <a:pt x="267" y="402"/>
                  </a:lnTo>
                  <a:lnTo>
                    <a:pt x="263" y="429"/>
                  </a:lnTo>
                  <a:lnTo>
                    <a:pt x="259" y="458"/>
                  </a:lnTo>
                  <a:lnTo>
                    <a:pt x="260" y="458"/>
                  </a:lnTo>
                  <a:lnTo>
                    <a:pt x="261" y="458"/>
                  </a:lnTo>
                  <a:lnTo>
                    <a:pt x="263" y="459"/>
                  </a:lnTo>
                  <a:lnTo>
                    <a:pt x="264" y="459"/>
                  </a:lnTo>
                  <a:lnTo>
                    <a:pt x="266" y="460"/>
                  </a:lnTo>
                  <a:lnTo>
                    <a:pt x="268" y="460"/>
                  </a:lnTo>
                  <a:lnTo>
                    <a:pt x="270" y="460"/>
                  </a:lnTo>
                  <a:lnTo>
                    <a:pt x="272" y="460"/>
                  </a:lnTo>
                  <a:lnTo>
                    <a:pt x="274" y="460"/>
                  </a:lnTo>
                  <a:lnTo>
                    <a:pt x="276" y="460"/>
                  </a:lnTo>
                  <a:lnTo>
                    <a:pt x="279" y="460"/>
                  </a:lnTo>
                  <a:lnTo>
                    <a:pt x="281" y="460"/>
                  </a:lnTo>
                  <a:lnTo>
                    <a:pt x="283" y="460"/>
                  </a:lnTo>
                  <a:lnTo>
                    <a:pt x="286" y="460"/>
                  </a:lnTo>
                  <a:lnTo>
                    <a:pt x="288" y="460"/>
                  </a:lnTo>
                  <a:lnTo>
                    <a:pt x="291" y="461"/>
                  </a:lnTo>
                  <a:lnTo>
                    <a:pt x="321" y="459"/>
                  </a:lnTo>
                  <a:lnTo>
                    <a:pt x="350" y="456"/>
                  </a:lnTo>
                  <a:lnTo>
                    <a:pt x="377" y="451"/>
                  </a:lnTo>
                  <a:lnTo>
                    <a:pt x="402" y="443"/>
                  </a:lnTo>
                  <a:lnTo>
                    <a:pt x="426" y="434"/>
                  </a:lnTo>
                  <a:lnTo>
                    <a:pt x="448" y="423"/>
                  </a:lnTo>
                  <a:lnTo>
                    <a:pt x="468" y="409"/>
                  </a:lnTo>
                  <a:lnTo>
                    <a:pt x="486" y="395"/>
                  </a:lnTo>
                  <a:lnTo>
                    <a:pt x="501" y="380"/>
                  </a:lnTo>
                  <a:lnTo>
                    <a:pt x="516" y="362"/>
                  </a:lnTo>
                  <a:lnTo>
                    <a:pt x="528" y="343"/>
                  </a:lnTo>
                  <a:lnTo>
                    <a:pt x="538" y="323"/>
                  </a:lnTo>
                  <a:lnTo>
                    <a:pt x="545" y="302"/>
                  </a:lnTo>
                  <a:lnTo>
                    <a:pt x="552" y="279"/>
                  </a:lnTo>
                  <a:lnTo>
                    <a:pt x="555" y="256"/>
                  </a:lnTo>
                  <a:lnTo>
                    <a:pt x="557" y="23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 name=""/>
            <p:cNvSpPr/>
            <p:nvPr/>
          </p:nvSpPr>
          <p:spPr>
            <a:xfrm>
              <a:off x="8716320" y="6510600"/>
              <a:ext cx="117720" cy="193680"/>
            </a:xfrm>
            <a:custGeom>
              <a:avLst/>
              <a:gdLst/>
              <a:ahLst/>
              <a:rect l="l" t="t" r="r" b="b"/>
              <a:pathLst>
                <a:path w="993" h="1371">
                  <a:moveTo>
                    <a:pt x="993" y="332"/>
                  </a:moveTo>
                  <a:lnTo>
                    <a:pt x="993" y="312"/>
                  </a:lnTo>
                  <a:lnTo>
                    <a:pt x="993" y="292"/>
                  </a:lnTo>
                  <a:lnTo>
                    <a:pt x="992" y="274"/>
                  </a:lnTo>
                  <a:lnTo>
                    <a:pt x="992" y="255"/>
                  </a:lnTo>
                  <a:lnTo>
                    <a:pt x="991" y="238"/>
                  </a:lnTo>
                  <a:lnTo>
                    <a:pt x="990" y="220"/>
                  </a:lnTo>
                  <a:lnTo>
                    <a:pt x="988" y="204"/>
                  </a:lnTo>
                  <a:lnTo>
                    <a:pt x="985" y="188"/>
                  </a:lnTo>
                  <a:lnTo>
                    <a:pt x="982" y="171"/>
                  </a:lnTo>
                  <a:lnTo>
                    <a:pt x="977" y="156"/>
                  </a:lnTo>
                  <a:lnTo>
                    <a:pt x="971" y="140"/>
                  </a:lnTo>
                  <a:lnTo>
                    <a:pt x="964" y="125"/>
                  </a:lnTo>
                  <a:lnTo>
                    <a:pt x="955" y="110"/>
                  </a:lnTo>
                  <a:lnTo>
                    <a:pt x="946" y="95"/>
                  </a:lnTo>
                  <a:lnTo>
                    <a:pt x="934" y="81"/>
                  </a:lnTo>
                  <a:lnTo>
                    <a:pt x="921" y="67"/>
                  </a:lnTo>
                  <a:lnTo>
                    <a:pt x="907" y="54"/>
                  </a:lnTo>
                  <a:lnTo>
                    <a:pt x="893" y="43"/>
                  </a:lnTo>
                  <a:lnTo>
                    <a:pt x="877" y="34"/>
                  </a:lnTo>
                  <a:lnTo>
                    <a:pt x="863" y="25"/>
                  </a:lnTo>
                  <a:lnTo>
                    <a:pt x="847" y="19"/>
                  </a:lnTo>
                  <a:lnTo>
                    <a:pt x="833" y="14"/>
                  </a:lnTo>
                  <a:lnTo>
                    <a:pt x="817" y="10"/>
                  </a:lnTo>
                  <a:lnTo>
                    <a:pt x="801" y="6"/>
                  </a:lnTo>
                  <a:lnTo>
                    <a:pt x="785" y="4"/>
                  </a:lnTo>
                  <a:lnTo>
                    <a:pt x="769" y="2"/>
                  </a:lnTo>
                  <a:lnTo>
                    <a:pt x="752" y="1"/>
                  </a:lnTo>
                  <a:lnTo>
                    <a:pt x="735" y="1"/>
                  </a:lnTo>
                  <a:lnTo>
                    <a:pt x="716" y="0"/>
                  </a:lnTo>
                  <a:lnTo>
                    <a:pt x="699" y="0"/>
                  </a:lnTo>
                  <a:lnTo>
                    <a:pt x="679" y="0"/>
                  </a:lnTo>
                  <a:lnTo>
                    <a:pt x="661" y="1"/>
                  </a:lnTo>
                  <a:lnTo>
                    <a:pt x="334" y="1"/>
                  </a:lnTo>
                  <a:lnTo>
                    <a:pt x="315" y="0"/>
                  </a:lnTo>
                  <a:lnTo>
                    <a:pt x="295" y="0"/>
                  </a:lnTo>
                  <a:lnTo>
                    <a:pt x="277" y="0"/>
                  </a:lnTo>
                  <a:lnTo>
                    <a:pt x="259" y="1"/>
                  </a:lnTo>
                  <a:lnTo>
                    <a:pt x="242" y="1"/>
                  </a:lnTo>
                  <a:lnTo>
                    <a:pt x="226" y="2"/>
                  </a:lnTo>
                  <a:lnTo>
                    <a:pt x="208" y="4"/>
                  </a:lnTo>
                  <a:lnTo>
                    <a:pt x="193" y="6"/>
                  </a:lnTo>
                  <a:lnTo>
                    <a:pt x="176" y="10"/>
                  </a:lnTo>
                  <a:lnTo>
                    <a:pt x="161" y="14"/>
                  </a:lnTo>
                  <a:lnTo>
                    <a:pt x="146" y="19"/>
                  </a:lnTo>
                  <a:lnTo>
                    <a:pt x="130" y="25"/>
                  </a:lnTo>
                  <a:lnTo>
                    <a:pt x="116" y="34"/>
                  </a:lnTo>
                  <a:lnTo>
                    <a:pt x="102" y="43"/>
                  </a:lnTo>
                  <a:lnTo>
                    <a:pt x="86" y="54"/>
                  </a:lnTo>
                  <a:lnTo>
                    <a:pt x="73" y="67"/>
                  </a:lnTo>
                  <a:lnTo>
                    <a:pt x="60" y="81"/>
                  </a:lnTo>
                  <a:lnTo>
                    <a:pt x="47" y="95"/>
                  </a:lnTo>
                  <a:lnTo>
                    <a:pt x="38" y="110"/>
                  </a:lnTo>
                  <a:lnTo>
                    <a:pt x="29" y="125"/>
                  </a:lnTo>
                  <a:lnTo>
                    <a:pt x="22" y="140"/>
                  </a:lnTo>
                  <a:lnTo>
                    <a:pt x="17" y="156"/>
                  </a:lnTo>
                  <a:lnTo>
                    <a:pt x="12" y="171"/>
                  </a:lnTo>
                  <a:lnTo>
                    <a:pt x="8" y="188"/>
                  </a:lnTo>
                  <a:lnTo>
                    <a:pt x="5" y="204"/>
                  </a:lnTo>
                  <a:lnTo>
                    <a:pt x="3" y="220"/>
                  </a:lnTo>
                  <a:lnTo>
                    <a:pt x="2" y="238"/>
                  </a:lnTo>
                  <a:lnTo>
                    <a:pt x="1" y="255"/>
                  </a:lnTo>
                  <a:lnTo>
                    <a:pt x="1" y="274"/>
                  </a:lnTo>
                  <a:lnTo>
                    <a:pt x="0" y="292"/>
                  </a:lnTo>
                  <a:lnTo>
                    <a:pt x="0" y="312"/>
                  </a:lnTo>
                  <a:lnTo>
                    <a:pt x="1" y="332"/>
                  </a:lnTo>
                  <a:lnTo>
                    <a:pt x="1" y="1038"/>
                  </a:lnTo>
                  <a:lnTo>
                    <a:pt x="0" y="1058"/>
                  </a:lnTo>
                  <a:lnTo>
                    <a:pt x="0" y="1076"/>
                  </a:lnTo>
                  <a:lnTo>
                    <a:pt x="1" y="1096"/>
                  </a:lnTo>
                  <a:lnTo>
                    <a:pt x="1" y="1113"/>
                  </a:lnTo>
                  <a:lnTo>
                    <a:pt x="2" y="1132"/>
                  </a:lnTo>
                  <a:lnTo>
                    <a:pt x="3" y="1149"/>
                  </a:lnTo>
                  <a:lnTo>
                    <a:pt x="5" y="1165"/>
                  </a:lnTo>
                  <a:lnTo>
                    <a:pt x="8" y="1182"/>
                  </a:lnTo>
                  <a:lnTo>
                    <a:pt x="12" y="1198"/>
                  </a:lnTo>
                  <a:lnTo>
                    <a:pt x="17" y="1214"/>
                  </a:lnTo>
                  <a:lnTo>
                    <a:pt x="22" y="1229"/>
                  </a:lnTo>
                  <a:lnTo>
                    <a:pt x="29" y="1244"/>
                  </a:lnTo>
                  <a:lnTo>
                    <a:pt x="38" y="1259"/>
                  </a:lnTo>
                  <a:lnTo>
                    <a:pt x="47" y="1274"/>
                  </a:lnTo>
                  <a:lnTo>
                    <a:pt x="60" y="1289"/>
                  </a:lnTo>
                  <a:lnTo>
                    <a:pt x="73" y="1303"/>
                  </a:lnTo>
                  <a:lnTo>
                    <a:pt x="86" y="1315"/>
                  </a:lnTo>
                  <a:lnTo>
                    <a:pt x="102" y="1327"/>
                  </a:lnTo>
                  <a:lnTo>
                    <a:pt x="116" y="1336"/>
                  </a:lnTo>
                  <a:lnTo>
                    <a:pt x="130" y="1344"/>
                  </a:lnTo>
                  <a:lnTo>
                    <a:pt x="146" y="1350"/>
                  </a:lnTo>
                  <a:lnTo>
                    <a:pt x="161" y="1356"/>
                  </a:lnTo>
                  <a:lnTo>
                    <a:pt x="176" y="1360"/>
                  </a:lnTo>
                  <a:lnTo>
                    <a:pt x="193" y="1363"/>
                  </a:lnTo>
                  <a:lnTo>
                    <a:pt x="208" y="1367"/>
                  </a:lnTo>
                  <a:lnTo>
                    <a:pt x="226" y="1368"/>
                  </a:lnTo>
                  <a:lnTo>
                    <a:pt x="242" y="1369"/>
                  </a:lnTo>
                  <a:lnTo>
                    <a:pt x="259" y="1370"/>
                  </a:lnTo>
                  <a:lnTo>
                    <a:pt x="277" y="1370"/>
                  </a:lnTo>
                  <a:lnTo>
                    <a:pt x="295" y="1371"/>
                  </a:lnTo>
                  <a:lnTo>
                    <a:pt x="315" y="1371"/>
                  </a:lnTo>
                  <a:lnTo>
                    <a:pt x="334" y="1371"/>
                  </a:lnTo>
                  <a:lnTo>
                    <a:pt x="661" y="1371"/>
                  </a:lnTo>
                  <a:lnTo>
                    <a:pt x="679" y="1371"/>
                  </a:lnTo>
                  <a:lnTo>
                    <a:pt x="699" y="1371"/>
                  </a:lnTo>
                  <a:lnTo>
                    <a:pt x="717" y="1370"/>
                  </a:lnTo>
                  <a:lnTo>
                    <a:pt x="735" y="1370"/>
                  </a:lnTo>
                  <a:lnTo>
                    <a:pt x="752" y="1369"/>
                  </a:lnTo>
                  <a:lnTo>
                    <a:pt x="769" y="1368"/>
                  </a:lnTo>
                  <a:lnTo>
                    <a:pt x="786" y="1367"/>
                  </a:lnTo>
                  <a:lnTo>
                    <a:pt x="801" y="1363"/>
                  </a:lnTo>
                  <a:lnTo>
                    <a:pt x="818" y="1360"/>
                  </a:lnTo>
                  <a:lnTo>
                    <a:pt x="833" y="1356"/>
                  </a:lnTo>
                  <a:lnTo>
                    <a:pt x="848" y="1350"/>
                  </a:lnTo>
                  <a:lnTo>
                    <a:pt x="863" y="1344"/>
                  </a:lnTo>
                  <a:lnTo>
                    <a:pt x="878" y="1336"/>
                  </a:lnTo>
                  <a:lnTo>
                    <a:pt x="893" y="1327"/>
                  </a:lnTo>
                  <a:lnTo>
                    <a:pt x="907" y="1315"/>
                  </a:lnTo>
                  <a:lnTo>
                    <a:pt x="921" y="1303"/>
                  </a:lnTo>
                  <a:lnTo>
                    <a:pt x="934" y="1289"/>
                  </a:lnTo>
                  <a:lnTo>
                    <a:pt x="946" y="1274"/>
                  </a:lnTo>
                  <a:lnTo>
                    <a:pt x="955" y="1259"/>
                  </a:lnTo>
                  <a:lnTo>
                    <a:pt x="964" y="1244"/>
                  </a:lnTo>
                  <a:lnTo>
                    <a:pt x="971" y="1229"/>
                  </a:lnTo>
                  <a:lnTo>
                    <a:pt x="977" y="1214"/>
                  </a:lnTo>
                  <a:lnTo>
                    <a:pt x="982" y="1198"/>
                  </a:lnTo>
                  <a:lnTo>
                    <a:pt x="985" y="1182"/>
                  </a:lnTo>
                  <a:lnTo>
                    <a:pt x="988" y="1165"/>
                  </a:lnTo>
                  <a:lnTo>
                    <a:pt x="990" y="1149"/>
                  </a:lnTo>
                  <a:lnTo>
                    <a:pt x="991" y="1132"/>
                  </a:lnTo>
                  <a:lnTo>
                    <a:pt x="992" y="1113"/>
                  </a:lnTo>
                  <a:lnTo>
                    <a:pt x="992" y="1096"/>
                  </a:lnTo>
                  <a:lnTo>
                    <a:pt x="993" y="1076"/>
                  </a:lnTo>
                  <a:lnTo>
                    <a:pt x="993" y="1058"/>
                  </a:lnTo>
                  <a:lnTo>
                    <a:pt x="993" y="1038"/>
                  </a:lnTo>
                  <a:lnTo>
                    <a:pt x="993" y="332"/>
                  </a:lnTo>
                  <a:close/>
                  <a:moveTo>
                    <a:pt x="761" y="1046"/>
                  </a:moveTo>
                  <a:lnTo>
                    <a:pt x="748" y="1052"/>
                  </a:lnTo>
                  <a:lnTo>
                    <a:pt x="736" y="1058"/>
                  </a:lnTo>
                  <a:lnTo>
                    <a:pt x="723" y="1063"/>
                  </a:lnTo>
                  <a:lnTo>
                    <a:pt x="710" y="1067"/>
                  </a:lnTo>
                  <a:lnTo>
                    <a:pt x="698" y="1072"/>
                  </a:lnTo>
                  <a:lnTo>
                    <a:pt x="686" y="1075"/>
                  </a:lnTo>
                  <a:lnTo>
                    <a:pt x="673" y="1079"/>
                  </a:lnTo>
                  <a:lnTo>
                    <a:pt x="660" y="1082"/>
                  </a:lnTo>
                  <a:lnTo>
                    <a:pt x="648" y="1085"/>
                  </a:lnTo>
                  <a:lnTo>
                    <a:pt x="635" y="1087"/>
                  </a:lnTo>
                  <a:lnTo>
                    <a:pt x="622" y="1089"/>
                  </a:lnTo>
                  <a:lnTo>
                    <a:pt x="610" y="1092"/>
                  </a:lnTo>
                  <a:lnTo>
                    <a:pt x="596" y="1093"/>
                  </a:lnTo>
                  <a:lnTo>
                    <a:pt x="584" y="1094"/>
                  </a:lnTo>
                  <a:lnTo>
                    <a:pt x="571" y="1094"/>
                  </a:lnTo>
                  <a:lnTo>
                    <a:pt x="559" y="1095"/>
                  </a:lnTo>
                  <a:lnTo>
                    <a:pt x="527" y="1093"/>
                  </a:lnTo>
                  <a:lnTo>
                    <a:pt x="498" y="1088"/>
                  </a:lnTo>
                  <a:lnTo>
                    <a:pt x="470" y="1082"/>
                  </a:lnTo>
                  <a:lnTo>
                    <a:pt x="444" y="1074"/>
                  </a:lnTo>
                  <a:lnTo>
                    <a:pt x="420" y="1063"/>
                  </a:lnTo>
                  <a:lnTo>
                    <a:pt x="398" y="1048"/>
                  </a:lnTo>
                  <a:lnTo>
                    <a:pt x="377" y="1033"/>
                  </a:lnTo>
                  <a:lnTo>
                    <a:pt x="359" y="1015"/>
                  </a:lnTo>
                  <a:lnTo>
                    <a:pt x="342" y="995"/>
                  </a:lnTo>
                  <a:lnTo>
                    <a:pt x="328" y="972"/>
                  </a:lnTo>
                  <a:lnTo>
                    <a:pt x="316" y="948"/>
                  </a:lnTo>
                  <a:lnTo>
                    <a:pt x="306" y="921"/>
                  </a:lnTo>
                  <a:lnTo>
                    <a:pt x="297" y="892"/>
                  </a:lnTo>
                  <a:lnTo>
                    <a:pt x="291" y="863"/>
                  </a:lnTo>
                  <a:lnTo>
                    <a:pt x="288" y="831"/>
                  </a:lnTo>
                  <a:lnTo>
                    <a:pt x="287" y="797"/>
                  </a:lnTo>
                  <a:lnTo>
                    <a:pt x="287" y="794"/>
                  </a:lnTo>
                  <a:lnTo>
                    <a:pt x="287" y="792"/>
                  </a:lnTo>
                  <a:lnTo>
                    <a:pt x="287" y="790"/>
                  </a:lnTo>
                  <a:lnTo>
                    <a:pt x="287" y="788"/>
                  </a:lnTo>
                  <a:lnTo>
                    <a:pt x="287" y="786"/>
                  </a:lnTo>
                  <a:lnTo>
                    <a:pt x="287" y="784"/>
                  </a:lnTo>
                  <a:lnTo>
                    <a:pt x="287" y="782"/>
                  </a:lnTo>
                  <a:lnTo>
                    <a:pt x="287" y="780"/>
                  </a:lnTo>
                  <a:lnTo>
                    <a:pt x="287" y="778"/>
                  </a:lnTo>
                  <a:lnTo>
                    <a:pt x="287" y="775"/>
                  </a:lnTo>
                  <a:lnTo>
                    <a:pt x="287" y="773"/>
                  </a:lnTo>
                  <a:lnTo>
                    <a:pt x="287" y="770"/>
                  </a:lnTo>
                  <a:lnTo>
                    <a:pt x="288" y="768"/>
                  </a:lnTo>
                  <a:lnTo>
                    <a:pt x="288" y="765"/>
                  </a:lnTo>
                  <a:lnTo>
                    <a:pt x="288" y="763"/>
                  </a:lnTo>
                  <a:lnTo>
                    <a:pt x="289" y="760"/>
                  </a:lnTo>
                  <a:lnTo>
                    <a:pt x="295" y="759"/>
                  </a:lnTo>
                  <a:lnTo>
                    <a:pt x="302" y="759"/>
                  </a:lnTo>
                  <a:lnTo>
                    <a:pt x="309" y="759"/>
                  </a:lnTo>
                  <a:lnTo>
                    <a:pt x="315" y="759"/>
                  </a:lnTo>
                  <a:lnTo>
                    <a:pt x="321" y="758"/>
                  </a:lnTo>
                  <a:lnTo>
                    <a:pt x="326" y="758"/>
                  </a:lnTo>
                  <a:lnTo>
                    <a:pt x="332" y="758"/>
                  </a:lnTo>
                  <a:lnTo>
                    <a:pt x="337" y="758"/>
                  </a:lnTo>
                  <a:lnTo>
                    <a:pt x="342" y="757"/>
                  </a:lnTo>
                  <a:lnTo>
                    <a:pt x="348" y="757"/>
                  </a:lnTo>
                  <a:lnTo>
                    <a:pt x="353" y="756"/>
                  </a:lnTo>
                  <a:lnTo>
                    <a:pt x="358" y="756"/>
                  </a:lnTo>
                  <a:lnTo>
                    <a:pt x="363" y="755"/>
                  </a:lnTo>
                  <a:lnTo>
                    <a:pt x="368" y="754"/>
                  </a:lnTo>
                  <a:lnTo>
                    <a:pt x="373" y="753"/>
                  </a:lnTo>
                  <a:lnTo>
                    <a:pt x="379" y="753"/>
                  </a:lnTo>
                  <a:lnTo>
                    <a:pt x="378" y="756"/>
                  </a:lnTo>
                  <a:lnTo>
                    <a:pt x="378" y="759"/>
                  </a:lnTo>
                  <a:lnTo>
                    <a:pt x="378" y="762"/>
                  </a:lnTo>
                  <a:lnTo>
                    <a:pt x="378" y="765"/>
                  </a:lnTo>
                  <a:lnTo>
                    <a:pt x="378" y="768"/>
                  </a:lnTo>
                  <a:lnTo>
                    <a:pt x="378" y="770"/>
                  </a:lnTo>
                  <a:lnTo>
                    <a:pt x="378" y="773"/>
                  </a:lnTo>
                  <a:lnTo>
                    <a:pt x="378" y="775"/>
                  </a:lnTo>
                  <a:lnTo>
                    <a:pt x="378" y="778"/>
                  </a:lnTo>
                  <a:lnTo>
                    <a:pt x="378" y="780"/>
                  </a:lnTo>
                  <a:lnTo>
                    <a:pt x="378" y="782"/>
                  </a:lnTo>
                  <a:lnTo>
                    <a:pt x="378" y="784"/>
                  </a:lnTo>
                  <a:lnTo>
                    <a:pt x="378" y="786"/>
                  </a:lnTo>
                  <a:lnTo>
                    <a:pt x="378" y="788"/>
                  </a:lnTo>
                  <a:lnTo>
                    <a:pt x="378" y="789"/>
                  </a:lnTo>
                  <a:lnTo>
                    <a:pt x="378" y="792"/>
                  </a:lnTo>
                  <a:lnTo>
                    <a:pt x="378" y="820"/>
                  </a:lnTo>
                  <a:lnTo>
                    <a:pt x="381" y="847"/>
                  </a:lnTo>
                  <a:lnTo>
                    <a:pt x="385" y="873"/>
                  </a:lnTo>
                  <a:lnTo>
                    <a:pt x="392" y="897"/>
                  </a:lnTo>
                  <a:lnTo>
                    <a:pt x="399" y="919"/>
                  </a:lnTo>
                  <a:lnTo>
                    <a:pt x="407" y="940"/>
                  </a:lnTo>
                  <a:lnTo>
                    <a:pt x="417" y="959"/>
                  </a:lnTo>
                  <a:lnTo>
                    <a:pt x="429" y="977"/>
                  </a:lnTo>
                  <a:lnTo>
                    <a:pt x="443" y="992"/>
                  </a:lnTo>
                  <a:lnTo>
                    <a:pt x="457" y="1005"/>
                  </a:lnTo>
                  <a:lnTo>
                    <a:pt x="473" y="1018"/>
                  </a:lnTo>
                  <a:lnTo>
                    <a:pt x="490" y="1027"/>
                  </a:lnTo>
                  <a:lnTo>
                    <a:pt x="508" y="1035"/>
                  </a:lnTo>
                  <a:lnTo>
                    <a:pt x="528" y="1040"/>
                  </a:lnTo>
                  <a:lnTo>
                    <a:pt x="548" y="1043"/>
                  </a:lnTo>
                  <a:lnTo>
                    <a:pt x="571" y="1045"/>
                  </a:lnTo>
                  <a:lnTo>
                    <a:pt x="583" y="1044"/>
                  </a:lnTo>
                  <a:lnTo>
                    <a:pt x="596" y="1043"/>
                  </a:lnTo>
                  <a:lnTo>
                    <a:pt x="609" y="1042"/>
                  </a:lnTo>
                  <a:lnTo>
                    <a:pt x="621" y="1040"/>
                  </a:lnTo>
                  <a:lnTo>
                    <a:pt x="634" y="1038"/>
                  </a:lnTo>
                  <a:lnTo>
                    <a:pt x="647" y="1034"/>
                  </a:lnTo>
                  <a:lnTo>
                    <a:pt x="659" y="1031"/>
                  </a:lnTo>
                  <a:lnTo>
                    <a:pt x="671" y="1026"/>
                  </a:lnTo>
                  <a:lnTo>
                    <a:pt x="684" y="1021"/>
                  </a:lnTo>
                  <a:lnTo>
                    <a:pt x="697" y="1016"/>
                  </a:lnTo>
                  <a:lnTo>
                    <a:pt x="709" y="1008"/>
                  </a:lnTo>
                  <a:lnTo>
                    <a:pt x="721" y="1001"/>
                  </a:lnTo>
                  <a:lnTo>
                    <a:pt x="735" y="994"/>
                  </a:lnTo>
                  <a:lnTo>
                    <a:pt x="748" y="985"/>
                  </a:lnTo>
                  <a:lnTo>
                    <a:pt x="760" y="976"/>
                  </a:lnTo>
                  <a:lnTo>
                    <a:pt x="775" y="966"/>
                  </a:lnTo>
                  <a:lnTo>
                    <a:pt x="761" y="1046"/>
                  </a:lnTo>
                  <a:close/>
                  <a:moveTo>
                    <a:pt x="713" y="951"/>
                  </a:moveTo>
                  <a:lnTo>
                    <a:pt x="683" y="951"/>
                  </a:lnTo>
                  <a:lnTo>
                    <a:pt x="644" y="659"/>
                  </a:lnTo>
                  <a:lnTo>
                    <a:pt x="530" y="951"/>
                  </a:lnTo>
                  <a:lnTo>
                    <a:pt x="499" y="951"/>
                  </a:lnTo>
                  <a:lnTo>
                    <a:pt x="475" y="721"/>
                  </a:lnTo>
                  <a:lnTo>
                    <a:pt x="478" y="719"/>
                  </a:lnTo>
                  <a:lnTo>
                    <a:pt x="481" y="718"/>
                  </a:lnTo>
                  <a:lnTo>
                    <a:pt x="484" y="717"/>
                  </a:lnTo>
                  <a:lnTo>
                    <a:pt x="486" y="715"/>
                  </a:lnTo>
                  <a:lnTo>
                    <a:pt x="489" y="714"/>
                  </a:lnTo>
                  <a:lnTo>
                    <a:pt x="491" y="713"/>
                  </a:lnTo>
                  <a:lnTo>
                    <a:pt x="494" y="712"/>
                  </a:lnTo>
                  <a:lnTo>
                    <a:pt x="496" y="711"/>
                  </a:lnTo>
                  <a:lnTo>
                    <a:pt x="498" y="709"/>
                  </a:lnTo>
                  <a:lnTo>
                    <a:pt x="501" y="708"/>
                  </a:lnTo>
                  <a:lnTo>
                    <a:pt x="503" y="706"/>
                  </a:lnTo>
                  <a:lnTo>
                    <a:pt x="506" y="704"/>
                  </a:lnTo>
                  <a:lnTo>
                    <a:pt x="509" y="702"/>
                  </a:lnTo>
                  <a:lnTo>
                    <a:pt x="513" y="700"/>
                  </a:lnTo>
                  <a:lnTo>
                    <a:pt x="517" y="696"/>
                  </a:lnTo>
                  <a:lnTo>
                    <a:pt x="522" y="694"/>
                  </a:lnTo>
                  <a:lnTo>
                    <a:pt x="539" y="858"/>
                  </a:lnTo>
                  <a:lnTo>
                    <a:pt x="648" y="575"/>
                  </a:lnTo>
                  <a:lnTo>
                    <a:pt x="683" y="575"/>
                  </a:lnTo>
                  <a:lnTo>
                    <a:pt x="723" y="858"/>
                  </a:lnTo>
                  <a:lnTo>
                    <a:pt x="833" y="575"/>
                  </a:lnTo>
                  <a:lnTo>
                    <a:pt x="871" y="575"/>
                  </a:lnTo>
                  <a:lnTo>
                    <a:pt x="713" y="951"/>
                  </a:lnTo>
                  <a:close/>
                  <a:moveTo>
                    <a:pt x="852" y="432"/>
                  </a:moveTo>
                  <a:lnTo>
                    <a:pt x="842" y="419"/>
                  </a:lnTo>
                  <a:lnTo>
                    <a:pt x="833" y="408"/>
                  </a:lnTo>
                  <a:lnTo>
                    <a:pt x="825" y="398"/>
                  </a:lnTo>
                  <a:lnTo>
                    <a:pt x="816" y="389"/>
                  </a:lnTo>
                  <a:lnTo>
                    <a:pt x="805" y="380"/>
                  </a:lnTo>
                  <a:lnTo>
                    <a:pt x="796" y="373"/>
                  </a:lnTo>
                  <a:lnTo>
                    <a:pt x="786" y="366"/>
                  </a:lnTo>
                  <a:lnTo>
                    <a:pt x="776" y="360"/>
                  </a:lnTo>
                  <a:lnTo>
                    <a:pt x="765" y="355"/>
                  </a:lnTo>
                  <a:lnTo>
                    <a:pt x="754" y="350"/>
                  </a:lnTo>
                  <a:lnTo>
                    <a:pt x="743" y="347"/>
                  </a:lnTo>
                  <a:lnTo>
                    <a:pt x="732" y="343"/>
                  </a:lnTo>
                  <a:lnTo>
                    <a:pt x="719" y="340"/>
                  </a:lnTo>
                  <a:lnTo>
                    <a:pt x="707" y="339"/>
                  </a:lnTo>
                  <a:lnTo>
                    <a:pt x="695" y="338"/>
                  </a:lnTo>
                  <a:lnTo>
                    <a:pt x="681" y="338"/>
                  </a:lnTo>
                  <a:lnTo>
                    <a:pt x="655" y="339"/>
                  </a:lnTo>
                  <a:lnTo>
                    <a:pt x="629" y="343"/>
                  </a:lnTo>
                  <a:lnTo>
                    <a:pt x="605" y="352"/>
                  </a:lnTo>
                  <a:lnTo>
                    <a:pt x="581" y="362"/>
                  </a:lnTo>
                  <a:lnTo>
                    <a:pt x="558" y="375"/>
                  </a:lnTo>
                  <a:lnTo>
                    <a:pt x="536" y="391"/>
                  </a:lnTo>
                  <a:lnTo>
                    <a:pt x="515" y="409"/>
                  </a:lnTo>
                  <a:lnTo>
                    <a:pt x="495" y="430"/>
                  </a:lnTo>
                  <a:lnTo>
                    <a:pt x="476" y="452"/>
                  </a:lnTo>
                  <a:lnTo>
                    <a:pt x="459" y="477"/>
                  </a:lnTo>
                  <a:lnTo>
                    <a:pt x="443" y="505"/>
                  </a:lnTo>
                  <a:lnTo>
                    <a:pt x="428" y="533"/>
                  </a:lnTo>
                  <a:lnTo>
                    <a:pt x="416" y="564"/>
                  </a:lnTo>
                  <a:lnTo>
                    <a:pt x="405" y="596"/>
                  </a:lnTo>
                  <a:lnTo>
                    <a:pt x="396" y="631"/>
                  </a:lnTo>
                  <a:lnTo>
                    <a:pt x="390" y="667"/>
                  </a:lnTo>
                  <a:lnTo>
                    <a:pt x="405" y="662"/>
                  </a:lnTo>
                  <a:lnTo>
                    <a:pt x="419" y="655"/>
                  </a:lnTo>
                  <a:lnTo>
                    <a:pt x="434" y="648"/>
                  </a:lnTo>
                  <a:lnTo>
                    <a:pt x="447" y="641"/>
                  </a:lnTo>
                  <a:lnTo>
                    <a:pt x="459" y="632"/>
                  </a:lnTo>
                  <a:lnTo>
                    <a:pt x="469" y="623"/>
                  </a:lnTo>
                  <a:lnTo>
                    <a:pt x="480" y="612"/>
                  </a:lnTo>
                  <a:lnTo>
                    <a:pt x="490" y="601"/>
                  </a:lnTo>
                  <a:lnTo>
                    <a:pt x="498" y="589"/>
                  </a:lnTo>
                  <a:lnTo>
                    <a:pt x="505" y="576"/>
                  </a:lnTo>
                  <a:lnTo>
                    <a:pt x="511" y="563"/>
                  </a:lnTo>
                  <a:lnTo>
                    <a:pt x="517" y="549"/>
                  </a:lnTo>
                  <a:lnTo>
                    <a:pt x="520" y="534"/>
                  </a:lnTo>
                  <a:lnTo>
                    <a:pt x="523" y="519"/>
                  </a:lnTo>
                  <a:lnTo>
                    <a:pt x="525" y="504"/>
                  </a:lnTo>
                  <a:lnTo>
                    <a:pt x="526" y="488"/>
                  </a:lnTo>
                  <a:lnTo>
                    <a:pt x="525" y="485"/>
                  </a:lnTo>
                  <a:lnTo>
                    <a:pt x="525" y="482"/>
                  </a:lnTo>
                  <a:lnTo>
                    <a:pt x="525" y="480"/>
                  </a:lnTo>
                  <a:lnTo>
                    <a:pt x="525" y="477"/>
                  </a:lnTo>
                  <a:lnTo>
                    <a:pt x="525" y="475"/>
                  </a:lnTo>
                  <a:lnTo>
                    <a:pt x="525" y="472"/>
                  </a:lnTo>
                  <a:lnTo>
                    <a:pt x="525" y="470"/>
                  </a:lnTo>
                  <a:lnTo>
                    <a:pt x="525" y="468"/>
                  </a:lnTo>
                  <a:lnTo>
                    <a:pt x="524" y="465"/>
                  </a:lnTo>
                  <a:lnTo>
                    <a:pt x="524" y="463"/>
                  </a:lnTo>
                  <a:lnTo>
                    <a:pt x="523" y="459"/>
                  </a:lnTo>
                  <a:lnTo>
                    <a:pt x="523" y="457"/>
                  </a:lnTo>
                  <a:lnTo>
                    <a:pt x="522" y="454"/>
                  </a:lnTo>
                  <a:lnTo>
                    <a:pt x="522" y="451"/>
                  </a:lnTo>
                  <a:lnTo>
                    <a:pt x="521" y="448"/>
                  </a:lnTo>
                  <a:lnTo>
                    <a:pt x="521" y="445"/>
                  </a:lnTo>
                  <a:lnTo>
                    <a:pt x="525" y="440"/>
                  </a:lnTo>
                  <a:lnTo>
                    <a:pt x="530" y="436"/>
                  </a:lnTo>
                  <a:lnTo>
                    <a:pt x="534" y="432"/>
                  </a:lnTo>
                  <a:lnTo>
                    <a:pt x="539" y="428"/>
                  </a:lnTo>
                  <a:lnTo>
                    <a:pt x="543" y="424"/>
                  </a:lnTo>
                  <a:lnTo>
                    <a:pt x="547" y="420"/>
                  </a:lnTo>
                  <a:lnTo>
                    <a:pt x="551" y="417"/>
                  </a:lnTo>
                  <a:lnTo>
                    <a:pt x="557" y="413"/>
                  </a:lnTo>
                  <a:lnTo>
                    <a:pt x="561" y="410"/>
                  </a:lnTo>
                  <a:lnTo>
                    <a:pt x="565" y="407"/>
                  </a:lnTo>
                  <a:lnTo>
                    <a:pt x="569" y="404"/>
                  </a:lnTo>
                  <a:lnTo>
                    <a:pt x="573" y="402"/>
                  </a:lnTo>
                  <a:lnTo>
                    <a:pt x="578" y="399"/>
                  </a:lnTo>
                  <a:lnTo>
                    <a:pt x="582" y="396"/>
                  </a:lnTo>
                  <a:lnTo>
                    <a:pt x="587" y="394"/>
                  </a:lnTo>
                  <a:lnTo>
                    <a:pt x="592" y="392"/>
                  </a:lnTo>
                  <a:lnTo>
                    <a:pt x="594" y="395"/>
                  </a:lnTo>
                  <a:lnTo>
                    <a:pt x="596" y="399"/>
                  </a:lnTo>
                  <a:lnTo>
                    <a:pt x="599" y="403"/>
                  </a:lnTo>
                  <a:lnTo>
                    <a:pt x="600" y="407"/>
                  </a:lnTo>
                  <a:lnTo>
                    <a:pt x="602" y="411"/>
                  </a:lnTo>
                  <a:lnTo>
                    <a:pt x="603" y="415"/>
                  </a:lnTo>
                  <a:lnTo>
                    <a:pt x="605" y="419"/>
                  </a:lnTo>
                  <a:lnTo>
                    <a:pt x="606" y="424"/>
                  </a:lnTo>
                  <a:lnTo>
                    <a:pt x="607" y="429"/>
                  </a:lnTo>
                  <a:lnTo>
                    <a:pt x="608" y="433"/>
                  </a:lnTo>
                  <a:lnTo>
                    <a:pt x="609" y="438"/>
                  </a:lnTo>
                  <a:lnTo>
                    <a:pt x="609" y="443"/>
                  </a:lnTo>
                  <a:lnTo>
                    <a:pt x="610" y="448"/>
                  </a:lnTo>
                  <a:lnTo>
                    <a:pt x="610" y="453"/>
                  </a:lnTo>
                  <a:lnTo>
                    <a:pt x="610" y="458"/>
                  </a:lnTo>
                  <a:lnTo>
                    <a:pt x="611" y="465"/>
                  </a:lnTo>
                  <a:lnTo>
                    <a:pt x="609" y="494"/>
                  </a:lnTo>
                  <a:lnTo>
                    <a:pt x="605" y="524"/>
                  </a:lnTo>
                  <a:lnTo>
                    <a:pt x="597" y="551"/>
                  </a:lnTo>
                  <a:lnTo>
                    <a:pt x="587" y="576"/>
                  </a:lnTo>
                  <a:lnTo>
                    <a:pt x="575" y="600"/>
                  </a:lnTo>
                  <a:lnTo>
                    <a:pt x="560" y="622"/>
                  </a:lnTo>
                  <a:lnTo>
                    <a:pt x="541" y="642"/>
                  </a:lnTo>
                  <a:lnTo>
                    <a:pt x="521" y="660"/>
                  </a:lnTo>
                  <a:lnTo>
                    <a:pt x="497" y="676"/>
                  </a:lnTo>
                  <a:lnTo>
                    <a:pt x="471" y="689"/>
                  </a:lnTo>
                  <a:lnTo>
                    <a:pt x="443" y="702"/>
                  </a:lnTo>
                  <a:lnTo>
                    <a:pt x="412" y="711"/>
                  </a:lnTo>
                  <a:lnTo>
                    <a:pt x="379" y="719"/>
                  </a:lnTo>
                  <a:lnTo>
                    <a:pt x="343" y="724"/>
                  </a:lnTo>
                  <a:lnTo>
                    <a:pt x="307" y="727"/>
                  </a:lnTo>
                  <a:lnTo>
                    <a:pt x="267" y="729"/>
                  </a:lnTo>
                  <a:lnTo>
                    <a:pt x="265" y="728"/>
                  </a:lnTo>
                  <a:lnTo>
                    <a:pt x="264" y="728"/>
                  </a:lnTo>
                  <a:lnTo>
                    <a:pt x="261" y="728"/>
                  </a:lnTo>
                  <a:lnTo>
                    <a:pt x="260" y="728"/>
                  </a:lnTo>
                  <a:lnTo>
                    <a:pt x="258" y="728"/>
                  </a:lnTo>
                  <a:lnTo>
                    <a:pt x="257" y="728"/>
                  </a:lnTo>
                  <a:lnTo>
                    <a:pt x="255" y="728"/>
                  </a:lnTo>
                  <a:lnTo>
                    <a:pt x="254" y="728"/>
                  </a:lnTo>
                  <a:lnTo>
                    <a:pt x="252" y="728"/>
                  </a:lnTo>
                  <a:lnTo>
                    <a:pt x="250" y="728"/>
                  </a:lnTo>
                  <a:lnTo>
                    <a:pt x="249" y="728"/>
                  </a:lnTo>
                  <a:lnTo>
                    <a:pt x="247" y="728"/>
                  </a:lnTo>
                  <a:lnTo>
                    <a:pt x="245" y="728"/>
                  </a:lnTo>
                  <a:lnTo>
                    <a:pt x="243" y="728"/>
                  </a:lnTo>
                  <a:lnTo>
                    <a:pt x="242" y="728"/>
                  </a:lnTo>
                  <a:lnTo>
                    <a:pt x="240" y="728"/>
                  </a:lnTo>
                  <a:lnTo>
                    <a:pt x="184" y="1082"/>
                  </a:lnTo>
                  <a:lnTo>
                    <a:pt x="99" y="1082"/>
                  </a:lnTo>
                  <a:lnTo>
                    <a:pt x="225" y="297"/>
                  </a:lnTo>
                  <a:lnTo>
                    <a:pt x="392" y="297"/>
                  </a:lnTo>
                  <a:lnTo>
                    <a:pt x="404" y="297"/>
                  </a:lnTo>
                  <a:lnTo>
                    <a:pt x="416" y="297"/>
                  </a:lnTo>
                  <a:lnTo>
                    <a:pt x="427" y="297"/>
                  </a:lnTo>
                  <a:lnTo>
                    <a:pt x="439" y="298"/>
                  </a:lnTo>
                  <a:lnTo>
                    <a:pt x="449" y="299"/>
                  </a:lnTo>
                  <a:lnTo>
                    <a:pt x="459" y="300"/>
                  </a:lnTo>
                  <a:lnTo>
                    <a:pt x="468" y="301"/>
                  </a:lnTo>
                  <a:lnTo>
                    <a:pt x="478" y="303"/>
                  </a:lnTo>
                  <a:lnTo>
                    <a:pt x="487" y="306"/>
                  </a:lnTo>
                  <a:lnTo>
                    <a:pt x="495" y="308"/>
                  </a:lnTo>
                  <a:lnTo>
                    <a:pt x="503" y="310"/>
                  </a:lnTo>
                  <a:lnTo>
                    <a:pt x="511" y="312"/>
                  </a:lnTo>
                  <a:lnTo>
                    <a:pt x="519" y="315"/>
                  </a:lnTo>
                  <a:lnTo>
                    <a:pt x="526" y="318"/>
                  </a:lnTo>
                  <a:lnTo>
                    <a:pt x="533" y="321"/>
                  </a:lnTo>
                  <a:lnTo>
                    <a:pt x="540" y="325"/>
                  </a:lnTo>
                  <a:lnTo>
                    <a:pt x="551" y="319"/>
                  </a:lnTo>
                  <a:lnTo>
                    <a:pt x="562" y="315"/>
                  </a:lnTo>
                  <a:lnTo>
                    <a:pt x="573" y="311"/>
                  </a:lnTo>
                  <a:lnTo>
                    <a:pt x="582" y="307"/>
                  </a:lnTo>
                  <a:lnTo>
                    <a:pt x="592" y="303"/>
                  </a:lnTo>
                  <a:lnTo>
                    <a:pt x="602" y="300"/>
                  </a:lnTo>
                  <a:lnTo>
                    <a:pt x="610" y="297"/>
                  </a:lnTo>
                  <a:lnTo>
                    <a:pt x="619" y="295"/>
                  </a:lnTo>
                  <a:lnTo>
                    <a:pt x="628" y="293"/>
                  </a:lnTo>
                  <a:lnTo>
                    <a:pt x="636" y="292"/>
                  </a:lnTo>
                  <a:lnTo>
                    <a:pt x="646" y="290"/>
                  </a:lnTo>
                  <a:lnTo>
                    <a:pt x="655" y="289"/>
                  </a:lnTo>
                  <a:lnTo>
                    <a:pt x="664" y="288"/>
                  </a:lnTo>
                  <a:lnTo>
                    <a:pt x="673" y="288"/>
                  </a:lnTo>
                  <a:lnTo>
                    <a:pt x="683" y="288"/>
                  </a:lnTo>
                  <a:lnTo>
                    <a:pt x="694" y="288"/>
                  </a:lnTo>
                  <a:lnTo>
                    <a:pt x="706" y="288"/>
                  </a:lnTo>
                  <a:lnTo>
                    <a:pt x="718" y="288"/>
                  </a:lnTo>
                  <a:lnTo>
                    <a:pt x="731" y="289"/>
                  </a:lnTo>
                  <a:lnTo>
                    <a:pt x="742" y="291"/>
                  </a:lnTo>
                  <a:lnTo>
                    <a:pt x="754" y="292"/>
                  </a:lnTo>
                  <a:lnTo>
                    <a:pt x="765" y="295"/>
                  </a:lnTo>
                  <a:lnTo>
                    <a:pt x="777" y="298"/>
                  </a:lnTo>
                  <a:lnTo>
                    <a:pt x="788" y="301"/>
                  </a:lnTo>
                  <a:lnTo>
                    <a:pt x="799" y="304"/>
                  </a:lnTo>
                  <a:lnTo>
                    <a:pt x="811" y="310"/>
                  </a:lnTo>
                  <a:lnTo>
                    <a:pt x="822" y="314"/>
                  </a:lnTo>
                  <a:lnTo>
                    <a:pt x="833" y="320"/>
                  </a:lnTo>
                  <a:lnTo>
                    <a:pt x="845" y="326"/>
                  </a:lnTo>
                  <a:lnTo>
                    <a:pt x="857" y="332"/>
                  </a:lnTo>
                  <a:lnTo>
                    <a:pt x="869" y="339"/>
                  </a:lnTo>
                  <a:lnTo>
                    <a:pt x="882" y="348"/>
                  </a:lnTo>
                  <a:lnTo>
                    <a:pt x="852" y="43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 name=""/>
            <p:cNvSpPr/>
            <p:nvPr/>
          </p:nvSpPr>
          <p:spPr>
            <a:xfrm>
              <a:off x="8745120" y="6558120"/>
              <a:ext cx="27720" cy="49680"/>
            </a:xfrm>
            <a:custGeom>
              <a:avLst/>
              <a:gdLst/>
              <a:ahLst/>
              <a:rect l="l" t="t" r="r" b="b"/>
              <a:pathLst>
                <a:path w="227" h="339">
                  <a:moveTo>
                    <a:pt x="54" y="0"/>
                  </a:moveTo>
                  <a:lnTo>
                    <a:pt x="0" y="339"/>
                  </a:lnTo>
                  <a:lnTo>
                    <a:pt x="21" y="339"/>
                  </a:lnTo>
                  <a:lnTo>
                    <a:pt x="22" y="338"/>
                  </a:lnTo>
                  <a:lnTo>
                    <a:pt x="23" y="338"/>
                  </a:lnTo>
                  <a:lnTo>
                    <a:pt x="24" y="338"/>
                  </a:lnTo>
                  <a:lnTo>
                    <a:pt x="25" y="338"/>
                  </a:lnTo>
                  <a:lnTo>
                    <a:pt x="26" y="338"/>
                  </a:lnTo>
                  <a:lnTo>
                    <a:pt x="27" y="338"/>
                  </a:lnTo>
                  <a:lnTo>
                    <a:pt x="28" y="338"/>
                  </a:lnTo>
                  <a:lnTo>
                    <a:pt x="29" y="338"/>
                  </a:lnTo>
                  <a:lnTo>
                    <a:pt x="31" y="338"/>
                  </a:lnTo>
                  <a:lnTo>
                    <a:pt x="32" y="338"/>
                  </a:lnTo>
                  <a:lnTo>
                    <a:pt x="34" y="338"/>
                  </a:lnTo>
                  <a:lnTo>
                    <a:pt x="36" y="338"/>
                  </a:lnTo>
                  <a:lnTo>
                    <a:pt x="39" y="338"/>
                  </a:lnTo>
                  <a:lnTo>
                    <a:pt x="42" y="338"/>
                  </a:lnTo>
                  <a:lnTo>
                    <a:pt x="46" y="338"/>
                  </a:lnTo>
                  <a:lnTo>
                    <a:pt x="51" y="312"/>
                  </a:lnTo>
                  <a:lnTo>
                    <a:pt x="56" y="288"/>
                  </a:lnTo>
                  <a:lnTo>
                    <a:pt x="64" y="264"/>
                  </a:lnTo>
                  <a:lnTo>
                    <a:pt x="71" y="242"/>
                  </a:lnTo>
                  <a:lnTo>
                    <a:pt x="79" y="220"/>
                  </a:lnTo>
                  <a:lnTo>
                    <a:pt x="87" y="200"/>
                  </a:lnTo>
                  <a:lnTo>
                    <a:pt x="97" y="179"/>
                  </a:lnTo>
                  <a:lnTo>
                    <a:pt x="108" y="160"/>
                  </a:lnTo>
                  <a:lnTo>
                    <a:pt x="119" y="141"/>
                  </a:lnTo>
                  <a:lnTo>
                    <a:pt x="131" y="123"/>
                  </a:lnTo>
                  <a:lnTo>
                    <a:pt x="145" y="105"/>
                  </a:lnTo>
                  <a:lnTo>
                    <a:pt x="159" y="88"/>
                  </a:lnTo>
                  <a:lnTo>
                    <a:pt x="174" y="70"/>
                  </a:lnTo>
                  <a:lnTo>
                    <a:pt x="191" y="54"/>
                  </a:lnTo>
                  <a:lnTo>
                    <a:pt x="208" y="38"/>
                  </a:lnTo>
                  <a:lnTo>
                    <a:pt x="227" y="23"/>
                  </a:lnTo>
                  <a:lnTo>
                    <a:pt x="219" y="19"/>
                  </a:lnTo>
                  <a:lnTo>
                    <a:pt x="213" y="16"/>
                  </a:lnTo>
                  <a:lnTo>
                    <a:pt x="207" y="14"/>
                  </a:lnTo>
                  <a:lnTo>
                    <a:pt x="201" y="11"/>
                  </a:lnTo>
                  <a:lnTo>
                    <a:pt x="195" y="9"/>
                  </a:lnTo>
                  <a:lnTo>
                    <a:pt x="188" y="8"/>
                  </a:lnTo>
                  <a:lnTo>
                    <a:pt x="181" y="6"/>
                  </a:lnTo>
                  <a:lnTo>
                    <a:pt x="174" y="5"/>
                  </a:lnTo>
                  <a:lnTo>
                    <a:pt x="166" y="4"/>
                  </a:lnTo>
                  <a:lnTo>
                    <a:pt x="158" y="3"/>
                  </a:lnTo>
                  <a:lnTo>
                    <a:pt x="149" y="2"/>
                  </a:lnTo>
                  <a:lnTo>
                    <a:pt x="138" y="0"/>
                  </a:lnTo>
                  <a:lnTo>
                    <a:pt x="127" y="0"/>
                  </a:lnTo>
                  <a:lnTo>
                    <a:pt x="115" y="0"/>
                  </a:lnTo>
                  <a:lnTo>
                    <a:pt x="102" y="0"/>
                  </a:lnTo>
                  <a:lnTo>
                    <a:pt x="88" y="0"/>
                  </a:lnTo>
                  <a:lnTo>
                    <a:pt x="54" y="0"/>
                  </a:lnTo>
                  <a:close/>
                </a:path>
              </a:pathLst>
            </a:custGeom>
            <a:solidFill>
              <a:srgbClr val="000000"/>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gr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328320" y="610920"/>
            <a:ext cx="8178840" cy="60804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3399"/>
                </a:solidFill>
                <a:effectLst/>
                <a:uFillTx/>
                <a:latin typeface="Arial"/>
              </a:rPr>
              <a:t>Click to edit the title text format</a:t>
            </a:r>
            <a:endParaRPr b="1" lang="en-US" sz="1800" strike="noStrike" u="none">
              <a:solidFill>
                <a:srgbClr val="003399"/>
              </a:solidFill>
              <a:effectLst/>
              <a:uFillTx/>
              <a:latin typeface="Arial"/>
            </a:endParaRPr>
          </a:p>
        </p:txBody>
      </p:sp>
      <p:sp>
        <p:nvSpPr>
          <p:cNvPr id="27" name="PlaceHolder 2"/>
          <p:cNvSpPr>
            <a:spLocks noGrp="1"/>
          </p:cNvSpPr>
          <p:nvPr>
            <p:ph type="body"/>
          </p:nvPr>
        </p:nvSpPr>
        <p:spPr>
          <a:xfrm>
            <a:off x="457200" y="1523880"/>
            <a:ext cx="7772400" cy="4114800"/>
          </a:xfrm>
          <a:prstGeom prst="rect">
            <a:avLst/>
          </a:prstGeom>
          <a:noFill/>
          <a:ln w="0">
            <a:noFill/>
          </a:ln>
        </p:spPr>
        <p:txBody>
          <a:bodyPr lIns="92160" rIns="92160" tIns="46080" bIns="46080" anchor="t">
            <a:normAutofit/>
          </a:bodyPr>
          <a:p>
            <a:pPr marL="343080" indent="-343080">
              <a:spcBef>
                <a:spcPts val="22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Click to edit the outline text format</a:t>
            </a:r>
            <a:endParaRPr b="0" lang="en-US" sz="1800" strike="noStrike" u="none">
              <a:solidFill>
                <a:srgbClr val="000000"/>
              </a:solidFill>
              <a:effectLst/>
              <a:uFillTx/>
              <a:latin typeface="Arial"/>
            </a:endParaRPr>
          </a:p>
          <a:p>
            <a:pPr lvl="1" marL="743040" indent="-285840">
              <a:spcBef>
                <a:spcPts val="22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Second Outline Level</a:t>
            </a:r>
            <a:endParaRPr b="0" lang="en-US" sz="1800" strike="noStrike" u="none">
              <a:solidFill>
                <a:srgbClr val="000000"/>
              </a:solidFill>
              <a:effectLst/>
              <a:uFillTx/>
              <a:latin typeface="Arial"/>
            </a:endParaRPr>
          </a:p>
          <a:p>
            <a:pPr lvl="2" marL="1143000" indent="-228600">
              <a:spcBef>
                <a:spcPts val="22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Third Outline Level</a:t>
            </a:r>
            <a:endParaRPr b="0" lang="en-US" sz="1800" strike="noStrike" u="none">
              <a:solidFill>
                <a:srgbClr val="000000"/>
              </a:solidFill>
              <a:effectLst/>
              <a:uFillTx/>
              <a:latin typeface="Arial"/>
            </a:endParaRPr>
          </a:p>
          <a:p>
            <a:pPr lvl="3" marL="1600200" indent="-228600">
              <a:spcBef>
                <a:spcPts val="22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Fourth Outline Level</a:t>
            </a:r>
            <a:endParaRPr b="0" lang="en-US" sz="1800" strike="noStrike" u="none">
              <a:solidFill>
                <a:srgbClr val="000000"/>
              </a:solidFill>
              <a:effectLst/>
              <a:uFillTx/>
              <a:latin typeface="Arial"/>
            </a:endParaRPr>
          </a:p>
          <a:p>
            <a:pPr lvl="4" marL="2057400" indent="-228600">
              <a:spcBef>
                <a:spcPts val="22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Fifth Outline Level</a:t>
            </a:r>
            <a:endParaRPr b="0" lang="en-US" sz="1800" strike="noStrike" u="none">
              <a:solidFill>
                <a:srgbClr val="000000"/>
              </a:solidFill>
              <a:effectLst/>
              <a:uFillTx/>
              <a:latin typeface="Arial"/>
            </a:endParaRPr>
          </a:p>
          <a:p>
            <a:pPr lvl="5" marL="2057400" indent="-228600">
              <a:spcBef>
                <a:spcPts val="22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Sixth Outline Level</a:t>
            </a:r>
            <a:endParaRPr b="0" lang="en-US" sz="1800" strike="noStrike" u="none">
              <a:solidFill>
                <a:srgbClr val="000000"/>
              </a:solidFill>
              <a:effectLst/>
              <a:uFillTx/>
              <a:latin typeface="Arial"/>
            </a:endParaRPr>
          </a:p>
          <a:p>
            <a:pPr lvl="6" marL="2057400" indent="-228600">
              <a:spcBef>
                <a:spcPts val="22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Seventh Outline Level</a:t>
            </a:r>
            <a:endParaRPr b="0" lang="en-US" sz="1800" strike="noStrike" u="none">
              <a:solidFill>
                <a:srgbClr val="000000"/>
              </a:solidFill>
              <a:effectLst/>
              <a:uFillTx/>
              <a:latin typeface="Arial"/>
            </a:endParaRPr>
          </a:p>
        </p:txBody>
      </p:sp>
      <p:sp>
        <p:nvSpPr>
          <p:cNvPr id="2" name=""/>
          <p:cNvSpPr/>
          <p:nvPr/>
        </p:nvSpPr>
        <p:spPr>
          <a:xfrm>
            <a:off x="4137120" y="6448320"/>
            <a:ext cx="706320" cy="275400"/>
          </a:xfrm>
          <a:prstGeom prst="rect">
            <a:avLst/>
          </a:prstGeom>
          <a:noFill/>
          <a:ln w="0">
            <a:noFill/>
          </a:ln>
        </p:spPr>
        <p:style>
          <a:lnRef idx="0"/>
          <a:fillRef idx="0"/>
          <a:effectRef idx="0"/>
          <a:fontRef idx="minor"/>
        </p:style>
        <p:txBody>
          <a:bodyPr lIns="92160" rIns="92160" tIns="46080" bIns="46080" anchor="t">
            <a:spAutoFit/>
          </a:bodyPr>
          <a:p>
            <a:pPr indent="0" algn="ctr">
              <a:lnSpc>
                <a:spcPct val="100000"/>
              </a:lnSpc>
              <a:spcBef>
                <a:spcPts val="7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551AFF8-8816-4A88-9DF6-72AB3CDCE390}" type="slidenum">
              <a:rPr b="0" lang="en-US" sz="1200" strike="noStrike" u="none">
                <a:solidFill>
                  <a:srgbClr val="000000"/>
                </a:solidFill>
                <a:effectLst/>
                <a:uFillTx/>
                <a:latin typeface="Optima"/>
              </a:rPr>
              <a:t>&lt;number&gt;</a:t>
            </a:fld>
            <a:endParaRPr b="0" lang="en-US" sz="1200" strike="noStrike" u="none">
              <a:solidFill>
                <a:srgbClr val="000000"/>
              </a:solidFill>
              <a:effectLst/>
              <a:uFillTx/>
              <a:latin typeface="Times New Roman"/>
            </a:endParaRPr>
          </a:p>
        </p:txBody>
      </p:sp>
      <p:sp>
        <p:nvSpPr>
          <p:cNvPr id="28" name=""/>
          <p:cNvSpPr/>
          <p:nvPr/>
        </p:nvSpPr>
        <p:spPr>
          <a:xfrm>
            <a:off x="366840" y="1066680"/>
            <a:ext cx="815796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29" name=""/>
          <p:cNvGrpSpPr/>
          <p:nvPr/>
        </p:nvGrpSpPr>
        <p:grpSpPr>
          <a:xfrm>
            <a:off x="6858000" y="6477120"/>
            <a:ext cx="1976040" cy="274320"/>
            <a:chOff x="6858000" y="6477120"/>
            <a:chExt cx="1976040" cy="274320"/>
          </a:xfrm>
        </p:grpSpPr>
        <p:sp>
          <p:nvSpPr>
            <p:cNvPr id="5" name=""/>
            <p:cNvSpPr/>
            <p:nvPr/>
          </p:nvSpPr>
          <p:spPr>
            <a:xfrm>
              <a:off x="6858000" y="6481080"/>
              <a:ext cx="242280" cy="266760"/>
            </a:xfrm>
            <a:custGeom>
              <a:avLst/>
              <a:gdLst/>
              <a:ahLst/>
              <a:rect l="l" t="t" r="r" b="b"/>
              <a:pathLst>
                <a:path w="2059" h="1887">
                  <a:moveTo>
                    <a:pt x="2059" y="417"/>
                  </a:moveTo>
                  <a:lnTo>
                    <a:pt x="2045" y="481"/>
                  </a:lnTo>
                  <a:lnTo>
                    <a:pt x="2032" y="545"/>
                  </a:lnTo>
                  <a:lnTo>
                    <a:pt x="2019" y="610"/>
                  </a:lnTo>
                  <a:lnTo>
                    <a:pt x="2007" y="675"/>
                  </a:lnTo>
                  <a:lnTo>
                    <a:pt x="1996" y="739"/>
                  </a:lnTo>
                  <a:lnTo>
                    <a:pt x="1984" y="805"/>
                  </a:lnTo>
                  <a:lnTo>
                    <a:pt x="1974" y="871"/>
                  </a:lnTo>
                  <a:lnTo>
                    <a:pt x="1964" y="935"/>
                  </a:lnTo>
                  <a:lnTo>
                    <a:pt x="1954" y="1001"/>
                  </a:lnTo>
                  <a:lnTo>
                    <a:pt x="1944" y="1067"/>
                  </a:lnTo>
                  <a:lnTo>
                    <a:pt x="1935" y="1132"/>
                  </a:lnTo>
                  <a:lnTo>
                    <a:pt x="1926" y="1198"/>
                  </a:lnTo>
                  <a:lnTo>
                    <a:pt x="1918" y="1263"/>
                  </a:lnTo>
                  <a:lnTo>
                    <a:pt x="1911" y="1328"/>
                  </a:lnTo>
                  <a:lnTo>
                    <a:pt x="1902" y="1394"/>
                  </a:lnTo>
                  <a:lnTo>
                    <a:pt x="1896" y="1460"/>
                  </a:lnTo>
                  <a:lnTo>
                    <a:pt x="1895" y="1459"/>
                  </a:lnTo>
                  <a:lnTo>
                    <a:pt x="1893" y="1459"/>
                  </a:lnTo>
                  <a:lnTo>
                    <a:pt x="1890" y="1459"/>
                  </a:lnTo>
                  <a:lnTo>
                    <a:pt x="1885" y="1459"/>
                  </a:lnTo>
                  <a:lnTo>
                    <a:pt x="1880" y="1459"/>
                  </a:lnTo>
                  <a:lnTo>
                    <a:pt x="1875" y="1459"/>
                  </a:lnTo>
                  <a:lnTo>
                    <a:pt x="1868" y="1459"/>
                  </a:lnTo>
                  <a:lnTo>
                    <a:pt x="1862" y="1459"/>
                  </a:lnTo>
                  <a:lnTo>
                    <a:pt x="1853" y="1458"/>
                  </a:lnTo>
                  <a:lnTo>
                    <a:pt x="1846" y="1458"/>
                  </a:lnTo>
                  <a:lnTo>
                    <a:pt x="1839" y="1458"/>
                  </a:lnTo>
                  <a:lnTo>
                    <a:pt x="1832" y="1458"/>
                  </a:lnTo>
                  <a:lnTo>
                    <a:pt x="1825" y="1458"/>
                  </a:lnTo>
                  <a:lnTo>
                    <a:pt x="1818" y="1458"/>
                  </a:lnTo>
                  <a:lnTo>
                    <a:pt x="1812" y="1458"/>
                  </a:lnTo>
                  <a:lnTo>
                    <a:pt x="1808" y="1458"/>
                  </a:lnTo>
                  <a:lnTo>
                    <a:pt x="1804" y="1458"/>
                  </a:lnTo>
                  <a:lnTo>
                    <a:pt x="1800" y="1458"/>
                  </a:lnTo>
                  <a:lnTo>
                    <a:pt x="1796" y="1458"/>
                  </a:lnTo>
                  <a:lnTo>
                    <a:pt x="1792" y="1458"/>
                  </a:lnTo>
                  <a:lnTo>
                    <a:pt x="1787" y="1458"/>
                  </a:lnTo>
                  <a:lnTo>
                    <a:pt x="1783" y="1458"/>
                  </a:lnTo>
                  <a:lnTo>
                    <a:pt x="1778" y="1458"/>
                  </a:lnTo>
                  <a:lnTo>
                    <a:pt x="1772" y="1458"/>
                  </a:lnTo>
                  <a:lnTo>
                    <a:pt x="1767" y="1458"/>
                  </a:lnTo>
                  <a:lnTo>
                    <a:pt x="1763" y="1458"/>
                  </a:lnTo>
                  <a:lnTo>
                    <a:pt x="1758" y="1458"/>
                  </a:lnTo>
                  <a:lnTo>
                    <a:pt x="1753" y="1458"/>
                  </a:lnTo>
                  <a:lnTo>
                    <a:pt x="1749" y="1458"/>
                  </a:lnTo>
                  <a:lnTo>
                    <a:pt x="1745" y="1458"/>
                  </a:lnTo>
                  <a:lnTo>
                    <a:pt x="1740" y="1458"/>
                  </a:lnTo>
                  <a:lnTo>
                    <a:pt x="1737" y="1459"/>
                  </a:lnTo>
                  <a:lnTo>
                    <a:pt x="1737" y="1460"/>
                  </a:lnTo>
                  <a:lnTo>
                    <a:pt x="1736" y="1460"/>
                  </a:lnTo>
                  <a:lnTo>
                    <a:pt x="1734" y="1460"/>
                  </a:lnTo>
                  <a:lnTo>
                    <a:pt x="1733" y="1460"/>
                  </a:lnTo>
                  <a:lnTo>
                    <a:pt x="1732" y="1460"/>
                  </a:lnTo>
                  <a:lnTo>
                    <a:pt x="1731" y="1460"/>
                  </a:lnTo>
                  <a:lnTo>
                    <a:pt x="1730" y="1460"/>
                  </a:lnTo>
                  <a:lnTo>
                    <a:pt x="1729" y="1460"/>
                  </a:lnTo>
                  <a:lnTo>
                    <a:pt x="1728" y="1460"/>
                  </a:lnTo>
                  <a:lnTo>
                    <a:pt x="1727" y="1460"/>
                  </a:lnTo>
                  <a:lnTo>
                    <a:pt x="1726" y="1460"/>
                  </a:lnTo>
                  <a:lnTo>
                    <a:pt x="1725" y="1460"/>
                  </a:lnTo>
                  <a:lnTo>
                    <a:pt x="1724" y="1460"/>
                  </a:lnTo>
                  <a:lnTo>
                    <a:pt x="1723" y="1460"/>
                  </a:lnTo>
                  <a:lnTo>
                    <a:pt x="1722" y="1460"/>
                  </a:lnTo>
                  <a:lnTo>
                    <a:pt x="1721" y="1460"/>
                  </a:lnTo>
                  <a:lnTo>
                    <a:pt x="1720" y="1460"/>
                  </a:lnTo>
                  <a:lnTo>
                    <a:pt x="1719" y="1460"/>
                  </a:lnTo>
                  <a:lnTo>
                    <a:pt x="1718" y="1460"/>
                  </a:lnTo>
                  <a:lnTo>
                    <a:pt x="1717" y="1460"/>
                  </a:lnTo>
                  <a:lnTo>
                    <a:pt x="1718" y="1460"/>
                  </a:lnTo>
                  <a:lnTo>
                    <a:pt x="1713" y="1459"/>
                  </a:lnTo>
                  <a:lnTo>
                    <a:pt x="1708" y="1459"/>
                  </a:lnTo>
                  <a:lnTo>
                    <a:pt x="1703" y="1459"/>
                  </a:lnTo>
                  <a:lnTo>
                    <a:pt x="1698" y="1459"/>
                  </a:lnTo>
                  <a:lnTo>
                    <a:pt x="1692" y="1459"/>
                  </a:lnTo>
                  <a:lnTo>
                    <a:pt x="1687" y="1458"/>
                  </a:lnTo>
                  <a:lnTo>
                    <a:pt x="1682" y="1458"/>
                  </a:lnTo>
                  <a:lnTo>
                    <a:pt x="1676" y="1458"/>
                  </a:lnTo>
                  <a:lnTo>
                    <a:pt x="1671" y="1458"/>
                  </a:lnTo>
                  <a:lnTo>
                    <a:pt x="1666" y="1458"/>
                  </a:lnTo>
                  <a:lnTo>
                    <a:pt x="1661" y="1458"/>
                  </a:lnTo>
                  <a:lnTo>
                    <a:pt x="1656" y="1458"/>
                  </a:lnTo>
                  <a:lnTo>
                    <a:pt x="1652" y="1458"/>
                  </a:lnTo>
                  <a:lnTo>
                    <a:pt x="1647" y="1458"/>
                  </a:lnTo>
                  <a:lnTo>
                    <a:pt x="1643" y="1458"/>
                  </a:lnTo>
                  <a:lnTo>
                    <a:pt x="1640" y="1458"/>
                  </a:lnTo>
                  <a:lnTo>
                    <a:pt x="1634" y="1458"/>
                  </a:lnTo>
                  <a:lnTo>
                    <a:pt x="1628" y="1458"/>
                  </a:lnTo>
                  <a:lnTo>
                    <a:pt x="1622" y="1458"/>
                  </a:lnTo>
                  <a:lnTo>
                    <a:pt x="1615" y="1458"/>
                  </a:lnTo>
                  <a:lnTo>
                    <a:pt x="1607" y="1458"/>
                  </a:lnTo>
                  <a:lnTo>
                    <a:pt x="1599" y="1458"/>
                  </a:lnTo>
                  <a:lnTo>
                    <a:pt x="1592" y="1458"/>
                  </a:lnTo>
                  <a:lnTo>
                    <a:pt x="1585" y="1459"/>
                  </a:lnTo>
                  <a:lnTo>
                    <a:pt x="1578" y="1459"/>
                  </a:lnTo>
                  <a:lnTo>
                    <a:pt x="1571" y="1459"/>
                  </a:lnTo>
                  <a:lnTo>
                    <a:pt x="1565" y="1459"/>
                  </a:lnTo>
                  <a:lnTo>
                    <a:pt x="1560" y="1459"/>
                  </a:lnTo>
                  <a:lnTo>
                    <a:pt x="1555" y="1459"/>
                  </a:lnTo>
                  <a:lnTo>
                    <a:pt x="1552" y="1459"/>
                  </a:lnTo>
                  <a:lnTo>
                    <a:pt x="1550" y="1459"/>
                  </a:lnTo>
                  <a:lnTo>
                    <a:pt x="1550" y="1460"/>
                  </a:lnTo>
                  <a:lnTo>
                    <a:pt x="1537" y="1429"/>
                  </a:lnTo>
                  <a:lnTo>
                    <a:pt x="1522" y="1397"/>
                  </a:lnTo>
                  <a:lnTo>
                    <a:pt x="1508" y="1365"/>
                  </a:lnTo>
                  <a:lnTo>
                    <a:pt x="1494" y="1333"/>
                  </a:lnTo>
                  <a:lnTo>
                    <a:pt x="1478" y="1300"/>
                  </a:lnTo>
                  <a:lnTo>
                    <a:pt x="1463" y="1266"/>
                  </a:lnTo>
                  <a:lnTo>
                    <a:pt x="1448" y="1233"/>
                  </a:lnTo>
                  <a:lnTo>
                    <a:pt x="1432" y="1199"/>
                  </a:lnTo>
                  <a:lnTo>
                    <a:pt x="1417" y="1166"/>
                  </a:lnTo>
                  <a:lnTo>
                    <a:pt x="1402" y="1134"/>
                  </a:lnTo>
                  <a:lnTo>
                    <a:pt x="1386" y="1103"/>
                  </a:lnTo>
                  <a:lnTo>
                    <a:pt x="1372" y="1072"/>
                  </a:lnTo>
                  <a:lnTo>
                    <a:pt x="1357" y="1041"/>
                  </a:lnTo>
                  <a:lnTo>
                    <a:pt x="1343" y="1012"/>
                  </a:lnTo>
                  <a:lnTo>
                    <a:pt x="1331" y="986"/>
                  </a:lnTo>
                  <a:lnTo>
                    <a:pt x="1319" y="960"/>
                  </a:lnTo>
                  <a:lnTo>
                    <a:pt x="1313" y="960"/>
                  </a:lnTo>
                  <a:lnTo>
                    <a:pt x="1310" y="960"/>
                  </a:lnTo>
                  <a:lnTo>
                    <a:pt x="1306" y="960"/>
                  </a:lnTo>
                  <a:lnTo>
                    <a:pt x="1303" y="960"/>
                  </a:lnTo>
                  <a:lnTo>
                    <a:pt x="1299" y="960"/>
                  </a:lnTo>
                  <a:lnTo>
                    <a:pt x="1296" y="960"/>
                  </a:lnTo>
                  <a:lnTo>
                    <a:pt x="1293" y="960"/>
                  </a:lnTo>
                  <a:lnTo>
                    <a:pt x="1291" y="960"/>
                  </a:lnTo>
                  <a:lnTo>
                    <a:pt x="1288" y="960"/>
                  </a:lnTo>
                  <a:lnTo>
                    <a:pt x="1286" y="960"/>
                  </a:lnTo>
                  <a:lnTo>
                    <a:pt x="1284" y="960"/>
                  </a:lnTo>
                  <a:lnTo>
                    <a:pt x="1282" y="960"/>
                  </a:lnTo>
                  <a:lnTo>
                    <a:pt x="1280" y="960"/>
                  </a:lnTo>
                  <a:lnTo>
                    <a:pt x="1278" y="960"/>
                  </a:lnTo>
                  <a:lnTo>
                    <a:pt x="1276" y="960"/>
                  </a:lnTo>
                  <a:lnTo>
                    <a:pt x="1275" y="960"/>
                  </a:lnTo>
                  <a:lnTo>
                    <a:pt x="1269" y="990"/>
                  </a:lnTo>
                  <a:lnTo>
                    <a:pt x="1265" y="1021"/>
                  </a:lnTo>
                  <a:lnTo>
                    <a:pt x="1260" y="1052"/>
                  </a:lnTo>
                  <a:lnTo>
                    <a:pt x="1256" y="1083"/>
                  </a:lnTo>
                  <a:lnTo>
                    <a:pt x="1252" y="1114"/>
                  </a:lnTo>
                  <a:lnTo>
                    <a:pt x="1247" y="1146"/>
                  </a:lnTo>
                  <a:lnTo>
                    <a:pt x="1243" y="1177"/>
                  </a:lnTo>
                  <a:lnTo>
                    <a:pt x="1239" y="1208"/>
                  </a:lnTo>
                  <a:lnTo>
                    <a:pt x="1235" y="1239"/>
                  </a:lnTo>
                  <a:lnTo>
                    <a:pt x="1230" y="1271"/>
                  </a:lnTo>
                  <a:lnTo>
                    <a:pt x="1226" y="1303"/>
                  </a:lnTo>
                  <a:lnTo>
                    <a:pt x="1221" y="1334"/>
                  </a:lnTo>
                  <a:lnTo>
                    <a:pt x="1217" y="1365"/>
                  </a:lnTo>
                  <a:lnTo>
                    <a:pt x="1213" y="1397"/>
                  </a:lnTo>
                  <a:lnTo>
                    <a:pt x="1209" y="1428"/>
                  </a:lnTo>
                  <a:lnTo>
                    <a:pt x="1206" y="1460"/>
                  </a:lnTo>
                  <a:lnTo>
                    <a:pt x="1205" y="1459"/>
                  </a:lnTo>
                  <a:lnTo>
                    <a:pt x="1203" y="1459"/>
                  </a:lnTo>
                  <a:lnTo>
                    <a:pt x="1200" y="1459"/>
                  </a:lnTo>
                  <a:lnTo>
                    <a:pt x="1196" y="1459"/>
                  </a:lnTo>
                  <a:lnTo>
                    <a:pt x="1191" y="1459"/>
                  </a:lnTo>
                  <a:lnTo>
                    <a:pt x="1185" y="1459"/>
                  </a:lnTo>
                  <a:lnTo>
                    <a:pt x="1178" y="1459"/>
                  </a:lnTo>
                  <a:lnTo>
                    <a:pt x="1172" y="1459"/>
                  </a:lnTo>
                  <a:lnTo>
                    <a:pt x="1165" y="1458"/>
                  </a:lnTo>
                  <a:lnTo>
                    <a:pt x="1158" y="1458"/>
                  </a:lnTo>
                  <a:lnTo>
                    <a:pt x="1151" y="1458"/>
                  </a:lnTo>
                  <a:lnTo>
                    <a:pt x="1143" y="1458"/>
                  </a:lnTo>
                  <a:lnTo>
                    <a:pt x="1137" y="1458"/>
                  </a:lnTo>
                  <a:lnTo>
                    <a:pt x="1130" y="1458"/>
                  </a:lnTo>
                  <a:lnTo>
                    <a:pt x="1125" y="1458"/>
                  </a:lnTo>
                  <a:lnTo>
                    <a:pt x="1120" y="1458"/>
                  </a:lnTo>
                  <a:lnTo>
                    <a:pt x="1114" y="1458"/>
                  </a:lnTo>
                  <a:lnTo>
                    <a:pt x="1108" y="1458"/>
                  </a:lnTo>
                  <a:lnTo>
                    <a:pt x="1101" y="1458"/>
                  </a:lnTo>
                  <a:lnTo>
                    <a:pt x="1094" y="1458"/>
                  </a:lnTo>
                  <a:lnTo>
                    <a:pt x="1087" y="1458"/>
                  </a:lnTo>
                  <a:lnTo>
                    <a:pt x="1080" y="1458"/>
                  </a:lnTo>
                  <a:lnTo>
                    <a:pt x="1073" y="1458"/>
                  </a:lnTo>
                  <a:lnTo>
                    <a:pt x="1066" y="1459"/>
                  </a:lnTo>
                  <a:lnTo>
                    <a:pt x="1059" y="1459"/>
                  </a:lnTo>
                  <a:lnTo>
                    <a:pt x="1053" y="1459"/>
                  </a:lnTo>
                  <a:lnTo>
                    <a:pt x="1047" y="1459"/>
                  </a:lnTo>
                  <a:lnTo>
                    <a:pt x="1042" y="1459"/>
                  </a:lnTo>
                  <a:lnTo>
                    <a:pt x="1038" y="1459"/>
                  </a:lnTo>
                  <a:lnTo>
                    <a:pt x="1035" y="1459"/>
                  </a:lnTo>
                  <a:lnTo>
                    <a:pt x="1033" y="1459"/>
                  </a:lnTo>
                  <a:lnTo>
                    <a:pt x="1033" y="1460"/>
                  </a:lnTo>
                  <a:lnTo>
                    <a:pt x="1043" y="1406"/>
                  </a:lnTo>
                  <a:lnTo>
                    <a:pt x="1054" y="1354"/>
                  </a:lnTo>
                  <a:lnTo>
                    <a:pt x="1064" y="1302"/>
                  </a:lnTo>
                  <a:lnTo>
                    <a:pt x="1075" y="1248"/>
                  </a:lnTo>
                  <a:lnTo>
                    <a:pt x="1085" y="1195"/>
                  </a:lnTo>
                  <a:lnTo>
                    <a:pt x="1094" y="1143"/>
                  </a:lnTo>
                  <a:lnTo>
                    <a:pt x="1103" y="1089"/>
                  </a:lnTo>
                  <a:lnTo>
                    <a:pt x="1113" y="1036"/>
                  </a:lnTo>
                  <a:lnTo>
                    <a:pt x="1121" y="983"/>
                  </a:lnTo>
                  <a:lnTo>
                    <a:pt x="1129" y="929"/>
                  </a:lnTo>
                  <a:lnTo>
                    <a:pt x="1137" y="876"/>
                  </a:lnTo>
                  <a:lnTo>
                    <a:pt x="1144" y="823"/>
                  </a:lnTo>
                  <a:lnTo>
                    <a:pt x="1152" y="769"/>
                  </a:lnTo>
                  <a:lnTo>
                    <a:pt x="1159" y="715"/>
                  </a:lnTo>
                  <a:lnTo>
                    <a:pt x="1166" y="661"/>
                  </a:lnTo>
                  <a:lnTo>
                    <a:pt x="1172" y="609"/>
                  </a:lnTo>
                  <a:lnTo>
                    <a:pt x="1154" y="654"/>
                  </a:lnTo>
                  <a:lnTo>
                    <a:pt x="1132" y="698"/>
                  </a:lnTo>
                  <a:lnTo>
                    <a:pt x="1106" y="740"/>
                  </a:lnTo>
                  <a:lnTo>
                    <a:pt x="1078" y="779"/>
                  </a:lnTo>
                  <a:lnTo>
                    <a:pt x="1045" y="817"/>
                  </a:lnTo>
                  <a:lnTo>
                    <a:pt x="1010" y="853"/>
                  </a:lnTo>
                  <a:lnTo>
                    <a:pt x="971" y="886"/>
                  </a:lnTo>
                  <a:lnTo>
                    <a:pt x="930" y="916"/>
                  </a:lnTo>
                  <a:lnTo>
                    <a:pt x="885" y="943"/>
                  </a:lnTo>
                  <a:lnTo>
                    <a:pt x="838" y="967"/>
                  </a:lnTo>
                  <a:lnTo>
                    <a:pt x="788" y="988"/>
                  </a:lnTo>
                  <a:lnTo>
                    <a:pt x="735" y="1005"/>
                  </a:lnTo>
                  <a:lnTo>
                    <a:pt x="679" y="1020"/>
                  </a:lnTo>
                  <a:lnTo>
                    <a:pt x="621" y="1029"/>
                  </a:lnTo>
                  <a:lnTo>
                    <a:pt x="560" y="1035"/>
                  </a:lnTo>
                  <a:lnTo>
                    <a:pt x="498" y="1038"/>
                  </a:lnTo>
                  <a:lnTo>
                    <a:pt x="483" y="1037"/>
                  </a:lnTo>
                  <a:lnTo>
                    <a:pt x="468" y="1037"/>
                  </a:lnTo>
                  <a:lnTo>
                    <a:pt x="455" y="1037"/>
                  </a:lnTo>
                  <a:lnTo>
                    <a:pt x="442" y="1037"/>
                  </a:lnTo>
                  <a:lnTo>
                    <a:pt x="429" y="1037"/>
                  </a:lnTo>
                  <a:lnTo>
                    <a:pt x="417" y="1036"/>
                  </a:lnTo>
                  <a:lnTo>
                    <a:pt x="405" y="1036"/>
                  </a:lnTo>
                  <a:lnTo>
                    <a:pt x="395" y="1036"/>
                  </a:lnTo>
                  <a:lnTo>
                    <a:pt x="384" y="1035"/>
                  </a:lnTo>
                  <a:lnTo>
                    <a:pt x="375" y="1035"/>
                  </a:lnTo>
                  <a:lnTo>
                    <a:pt x="366" y="1035"/>
                  </a:lnTo>
                  <a:lnTo>
                    <a:pt x="358" y="1034"/>
                  </a:lnTo>
                  <a:lnTo>
                    <a:pt x="351" y="1034"/>
                  </a:lnTo>
                  <a:lnTo>
                    <a:pt x="345" y="1033"/>
                  </a:lnTo>
                  <a:lnTo>
                    <a:pt x="340" y="1033"/>
                  </a:lnTo>
                  <a:lnTo>
                    <a:pt x="336" y="1033"/>
                  </a:lnTo>
                  <a:lnTo>
                    <a:pt x="328" y="1088"/>
                  </a:lnTo>
                  <a:lnTo>
                    <a:pt x="320" y="1143"/>
                  </a:lnTo>
                  <a:lnTo>
                    <a:pt x="312" y="1197"/>
                  </a:lnTo>
                  <a:lnTo>
                    <a:pt x="303" y="1250"/>
                  </a:lnTo>
                  <a:lnTo>
                    <a:pt x="296" y="1303"/>
                  </a:lnTo>
                  <a:lnTo>
                    <a:pt x="288" y="1355"/>
                  </a:lnTo>
                  <a:lnTo>
                    <a:pt x="281" y="1407"/>
                  </a:lnTo>
                  <a:lnTo>
                    <a:pt x="273" y="1460"/>
                  </a:lnTo>
                  <a:lnTo>
                    <a:pt x="265" y="1511"/>
                  </a:lnTo>
                  <a:lnTo>
                    <a:pt x="257" y="1563"/>
                  </a:lnTo>
                  <a:lnTo>
                    <a:pt x="250" y="1616"/>
                  </a:lnTo>
                  <a:lnTo>
                    <a:pt x="243" y="1668"/>
                  </a:lnTo>
                  <a:lnTo>
                    <a:pt x="235" y="1721"/>
                  </a:lnTo>
                  <a:lnTo>
                    <a:pt x="228" y="1776"/>
                  </a:lnTo>
                  <a:lnTo>
                    <a:pt x="219" y="1830"/>
                  </a:lnTo>
                  <a:lnTo>
                    <a:pt x="212" y="1887"/>
                  </a:lnTo>
                  <a:lnTo>
                    <a:pt x="211" y="1886"/>
                  </a:lnTo>
                  <a:lnTo>
                    <a:pt x="209" y="1886"/>
                  </a:lnTo>
                  <a:lnTo>
                    <a:pt x="206" y="1886"/>
                  </a:lnTo>
                  <a:lnTo>
                    <a:pt x="202" y="1885"/>
                  </a:lnTo>
                  <a:lnTo>
                    <a:pt x="197" y="1885"/>
                  </a:lnTo>
                  <a:lnTo>
                    <a:pt x="191" y="1884"/>
                  </a:lnTo>
                  <a:lnTo>
                    <a:pt x="184" y="1883"/>
                  </a:lnTo>
                  <a:lnTo>
                    <a:pt x="176" y="1883"/>
                  </a:lnTo>
                  <a:lnTo>
                    <a:pt x="169" y="1882"/>
                  </a:lnTo>
                  <a:lnTo>
                    <a:pt x="161" y="1880"/>
                  </a:lnTo>
                  <a:lnTo>
                    <a:pt x="152" y="1879"/>
                  </a:lnTo>
                  <a:lnTo>
                    <a:pt x="142" y="1879"/>
                  </a:lnTo>
                  <a:lnTo>
                    <a:pt x="134" y="1878"/>
                  </a:lnTo>
                  <a:lnTo>
                    <a:pt x="125" y="1878"/>
                  </a:lnTo>
                  <a:lnTo>
                    <a:pt x="116" y="1878"/>
                  </a:lnTo>
                  <a:lnTo>
                    <a:pt x="108" y="1878"/>
                  </a:lnTo>
                  <a:lnTo>
                    <a:pt x="98" y="1878"/>
                  </a:lnTo>
                  <a:lnTo>
                    <a:pt x="90" y="1878"/>
                  </a:lnTo>
                  <a:lnTo>
                    <a:pt x="83" y="1878"/>
                  </a:lnTo>
                  <a:lnTo>
                    <a:pt x="76" y="1878"/>
                  </a:lnTo>
                  <a:lnTo>
                    <a:pt x="70" y="1878"/>
                  </a:lnTo>
                  <a:lnTo>
                    <a:pt x="64" y="1878"/>
                  </a:lnTo>
                  <a:lnTo>
                    <a:pt x="57" y="1878"/>
                  </a:lnTo>
                  <a:lnTo>
                    <a:pt x="52" y="1878"/>
                  </a:lnTo>
                  <a:lnTo>
                    <a:pt x="46" y="1878"/>
                  </a:lnTo>
                  <a:lnTo>
                    <a:pt x="41" y="1879"/>
                  </a:lnTo>
                  <a:lnTo>
                    <a:pt x="35" y="1879"/>
                  </a:lnTo>
                  <a:lnTo>
                    <a:pt x="29" y="1880"/>
                  </a:lnTo>
                  <a:lnTo>
                    <a:pt x="23" y="1880"/>
                  </a:lnTo>
                  <a:lnTo>
                    <a:pt x="15" y="1882"/>
                  </a:lnTo>
                  <a:lnTo>
                    <a:pt x="8" y="1883"/>
                  </a:lnTo>
                  <a:lnTo>
                    <a:pt x="0" y="1884"/>
                  </a:lnTo>
                  <a:lnTo>
                    <a:pt x="25" y="1768"/>
                  </a:lnTo>
                  <a:lnTo>
                    <a:pt x="48" y="1651"/>
                  </a:lnTo>
                  <a:lnTo>
                    <a:pt x="71" y="1534"/>
                  </a:lnTo>
                  <a:lnTo>
                    <a:pt x="93" y="1417"/>
                  </a:lnTo>
                  <a:lnTo>
                    <a:pt x="114" y="1299"/>
                  </a:lnTo>
                  <a:lnTo>
                    <a:pt x="134" y="1182"/>
                  </a:lnTo>
                  <a:lnTo>
                    <a:pt x="154" y="1064"/>
                  </a:lnTo>
                  <a:lnTo>
                    <a:pt x="172" y="945"/>
                  </a:lnTo>
                  <a:lnTo>
                    <a:pt x="190" y="827"/>
                  </a:lnTo>
                  <a:lnTo>
                    <a:pt x="207" y="709"/>
                  </a:lnTo>
                  <a:lnTo>
                    <a:pt x="222" y="590"/>
                  </a:lnTo>
                  <a:lnTo>
                    <a:pt x="238" y="472"/>
                  </a:lnTo>
                  <a:lnTo>
                    <a:pt x="252" y="354"/>
                  </a:lnTo>
                  <a:lnTo>
                    <a:pt x="266" y="236"/>
                  </a:lnTo>
                  <a:lnTo>
                    <a:pt x="280" y="118"/>
                  </a:lnTo>
                  <a:lnTo>
                    <a:pt x="292" y="1"/>
                  </a:lnTo>
                  <a:lnTo>
                    <a:pt x="295" y="1"/>
                  </a:lnTo>
                  <a:lnTo>
                    <a:pt x="299" y="1"/>
                  </a:lnTo>
                  <a:lnTo>
                    <a:pt x="305" y="1"/>
                  </a:lnTo>
                  <a:lnTo>
                    <a:pt x="313" y="2"/>
                  </a:lnTo>
                  <a:lnTo>
                    <a:pt x="321" y="2"/>
                  </a:lnTo>
                  <a:lnTo>
                    <a:pt x="330" y="3"/>
                  </a:lnTo>
                  <a:lnTo>
                    <a:pt x="340" y="4"/>
                  </a:lnTo>
                  <a:lnTo>
                    <a:pt x="350" y="4"/>
                  </a:lnTo>
                  <a:lnTo>
                    <a:pt x="362" y="5"/>
                  </a:lnTo>
                  <a:lnTo>
                    <a:pt x="373" y="5"/>
                  </a:lnTo>
                  <a:lnTo>
                    <a:pt x="384" y="6"/>
                  </a:lnTo>
                  <a:lnTo>
                    <a:pt x="396" y="6"/>
                  </a:lnTo>
                  <a:lnTo>
                    <a:pt x="407" y="6"/>
                  </a:lnTo>
                  <a:lnTo>
                    <a:pt x="417" y="6"/>
                  </a:lnTo>
                  <a:lnTo>
                    <a:pt x="427" y="7"/>
                  </a:lnTo>
                  <a:lnTo>
                    <a:pt x="679" y="1"/>
                  </a:lnTo>
                  <a:lnTo>
                    <a:pt x="720" y="0"/>
                  </a:lnTo>
                  <a:lnTo>
                    <a:pt x="764" y="1"/>
                  </a:lnTo>
                  <a:lnTo>
                    <a:pt x="808" y="3"/>
                  </a:lnTo>
                  <a:lnTo>
                    <a:pt x="853" y="8"/>
                  </a:lnTo>
                  <a:lnTo>
                    <a:pt x="899" y="16"/>
                  </a:lnTo>
                  <a:lnTo>
                    <a:pt x="942" y="26"/>
                  </a:lnTo>
                  <a:lnTo>
                    <a:pt x="985" y="41"/>
                  </a:lnTo>
                  <a:lnTo>
                    <a:pt x="1025" y="59"/>
                  </a:lnTo>
                  <a:lnTo>
                    <a:pt x="1062" y="82"/>
                  </a:lnTo>
                  <a:lnTo>
                    <a:pt x="1097" y="109"/>
                  </a:lnTo>
                  <a:lnTo>
                    <a:pt x="1129" y="141"/>
                  </a:lnTo>
                  <a:lnTo>
                    <a:pt x="1156" y="180"/>
                  </a:lnTo>
                  <a:lnTo>
                    <a:pt x="1177" y="224"/>
                  </a:lnTo>
                  <a:lnTo>
                    <a:pt x="1194" y="275"/>
                  </a:lnTo>
                  <a:lnTo>
                    <a:pt x="1204" y="332"/>
                  </a:lnTo>
                  <a:lnTo>
                    <a:pt x="1208" y="398"/>
                  </a:lnTo>
                  <a:lnTo>
                    <a:pt x="1208" y="399"/>
                  </a:lnTo>
                  <a:lnTo>
                    <a:pt x="1208" y="400"/>
                  </a:lnTo>
                  <a:lnTo>
                    <a:pt x="1208" y="401"/>
                  </a:lnTo>
                  <a:lnTo>
                    <a:pt x="1208" y="402"/>
                  </a:lnTo>
                  <a:lnTo>
                    <a:pt x="1208" y="403"/>
                  </a:lnTo>
                  <a:lnTo>
                    <a:pt x="1208" y="405"/>
                  </a:lnTo>
                  <a:lnTo>
                    <a:pt x="1208" y="406"/>
                  </a:lnTo>
                  <a:lnTo>
                    <a:pt x="1208" y="407"/>
                  </a:lnTo>
                  <a:lnTo>
                    <a:pt x="1208" y="408"/>
                  </a:lnTo>
                  <a:lnTo>
                    <a:pt x="1208" y="409"/>
                  </a:lnTo>
                  <a:lnTo>
                    <a:pt x="1208" y="411"/>
                  </a:lnTo>
                  <a:lnTo>
                    <a:pt x="1208" y="412"/>
                  </a:lnTo>
                  <a:lnTo>
                    <a:pt x="1208" y="413"/>
                  </a:lnTo>
                  <a:lnTo>
                    <a:pt x="1208" y="414"/>
                  </a:lnTo>
                  <a:lnTo>
                    <a:pt x="1208" y="415"/>
                  </a:lnTo>
                  <a:lnTo>
                    <a:pt x="1208" y="417"/>
                  </a:lnTo>
                  <a:lnTo>
                    <a:pt x="1214" y="417"/>
                  </a:lnTo>
                  <a:lnTo>
                    <a:pt x="1220" y="417"/>
                  </a:lnTo>
                  <a:lnTo>
                    <a:pt x="1228" y="417"/>
                  </a:lnTo>
                  <a:lnTo>
                    <a:pt x="1236" y="417"/>
                  </a:lnTo>
                  <a:lnTo>
                    <a:pt x="1245" y="417"/>
                  </a:lnTo>
                  <a:lnTo>
                    <a:pt x="1253" y="418"/>
                  </a:lnTo>
                  <a:lnTo>
                    <a:pt x="1262" y="418"/>
                  </a:lnTo>
                  <a:lnTo>
                    <a:pt x="1271" y="418"/>
                  </a:lnTo>
                  <a:lnTo>
                    <a:pt x="1280" y="418"/>
                  </a:lnTo>
                  <a:lnTo>
                    <a:pt x="1289" y="418"/>
                  </a:lnTo>
                  <a:lnTo>
                    <a:pt x="1297" y="418"/>
                  </a:lnTo>
                  <a:lnTo>
                    <a:pt x="1305" y="418"/>
                  </a:lnTo>
                  <a:lnTo>
                    <a:pt x="1312" y="418"/>
                  </a:lnTo>
                  <a:lnTo>
                    <a:pt x="1320" y="418"/>
                  </a:lnTo>
                  <a:lnTo>
                    <a:pt x="1326" y="418"/>
                  </a:lnTo>
                  <a:lnTo>
                    <a:pt x="1332" y="419"/>
                  </a:lnTo>
                  <a:lnTo>
                    <a:pt x="1362" y="418"/>
                  </a:lnTo>
                  <a:lnTo>
                    <a:pt x="1393" y="417"/>
                  </a:lnTo>
                  <a:lnTo>
                    <a:pt x="1428" y="416"/>
                  </a:lnTo>
                  <a:lnTo>
                    <a:pt x="1463" y="416"/>
                  </a:lnTo>
                  <a:lnTo>
                    <a:pt x="1500" y="417"/>
                  </a:lnTo>
                  <a:lnTo>
                    <a:pt x="1536" y="419"/>
                  </a:lnTo>
                  <a:lnTo>
                    <a:pt x="1572" y="423"/>
                  </a:lnTo>
                  <a:lnTo>
                    <a:pt x="1606" y="431"/>
                  </a:lnTo>
                  <a:lnTo>
                    <a:pt x="1638" y="440"/>
                  </a:lnTo>
                  <a:lnTo>
                    <a:pt x="1669" y="453"/>
                  </a:lnTo>
                  <a:lnTo>
                    <a:pt x="1697" y="470"/>
                  </a:lnTo>
                  <a:lnTo>
                    <a:pt x="1720" y="491"/>
                  </a:lnTo>
                  <a:lnTo>
                    <a:pt x="1740" y="517"/>
                  </a:lnTo>
                  <a:lnTo>
                    <a:pt x="1754" y="548"/>
                  </a:lnTo>
                  <a:lnTo>
                    <a:pt x="1763" y="583"/>
                  </a:lnTo>
                  <a:lnTo>
                    <a:pt x="1767" y="627"/>
                  </a:lnTo>
                  <a:lnTo>
                    <a:pt x="1765" y="665"/>
                  </a:lnTo>
                  <a:lnTo>
                    <a:pt x="1759" y="701"/>
                  </a:lnTo>
                  <a:lnTo>
                    <a:pt x="1750" y="734"/>
                  </a:lnTo>
                  <a:lnTo>
                    <a:pt x="1738" y="765"/>
                  </a:lnTo>
                  <a:lnTo>
                    <a:pt x="1723" y="793"/>
                  </a:lnTo>
                  <a:lnTo>
                    <a:pt x="1706" y="818"/>
                  </a:lnTo>
                  <a:lnTo>
                    <a:pt x="1687" y="842"/>
                  </a:lnTo>
                  <a:lnTo>
                    <a:pt x="1667" y="863"/>
                  </a:lnTo>
                  <a:lnTo>
                    <a:pt x="1645" y="881"/>
                  </a:lnTo>
                  <a:lnTo>
                    <a:pt x="1622" y="896"/>
                  </a:lnTo>
                  <a:lnTo>
                    <a:pt x="1599" y="911"/>
                  </a:lnTo>
                  <a:lnTo>
                    <a:pt x="1576" y="922"/>
                  </a:lnTo>
                  <a:lnTo>
                    <a:pt x="1552" y="932"/>
                  </a:lnTo>
                  <a:lnTo>
                    <a:pt x="1529" y="941"/>
                  </a:lnTo>
                  <a:lnTo>
                    <a:pt x="1507" y="947"/>
                  </a:lnTo>
                  <a:lnTo>
                    <a:pt x="1487" y="952"/>
                  </a:lnTo>
                  <a:lnTo>
                    <a:pt x="1499" y="977"/>
                  </a:lnTo>
                  <a:lnTo>
                    <a:pt x="1511" y="1006"/>
                  </a:lnTo>
                  <a:lnTo>
                    <a:pt x="1525" y="1035"/>
                  </a:lnTo>
                  <a:lnTo>
                    <a:pt x="1539" y="1065"/>
                  </a:lnTo>
                  <a:lnTo>
                    <a:pt x="1554" y="1094"/>
                  </a:lnTo>
                  <a:lnTo>
                    <a:pt x="1569" y="1126"/>
                  </a:lnTo>
                  <a:lnTo>
                    <a:pt x="1584" y="1157"/>
                  </a:lnTo>
                  <a:lnTo>
                    <a:pt x="1599" y="1189"/>
                  </a:lnTo>
                  <a:lnTo>
                    <a:pt x="1615" y="1221"/>
                  </a:lnTo>
                  <a:lnTo>
                    <a:pt x="1631" y="1252"/>
                  </a:lnTo>
                  <a:lnTo>
                    <a:pt x="1646" y="1284"/>
                  </a:lnTo>
                  <a:lnTo>
                    <a:pt x="1662" y="1315"/>
                  </a:lnTo>
                  <a:lnTo>
                    <a:pt x="1677" y="1346"/>
                  </a:lnTo>
                  <a:lnTo>
                    <a:pt x="1692" y="1376"/>
                  </a:lnTo>
                  <a:lnTo>
                    <a:pt x="1708" y="1404"/>
                  </a:lnTo>
                  <a:lnTo>
                    <a:pt x="1723" y="1433"/>
                  </a:lnTo>
                  <a:lnTo>
                    <a:pt x="1736" y="1369"/>
                  </a:lnTo>
                  <a:lnTo>
                    <a:pt x="1748" y="1307"/>
                  </a:lnTo>
                  <a:lnTo>
                    <a:pt x="1760" y="1244"/>
                  </a:lnTo>
                  <a:lnTo>
                    <a:pt x="1772" y="1181"/>
                  </a:lnTo>
                  <a:lnTo>
                    <a:pt x="1784" y="1117"/>
                  </a:lnTo>
                  <a:lnTo>
                    <a:pt x="1794" y="1053"/>
                  </a:lnTo>
                  <a:lnTo>
                    <a:pt x="1804" y="990"/>
                  </a:lnTo>
                  <a:lnTo>
                    <a:pt x="1814" y="926"/>
                  </a:lnTo>
                  <a:lnTo>
                    <a:pt x="1824" y="863"/>
                  </a:lnTo>
                  <a:lnTo>
                    <a:pt x="1833" y="799"/>
                  </a:lnTo>
                  <a:lnTo>
                    <a:pt x="1842" y="735"/>
                  </a:lnTo>
                  <a:lnTo>
                    <a:pt x="1850" y="672"/>
                  </a:lnTo>
                  <a:lnTo>
                    <a:pt x="1858" y="608"/>
                  </a:lnTo>
                  <a:lnTo>
                    <a:pt x="1866" y="543"/>
                  </a:lnTo>
                  <a:lnTo>
                    <a:pt x="1873" y="480"/>
                  </a:lnTo>
                  <a:lnTo>
                    <a:pt x="1880" y="417"/>
                  </a:lnTo>
                  <a:lnTo>
                    <a:pt x="1882" y="417"/>
                  </a:lnTo>
                  <a:lnTo>
                    <a:pt x="1885" y="417"/>
                  </a:lnTo>
                  <a:lnTo>
                    <a:pt x="1890" y="417"/>
                  </a:lnTo>
                  <a:lnTo>
                    <a:pt x="1895" y="417"/>
                  </a:lnTo>
                  <a:lnTo>
                    <a:pt x="1900" y="417"/>
                  </a:lnTo>
                  <a:lnTo>
                    <a:pt x="1908" y="417"/>
                  </a:lnTo>
                  <a:lnTo>
                    <a:pt x="1915" y="418"/>
                  </a:lnTo>
                  <a:lnTo>
                    <a:pt x="1922" y="418"/>
                  </a:lnTo>
                  <a:lnTo>
                    <a:pt x="1929" y="418"/>
                  </a:lnTo>
                  <a:lnTo>
                    <a:pt x="1936" y="418"/>
                  </a:lnTo>
                  <a:lnTo>
                    <a:pt x="1943" y="418"/>
                  </a:lnTo>
                  <a:lnTo>
                    <a:pt x="1951" y="418"/>
                  </a:lnTo>
                  <a:lnTo>
                    <a:pt x="1957" y="418"/>
                  </a:lnTo>
                  <a:lnTo>
                    <a:pt x="1963" y="418"/>
                  </a:lnTo>
                  <a:lnTo>
                    <a:pt x="1968" y="419"/>
                  </a:lnTo>
                  <a:lnTo>
                    <a:pt x="1973" y="418"/>
                  </a:lnTo>
                  <a:lnTo>
                    <a:pt x="1979" y="418"/>
                  </a:lnTo>
                  <a:lnTo>
                    <a:pt x="1986" y="418"/>
                  </a:lnTo>
                  <a:lnTo>
                    <a:pt x="1994" y="418"/>
                  </a:lnTo>
                  <a:lnTo>
                    <a:pt x="2001" y="418"/>
                  </a:lnTo>
                  <a:lnTo>
                    <a:pt x="2009" y="418"/>
                  </a:lnTo>
                  <a:lnTo>
                    <a:pt x="2016" y="418"/>
                  </a:lnTo>
                  <a:lnTo>
                    <a:pt x="2023" y="418"/>
                  </a:lnTo>
                  <a:lnTo>
                    <a:pt x="2031" y="417"/>
                  </a:lnTo>
                  <a:lnTo>
                    <a:pt x="2037" y="417"/>
                  </a:lnTo>
                  <a:lnTo>
                    <a:pt x="2043" y="417"/>
                  </a:lnTo>
                  <a:lnTo>
                    <a:pt x="2048" y="417"/>
                  </a:lnTo>
                  <a:lnTo>
                    <a:pt x="2053" y="417"/>
                  </a:lnTo>
                  <a:lnTo>
                    <a:pt x="2056" y="417"/>
                  </a:lnTo>
                  <a:lnTo>
                    <a:pt x="2058" y="417"/>
                  </a:lnTo>
                  <a:lnTo>
                    <a:pt x="2059" y="417"/>
                  </a:lnTo>
                  <a:close/>
                  <a:moveTo>
                    <a:pt x="997" y="419"/>
                  </a:moveTo>
                  <a:lnTo>
                    <a:pt x="995" y="380"/>
                  </a:lnTo>
                  <a:lnTo>
                    <a:pt x="991" y="344"/>
                  </a:lnTo>
                  <a:lnTo>
                    <a:pt x="983" y="312"/>
                  </a:lnTo>
                  <a:lnTo>
                    <a:pt x="973" y="282"/>
                  </a:lnTo>
                  <a:lnTo>
                    <a:pt x="960" y="254"/>
                  </a:lnTo>
                  <a:lnTo>
                    <a:pt x="945" y="229"/>
                  </a:lnTo>
                  <a:lnTo>
                    <a:pt x="927" y="208"/>
                  </a:lnTo>
                  <a:lnTo>
                    <a:pt x="908" y="188"/>
                  </a:lnTo>
                  <a:lnTo>
                    <a:pt x="885" y="172"/>
                  </a:lnTo>
                  <a:lnTo>
                    <a:pt x="862" y="158"/>
                  </a:lnTo>
                  <a:lnTo>
                    <a:pt x="836" y="145"/>
                  </a:lnTo>
                  <a:lnTo>
                    <a:pt x="808" y="136"/>
                  </a:lnTo>
                  <a:lnTo>
                    <a:pt x="779" y="129"/>
                  </a:lnTo>
                  <a:lnTo>
                    <a:pt x="748" y="123"/>
                  </a:lnTo>
                  <a:lnTo>
                    <a:pt x="715" y="120"/>
                  </a:lnTo>
                  <a:lnTo>
                    <a:pt x="682" y="120"/>
                  </a:lnTo>
                  <a:lnTo>
                    <a:pt x="670" y="120"/>
                  </a:lnTo>
                  <a:lnTo>
                    <a:pt x="657" y="120"/>
                  </a:lnTo>
                  <a:lnTo>
                    <a:pt x="643" y="120"/>
                  </a:lnTo>
                  <a:lnTo>
                    <a:pt x="629" y="120"/>
                  </a:lnTo>
                  <a:lnTo>
                    <a:pt x="614" y="121"/>
                  </a:lnTo>
                  <a:lnTo>
                    <a:pt x="599" y="121"/>
                  </a:lnTo>
                  <a:lnTo>
                    <a:pt x="584" y="122"/>
                  </a:lnTo>
                  <a:lnTo>
                    <a:pt x="570" y="122"/>
                  </a:lnTo>
                  <a:lnTo>
                    <a:pt x="555" y="123"/>
                  </a:lnTo>
                  <a:lnTo>
                    <a:pt x="542" y="124"/>
                  </a:lnTo>
                  <a:lnTo>
                    <a:pt x="529" y="124"/>
                  </a:lnTo>
                  <a:lnTo>
                    <a:pt x="516" y="125"/>
                  </a:lnTo>
                  <a:lnTo>
                    <a:pt x="506" y="126"/>
                  </a:lnTo>
                  <a:lnTo>
                    <a:pt x="497" y="126"/>
                  </a:lnTo>
                  <a:lnTo>
                    <a:pt x="490" y="127"/>
                  </a:lnTo>
                  <a:lnTo>
                    <a:pt x="485" y="128"/>
                  </a:lnTo>
                  <a:lnTo>
                    <a:pt x="473" y="184"/>
                  </a:lnTo>
                  <a:lnTo>
                    <a:pt x="464" y="238"/>
                  </a:lnTo>
                  <a:lnTo>
                    <a:pt x="455" y="288"/>
                  </a:lnTo>
                  <a:lnTo>
                    <a:pt x="447" y="336"/>
                  </a:lnTo>
                  <a:lnTo>
                    <a:pt x="439" y="383"/>
                  </a:lnTo>
                  <a:lnTo>
                    <a:pt x="430" y="428"/>
                  </a:lnTo>
                  <a:lnTo>
                    <a:pt x="423" y="473"/>
                  </a:lnTo>
                  <a:lnTo>
                    <a:pt x="416" y="517"/>
                  </a:lnTo>
                  <a:lnTo>
                    <a:pt x="409" y="561"/>
                  </a:lnTo>
                  <a:lnTo>
                    <a:pt x="402" y="606"/>
                  </a:lnTo>
                  <a:lnTo>
                    <a:pt x="395" y="651"/>
                  </a:lnTo>
                  <a:lnTo>
                    <a:pt x="387" y="698"/>
                  </a:lnTo>
                  <a:lnTo>
                    <a:pt x="379" y="748"/>
                  </a:lnTo>
                  <a:lnTo>
                    <a:pt x="372" y="800"/>
                  </a:lnTo>
                  <a:lnTo>
                    <a:pt x="364" y="854"/>
                  </a:lnTo>
                  <a:lnTo>
                    <a:pt x="356" y="913"/>
                  </a:lnTo>
                  <a:lnTo>
                    <a:pt x="359" y="913"/>
                  </a:lnTo>
                  <a:lnTo>
                    <a:pt x="364" y="914"/>
                  </a:lnTo>
                  <a:lnTo>
                    <a:pt x="369" y="914"/>
                  </a:lnTo>
                  <a:lnTo>
                    <a:pt x="376" y="915"/>
                  </a:lnTo>
                  <a:lnTo>
                    <a:pt x="382" y="916"/>
                  </a:lnTo>
                  <a:lnTo>
                    <a:pt x="390" y="916"/>
                  </a:lnTo>
                  <a:lnTo>
                    <a:pt x="398" y="917"/>
                  </a:lnTo>
                  <a:lnTo>
                    <a:pt x="407" y="918"/>
                  </a:lnTo>
                  <a:lnTo>
                    <a:pt x="416" y="918"/>
                  </a:lnTo>
                  <a:lnTo>
                    <a:pt x="426" y="919"/>
                  </a:lnTo>
                  <a:lnTo>
                    <a:pt x="437" y="919"/>
                  </a:lnTo>
                  <a:lnTo>
                    <a:pt x="448" y="920"/>
                  </a:lnTo>
                  <a:lnTo>
                    <a:pt x="459" y="920"/>
                  </a:lnTo>
                  <a:lnTo>
                    <a:pt x="470" y="920"/>
                  </a:lnTo>
                  <a:lnTo>
                    <a:pt x="483" y="920"/>
                  </a:lnTo>
                  <a:lnTo>
                    <a:pt x="496" y="921"/>
                  </a:lnTo>
                  <a:lnTo>
                    <a:pt x="550" y="918"/>
                  </a:lnTo>
                  <a:lnTo>
                    <a:pt x="602" y="911"/>
                  </a:lnTo>
                  <a:lnTo>
                    <a:pt x="653" y="898"/>
                  </a:lnTo>
                  <a:lnTo>
                    <a:pt x="700" y="881"/>
                  </a:lnTo>
                  <a:lnTo>
                    <a:pt x="744" y="861"/>
                  </a:lnTo>
                  <a:lnTo>
                    <a:pt x="786" y="835"/>
                  </a:lnTo>
                  <a:lnTo>
                    <a:pt x="824" y="806"/>
                  </a:lnTo>
                  <a:lnTo>
                    <a:pt x="859" y="774"/>
                  </a:lnTo>
                  <a:lnTo>
                    <a:pt x="889" y="738"/>
                  </a:lnTo>
                  <a:lnTo>
                    <a:pt x="917" y="700"/>
                  </a:lnTo>
                  <a:lnTo>
                    <a:pt x="941" y="658"/>
                  </a:lnTo>
                  <a:lnTo>
                    <a:pt x="960" y="615"/>
                  </a:lnTo>
                  <a:lnTo>
                    <a:pt x="975" y="569"/>
                  </a:lnTo>
                  <a:lnTo>
                    <a:pt x="987" y="521"/>
                  </a:lnTo>
                  <a:lnTo>
                    <a:pt x="994" y="471"/>
                  </a:lnTo>
                  <a:lnTo>
                    <a:pt x="997" y="419"/>
                  </a:lnTo>
                  <a:close/>
                  <a:moveTo>
                    <a:pt x="1324" y="872"/>
                  </a:moveTo>
                  <a:lnTo>
                    <a:pt x="1353" y="871"/>
                  </a:lnTo>
                  <a:lnTo>
                    <a:pt x="1382" y="868"/>
                  </a:lnTo>
                  <a:lnTo>
                    <a:pt x="1410" y="863"/>
                  </a:lnTo>
                  <a:lnTo>
                    <a:pt x="1435" y="855"/>
                  </a:lnTo>
                  <a:lnTo>
                    <a:pt x="1460" y="846"/>
                  </a:lnTo>
                  <a:lnTo>
                    <a:pt x="1481" y="836"/>
                  </a:lnTo>
                  <a:lnTo>
                    <a:pt x="1502" y="824"/>
                  </a:lnTo>
                  <a:lnTo>
                    <a:pt x="1521" y="809"/>
                  </a:lnTo>
                  <a:lnTo>
                    <a:pt x="1538" y="794"/>
                  </a:lnTo>
                  <a:lnTo>
                    <a:pt x="1552" y="776"/>
                  </a:lnTo>
                  <a:lnTo>
                    <a:pt x="1565" y="758"/>
                  </a:lnTo>
                  <a:lnTo>
                    <a:pt x="1576" y="737"/>
                  </a:lnTo>
                  <a:lnTo>
                    <a:pt x="1584" y="716"/>
                  </a:lnTo>
                  <a:lnTo>
                    <a:pt x="1590" y="692"/>
                  </a:lnTo>
                  <a:lnTo>
                    <a:pt x="1594" y="669"/>
                  </a:lnTo>
                  <a:lnTo>
                    <a:pt x="1596" y="643"/>
                  </a:lnTo>
                  <a:lnTo>
                    <a:pt x="1595" y="628"/>
                  </a:lnTo>
                  <a:lnTo>
                    <a:pt x="1593" y="614"/>
                  </a:lnTo>
                  <a:lnTo>
                    <a:pt x="1590" y="601"/>
                  </a:lnTo>
                  <a:lnTo>
                    <a:pt x="1585" y="589"/>
                  </a:lnTo>
                  <a:lnTo>
                    <a:pt x="1579" y="576"/>
                  </a:lnTo>
                  <a:lnTo>
                    <a:pt x="1572" y="565"/>
                  </a:lnTo>
                  <a:lnTo>
                    <a:pt x="1563" y="555"/>
                  </a:lnTo>
                  <a:lnTo>
                    <a:pt x="1554" y="545"/>
                  </a:lnTo>
                  <a:lnTo>
                    <a:pt x="1543" y="537"/>
                  </a:lnTo>
                  <a:lnTo>
                    <a:pt x="1531" y="530"/>
                  </a:lnTo>
                  <a:lnTo>
                    <a:pt x="1517" y="523"/>
                  </a:lnTo>
                  <a:lnTo>
                    <a:pt x="1502" y="518"/>
                  </a:lnTo>
                  <a:lnTo>
                    <a:pt x="1487" y="514"/>
                  </a:lnTo>
                  <a:lnTo>
                    <a:pt x="1469" y="511"/>
                  </a:lnTo>
                  <a:lnTo>
                    <a:pt x="1451" y="509"/>
                  </a:lnTo>
                  <a:lnTo>
                    <a:pt x="1432" y="509"/>
                  </a:lnTo>
                  <a:lnTo>
                    <a:pt x="1425" y="509"/>
                  </a:lnTo>
                  <a:lnTo>
                    <a:pt x="1419" y="509"/>
                  </a:lnTo>
                  <a:lnTo>
                    <a:pt x="1413" y="509"/>
                  </a:lnTo>
                  <a:lnTo>
                    <a:pt x="1407" y="509"/>
                  </a:lnTo>
                  <a:lnTo>
                    <a:pt x="1399" y="509"/>
                  </a:lnTo>
                  <a:lnTo>
                    <a:pt x="1393" y="509"/>
                  </a:lnTo>
                  <a:lnTo>
                    <a:pt x="1388" y="509"/>
                  </a:lnTo>
                  <a:lnTo>
                    <a:pt x="1382" y="509"/>
                  </a:lnTo>
                  <a:lnTo>
                    <a:pt x="1377" y="509"/>
                  </a:lnTo>
                  <a:lnTo>
                    <a:pt x="1371" y="509"/>
                  </a:lnTo>
                  <a:lnTo>
                    <a:pt x="1367" y="509"/>
                  </a:lnTo>
                  <a:lnTo>
                    <a:pt x="1362" y="510"/>
                  </a:lnTo>
                  <a:lnTo>
                    <a:pt x="1357" y="510"/>
                  </a:lnTo>
                  <a:lnTo>
                    <a:pt x="1353" y="511"/>
                  </a:lnTo>
                  <a:lnTo>
                    <a:pt x="1350" y="511"/>
                  </a:lnTo>
                  <a:lnTo>
                    <a:pt x="1348" y="512"/>
                  </a:lnTo>
                  <a:lnTo>
                    <a:pt x="1342" y="539"/>
                  </a:lnTo>
                  <a:lnTo>
                    <a:pt x="1338" y="565"/>
                  </a:lnTo>
                  <a:lnTo>
                    <a:pt x="1334" y="589"/>
                  </a:lnTo>
                  <a:lnTo>
                    <a:pt x="1330" y="611"/>
                  </a:lnTo>
                  <a:lnTo>
                    <a:pt x="1326" y="632"/>
                  </a:lnTo>
                  <a:lnTo>
                    <a:pt x="1323" y="651"/>
                  </a:lnTo>
                  <a:lnTo>
                    <a:pt x="1320" y="671"/>
                  </a:lnTo>
                  <a:lnTo>
                    <a:pt x="1318" y="689"/>
                  </a:lnTo>
                  <a:lnTo>
                    <a:pt x="1314" y="708"/>
                  </a:lnTo>
                  <a:lnTo>
                    <a:pt x="1311" y="727"/>
                  </a:lnTo>
                  <a:lnTo>
                    <a:pt x="1308" y="747"/>
                  </a:lnTo>
                  <a:lnTo>
                    <a:pt x="1305" y="767"/>
                  </a:lnTo>
                  <a:lnTo>
                    <a:pt x="1302" y="790"/>
                  </a:lnTo>
                  <a:lnTo>
                    <a:pt x="1299" y="813"/>
                  </a:lnTo>
                  <a:lnTo>
                    <a:pt x="1295" y="840"/>
                  </a:lnTo>
                  <a:lnTo>
                    <a:pt x="1291" y="869"/>
                  </a:lnTo>
                  <a:lnTo>
                    <a:pt x="1292" y="869"/>
                  </a:lnTo>
                  <a:lnTo>
                    <a:pt x="1293" y="869"/>
                  </a:lnTo>
                  <a:lnTo>
                    <a:pt x="1294" y="869"/>
                  </a:lnTo>
                  <a:lnTo>
                    <a:pt x="1296" y="869"/>
                  </a:lnTo>
                  <a:lnTo>
                    <a:pt x="1298" y="869"/>
                  </a:lnTo>
                  <a:lnTo>
                    <a:pt x="1299" y="869"/>
                  </a:lnTo>
                  <a:lnTo>
                    <a:pt x="1301" y="870"/>
                  </a:lnTo>
                  <a:lnTo>
                    <a:pt x="1304" y="870"/>
                  </a:lnTo>
                  <a:lnTo>
                    <a:pt x="1306" y="870"/>
                  </a:lnTo>
                  <a:lnTo>
                    <a:pt x="1308" y="871"/>
                  </a:lnTo>
                  <a:lnTo>
                    <a:pt x="1310" y="871"/>
                  </a:lnTo>
                  <a:lnTo>
                    <a:pt x="1313" y="871"/>
                  </a:lnTo>
                  <a:lnTo>
                    <a:pt x="1315" y="871"/>
                  </a:lnTo>
                  <a:lnTo>
                    <a:pt x="1319" y="871"/>
                  </a:lnTo>
                  <a:lnTo>
                    <a:pt x="1321" y="871"/>
                  </a:lnTo>
                  <a:lnTo>
                    <a:pt x="1324" y="87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 name=""/>
            <p:cNvSpPr/>
            <p:nvPr/>
          </p:nvSpPr>
          <p:spPr>
            <a:xfrm>
              <a:off x="7098480" y="6540480"/>
              <a:ext cx="87480" cy="151560"/>
            </a:xfrm>
            <a:custGeom>
              <a:avLst/>
              <a:gdLst/>
              <a:ahLst/>
              <a:rect l="l" t="t" r="r" b="b"/>
              <a:pathLst>
                <a:path w="748" h="1088">
                  <a:moveTo>
                    <a:pt x="172" y="671"/>
                  </a:moveTo>
                  <a:lnTo>
                    <a:pt x="172" y="705"/>
                  </a:lnTo>
                  <a:lnTo>
                    <a:pt x="174" y="738"/>
                  </a:lnTo>
                  <a:lnTo>
                    <a:pt x="176" y="770"/>
                  </a:lnTo>
                  <a:lnTo>
                    <a:pt x="180" y="799"/>
                  </a:lnTo>
                  <a:lnTo>
                    <a:pt x="186" y="827"/>
                  </a:lnTo>
                  <a:lnTo>
                    <a:pt x="192" y="854"/>
                  </a:lnTo>
                  <a:lnTo>
                    <a:pt x="201" y="878"/>
                  </a:lnTo>
                  <a:lnTo>
                    <a:pt x="211" y="900"/>
                  </a:lnTo>
                  <a:lnTo>
                    <a:pt x="222" y="920"/>
                  </a:lnTo>
                  <a:lnTo>
                    <a:pt x="235" y="938"/>
                  </a:lnTo>
                  <a:lnTo>
                    <a:pt x="250" y="953"/>
                  </a:lnTo>
                  <a:lnTo>
                    <a:pt x="266" y="967"/>
                  </a:lnTo>
                  <a:lnTo>
                    <a:pt x="285" y="976"/>
                  </a:lnTo>
                  <a:lnTo>
                    <a:pt x="305" y="984"/>
                  </a:lnTo>
                  <a:lnTo>
                    <a:pt x="328" y="988"/>
                  </a:lnTo>
                  <a:lnTo>
                    <a:pt x="353" y="990"/>
                  </a:lnTo>
                  <a:lnTo>
                    <a:pt x="379" y="988"/>
                  </a:lnTo>
                  <a:lnTo>
                    <a:pt x="404" y="985"/>
                  </a:lnTo>
                  <a:lnTo>
                    <a:pt x="429" y="979"/>
                  </a:lnTo>
                  <a:lnTo>
                    <a:pt x="453" y="972"/>
                  </a:lnTo>
                  <a:lnTo>
                    <a:pt x="474" y="963"/>
                  </a:lnTo>
                  <a:lnTo>
                    <a:pt x="495" y="953"/>
                  </a:lnTo>
                  <a:lnTo>
                    <a:pt x="514" y="943"/>
                  </a:lnTo>
                  <a:lnTo>
                    <a:pt x="532" y="932"/>
                  </a:lnTo>
                  <a:lnTo>
                    <a:pt x="547" y="920"/>
                  </a:lnTo>
                  <a:lnTo>
                    <a:pt x="561" y="910"/>
                  </a:lnTo>
                  <a:lnTo>
                    <a:pt x="574" y="901"/>
                  </a:lnTo>
                  <a:lnTo>
                    <a:pt x="583" y="892"/>
                  </a:lnTo>
                  <a:lnTo>
                    <a:pt x="591" y="885"/>
                  </a:lnTo>
                  <a:lnTo>
                    <a:pt x="597" y="878"/>
                  </a:lnTo>
                  <a:lnTo>
                    <a:pt x="600" y="875"/>
                  </a:lnTo>
                  <a:lnTo>
                    <a:pt x="602" y="874"/>
                  </a:lnTo>
                  <a:lnTo>
                    <a:pt x="624" y="874"/>
                  </a:lnTo>
                  <a:lnTo>
                    <a:pt x="594" y="1002"/>
                  </a:lnTo>
                  <a:lnTo>
                    <a:pt x="592" y="1003"/>
                  </a:lnTo>
                  <a:lnTo>
                    <a:pt x="588" y="1006"/>
                  </a:lnTo>
                  <a:lnTo>
                    <a:pt x="581" y="1010"/>
                  </a:lnTo>
                  <a:lnTo>
                    <a:pt x="573" y="1015"/>
                  </a:lnTo>
                  <a:lnTo>
                    <a:pt x="562" y="1022"/>
                  </a:lnTo>
                  <a:lnTo>
                    <a:pt x="549" y="1029"/>
                  </a:lnTo>
                  <a:lnTo>
                    <a:pt x="535" y="1036"/>
                  </a:lnTo>
                  <a:lnTo>
                    <a:pt x="518" y="1045"/>
                  </a:lnTo>
                  <a:lnTo>
                    <a:pt x="500" y="1053"/>
                  </a:lnTo>
                  <a:lnTo>
                    <a:pt x="480" y="1060"/>
                  </a:lnTo>
                  <a:lnTo>
                    <a:pt x="459" y="1067"/>
                  </a:lnTo>
                  <a:lnTo>
                    <a:pt x="436" y="1074"/>
                  </a:lnTo>
                  <a:lnTo>
                    <a:pt x="412" y="1080"/>
                  </a:lnTo>
                  <a:lnTo>
                    <a:pt x="386" y="1084"/>
                  </a:lnTo>
                  <a:lnTo>
                    <a:pt x="359" y="1087"/>
                  </a:lnTo>
                  <a:lnTo>
                    <a:pt x="332" y="1088"/>
                  </a:lnTo>
                  <a:lnTo>
                    <a:pt x="300" y="1086"/>
                  </a:lnTo>
                  <a:lnTo>
                    <a:pt x="269" y="1082"/>
                  </a:lnTo>
                  <a:lnTo>
                    <a:pt x="240" y="1074"/>
                  </a:lnTo>
                  <a:lnTo>
                    <a:pt x="210" y="1063"/>
                  </a:lnTo>
                  <a:lnTo>
                    <a:pt x="181" y="1050"/>
                  </a:lnTo>
                  <a:lnTo>
                    <a:pt x="154" y="1033"/>
                  </a:lnTo>
                  <a:lnTo>
                    <a:pt x="128" y="1013"/>
                  </a:lnTo>
                  <a:lnTo>
                    <a:pt x="103" y="988"/>
                  </a:lnTo>
                  <a:lnTo>
                    <a:pt x="81" y="961"/>
                  </a:lnTo>
                  <a:lnTo>
                    <a:pt x="61" y="930"/>
                  </a:lnTo>
                  <a:lnTo>
                    <a:pt x="43" y="894"/>
                  </a:lnTo>
                  <a:lnTo>
                    <a:pt x="28" y="855"/>
                  </a:lnTo>
                  <a:lnTo>
                    <a:pt x="16" y="812"/>
                  </a:lnTo>
                  <a:lnTo>
                    <a:pt x="7" y="765"/>
                  </a:lnTo>
                  <a:lnTo>
                    <a:pt x="1" y="712"/>
                  </a:lnTo>
                  <a:lnTo>
                    <a:pt x="0" y="657"/>
                  </a:lnTo>
                  <a:lnTo>
                    <a:pt x="2" y="594"/>
                  </a:lnTo>
                  <a:lnTo>
                    <a:pt x="9" y="534"/>
                  </a:lnTo>
                  <a:lnTo>
                    <a:pt x="20" y="473"/>
                  </a:lnTo>
                  <a:lnTo>
                    <a:pt x="37" y="415"/>
                  </a:lnTo>
                  <a:lnTo>
                    <a:pt x="57" y="357"/>
                  </a:lnTo>
                  <a:lnTo>
                    <a:pt x="82" y="303"/>
                  </a:lnTo>
                  <a:lnTo>
                    <a:pt x="110" y="251"/>
                  </a:lnTo>
                  <a:lnTo>
                    <a:pt x="142" y="204"/>
                  </a:lnTo>
                  <a:lnTo>
                    <a:pt x="178" y="160"/>
                  </a:lnTo>
                  <a:lnTo>
                    <a:pt x="217" y="120"/>
                  </a:lnTo>
                  <a:lnTo>
                    <a:pt x="259" y="85"/>
                  </a:lnTo>
                  <a:lnTo>
                    <a:pt x="304" y="55"/>
                  </a:lnTo>
                  <a:lnTo>
                    <a:pt x="352" y="32"/>
                  </a:lnTo>
                  <a:lnTo>
                    <a:pt x="402" y="14"/>
                  </a:lnTo>
                  <a:lnTo>
                    <a:pt x="456" y="3"/>
                  </a:lnTo>
                  <a:lnTo>
                    <a:pt x="511" y="0"/>
                  </a:lnTo>
                  <a:lnTo>
                    <a:pt x="535" y="0"/>
                  </a:lnTo>
                  <a:lnTo>
                    <a:pt x="558" y="3"/>
                  </a:lnTo>
                  <a:lnTo>
                    <a:pt x="582" y="6"/>
                  </a:lnTo>
                  <a:lnTo>
                    <a:pt x="603" y="11"/>
                  </a:lnTo>
                  <a:lnTo>
                    <a:pt x="624" y="16"/>
                  </a:lnTo>
                  <a:lnTo>
                    <a:pt x="643" y="23"/>
                  </a:lnTo>
                  <a:lnTo>
                    <a:pt x="662" y="29"/>
                  </a:lnTo>
                  <a:lnTo>
                    <a:pt x="678" y="36"/>
                  </a:lnTo>
                  <a:lnTo>
                    <a:pt x="693" y="43"/>
                  </a:lnTo>
                  <a:lnTo>
                    <a:pt x="707" y="49"/>
                  </a:lnTo>
                  <a:lnTo>
                    <a:pt x="719" y="55"/>
                  </a:lnTo>
                  <a:lnTo>
                    <a:pt x="729" y="61"/>
                  </a:lnTo>
                  <a:lnTo>
                    <a:pt x="736" y="66"/>
                  </a:lnTo>
                  <a:lnTo>
                    <a:pt x="743" y="69"/>
                  </a:lnTo>
                  <a:lnTo>
                    <a:pt x="746" y="72"/>
                  </a:lnTo>
                  <a:lnTo>
                    <a:pt x="748" y="73"/>
                  </a:lnTo>
                  <a:lnTo>
                    <a:pt x="745" y="80"/>
                  </a:lnTo>
                  <a:lnTo>
                    <a:pt x="742" y="89"/>
                  </a:lnTo>
                  <a:lnTo>
                    <a:pt x="738" y="98"/>
                  </a:lnTo>
                  <a:lnTo>
                    <a:pt x="735" y="107"/>
                  </a:lnTo>
                  <a:lnTo>
                    <a:pt x="732" y="117"/>
                  </a:lnTo>
                  <a:lnTo>
                    <a:pt x="729" y="126"/>
                  </a:lnTo>
                  <a:lnTo>
                    <a:pt x="726" y="137"/>
                  </a:lnTo>
                  <a:lnTo>
                    <a:pt x="724" y="147"/>
                  </a:lnTo>
                  <a:lnTo>
                    <a:pt x="721" y="156"/>
                  </a:lnTo>
                  <a:lnTo>
                    <a:pt x="718" y="166"/>
                  </a:lnTo>
                  <a:lnTo>
                    <a:pt x="715" y="177"/>
                  </a:lnTo>
                  <a:lnTo>
                    <a:pt x="713" y="186"/>
                  </a:lnTo>
                  <a:lnTo>
                    <a:pt x="711" y="195"/>
                  </a:lnTo>
                  <a:lnTo>
                    <a:pt x="709" y="204"/>
                  </a:lnTo>
                  <a:lnTo>
                    <a:pt x="708" y="213"/>
                  </a:lnTo>
                  <a:lnTo>
                    <a:pt x="707" y="222"/>
                  </a:lnTo>
                  <a:lnTo>
                    <a:pt x="687" y="222"/>
                  </a:lnTo>
                  <a:lnTo>
                    <a:pt x="686" y="220"/>
                  </a:lnTo>
                  <a:lnTo>
                    <a:pt x="684" y="215"/>
                  </a:lnTo>
                  <a:lnTo>
                    <a:pt x="680" y="208"/>
                  </a:lnTo>
                  <a:lnTo>
                    <a:pt x="675" y="200"/>
                  </a:lnTo>
                  <a:lnTo>
                    <a:pt x="669" y="191"/>
                  </a:lnTo>
                  <a:lnTo>
                    <a:pt x="661" y="181"/>
                  </a:lnTo>
                  <a:lnTo>
                    <a:pt x="650" y="169"/>
                  </a:lnTo>
                  <a:lnTo>
                    <a:pt x="640" y="158"/>
                  </a:lnTo>
                  <a:lnTo>
                    <a:pt x="628" y="147"/>
                  </a:lnTo>
                  <a:lnTo>
                    <a:pt x="613" y="136"/>
                  </a:lnTo>
                  <a:lnTo>
                    <a:pt x="599" y="125"/>
                  </a:lnTo>
                  <a:lnTo>
                    <a:pt x="582" y="116"/>
                  </a:lnTo>
                  <a:lnTo>
                    <a:pt x="564" y="108"/>
                  </a:lnTo>
                  <a:lnTo>
                    <a:pt x="545" y="103"/>
                  </a:lnTo>
                  <a:lnTo>
                    <a:pt x="524" y="99"/>
                  </a:lnTo>
                  <a:lnTo>
                    <a:pt x="503" y="98"/>
                  </a:lnTo>
                  <a:lnTo>
                    <a:pt x="465" y="101"/>
                  </a:lnTo>
                  <a:lnTo>
                    <a:pt x="429" y="112"/>
                  </a:lnTo>
                  <a:lnTo>
                    <a:pt x="396" y="130"/>
                  </a:lnTo>
                  <a:lnTo>
                    <a:pt x="365" y="154"/>
                  </a:lnTo>
                  <a:lnTo>
                    <a:pt x="335" y="184"/>
                  </a:lnTo>
                  <a:lnTo>
                    <a:pt x="308" y="218"/>
                  </a:lnTo>
                  <a:lnTo>
                    <a:pt x="283" y="256"/>
                  </a:lnTo>
                  <a:lnTo>
                    <a:pt x="260" y="297"/>
                  </a:lnTo>
                  <a:lnTo>
                    <a:pt x="241" y="341"/>
                  </a:lnTo>
                  <a:lnTo>
                    <a:pt x="222" y="387"/>
                  </a:lnTo>
                  <a:lnTo>
                    <a:pt x="207" y="435"/>
                  </a:lnTo>
                  <a:lnTo>
                    <a:pt x="194" y="483"/>
                  </a:lnTo>
                  <a:lnTo>
                    <a:pt x="184" y="532"/>
                  </a:lnTo>
                  <a:lnTo>
                    <a:pt x="177" y="580"/>
                  </a:lnTo>
                  <a:lnTo>
                    <a:pt x="173" y="626"/>
                  </a:lnTo>
                  <a:lnTo>
                    <a:pt x="172" y="671"/>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 name=""/>
            <p:cNvSpPr/>
            <p:nvPr/>
          </p:nvSpPr>
          <p:spPr>
            <a:xfrm>
              <a:off x="7178400" y="6524280"/>
              <a:ext cx="240480" cy="181800"/>
            </a:xfrm>
            <a:custGeom>
              <a:avLst/>
              <a:gdLst/>
              <a:ahLst/>
              <a:rect l="l" t="t" r="r" b="b"/>
              <a:pathLst>
                <a:path w="2048" h="1296">
                  <a:moveTo>
                    <a:pt x="2048" y="0"/>
                  </a:moveTo>
                  <a:lnTo>
                    <a:pt x="2009" y="77"/>
                  </a:lnTo>
                  <a:lnTo>
                    <a:pt x="1972" y="153"/>
                  </a:lnTo>
                  <a:lnTo>
                    <a:pt x="1937" y="226"/>
                  </a:lnTo>
                  <a:lnTo>
                    <a:pt x="1902" y="299"/>
                  </a:lnTo>
                  <a:lnTo>
                    <a:pt x="1869" y="371"/>
                  </a:lnTo>
                  <a:lnTo>
                    <a:pt x="1834" y="442"/>
                  </a:lnTo>
                  <a:lnTo>
                    <a:pt x="1800" y="515"/>
                  </a:lnTo>
                  <a:lnTo>
                    <a:pt x="1766" y="589"/>
                  </a:lnTo>
                  <a:lnTo>
                    <a:pt x="1730" y="664"/>
                  </a:lnTo>
                  <a:lnTo>
                    <a:pt x="1694" y="742"/>
                  </a:lnTo>
                  <a:lnTo>
                    <a:pt x="1656" y="823"/>
                  </a:lnTo>
                  <a:lnTo>
                    <a:pt x="1616" y="908"/>
                  </a:lnTo>
                  <a:lnTo>
                    <a:pt x="1574" y="998"/>
                  </a:lnTo>
                  <a:lnTo>
                    <a:pt x="1531" y="1091"/>
                  </a:lnTo>
                  <a:lnTo>
                    <a:pt x="1484" y="1190"/>
                  </a:lnTo>
                  <a:lnTo>
                    <a:pt x="1435" y="1296"/>
                  </a:lnTo>
                  <a:lnTo>
                    <a:pt x="1427" y="1294"/>
                  </a:lnTo>
                  <a:lnTo>
                    <a:pt x="1420" y="1293"/>
                  </a:lnTo>
                  <a:lnTo>
                    <a:pt x="1413" y="1292"/>
                  </a:lnTo>
                  <a:lnTo>
                    <a:pt x="1404" y="1291"/>
                  </a:lnTo>
                  <a:lnTo>
                    <a:pt x="1397" y="1291"/>
                  </a:lnTo>
                  <a:lnTo>
                    <a:pt x="1389" y="1291"/>
                  </a:lnTo>
                  <a:lnTo>
                    <a:pt x="1381" y="1291"/>
                  </a:lnTo>
                  <a:lnTo>
                    <a:pt x="1373" y="1291"/>
                  </a:lnTo>
                  <a:lnTo>
                    <a:pt x="1364" y="1291"/>
                  </a:lnTo>
                  <a:lnTo>
                    <a:pt x="1356" y="1291"/>
                  </a:lnTo>
                  <a:lnTo>
                    <a:pt x="1347" y="1292"/>
                  </a:lnTo>
                  <a:lnTo>
                    <a:pt x="1339" y="1292"/>
                  </a:lnTo>
                  <a:lnTo>
                    <a:pt x="1331" y="1293"/>
                  </a:lnTo>
                  <a:lnTo>
                    <a:pt x="1322" y="1294"/>
                  </a:lnTo>
                  <a:lnTo>
                    <a:pt x="1314" y="1295"/>
                  </a:lnTo>
                  <a:lnTo>
                    <a:pt x="1306" y="1296"/>
                  </a:lnTo>
                  <a:lnTo>
                    <a:pt x="1303" y="1216"/>
                  </a:lnTo>
                  <a:lnTo>
                    <a:pt x="1300" y="1139"/>
                  </a:lnTo>
                  <a:lnTo>
                    <a:pt x="1297" y="1065"/>
                  </a:lnTo>
                  <a:lnTo>
                    <a:pt x="1295" y="993"/>
                  </a:lnTo>
                  <a:lnTo>
                    <a:pt x="1293" y="924"/>
                  </a:lnTo>
                  <a:lnTo>
                    <a:pt x="1291" y="856"/>
                  </a:lnTo>
                  <a:lnTo>
                    <a:pt x="1288" y="790"/>
                  </a:lnTo>
                  <a:lnTo>
                    <a:pt x="1286" y="727"/>
                  </a:lnTo>
                  <a:lnTo>
                    <a:pt x="1284" y="664"/>
                  </a:lnTo>
                  <a:lnTo>
                    <a:pt x="1280" y="602"/>
                  </a:lnTo>
                  <a:lnTo>
                    <a:pt x="1277" y="543"/>
                  </a:lnTo>
                  <a:lnTo>
                    <a:pt x="1274" y="483"/>
                  </a:lnTo>
                  <a:lnTo>
                    <a:pt x="1271" y="425"/>
                  </a:lnTo>
                  <a:lnTo>
                    <a:pt x="1268" y="366"/>
                  </a:lnTo>
                  <a:lnTo>
                    <a:pt x="1264" y="309"/>
                  </a:lnTo>
                  <a:lnTo>
                    <a:pt x="1260" y="252"/>
                  </a:lnTo>
                  <a:lnTo>
                    <a:pt x="836" y="1296"/>
                  </a:lnTo>
                  <a:lnTo>
                    <a:pt x="828" y="1294"/>
                  </a:lnTo>
                  <a:lnTo>
                    <a:pt x="819" y="1293"/>
                  </a:lnTo>
                  <a:lnTo>
                    <a:pt x="811" y="1292"/>
                  </a:lnTo>
                  <a:lnTo>
                    <a:pt x="803" y="1291"/>
                  </a:lnTo>
                  <a:lnTo>
                    <a:pt x="795" y="1291"/>
                  </a:lnTo>
                  <a:lnTo>
                    <a:pt x="787" y="1291"/>
                  </a:lnTo>
                  <a:lnTo>
                    <a:pt x="779" y="1291"/>
                  </a:lnTo>
                  <a:lnTo>
                    <a:pt x="770" y="1291"/>
                  </a:lnTo>
                  <a:lnTo>
                    <a:pt x="762" y="1291"/>
                  </a:lnTo>
                  <a:lnTo>
                    <a:pt x="753" y="1291"/>
                  </a:lnTo>
                  <a:lnTo>
                    <a:pt x="745" y="1292"/>
                  </a:lnTo>
                  <a:lnTo>
                    <a:pt x="736" y="1292"/>
                  </a:lnTo>
                  <a:lnTo>
                    <a:pt x="728" y="1293"/>
                  </a:lnTo>
                  <a:lnTo>
                    <a:pt x="720" y="1294"/>
                  </a:lnTo>
                  <a:lnTo>
                    <a:pt x="712" y="1295"/>
                  </a:lnTo>
                  <a:lnTo>
                    <a:pt x="704" y="1296"/>
                  </a:lnTo>
                  <a:lnTo>
                    <a:pt x="698" y="1222"/>
                  </a:lnTo>
                  <a:lnTo>
                    <a:pt x="691" y="1151"/>
                  </a:lnTo>
                  <a:lnTo>
                    <a:pt x="686" y="1081"/>
                  </a:lnTo>
                  <a:lnTo>
                    <a:pt x="680" y="1012"/>
                  </a:lnTo>
                  <a:lnTo>
                    <a:pt x="675" y="944"/>
                  </a:lnTo>
                  <a:lnTo>
                    <a:pt x="670" y="877"/>
                  </a:lnTo>
                  <a:lnTo>
                    <a:pt x="664" y="811"/>
                  </a:lnTo>
                  <a:lnTo>
                    <a:pt x="659" y="746"/>
                  </a:lnTo>
                  <a:lnTo>
                    <a:pt x="654" y="681"/>
                  </a:lnTo>
                  <a:lnTo>
                    <a:pt x="647" y="617"/>
                  </a:lnTo>
                  <a:lnTo>
                    <a:pt x="641" y="552"/>
                  </a:lnTo>
                  <a:lnTo>
                    <a:pt x="635" y="489"/>
                  </a:lnTo>
                  <a:lnTo>
                    <a:pt x="629" y="425"/>
                  </a:lnTo>
                  <a:lnTo>
                    <a:pt x="622" y="360"/>
                  </a:lnTo>
                  <a:lnTo>
                    <a:pt x="616" y="297"/>
                  </a:lnTo>
                  <a:lnTo>
                    <a:pt x="608" y="232"/>
                  </a:lnTo>
                  <a:lnTo>
                    <a:pt x="594" y="231"/>
                  </a:lnTo>
                  <a:lnTo>
                    <a:pt x="581" y="230"/>
                  </a:lnTo>
                  <a:lnTo>
                    <a:pt x="567" y="229"/>
                  </a:lnTo>
                  <a:lnTo>
                    <a:pt x="554" y="228"/>
                  </a:lnTo>
                  <a:lnTo>
                    <a:pt x="541" y="227"/>
                  </a:lnTo>
                  <a:lnTo>
                    <a:pt x="529" y="227"/>
                  </a:lnTo>
                  <a:lnTo>
                    <a:pt x="515" y="226"/>
                  </a:lnTo>
                  <a:lnTo>
                    <a:pt x="502" y="226"/>
                  </a:lnTo>
                  <a:lnTo>
                    <a:pt x="489" y="225"/>
                  </a:lnTo>
                  <a:lnTo>
                    <a:pt x="474" y="225"/>
                  </a:lnTo>
                  <a:lnTo>
                    <a:pt x="461" y="224"/>
                  </a:lnTo>
                  <a:lnTo>
                    <a:pt x="447" y="224"/>
                  </a:lnTo>
                  <a:lnTo>
                    <a:pt x="432" y="224"/>
                  </a:lnTo>
                  <a:lnTo>
                    <a:pt x="418" y="224"/>
                  </a:lnTo>
                  <a:lnTo>
                    <a:pt x="403" y="224"/>
                  </a:lnTo>
                  <a:lnTo>
                    <a:pt x="388" y="224"/>
                  </a:lnTo>
                  <a:lnTo>
                    <a:pt x="383" y="223"/>
                  </a:lnTo>
                  <a:lnTo>
                    <a:pt x="378" y="223"/>
                  </a:lnTo>
                  <a:lnTo>
                    <a:pt x="372" y="222"/>
                  </a:lnTo>
                  <a:lnTo>
                    <a:pt x="367" y="222"/>
                  </a:lnTo>
                  <a:lnTo>
                    <a:pt x="361" y="221"/>
                  </a:lnTo>
                  <a:lnTo>
                    <a:pt x="355" y="221"/>
                  </a:lnTo>
                  <a:lnTo>
                    <a:pt x="349" y="221"/>
                  </a:lnTo>
                  <a:lnTo>
                    <a:pt x="344" y="221"/>
                  </a:lnTo>
                  <a:lnTo>
                    <a:pt x="339" y="221"/>
                  </a:lnTo>
                  <a:lnTo>
                    <a:pt x="334" y="221"/>
                  </a:lnTo>
                  <a:lnTo>
                    <a:pt x="329" y="221"/>
                  </a:lnTo>
                  <a:lnTo>
                    <a:pt x="324" y="221"/>
                  </a:lnTo>
                  <a:lnTo>
                    <a:pt x="320" y="221"/>
                  </a:lnTo>
                  <a:lnTo>
                    <a:pt x="315" y="221"/>
                  </a:lnTo>
                  <a:lnTo>
                    <a:pt x="312" y="221"/>
                  </a:lnTo>
                  <a:lnTo>
                    <a:pt x="310" y="221"/>
                  </a:lnTo>
                  <a:lnTo>
                    <a:pt x="304" y="251"/>
                  </a:lnTo>
                  <a:lnTo>
                    <a:pt x="299" y="277"/>
                  </a:lnTo>
                  <a:lnTo>
                    <a:pt x="295" y="301"/>
                  </a:lnTo>
                  <a:lnTo>
                    <a:pt x="291" y="322"/>
                  </a:lnTo>
                  <a:lnTo>
                    <a:pt x="287" y="343"/>
                  </a:lnTo>
                  <a:lnTo>
                    <a:pt x="284" y="361"/>
                  </a:lnTo>
                  <a:lnTo>
                    <a:pt x="281" y="379"/>
                  </a:lnTo>
                  <a:lnTo>
                    <a:pt x="278" y="396"/>
                  </a:lnTo>
                  <a:lnTo>
                    <a:pt x="274" y="414"/>
                  </a:lnTo>
                  <a:lnTo>
                    <a:pt x="271" y="432"/>
                  </a:lnTo>
                  <a:lnTo>
                    <a:pt x="268" y="451"/>
                  </a:lnTo>
                  <a:lnTo>
                    <a:pt x="265" y="470"/>
                  </a:lnTo>
                  <a:lnTo>
                    <a:pt x="261" y="492"/>
                  </a:lnTo>
                  <a:lnTo>
                    <a:pt x="258" y="516"/>
                  </a:lnTo>
                  <a:lnTo>
                    <a:pt x="254" y="543"/>
                  </a:lnTo>
                  <a:lnTo>
                    <a:pt x="250" y="573"/>
                  </a:lnTo>
                  <a:lnTo>
                    <a:pt x="253" y="573"/>
                  </a:lnTo>
                  <a:lnTo>
                    <a:pt x="258" y="573"/>
                  </a:lnTo>
                  <a:lnTo>
                    <a:pt x="263" y="573"/>
                  </a:lnTo>
                  <a:lnTo>
                    <a:pt x="268" y="573"/>
                  </a:lnTo>
                  <a:lnTo>
                    <a:pt x="274" y="573"/>
                  </a:lnTo>
                  <a:lnTo>
                    <a:pt x="281" y="573"/>
                  </a:lnTo>
                  <a:lnTo>
                    <a:pt x="288" y="574"/>
                  </a:lnTo>
                  <a:lnTo>
                    <a:pt x="295" y="574"/>
                  </a:lnTo>
                  <a:lnTo>
                    <a:pt x="302" y="574"/>
                  </a:lnTo>
                  <a:lnTo>
                    <a:pt x="309" y="575"/>
                  </a:lnTo>
                  <a:lnTo>
                    <a:pt x="316" y="575"/>
                  </a:lnTo>
                  <a:lnTo>
                    <a:pt x="324" y="575"/>
                  </a:lnTo>
                  <a:lnTo>
                    <a:pt x="332" y="575"/>
                  </a:lnTo>
                  <a:lnTo>
                    <a:pt x="338" y="575"/>
                  </a:lnTo>
                  <a:lnTo>
                    <a:pt x="345" y="575"/>
                  </a:lnTo>
                  <a:lnTo>
                    <a:pt x="352" y="576"/>
                  </a:lnTo>
                  <a:lnTo>
                    <a:pt x="368" y="575"/>
                  </a:lnTo>
                  <a:lnTo>
                    <a:pt x="383" y="575"/>
                  </a:lnTo>
                  <a:lnTo>
                    <a:pt x="397" y="575"/>
                  </a:lnTo>
                  <a:lnTo>
                    <a:pt x="412" y="575"/>
                  </a:lnTo>
                  <a:lnTo>
                    <a:pt x="426" y="574"/>
                  </a:lnTo>
                  <a:lnTo>
                    <a:pt x="439" y="574"/>
                  </a:lnTo>
                  <a:lnTo>
                    <a:pt x="453" y="573"/>
                  </a:lnTo>
                  <a:lnTo>
                    <a:pt x="466" y="572"/>
                  </a:lnTo>
                  <a:lnTo>
                    <a:pt x="479" y="571"/>
                  </a:lnTo>
                  <a:lnTo>
                    <a:pt x="493" y="571"/>
                  </a:lnTo>
                  <a:lnTo>
                    <a:pt x="507" y="570"/>
                  </a:lnTo>
                  <a:lnTo>
                    <a:pt x="520" y="569"/>
                  </a:lnTo>
                  <a:lnTo>
                    <a:pt x="534" y="568"/>
                  </a:lnTo>
                  <a:lnTo>
                    <a:pt x="548" y="567"/>
                  </a:lnTo>
                  <a:lnTo>
                    <a:pt x="562" y="566"/>
                  </a:lnTo>
                  <a:lnTo>
                    <a:pt x="578" y="565"/>
                  </a:lnTo>
                  <a:lnTo>
                    <a:pt x="576" y="571"/>
                  </a:lnTo>
                  <a:lnTo>
                    <a:pt x="575" y="578"/>
                  </a:lnTo>
                  <a:lnTo>
                    <a:pt x="573" y="584"/>
                  </a:lnTo>
                  <a:lnTo>
                    <a:pt x="572" y="591"/>
                  </a:lnTo>
                  <a:lnTo>
                    <a:pt x="570" y="598"/>
                  </a:lnTo>
                  <a:lnTo>
                    <a:pt x="568" y="606"/>
                  </a:lnTo>
                  <a:lnTo>
                    <a:pt x="567" y="612"/>
                  </a:lnTo>
                  <a:lnTo>
                    <a:pt x="566" y="619"/>
                  </a:lnTo>
                  <a:lnTo>
                    <a:pt x="565" y="626"/>
                  </a:lnTo>
                  <a:lnTo>
                    <a:pt x="565" y="633"/>
                  </a:lnTo>
                  <a:lnTo>
                    <a:pt x="564" y="639"/>
                  </a:lnTo>
                  <a:lnTo>
                    <a:pt x="564" y="647"/>
                  </a:lnTo>
                  <a:lnTo>
                    <a:pt x="564" y="653"/>
                  </a:lnTo>
                  <a:lnTo>
                    <a:pt x="564" y="660"/>
                  </a:lnTo>
                  <a:lnTo>
                    <a:pt x="565" y="666"/>
                  </a:lnTo>
                  <a:lnTo>
                    <a:pt x="566" y="673"/>
                  </a:lnTo>
                  <a:lnTo>
                    <a:pt x="551" y="671"/>
                  </a:lnTo>
                  <a:lnTo>
                    <a:pt x="536" y="669"/>
                  </a:lnTo>
                  <a:lnTo>
                    <a:pt x="521" y="668"/>
                  </a:lnTo>
                  <a:lnTo>
                    <a:pt x="506" y="667"/>
                  </a:lnTo>
                  <a:lnTo>
                    <a:pt x="492" y="666"/>
                  </a:lnTo>
                  <a:lnTo>
                    <a:pt x="476" y="665"/>
                  </a:lnTo>
                  <a:lnTo>
                    <a:pt x="462" y="664"/>
                  </a:lnTo>
                  <a:lnTo>
                    <a:pt x="448" y="663"/>
                  </a:lnTo>
                  <a:lnTo>
                    <a:pt x="432" y="662"/>
                  </a:lnTo>
                  <a:lnTo>
                    <a:pt x="418" y="662"/>
                  </a:lnTo>
                  <a:lnTo>
                    <a:pt x="405" y="661"/>
                  </a:lnTo>
                  <a:lnTo>
                    <a:pt x="390" y="661"/>
                  </a:lnTo>
                  <a:lnTo>
                    <a:pt x="376" y="661"/>
                  </a:lnTo>
                  <a:lnTo>
                    <a:pt x="363" y="661"/>
                  </a:lnTo>
                  <a:lnTo>
                    <a:pt x="349" y="661"/>
                  </a:lnTo>
                  <a:lnTo>
                    <a:pt x="336" y="661"/>
                  </a:lnTo>
                  <a:lnTo>
                    <a:pt x="327" y="660"/>
                  </a:lnTo>
                  <a:lnTo>
                    <a:pt x="319" y="660"/>
                  </a:lnTo>
                  <a:lnTo>
                    <a:pt x="311" y="660"/>
                  </a:lnTo>
                  <a:lnTo>
                    <a:pt x="304" y="660"/>
                  </a:lnTo>
                  <a:lnTo>
                    <a:pt x="298" y="660"/>
                  </a:lnTo>
                  <a:lnTo>
                    <a:pt x="293" y="660"/>
                  </a:lnTo>
                  <a:lnTo>
                    <a:pt x="288" y="660"/>
                  </a:lnTo>
                  <a:lnTo>
                    <a:pt x="283" y="661"/>
                  </a:lnTo>
                  <a:lnTo>
                    <a:pt x="278" y="661"/>
                  </a:lnTo>
                  <a:lnTo>
                    <a:pt x="272" y="662"/>
                  </a:lnTo>
                  <a:lnTo>
                    <a:pt x="267" y="662"/>
                  </a:lnTo>
                  <a:lnTo>
                    <a:pt x="262" y="663"/>
                  </a:lnTo>
                  <a:lnTo>
                    <a:pt x="256" y="663"/>
                  </a:lnTo>
                  <a:lnTo>
                    <a:pt x="250" y="663"/>
                  </a:lnTo>
                  <a:lnTo>
                    <a:pt x="243" y="663"/>
                  </a:lnTo>
                  <a:lnTo>
                    <a:pt x="236" y="664"/>
                  </a:lnTo>
                  <a:lnTo>
                    <a:pt x="230" y="692"/>
                  </a:lnTo>
                  <a:lnTo>
                    <a:pt x="226" y="718"/>
                  </a:lnTo>
                  <a:lnTo>
                    <a:pt x="222" y="745"/>
                  </a:lnTo>
                  <a:lnTo>
                    <a:pt x="219" y="770"/>
                  </a:lnTo>
                  <a:lnTo>
                    <a:pt x="215" y="794"/>
                  </a:lnTo>
                  <a:lnTo>
                    <a:pt x="212" y="818"/>
                  </a:lnTo>
                  <a:lnTo>
                    <a:pt x="208" y="842"/>
                  </a:lnTo>
                  <a:lnTo>
                    <a:pt x="205" y="865"/>
                  </a:lnTo>
                  <a:lnTo>
                    <a:pt x="202" y="889"/>
                  </a:lnTo>
                  <a:lnTo>
                    <a:pt x="198" y="912"/>
                  </a:lnTo>
                  <a:lnTo>
                    <a:pt x="195" y="937"/>
                  </a:lnTo>
                  <a:lnTo>
                    <a:pt x="190" y="963"/>
                  </a:lnTo>
                  <a:lnTo>
                    <a:pt x="187" y="988"/>
                  </a:lnTo>
                  <a:lnTo>
                    <a:pt x="183" y="1016"/>
                  </a:lnTo>
                  <a:lnTo>
                    <a:pt x="179" y="1044"/>
                  </a:lnTo>
                  <a:lnTo>
                    <a:pt x="175" y="1074"/>
                  </a:lnTo>
                  <a:lnTo>
                    <a:pt x="176" y="1073"/>
                  </a:lnTo>
                  <a:lnTo>
                    <a:pt x="177" y="1072"/>
                  </a:lnTo>
                  <a:lnTo>
                    <a:pt x="178" y="1071"/>
                  </a:lnTo>
                  <a:lnTo>
                    <a:pt x="180" y="1070"/>
                  </a:lnTo>
                  <a:lnTo>
                    <a:pt x="182" y="1069"/>
                  </a:lnTo>
                  <a:lnTo>
                    <a:pt x="183" y="1069"/>
                  </a:lnTo>
                  <a:lnTo>
                    <a:pt x="185" y="1068"/>
                  </a:lnTo>
                  <a:lnTo>
                    <a:pt x="188" y="1068"/>
                  </a:lnTo>
                  <a:lnTo>
                    <a:pt x="190" y="1067"/>
                  </a:lnTo>
                  <a:lnTo>
                    <a:pt x="193" y="1067"/>
                  </a:lnTo>
                  <a:lnTo>
                    <a:pt x="196" y="1066"/>
                  </a:lnTo>
                  <a:lnTo>
                    <a:pt x="199" y="1066"/>
                  </a:lnTo>
                  <a:lnTo>
                    <a:pt x="202" y="1066"/>
                  </a:lnTo>
                  <a:lnTo>
                    <a:pt x="206" y="1066"/>
                  </a:lnTo>
                  <a:lnTo>
                    <a:pt x="210" y="1066"/>
                  </a:lnTo>
                  <a:lnTo>
                    <a:pt x="214" y="1066"/>
                  </a:lnTo>
                  <a:lnTo>
                    <a:pt x="220" y="1065"/>
                  </a:lnTo>
                  <a:lnTo>
                    <a:pt x="228" y="1065"/>
                  </a:lnTo>
                  <a:lnTo>
                    <a:pt x="239" y="1065"/>
                  </a:lnTo>
                  <a:lnTo>
                    <a:pt x="250" y="1065"/>
                  </a:lnTo>
                  <a:lnTo>
                    <a:pt x="262" y="1065"/>
                  </a:lnTo>
                  <a:lnTo>
                    <a:pt x="275" y="1065"/>
                  </a:lnTo>
                  <a:lnTo>
                    <a:pt x="289" y="1064"/>
                  </a:lnTo>
                  <a:lnTo>
                    <a:pt x="303" y="1064"/>
                  </a:lnTo>
                  <a:lnTo>
                    <a:pt x="318" y="1064"/>
                  </a:lnTo>
                  <a:lnTo>
                    <a:pt x="332" y="1063"/>
                  </a:lnTo>
                  <a:lnTo>
                    <a:pt x="346" y="1063"/>
                  </a:lnTo>
                  <a:lnTo>
                    <a:pt x="360" y="1063"/>
                  </a:lnTo>
                  <a:lnTo>
                    <a:pt x="373" y="1062"/>
                  </a:lnTo>
                  <a:lnTo>
                    <a:pt x="384" y="1062"/>
                  </a:lnTo>
                  <a:lnTo>
                    <a:pt x="395" y="1061"/>
                  </a:lnTo>
                  <a:lnTo>
                    <a:pt x="405" y="1061"/>
                  </a:lnTo>
                  <a:lnTo>
                    <a:pt x="418" y="1059"/>
                  </a:lnTo>
                  <a:lnTo>
                    <a:pt x="432" y="1058"/>
                  </a:lnTo>
                  <a:lnTo>
                    <a:pt x="447" y="1057"/>
                  </a:lnTo>
                  <a:lnTo>
                    <a:pt x="460" y="1056"/>
                  </a:lnTo>
                  <a:lnTo>
                    <a:pt x="472" y="1055"/>
                  </a:lnTo>
                  <a:lnTo>
                    <a:pt x="484" y="1053"/>
                  </a:lnTo>
                  <a:lnTo>
                    <a:pt x="497" y="1052"/>
                  </a:lnTo>
                  <a:lnTo>
                    <a:pt x="507" y="1051"/>
                  </a:lnTo>
                  <a:lnTo>
                    <a:pt x="517" y="1049"/>
                  </a:lnTo>
                  <a:lnTo>
                    <a:pt x="525" y="1048"/>
                  </a:lnTo>
                  <a:lnTo>
                    <a:pt x="534" y="1047"/>
                  </a:lnTo>
                  <a:lnTo>
                    <a:pt x="540" y="1046"/>
                  </a:lnTo>
                  <a:lnTo>
                    <a:pt x="546" y="1046"/>
                  </a:lnTo>
                  <a:lnTo>
                    <a:pt x="549" y="1045"/>
                  </a:lnTo>
                  <a:lnTo>
                    <a:pt x="552" y="1045"/>
                  </a:lnTo>
                  <a:lnTo>
                    <a:pt x="553" y="1045"/>
                  </a:lnTo>
                  <a:lnTo>
                    <a:pt x="550" y="1051"/>
                  </a:lnTo>
                  <a:lnTo>
                    <a:pt x="548" y="1058"/>
                  </a:lnTo>
                  <a:lnTo>
                    <a:pt x="546" y="1066"/>
                  </a:lnTo>
                  <a:lnTo>
                    <a:pt x="544" y="1073"/>
                  </a:lnTo>
                  <a:lnTo>
                    <a:pt x="542" y="1082"/>
                  </a:lnTo>
                  <a:lnTo>
                    <a:pt x="541" y="1090"/>
                  </a:lnTo>
                  <a:lnTo>
                    <a:pt x="540" y="1098"/>
                  </a:lnTo>
                  <a:lnTo>
                    <a:pt x="539" y="1105"/>
                  </a:lnTo>
                  <a:lnTo>
                    <a:pt x="538" y="1113"/>
                  </a:lnTo>
                  <a:lnTo>
                    <a:pt x="538" y="1122"/>
                  </a:lnTo>
                  <a:lnTo>
                    <a:pt x="538" y="1129"/>
                  </a:lnTo>
                  <a:lnTo>
                    <a:pt x="537" y="1137"/>
                  </a:lnTo>
                  <a:lnTo>
                    <a:pt x="537" y="1144"/>
                  </a:lnTo>
                  <a:lnTo>
                    <a:pt x="538" y="1150"/>
                  </a:lnTo>
                  <a:lnTo>
                    <a:pt x="538" y="1158"/>
                  </a:lnTo>
                  <a:lnTo>
                    <a:pt x="539" y="1164"/>
                  </a:lnTo>
                  <a:lnTo>
                    <a:pt x="421" y="1162"/>
                  </a:lnTo>
                  <a:lnTo>
                    <a:pt x="409" y="1161"/>
                  </a:lnTo>
                  <a:lnTo>
                    <a:pt x="396" y="1161"/>
                  </a:lnTo>
                  <a:lnTo>
                    <a:pt x="384" y="1160"/>
                  </a:lnTo>
                  <a:lnTo>
                    <a:pt x="371" y="1160"/>
                  </a:lnTo>
                  <a:lnTo>
                    <a:pt x="357" y="1159"/>
                  </a:lnTo>
                  <a:lnTo>
                    <a:pt x="343" y="1159"/>
                  </a:lnTo>
                  <a:lnTo>
                    <a:pt x="329" y="1159"/>
                  </a:lnTo>
                  <a:lnTo>
                    <a:pt x="315" y="1159"/>
                  </a:lnTo>
                  <a:lnTo>
                    <a:pt x="301" y="1159"/>
                  </a:lnTo>
                  <a:lnTo>
                    <a:pt x="287" y="1159"/>
                  </a:lnTo>
                  <a:lnTo>
                    <a:pt x="272" y="1159"/>
                  </a:lnTo>
                  <a:lnTo>
                    <a:pt x="259" y="1159"/>
                  </a:lnTo>
                  <a:lnTo>
                    <a:pt x="246" y="1159"/>
                  </a:lnTo>
                  <a:lnTo>
                    <a:pt x="232" y="1159"/>
                  </a:lnTo>
                  <a:lnTo>
                    <a:pt x="219" y="1159"/>
                  </a:lnTo>
                  <a:lnTo>
                    <a:pt x="208" y="1159"/>
                  </a:lnTo>
                  <a:lnTo>
                    <a:pt x="198" y="1159"/>
                  </a:lnTo>
                  <a:lnTo>
                    <a:pt x="187" y="1159"/>
                  </a:lnTo>
                  <a:lnTo>
                    <a:pt x="177" y="1159"/>
                  </a:lnTo>
                  <a:lnTo>
                    <a:pt x="167" y="1159"/>
                  </a:lnTo>
                  <a:lnTo>
                    <a:pt x="158" y="1159"/>
                  </a:lnTo>
                  <a:lnTo>
                    <a:pt x="147" y="1159"/>
                  </a:lnTo>
                  <a:lnTo>
                    <a:pt x="138" y="1159"/>
                  </a:lnTo>
                  <a:lnTo>
                    <a:pt x="129" y="1159"/>
                  </a:lnTo>
                  <a:lnTo>
                    <a:pt x="120" y="1159"/>
                  </a:lnTo>
                  <a:lnTo>
                    <a:pt x="111" y="1159"/>
                  </a:lnTo>
                  <a:lnTo>
                    <a:pt x="102" y="1159"/>
                  </a:lnTo>
                  <a:lnTo>
                    <a:pt x="93" y="1160"/>
                  </a:lnTo>
                  <a:lnTo>
                    <a:pt x="85" y="1160"/>
                  </a:lnTo>
                  <a:lnTo>
                    <a:pt x="77" y="1161"/>
                  </a:lnTo>
                  <a:lnTo>
                    <a:pt x="70" y="1161"/>
                  </a:lnTo>
                  <a:lnTo>
                    <a:pt x="62" y="1162"/>
                  </a:lnTo>
                  <a:lnTo>
                    <a:pt x="16" y="1162"/>
                  </a:lnTo>
                  <a:lnTo>
                    <a:pt x="14" y="1162"/>
                  </a:lnTo>
                  <a:lnTo>
                    <a:pt x="13" y="1162"/>
                  </a:lnTo>
                  <a:lnTo>
                    <a:pt x="12" y="1162"/>
                  </a:lnTo>
                  <a:lnTo>
                    <a:pt x="11" y="1162"/>
                  </a:lnTo>
                  <a:lnTo>
                    <a:pt x="10" y="1162"/>
                  </a:lnTo>
                  <a:lnTo>
                    <a:pt x="9" y="1162"/>
                  </a:lnTo>
                  <a:lnTo>
                    <a:pt x="8" y="1162"/>
                  </a:lnTo>
                  <a:lnTo>
                    <a:pt x="7" y="1162"/>
                  </a:lnTo>
                  <a:lnTo>
                    <a:pt x="6" y="1162"/>
                  </a:lnTo>
                  <a:lnTo>
                    <a:pt x="5" y="1162"/>
                  </a:lnTo>
                  <a:lnTo>
                    <a:pt x="4" y="1162"/>
                  </a:lnTo>
                  <a:lnTo>
                    <a:pt x="3" y="1162"/>
                  </a:lnTo>
                  <a:lnTo>
                    <a:pt x="2" y="1162"/>
                  </a:lnTo>
                  <a:lnTo>
                    <a:pt x="1" y="1162"/>
                  </a:lnTo>
                  <a:lnTo>
                    <a:pt x="0" y="1162"/>
                  </a:lnTo>
                  <a:lnTo>
                    <a:pt x="0" y="1156"/>
                  </a:lnTo>
                  <a:lnTo>
                    <a:pt x="11" y="1092"/>
                  </a:lnTo>
                  <a:lnTo>
                    <a:pt x="23" y="1028"/>
                  </a:lnTo>
                  <a:lnTo>
                    <a:pt x="35" y="965"/>
                  </a:lnTo>
                  <a:lnTo>
                    <a:pt x="46" y="900"/>
                  </a:lnTo>
                  <a:lnTo>
                    <a:pt x="57" y="836"/>
                  </a:lnTo>
                  <a:lnTo>
                    <a:pt x="68" y="772"/>
                  </a:lnTo>
                  <a:lnTo>
                    <a:pt x="78" y="707"/>
                  </a:lnTo>
                  <a:lnTo>
                    <a:pt x="87" y="642"/>
                  </a:lnTo>
                  <a:lnTo>
                    <a:pt x="97" y="577"/>
                  </a:lnTo>
                  <a:lnTo>
                    <a:pt x="106" y="512"/>
                  </a:lnTo>
                  <a:lnTo>
                    <a:pt x="115" y="448"/>
                  </a:lnTo>
                  <a:lnTo>
                    <a:pt x="123" y="382"/>
                  </a:lnTo>
                  <a:lnTo>
                    <a:pt x="131" y="317"/>
                  </a:lnTo>
                  <a:lnTo>
                    <a:pt x="139" y="253"/>
                  </a:lnTo>
                  <a:lnTo>
                    <a:pt x="146" y="188"/>
                  </a:lnTo>
                  <a:lnTo>
                    <a:pt x="154" y="123"/>
                  </a:lnTo>
                  <a:lnTo>
                    <a:pt x="155" y="123"/>
                  </a:lnTo>
                  <a:lnTo>
                    <a:pt x="158" y="123"/>
                  </a:lnTo>
                  <a:lnTo>
                    <a:pt x="163" y="123"/>
                  </a:lnTo>
                  <a:lnTo>
                    <a:pt x="170" y="123"/>
                  </a:lnTo>
                  <a:lnTo>
                    <a:pt x="178" y="123"/>
                  </a:lnTo>
                  <a:lnTo>
                    <a:pt x="187" y="123"/>
                  </a:lnTo>
                  <a:lnTo>
                    <a:pt x="198" y="124"/>
                  </a:lnTo>
                  <a:lnTo>
                    <a:pt x="208" y="124"/>
                  </a:lnTo>
                  <a:lnTo>
                    <a:pt x="219" y="124"/>
                  </a:lnTo>
                  <a:lnTo>
                    <a:pt x="231" y="125"/>
                  </a:lnTo>
                  <a:lnTo>
                    <a:pt x="243" y="125"/>
                  </a:lnTo>
                  <a:lnTo>
                    <a:pt x="254" y="125"/>
                  </a:lnTo>
                  <a:lnTo>
                    <a:pt x="264" y="125"/>
                  </a:lnTo>
                  <a:lnTo>
                    <a:pt x="274" y="125"/>
                  </a:lnTo>
                  <a:lnTo>
                    <a:pt x="283" y="125"/>
                  </a:lnTo>
                  <a:lnTo>
                    <a:pt x="291" y="126"/>
                  </a:lnTo>
                  <a:lnTo>
                    <a:pt x="534" y="129"/>
                  </a:lnTo>
                  <a:lnTo>
                    <a:pt x="537" y="128"/>
                  </a:lnTo>
                  <a:lnTo>
                    <a:pt x="541" y="128"/>
                  </a:lnTo>
                  <a:lnTo>
                    <a:pt x="545" y="128"/>
                  </a:lnTo>
                  <a:lnTo>
                    <a:pt x="549" y="128"/>
                  </a:lnTo>
                  <a:lnTo>
                    <a:pt x="552" y="128"/>
                  </a:lnTo>
                  <a:lnTo>
                    <a:pt x="556" y="128"/>
                  </a:lnTo>
                  <a:lnTo>
                    <a:pt x="560" y="128"/>
                  </a:lnTo>
                  <a:lnTo>
                    <a:pt x="564" y="128"/>
                  </a:lnTo>
                  <a:lnTo>
                    <a:pt x="567" y="128"/>
                  </a:lnTo>
                  <a:lnTo>
                    <a:pt x="572" y="128"/>
                  </a:lnTo>
                  <a:lnTo>
                    <a:pt x="576" y="127"/>
                  </a:lnTo>
                  <a:lnTo>
                    <a:pt x="580" y="127"/>
                  </a:lnTo>
                  <a:lnTo>
                    <a:pt x="584" y="127"/>
                  </a:lnTo>
                  <a:lnTo>
                    <a:pt x="588" y="127"/>
                  </a:lnTo>
                  <a:lnTo>
                    <a:pt x="592" y="127"/>
                  </a:lnTo>
                  <a:lnTo>
                    <a:pt x="596" y="127"/>
                  </a:lnTo>
                  <a:lnTo>
                    <a:pt x="595" y="119"/>
                  </a:lnTo>
                  <a:lnTo>
                    <a:pt x="594" y="111"/>
                  </a:lnTo>
                  <a:lnTo>
                    <a:pt x="593" y="103"/>
                  </a:lnTo>
                  <a:lnTo>
                    <a:pt x="592" y="96"/>
                  </a:lnTo>
                  <a:lnTo>
                    <a:pt x="591" y="87"/>
                  </a:lnTo>
                  <a:lnTo>
                    <a:pt x="590" y="79"/>
                  </a:lnTo>
                  <a:lnTo>
                    <a:pt x="589" y="72"/>
                  </a:lnTo>
                  <a:lnTo>
                    <a:pt x="588" y="64"/>
                  </a:lnTo>
                  <a:lnTo>
                    <a:pt x="587" y="56"/>
                  </a:lnTo>
                  <a:lnTo>
                    <a:pt x="586" y="47"/>
                  </a:lnTo>
                  <a:lnTo>
                    <a:pt x="585" y="40"/>
                  </a:lnTo>
                  <a:lnTo>
                    <a:pt x="584" y="32"/>
                  </a:lnTo>
                  <a:lnTo>
                    <a:pt x="583" y="24"/>
                  </a:lnTo>
                  <a:lnTo>
                    <a:pt x="582" y="16"/>
                  </a:lnTo>
                  <a:lnTo>
                    <a:pt x="581" y="7"/>
                  </a:lnTo>
                  <a:lnTo>
                    <a:pt x="580" y="0"/>
                  </a:lnTo>
                  <a:lnTo>
                    <a:pt x="582" y="0"/>
                  </a:lnTo>
                  <a:lnTo>
                    <a:pt x="585" y="0"/>
                  </a:lnTo>
                  <a:lnTo>
                    <a:pt x="590" y="0"/>
                  </a:lnTo>
                  <a:lnTo>
                    <a:pt x="595" y="0"/>
                  </a:lnTo>
                  <a:lnTo>
                    <a:pt x="600" y="0"/>
                  </a:lnTo>
                  <a:lnTo>
                    <a:pt x="607" y="0"/>
                  </a:lnTo>
                  <a:lnTo>
                    <a:pt x="615" y="1"/>
                  </a:lnTo>
                  <a:lnTo>
                    <a:pt x="622" y="1"/>
                  </a:lnTo>
                  <a:lnTo>
                    <a:pt x="629" y="1"/>
                  </a:lnTo>
                  <a:lnTo>
                    <a:pt x="636" y="1"/>
                  </a:lnTo>
                  <a:lnTo>
                    <a:pt x="643" y="1"/>
                  </a:lnTo>
                  <a:lnTo>
                    <a:pt x="650" y="1"/>
                  </a:lnTo>
                  <a:lnTo>
                    <a:pt x="657" y="1"/>
                  </a:lnTo>
                  <a:lnTo>
                    <a:pt x="663" y="1"/>
                  </a:lnTo>
                  <a:lnTo>
                    <a:pt x="668" y="2"/>
                  </a:lnTo>
                  <a:lnTo>
                    <a:pt x="672" y="1"/>
                  </a:lnTo>
                  <a:lnTo>
                    <a:pt x="678" y="1"/>
                  </a:lnTo>
                  <a:lnTo>
                    <a:pt x="684" y="1"/>
                  </a:lnTo>
                  <a:lnTo>
                    <a:pt x="690" y="1"/>
                  </a:lnTo>
                  <a:lnTo>
                    <a:pt x="698" y="1"/>
                  </a:lnTo>
                  <a:lnTo>
                    <a:pt x="705" y="1"/>
                  </a:lnTo>
                  <a:lnTo>
                    <a:pt x="711" y="1"/>
                  </a:lnTo>
                  <a:lnTo>
                    <a:pt x="718" y="1"/>
                  </a:lnTo>
                  <a:lnTo>
                    <a:pt x="724" y="0"/>
                  </a:lnTo>
                  <a:lnTo>
                    <a:pt x="730" y="0"/>
                  </a:lnTo>
                  <a:lnTo>
                    <a:pt x="736" y="0"/>
                  </a:lnTo>
                  <a:lnTo>
                    <a:pt x="741" y="0"/>
                  </a:lnTo>
                  <a:lnTo>
                    <a:pt x="745" y="0"/>
                  </a:lnTo>
                  <a:lnTo>
                    <a:pt x="748" y="0"/>
                  </a:lnTo>
                  <a:lnTo>
                    <a:pt x="750" y="0"/>
                  </a:lnTo>
                  <a:lnTo>
                    <a:pt x="751" y="0"/>
                  </a:lnTo>
                  <a:lnTo>
                    <a:pt x="755" y="68"/>
                  </a:lnTo>
                  <a:lnTo>
                    <a:pt x="759" y="136"/>
                  </a:lnTo>
                  <a:lnTo>
                    <a:pt x="763" y="202"/>
                  </a:lnTo>
                  <a:lnTo>
                    <a:pt x="768" y="269"/>
                  </a:lnTo>
                  <a:lnTo>
                    <a:pt x="773" y="335"/>
                  </a:lnTo>
                  <a:lnTo>
                    <a:pt x="779" y="400"/>
                  </a:lnTo>
                  <a:lnTo>
                    <a:pt x="784" y="465"/>
                  </a:lnTo>
                  <a:lnTo>
                    <a:pt x="789" y="530"/>
                  </a:lnTo>
                  <a:lnTo>
                    <a:pt x="794" y="594"/>
                  </a:lnTo>
                  <a:lnTo>
                    <a:pt x="800" y="659"/>
                  </a:lnTo>
                  <a:lnTo>
                    <a:pt x="805" y="724"/>
                  </a:lnTo>
                  <a:lnTo>
                    <a:pt x="811" y="788"/>
                  </a:lnTo>
                  <a:lnTo>
                    <a:pt x="817" y="853"/>
                  </a:lnTo>
                  <a:lnTo>
                    <a:pt x="824" y="919"/>
                  </a:lnTo>
                  <a:lnTo>
                    <a:pt x="830" y="983"/>
                  </a:lnTo>
                  <a:lnTo>
                    <a:pt x="836" y="1050"/>
                  </a:lnTo>
                  <a:lnTo>
                    <a:pt x="850" y="1011"/>
                  </a:lnTo>
                  <a:lnTo>
                    <a:pt x="870" y="964"/>
                  </a:lnTo>
                  <a:lnTo>
                    <a:pt x="891" y="908"/>
                  </a:lnTo>
                  <a:lnTo>
                    <a:pt x="916" y="847"/>
                  </a:lnTo>
                  <a:lnTo>
                    <a:pt x="942" y="779"/>
                  </a:lnTo>
                  <a:lnTo>
                    <a:pt x="971" y="707"/>
                  </a:lnTo>
                  <a:lnTo>
                    <a:pt x="1001" y="632"/>
                  </a:lnTo>
                  <a:lnTo>
                    <a:pt x="1031" y="555"/>
                  </a:lnTo>
                  <a:lnTo>
                    <a:pt x="1061" y="476"/>
                  </a:lnTo>
                  <a:lnTo>
                    <a:pt x="1092" y="398"/>
                  </a:lnTo>
                  <a:lnTo>
                    <a:pt x="1122" y="322"/>
                  </a:lnTo>
                  <a:lnTo>
                    <a:pt x="1149" y="248"/>
                  </a:lnTo>
                  <a:lnTo>
                    <a:pt x="1177" y="178"/>
                  </a:lnTo>
                  <a:lnTo>
                    <a:pt x="1202" y="112"/>
                  </a:lnTo>
                  <a:lnTo>
                    <a:pt x="1224" y="52"/>
                  </a:lnTo>
                  <a:lnTo>
                    <a:pt x="1244" y="0"/>
                  </a:lnTo>
                  <a:lnTo>
                    <a:pt x="1251" y="1"/>
                  </a:lnTo>
                  <a:lnTo>
                    <a:pt x="1260" y="2"/>
                  </a:lnTo>
                  <a:lnTo>
                    <a:pt x="1269" y="3"/>
                  </a:lnTo>
                  <a:lnTo>
                    <a:pt x="1278" y="4"/>
                  </a:lnTo>
                  <a:lnTo>
                    <a:pt x="1289" y="4"/>
                  </a:lnTo>
                  <a:lnTo>
                    <a:pt x="1299" y="4"/>
                  </a:lnTo>
                  <a:lnTo>
                    <a:pt x="1309" y="4"/>
                  </a:lnTo>
                  <a:lnTo>
                    <a:pt x="1320" y="4"/>
                  </a:lnTo>
                  <a:lnTo>
                    <a:pt x="1331" y="4"/>
                  </a:lnTo>
                  <a:lnTo>
                    <a:pt x="1341" y="4"/>
                  </a:lnTo>
                  <a:lnTo>
                    <a:pt x="1352" y="3"/>
                  </a:lnTo>
                  <a:lnTo>
                    <a:pt x="1362" y="3"/>
                  </a:lnTo>
                  <a:lnTo>
                    <a:pt x="1372" y="2"/>
                  </a:lnTo>
                  <a:lnTo>
                    <a:pt x="1382" y="1"/>
                  </a:lnTo>
                  <a:lnTo>
                    <a:pt x="1390" y="0"/>
                  </a:lnTo>
                  <a:lnTo>
                    <a:pt x="1399" y="0"/>
                  </a:lnTo>
                  <a:lnTo>
                    <a:pt x="1402" y="65"/>
                  </a:lnTo>
                  <a:lnTo>
                    <a:pt x="1405" y="129"/>
                  </a:lnTo>
                  <a:lnTo>
                    <a:pt x="1409" y="195"/>
                  </a:lnTo>
                  <a:lnTo>
                    <a:pt x="1412" y="260"/>
                  </a:lnTo>
                  <a:lnTo>
                    <a:pt x="1414" y="324"/>
                  </a:lnTo>
                  <a:lnTo>
                    <a:pt x="1417" y="390"/>
                  </a:lnTo>
                  <a:lnTo>
                    <a:pt x="1420" y="456"/>
                  </a:lnTo>
                  <a:lnTo>
                    <a:pt x="1423" y="520"/>
                  </a:lnTo>
                  <a:lnTo>
                    <a:pt x="1426" y="586"/>
                  </a:lnTo>
                  <a:lnTo>
                    <a:pt x="1428" y="652"/>
                  </a:lnTo>
                  <a:lnTo>
                    <a:pt x="1431" y="717"/>
                  </a:lnTo>
                  <a:lnTo>
                    <a:pt x="1434" y="783"/>
                  </a:lnTo>
                  <a:lnTo>
                    <a:pt x="1437" y="850"/>
                  </a:lnTo>
                  <a:lnTo>
                    <a:pt x="1440" y="915"/>
                  </a:lnTo>
                  <a:lnTo>
                    <a:pt x="1443" y="982"/>
                  </a:lnTo>
                  <a:lnTo>
                    <a:pt x="1446" y="1050"/>
                  </a:lnTo>
                  <a:lnTo>
                    <a:pt x="1464" y="1011"/>
                  </a:lnTo>
                  <a:lnTo>
                    <a:pt x="1485" y="963"/>
                  </a:lnTo>
                  <a:lnTo>
                    <a:pt x="1510" y="907"/>
                  </a:lnTo>
                  <a:lnTo>
                    <a:pt x="1539" y="845"/>
                  </a:lnTo>
                  <a:lnTo>
                    <a:pt x="1569" y="776"/>
                  </a:lnTo>
                  <a:lnTo>
                    <a:pt x="1601" y="703"/>
                  </a:lnTo>
                  <a:lnTo>
                    <a:pt x="1635" y="627"/>
                  </a:lnTo>
                  <a:lnTo>
                    <a:pt x="1670" y="549"/>
                  </a:lnTo>
                  <a:lnTo>
                    <a:pt x="1705" y="471"/>
                  </a:lnTo>
                  <a:lnTo>
                    <a:pt x="1738" y="392"/>
                  </a:lnTo>
                  <a:lnTo>
                    <a:pt x="1772" y="316"/>
                  </a:lnTo>
                  <a:lnTo>
                    <a:pt x="1804" y="242"/>
                  </a:lnTo>
                  <a:lnTo>
                    <a:pt x="1833" y="173"/>
                  </a:lnTo>
                  <a:lnTo>
                    <a:pt x="1859" y="108"/>
                  </a:lnTo>
                  <a:lnTo>
                    <a:pt x="1883" y="49"/>
                  </a:lnTo>
                  <a:lnTo>
                    <a:pt x="1903" y="0"/>
                  </a:lnTo>
                  <a:lnTo>
                    <a:pt x="1905" y="0"/>
                  </a:lnTo>
                  <a:lnTo>
                    <a:pt x="1907" y="0"/>
                  </a:lnTo>
                  <a:lnTo>
                    <a:pt x="1911" y="0"/>
                  </a:lnTo>
                  <a:lnTo>
                    <a:pt x="1915" y="0"/>
                  </a:lnTo>
                  <a:lnTo>
                    <a:pt x="1919" y="0"/>
                  </a:lnTo>
                  <a:lnTo>
                    <a:pt x="1924" y="0"/>
                  </a:lnTo>
                  <a:lnTo>
                    <a:pt x="1930" y="1"/>
                  </a:lnTo>
                  <a:lnTo>
                    <a:pt x="1935" y="1"/>
                  </a:lnTo>
                  <a:lnTo>
                    <a:pt x="1941" y="1"/>
                  </a:lnTo>
                  <a:lnTo>
                    <a:pt x="1947" y="1"/>
                  </a:lnTo>
                  <a:lnTo>
                    <a:pt x="1953" y="1"/>
                  </a:lnTo>
                  <a:lnTo>
                    <a:pt x="1959" y="1"/>
                  </a:lnTo>
                  <a:lnTo>
                    <a:pt x="1965" y="1"/>
                  </a:lnTo>
                  <a:lnTo>
                    <a:pt x="1970" y="1"/>
                  </a:lnTo>
                  <a:lnTo>
                    <a:pt x="1975" y="2"/>
                  </a:lnTo>
                  <a:lnTo>
                    <a:pt x="1979" y="1"/>
                  </a:lnTo>
                  <a:lnTo>
                    <a:pt x="1984" y="1"/>
                  </a:lnTo>
                  <a:lnTo>
                    <a:pt x="1990" y="1"/>
                  </a:lnTo>
                  <a:lnTo>
                    <a:pt x="1997" y="1"/>
                  </a:lnTo>
                  <a:lnTo>
                    <a:pt x="2003" y="1"/>
                  </a:lnTo>
                  <a:lnTo>
                    <a:pt x="2009" y="1"/>
                  </a:lnTo>
                  <a:lnTo>
                    <a:pt x="2014" y="1"/>
                  </a:lnTo>
                  <a:lnTo>
                    <a:pt x="2020" y="1"/>
                  </a:lnTo>
                  <a:lnTo>
                    <a:pt x="2025" y="0"/>
                  </a:lnTo>
                  <a:lnTo>
                    <a:pt x="2030" y="0"/>
                  </a:lnTo>
                  <a:lnTo>
                    <a:pt x="2035" y="0"/>
                  </a:lnTo>
                  <a:lnTo>
                    <a:pt x="2040" y="0"/>
                  </a:lnTo>
                  <a:lnTo>
                    <a:pt x="2043" y="0"/>
                  </a:lnTo>
                  <a:lnTo>
                    <a:pt x="2045" y="0"/>
                  </a:lnTo>
                  <a:lnTo>
                    <a:pt x="2047" y="0"/>
                  </a:lnTo>
                  <a:lnTo>
                    <a:pt x="2048"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 name=""/>
            <p:cNvSpPr/>
            <p:nvPr/>
          </p:nvSpPr>
          <p:spPr>
            <a:xfrm>
              <a:off x="7363800" y="6540480"/>
              <a:ext cx="97920" cy="147600"/>
            </a:xfrm>
            <a:custGeom>
              <a:avLst/>
              <a:gdLst/>
              <a:ahLst/>
              <a:rect l="l" t="t" r="r" b="b"/>
              <a:pathLst>
                <a:path w="825" h="1041">
                  <a:moveTo>
                    <a:pt x="680" y="0"/>
                  </a:moveTo>
                  <a:lnTo>
                    <a:pt x="689" y="73"/>
                  </a:lnTo>
                  <a:lnTo>
                    <a:pt x="697" y="142"/>
                  </a:lnTo>
                  <a:lnTo>
                    <a:pt x="707" y="208"/>
                  </a:lnTo>
                  <a:lnTo>
                    <a:pt x="714" y="271"/>
                  </a:lnTo>
                  <a:lnTo>
                    <a:pt x="722" y="333"/>
                  </a:lnTo>
                  <a:lnTo>
                    <a:pt x="729" y="393"/>
                  </a:lnTo>
                  <a:lnTo>
                    <a:pt x="737" y="452"/>
                  </a:lnTo>
                  <a:lnTo>
                    <a:pt x="744" y="511"/>
                  </a:lnTo>
                  <a:lnTo>
                    <a:pt x="753" y="570"/>
                  </a:lnTo>
                  <a:lnTo>
                    <a:pt x="761" y="630"/>
                  </a:lnTo>
                  <a:lnTo>
                    <a:pt x="770" y="691"/>
                  </a:lnTo>
                  <a:lnTo>
                    <a:pt x="779" y="754"/>
                  </a:lnTo>
                  <a:lnTo>
                    <a:pt x="790" y="821"/>
                  </a:lnTo>
                  <a:lnTo>
                    <a:pt x="800" y="890"/>
                  </a:lnTo>
                  <a:lnTo>
                    <a:pt x="812" y="963"/>
                  </a:lnTo>
                  <a:lnTo>
                    <a:pt x="825" y="1041"/>
                  </a:lnTo>
                  <a:lnTo>
                    <a:pt x="824" y="1040"/>
                  </a:lnTo>
                  <a:lnTo>
                    <a:pt x="822" y="1040"/>
                  </a:lnTo>
                  <a:lnTo>
                    <a:pt x="819" y="1040"/>
                  </a:lnTo>
                  <a:lnTo>
                    <a:pt x="814" y="1040"/>
                  </a:lnTo>
                  <a:lnTo>
                    <a:pt x="809" y="1039"/>
                  </a:lnTo>
                  <a:lnTo>
                    <a:pt x="804" y="1039"/>
                  </a:lnTo>
                  <a:lnTo>
                    <a:pt x="797" y="1038"/>
                  </a:lnTo>
                  <a:lnTo>
                    <a:pt x="791" y="1038"/>
                  </a:lnTo>
                  <a:lnTo>
                    <a:pt x="782" y="1038"/>
                  </a:lnTo>
                  <a:lnTo>
                    <a:pt x="775" y="1037"/>
                  </a:lnTo>
                  <a:lnTo>
                    <a:pt x="768" y="1037"/>
                  </a:lnTo>
                  <a:lnTo>
                    <a:pt x="761" y="1036"/>
                  </a:lnTo>
                  <a:lnTo>
                    <a:pt x="754" y="1036"/>
                  </a:lnTo>
                  <a:lnTo>
                    <a:pt x="748" y="1036"/>
                  </a:lnTo>
                  <a:lnTo>
                    <a:pt x="741" y="1036"/>
                  </a:lnTo>
                  <a:lnTo>
                    <a:pt x="737" y="1036"/>
                  </a:lnTo>
                  <a:lnTo>
                    <a:pt x="731" y="1036"/>
                  </a:lnTo>
                  <a:lnTo>
                    <a:pt x="725" y="1036"/>
                  </a:lnTo>
                  <a:lnTo>
                    <a:pt x="719" y="1036"/>
                  </a:lnTo>
                  <a:lnTo>
                    <a:pt x="713" y="1036"/>
                  </a:lnTo>
                  <a:lnTo>
                    <a:pt x="706" y="1037"/>
                  </a:lnTo>
                  <a:lnTo>
                    <a:pt x="699" y="1037"/>
                  </a:lnTo>
                  <a:lnTo>
                    <a:pt x="693" y="1038"/>
                  </a:lnTo>
                  <a:lnTo>
                    <a:pt x="686" y="1038"/>
                  </a:lnTo>
                  <a:lnTo>
                    <a:pt x="681" y="1038"/>
                  </a:lnTo>
                  <a:lnTo>
                    <a:pt x="675" y="1039"/>
                  </a:lnTo>
                  <a:lnTo>
                    <a:pt x="670" y="1039"/>
                  </a:lnTo>
                  <a:lnTo>
                    <a:pt x="666" y="1040"/>
                  </a:lnTo>
                  <a:lnTo>
                    <a:pt x="661" y="1040"/>
                  </a:lnTo>
                  <a:lnTo>
                    <a:pt x="659" y="1040"/>
                  </a:lnTo>
                  <a:lnTo>
                    <a:pt x="657" y="1040"/>
                  </a:lnTo>
                  <a:lnTo>
                    <a:pt x="657" y="1041"/>
                  </a:lnTo>
                  <a:lnTo>
                    <a:pt x="654" y="1013"/>
                  </a:lnTo>
                  <a:lnTo>
                    <a:pt x="652" y="984"/>
                  </a:lnTo>
                  <a:lnTo>
                    <a:pt x="649" y="955"/>
                  </a:lnTo>
                  <a:lnTo>
                    <a:pt x="646" y="925"/>
                  </a:lnTo>
                  <a:lnTo>
                    <a:pt x="643" y="894"/>
                  </a:lnTo>
                  <a:lnTo>
                    <a:pt x="640" y="864"/>
                  </a:lnTo>
                  <a:lnTo>
                    <a:pt x="637" y="836"/>
                  </a:lnTo>
                  <a:lnTo>
                    <a:pt x="634" y="807"/>
                  </a:lnTo>
                  <a:lnTo>
                    <a:pt x="631" y="780"/>
                  </a:lnTo>
                  <a:lnTo>
                    <a:pt x="628" y="754"/>
                  </a:lnTo>
                  <a:lnTo>
                    <a:pt x="625" y="731"/>
                  </a:lnTo>
                  <a:lnTo>
                    <a:pt x="623" y="709"/>
                  </a:lnTo>
                  <a:lnTo>
                    <a:pt x="619" y="691"/>
                  </a:lnTo>
                  <a:lnTo>
                    <a:pt x="618" y="675"/>
                  </a:lnTo>
                  <a:lnTo>
                    <a:pt x="616" y="663"/>
                  </a:lnTo>
                  <a:lnTo>
                    <a:pt x="616" y="655"/>
                  </a:lnTo>
                  <a:lnTo>
                    <a:pt x="611" y="654"/>
                  </a:lnTo>
                  <a:lnTo>
                    <a:pt x="605" y="653"/>
                  </a:lnTo>
                  <a:lnTo>
                    <a:pt x="599" y="653"/>
                  </a:lnTo>
                  <a:lnTo>
                    <a:pt x="592" y="652"/>
                  </a:lnTo>
                  <a:lnTo>
                    <a:pt x="584" y="652"/>
                  </a:lnTo>
                  <a:lnTo>
                    <a:pt x="574" y="651"/>
                  </a:lnTo>
                  <a:lnTo>
                    <a:pt x="565" y="651"/>
                  </a:lnTo>
                  <a:lnTo>
                    <a:pt x="555" y="650"/>
                  </a:lnTo>
                  <a:lnTo>
                    <a:pt x="545" y="650"/>
                  </a:lnTo>
                  <a:lnTo>
                    <a:pt x="534" y="650"/>
                  </a:lnTo>
                  <a:lnTo>
                    <a:pt x="524" y="649"/>
                  </a:lnTo>
                  <a:lnTo>
                    <a:pt x="514" y="649"/>
                  </a:lnTo>
                  <a:lnTo>
                    <a:pt x="503" y="649"/>
                  </a:lnTo>
                  <a:lnTo>
                    <a:pt x="492" y="649"/>
                  </a:lnTo>
                  <a:lnTo>
                    <a:pt x="483" y="649"/>
                  </a:lnTo>
                  <a:lnTo>
                    <a:pt x="474" y="649"/>
                  </a:lnTo>
                  <a:lnTo>
                    <a:pt x="464" y="649"/>
                  </a:lnTo>
                  <a:lnTo>
                    <a:pt x="453" y="649"/>
                  </a:lnTo>
                  <a:lnTo>
                    <a:pt x="443" y="649"/>
                  </a:lnTo>
                  <a:lnTo>
                    <a:pt x="432" y="649"/>
                  </a:lnTo>
                  <a:lnTo>
                    <a:pt x="422" y="650"/>
                  </a:lnTo>
                  <a:lnTo>
                    <a:pt x="410" y="650"/>
                  </a:lnTo>
                  <a:lnTo>
                    <a:pt x="400" y="651"/>
                  </a:lnTo>
                  <a:lnTo>
                    <a:pt x="390" y="652"/>
                  </a:lnTo>
                  <a:lnTo>
                    <a:pt x="380" y="652"/>
                  </a:lnTo>
                  <a:lnTo>
                    <a:pt x="371" y="653"/>
                  </a:lnTo>
                  <a:lnTo>
                    <a:pt x="362" y="653"/>
                  </a:lnTo>
                  <a:lnTo>
                    <a:pt x="354" y="654"/>
                  </a:lnTo>
                  <a:lnTo>
                    <a:pt x="347" y="654"/>
                  </a:lnTo>
                  <a:lnTo>
                    <a:pt x="341" y="654"/>
                  </a:lnTo>
                  <a:lnTo>
                    <a:pt x="336" y="654"/>
                  </a:lnTo>
                  <a:lnTo>
                    <a:pt x="333" y="655"/>
                  </a:lnTo>
                  <a:lnTo>
                    <a:pt x="319" y="679"/>
                  </a:lnTo>
                  <a:lnTo>
                    <a:pt x="307" y="702"/>
                  </a:lnTo>
                  <a:lnTo>
                    <a:pt x="295" y="726"/>
                  </a:lnTo>
                  <a:lnTo>
                    <a:pt x="282" y="749"/>
                  </a:lnTo>
                  <a:lnTo>
                    <a:pt x="270" y="773"/>
                  </a:lnTo>
                  <a:lnTo>
                    <a:pt x="258" y="797"/>
                  </a:lnTo>
                  <a:lnTo>
                    <a:pt x="247" y="820"/>
                  </a:lnTo>
                  <a:lnTo>
                    <a:pt x="234" y="844"/>
                  </a:lnTo>
                  <a:lnTo>
                    <a:pt x="222" y="867"/>
                  </a:lnTo>
                  <a:lnTo>
                    <a:pt x="210" y="891"/>
                  </a:lnTo>
                  <a:lnTo>
                    <a:pt x="197" y="916"/>
                  </a:lnTo>
                  <a:lnTo>
                    <a:pt x="186" y="940"/>
                  </a:lnTo>
                  <a:lnTo>
                    <a:pt x="174" y="964"/>
                  </a:lnTo>
                  <a:lnTo>
                    <a:pt x="163" y="989"/>
                  </a:lnTo>
                  <a:lnTo>
                    <a:pt x="151" y="1014"/>
                  </a:lnTo>
                  <a:lnTo>
                    <a:pt x="140" y="1041"/>
                  </a:lnTo>
                  <a:lnTo>
                    <a:pt x="139" y="1040"/>
                  </a:lnTo>
                  <a:lnTo>
                    <a:pt x="138" y="1040"/>
                  </a:lnTo>
                  <a:lnTo>
                    <a:pt x="135" y="1040"/>
                  </a:lnTo>
                  <a:lnTo>
                    <a:pt x="132" y="1040"/>
                  </a:lnTo>
                  <a:lnTo>
                    <a:pt x="129" y="1040"/>
                  </a:lnTo>
                  <a:lnTo>
                    <a:pt x="125" y="1040"/>
                  </a:lnTo>
                  <a:lnTo>
                    <a:pt x="120" y="1040"/>
                  </a:lnTo>
                  <a:lnTo>
                    <a:pt x="114" y="1040"/>
                  </a:lnTo>
                  <a:lnTo>
                    <a:pt x="109" y="1039"/>
                  </a:lnTo>
                  <a:lnTo>
                    <a:pt x="103" y="1039"/>
                  </a:lnTo>
                  <a:lnTo>
                    <a:pt x="98" y="1039"/>
                  </a:lnTo>
                  <a:lnTo>
                    <a:pt x="92" y="1039"/>
                  </a:lnTo>
                  <a:lnTo>
                    <a:pt x="87" y="1039"/>
                  </a:lnTo>
                  <a:lnTo>
                    <a:pt x="81" y="1039"/>
                  </a:lnTo>
                  <a:lnTo>
                    <a:pt x="75" y="1039"/>
                  </a:lnTo>
                  <a:lnTo>
                    <a:pt x="71" y="1039"/>
                  </a:lnTo>
                  <a:lnTo>
                    <a:pt x="65" y="1039"/>
                  </a:lnTo>
                  <a:lnTo>
                    <a:pt x="60" y="1039"/>
                  </a:lnTo>
                  <a:lnTo>
                    <a:pt x="54" y="1039"/>
                  </a:lnTo>
                  <a:lnTo>
                    <a:pt x="48" y="1039"/>
                  </a:lnTo>
                  <a:lnTo>
                    <a:pt x="42" y="1039"/>
                  </a:lnTo>
                  <a:lnTo>
                    <a:pt x="36" y="1039"/>
                  </a:lnTo>
                  <a:lnTo>
                    <a:pt x="30" y="1039"/>
                  </a:lnTo>
                  <a:lnTo>
                    <a:pt x="24" y="1040"/>
                  </a:lnTo>
                  <a:lnTo>
                    <a:pt x="19" y="1040"/>
                  </a:lnTo>
                  <a:lnTo>
                    <a:pt x="15" y="1040"/>
                  </a:lnTo>
                  <a:lnTo>
                    <a:pt x="10" y="1040"/>
                  </a:lnTo>
                  <a:lnTo>
                    <a:pt x="7" y="1040"/>
                  </a:lnTo>
                  <a:lnTo>
                    <a:pt x="4" y="1040"/>
                  </a:lnTo>
                  <a:lnTo>
                    <a:pt x="1" y="1040"/>
                  </a:lnTo>
                  <a:lnTo>
                    <a:pt x="0" y="1040"/>
                  </a:lnTo>
                  <a:lnTo>
                    <a:pt x="0" y="1041"/>
                  </a:lnTo>
                  <a:lnTo>
                    <a:pt x="29" y="990"/>
                  </a:lnTo>
                  <a:lnTo>
                    <a:pt x="59" y="939"/>
                  </a:lnTo>
                  <a:lnTo>
                    <a:pt x="89" y="887"/>
                  </a:lnTo>
                  <a:lnTo>
                    <a:pt x="120" y="832"/>
                  </a:lnTo>
                  <a:lnTo>
                    <a:pt x="150" y="777"/>
                  </a:lnTo>
                  <a:lnTo>
                    <a:pt x="182" y="720"/>
                  </a:lnTo>
                  <a:lnTo>
                    <a:pt x="215" y="660"/>
                  </a:lnTo>
                  <a:lnTo>
                    <a:pt x="248" y="598"/>
                  </a:lnTo>
                  <a:lnTo>
                    <a:pt x="282" y="534"/>
                  </a:lnTo>
                  <a:lnTo>
                    <a:pt x="317" y="467"/>
                  </a:lnTo>
                  <a:lnTo>
                    <a:pt x="355" y="397"/>
                  </a:lnTo>
                  <a:lnTo>
                    <a:pt x="393" y="326"/>
                  </a:lnTo>
                  <a:lnTo>
                    <a:pt x="434" y="250"/>
                  </a:lnTo>
                  <a:lnTo>
                    <a:pt x="476" y="170"/>
                  </a:lnTo>
                  <a:lnTo>
                    <a:pt x="520" y="86"/>
                  </a:lnTo>
                  <a:lnTo>
                    <a:pt x="567" y="0"/>
                  </a:lnTo>
                  <a:lnTo>
                    <a:pt x="680" y="0"/>
                  </a:lnTo>
                  <a:close/>
                  <a:moveTo>
                    <a:pt x="605" y="570"/>
                  </a:moveTo>
                  <a:lnTo>
                    <a:pt x="561" y="202"/>
                  </a:lnTo>
                  <a:lnTo>
                    <a:pt x="374" y="570"/>
                  </a:lnTo>
                  <a:lnTo>
                    <a:pt x="378" y="570"/>
                  </a:lnTo>
                  <a:lnTo>
                    <a:pt x="383" y="570"/>
                  </a:lnTo>
                  <a:lnTo>
                    <a:pt x="389" y="570"/>
                  </a:lnTo>
                  <a:lnTo>
                    <a:pt x="395" y="571"/>
                  </a:lnTo>
                  <a:lnTo>
                    <a:pt x="402" y="571"/>
                  </a:lnTo>
                  <a:lnTo>
                    <a:pt x="409" y="571"/>
                  </a:lnTo>
                  <a:lnTo>
                    <a:pt x="418" y="571"/>
                  </a:lnTo>
                  <a:lnTo>
                    <a:pt x="426" y="571"/>
                  </a:lnTo>
                  <a:lnTo>
                    <a:pt x="433" y="571"/>
                  </a:lnTo>
                  <a:lnTo>
                    <a:pt x="442" y="571"/>
                  </a:lnTo>
                  <a:lnTo>
                    <a:pt x="450" y="571"/>
                  </a:lnTo>
                  <a:lnTo>
                    <a:pt x="459" y="571"/>
                  </a:lnTo>
                  <a:lnTo>
                    <a:pt x="467" y="571"/>
                  </a:lnTo>
                  <a:lnTo>
                    <a:pt x="475" y="571"/>
                  </a:lnTo>
                  <a:lnTo>
                    <a:pt x="482" y="571"/>
                  </a:lnTo>
                  <a:lnTo>
                    <a:pt x="490" y="572"/>
                  </a:lnTo>
                  <a:lnTo>
                    <a:pt x="498" y="571"/>
                  </a:lnTo>
                  <a:lnTo>
                    <a:pt x="505" y="571"/>
                  </a:lnTo>
                  <a:lnTo>
                    <a:pt x="513" y="571"/>
                  </a:lnTo>
                  <a:lnTo>
                    <a:pt x="521" y="571"/>
                  </a:lnTo>
                  <a:lnTo>
                    <a:pt x="529" y="571"/>
                  </a:lnTo>
                  <a:lnTo>
                    <a:pt x="537" y="571"/>
                  </a:lnTo>
                  <a:lnTo>
                    <a:pt x="547" y="571"/>
                  </a:lnTo>
                  <a:lnTo>
                    <a:pt x="555" y="571"/>
                  </a:lnTo>
                  <a:lnTo>
                    <a:pt x="562" y="571"/>
                  </a:lnTo>
                  <a:lnTo>
                    <a:pt x="570" y="571"/>
                  </a:lnTo>
                  <a:lnTo>
                    <a:pt x="577" y="571"/>
                  </a:lnTo>
                  <a:lnTo>
                    <a:pt x="585" y="571"/>
                  </a:lnTo>
                  <a:lnTo>
                    <a:pt x="591" y="570"/>
                  </a:lnTo>
                  <a:lnTo>
                    <a:pt x="596" y="570"/>
                  </a:lnTo>
                  <a:lnTo>
                    <a:pt x="601" y="570"/>
                  </a:lnTo>
                  <a:lnTo>
                    <a:pt x="605" y="57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 name=""/>
            <p:cNvSpPr/>
            <p:nvPr/>
          </p:nvSpPr>
          <p:spPr>
            <a:xfrm>
              <a:off x="7448400" y="6510600"/>
              <a:ext cx="87120" cy="146160"/>
            </a:xfrm>
            <a:custGeom>
              <a:avLst/>
              <a:gdLst/>
              <a:ahLst/>
              <a:rect l="l" t="t" r="r" b="b"/>
              <a:pathLst>
                <a:path w="742" h="1042">
                  <a:moveTo>
                    <a:pt x="448" y="102"/>
                  </a:moveTo>
                  <a:lnTo>
                    <a:pt x="435" y="164"/>
                  </a:lnTo>
                  <a:lnTo>
                    <a:pt x="424" y="223"/>
                  </a:lnTo>
                  <a:lnTo>
                    <a:pt x="412" y="283"/>
                  </a:lnTo>
                  <a:lnTo>
                    <a:pt x="402" y="340"/>
                  </a:lnTo>
                  <a:lnTo>
                    <a:pt x="392" y="398"/>
                  </a:lnTo>
                  <a:lnTo>
                    <a:pt x="383" y="454"/>
                  </a:lnTo>
                  <a:lnTo>
                    <a:pt x="374" y="511"/>
                  </a:lnTo>
                  <a:lnTo>
                    <a:pt x="365" y="566"/>
                  </a:lnTo>
                  <a:lnTo>
                    <a:pt x="357" y="623"/>
                  </a:lnTo>
                  <a:lnTo>
                    <a:pt x="350" y="679"/>
                  </a:lnTo>
                  <a:lnTo>
                    <a:pt x="342" y="736"/>
                  </a:lnTo>
                  <a:lnTo>
                    <a:pt x="335" y="795"/>
                  </a:lnTo>
                  <a:lnTo>
                    <a:pt x="327" y="854"/>
                  </a:lnTo>
                  <a:lnTo>
                    <a:pt x="321" y="915"/>
                  </a:lnTo>
                  <a:lnTo>
                    <a:pt x="314" y="978"/>
                  </a:lnTo>
                  <a:lnTo>
                    <a:pt x="308" y="1042"/>
                  </a:lnTo>
                  <a:lnTo>
                    <a:pt x="307" y="1041"/>
                  </a:lnTo>
                  <a:lnTo>
                    <a:pt x="305" y="1041"/>
                  </a:lnTo>
                  <a:lnTo>
                    <a:pt x="302" y="1041"/>
                  </a:lnTo>
                  <a:lnTo>
                    <a:pt x="298" y="1041"/>
                  </a:lnTo>
                  <a:lnTo>
                    <a:pt x="293" y="1040"/>
                  </a:lnTo>
                  <a:lnTo>
                    <a:pt x="286" y="1040"/>
                  </a:lnTo>
                  <a:lnTo>
                    <a:pt x="280" y="1039"/>
                  </a:lnTo>
                  <a:lnTo>
                    <a:pt x="274" y="1039"/>
                  </a:lnTo>
                  <a:lnTo>
                    <a:pt x="267" y="1039"/>
                  </a:lnTo>
                  <a:lnTo>
                    <a:pt x="260" y="1038"/>
                  </a:lnTo>
                  <a:lnTo>
                    <a:pt x="253" y="1038"/>
                  </a:lnTo>
                  <a:lnTo>
                    <a:pt x="245" y="1037"/>
                  </a:lnTo>
                  <a:lnTo>
                    <a:pt x="238" y="1037"/>
                  </a:lnTo>
                  <a:lnTo>
                    <a:pt x="232" y="1037"/>
                  </a:lnTo>
                  <a:lnTo>
                    <a:pt x="226" y="1037"/>
                  </a:lnTo>
                  <a:lnTo>
                    <a:pt x="222" y="1037"/>
                  </a:lnTo>
                  <a:lnTo>
                    <a:pt x="216" y="1037"/>
                  </a:lnTo>
                  <a:lnTo>
                    <a:pt x="210" y="1037"/>
                  </a:lnTo>
                  <a:lnTo>
                    <a:pt x="203" y="1037"/>
                  </a:lnTo>
                  <a:lnTo>
                    <a:pt x="196" y="1037"/>
                  </a:lnTo>
                  <a:lnTo>
                    <a:pt x="189" y="1038"/>
                  </a:lnTo>
                  <a:lnTo>
                    <a:pt x="181" y="1038"/>
                  </a:lnTo>
                  <a:lnTo>
                    <a:pt x="174" y="1039"/>
                  </a:lnTo>
                  <a:lnTo>
                    <a:pt x="167" y="1039"/>
                  </a:lnTo>
                  <a:lnTo>
                    <a:pt x="160" y="1039"/>
                  </a:lnTo>
                  <a:lnTo>
                    <a:pt x="154" y="1040"/>
                  </a:lnTo>
                  <a:lnTo>
                    <a:pt x="148" y="1040"/>
                  </a:lnTo>
                  <a:lnTo>
                    <a:pt x="143" y="1041"/>
                  </a:lnTo>
                  <a:lnTo>
                    <a:pt x="139" y="1041"/>
                  </a:lnTo>
                  <a:lnTo>
                    <a:pt x="136" y="1041"/>
                  </a:lnTo>
                  <a:lnTo>
                    <a:pt x="134" y="1041"/>
                  </a:lnTo>
                  <a:lnTo>
                    <a:pt x="134" y="1042"/>
                  </a:lnTo>
                  <a:lnTo>
                    <a:pt x="147" y="979"/>
                  </a:lnTo>
                  <a:lnTo>
                    <a:pt x="159" y="917"/>
                  </a:lnTo>
                  <a:lnTo>
                    <a:pt x="172" y="857"/>
                  </a:lnTo>
                  <a:lnTo>
                    <a:pt x="183" y="797"/>
                  </a:lnTo>
                  <a:lnTo>
                    <a:pt x="193" y="739"/>
                  </a:lnTo>
                  <a:lnTo>
                    <a:pt x="203" y="681"/>
                  </a:lnTo>
                  <a:lnTo>
                    <a:pt x="213" y="625"/>
                  </a:lnTo>
                  <a:lnTo>
                    <a:pt x="222" y="567"/>
                  </a:lnTo>
                  <a:lnTo>
                    <a:pt x="230" y="511"/>
                  </a:lnTo>
                  <a:lnTo>
                    <a:pt x="239" y="454"/>
                  </a:lnTo>
                  <a:lnTo>
                    <a:pt x="246" y="398"/>
                  </a:lnTo>
                  <a:lnTo>
                    <a:pt x="255" y="340"/>
                  </a:lnTo>
                  <a:lnTo>
                    <a:pt x="263" y="282"/>
                  </a:lnTo>
                  <a:lnTo>
                    <a:pt x="270" y="223"/>
                  </a:lnTo>
                  <a:lnTo>
                    <a:pt x="278" y="163"/>
                  </a:lnTo>
                  <a:lnTo>
                    <a:pt x="286" y="102"/>
                  </a:lnTo>
                  <a:lnTo>
                    <a:pt x="264" y="102"/>
                  </a:lnTo>
                  <a:lnTo>
                    <a:pt x="241" y="103"/>
                  </a:lnTo>
                  <a:lnTo>
                    <a:pt x="217" y="103"/>
                  </a:lnTo>
                  <a:lnTo>
                    <a:pt x="193" y="104"/>
                  </a:lnTo>
                  <a:lnTo>
                    <a:pt x="169" y="105"/>
                  </a:lnTo>
                  <a:lnTo>
                    <a:pt x="145" y="106"/>
                  </a:lnTo>
                  <a:lnTo>
                    <a:pt x="123" y="106"/>
                  </a:lnTo>
                  <a:lnTo>
                    <a:pt x="100" y="107"/>
                  </a:lnTo>
                  <a:lnTo>
                    <a:pt x="80" y="108"/>
                  </a:lnTo>
                  <a:lnTo>
                    <a:pt x="60" y="110"/>
                  </a:lnTo>
                  <a:lnTo>
                    <a:pt x="43" y="111"/>
                  </a:lnTo>
                  <a:lnTo>
                    <a:pt x="28" y="111"/>
                  </a:lnTo>
                  <a:lnTo>
                    <a:pt x="16" y="112"/>
                  </a:lnTo>
                  <a:lnTo>
                    <a:pt x="7" y="112"/>
                  </a:lnTo>
                  <a:lnTo>
                    <a:pt x="1" y="112"/>
                  </a:lnTo>
                  <a:lnTo>
                    <a:pt x="0" y="113"/>
                  </a:lnTo>
                  <a:lnTo>
                    <a:pt x="2" y="105"/>
                  </a:lnTo>
                  <a:lnTo>
                    <a:pt x="4" y="99"/>
                  </a:lnTo>
                  <a:lnTo>
                    <a:pt x="6" y="93"/>
                  </a:lnTo>
                  <a:lnTo>
                    <a:pt x="8" y="87"/>
                  </a:lnTo>
                  <a:lnTo>
                    <a:pt x="10" y="80"/>
                  </a:lnTo>
                  <a:lnTo>
                    <a:pt x="12" y="73"/>
                  </a:lnTo>
                  <a:lnTo>
                    <a:pt x="13" y="66"/>
                  </a:lnTo>
                  <a:lnTo>
                    <a:pt x="15" y="59"/>
                  </a:lnTo>
                  <a:lnTo>
                    <a:pt x="16" y="52"/>
                  </a:lnTo>
                  <a:lnTo>
                    <a:pt x="17" y="45"/>
                  </a:lnTo>
                  <a:lnTo>
                    <a:pt x="18" y="38"/>
                  </a:lnTo>
                  <a:lnTo>
                    <a:pt x="19" y="29"/>
                  </a:lnTo>
                  <a:lnTo>
                    <a:pt x="20" y="22"/>
                  </a:lnTo>
                  <a:lnTo>
                    <a:pt x="20" y="15"/>
                  </a:lnTo>
                  <a:lnTo>
                    <a:pt x="20" y="7"/>
                  </a:lnTo>
                  <a:lnTo>
                    <a:pt x="21" y="0"/>
                  </a:lnTo>
                  <a:lnTo>
                    <a:pt x="23" y="0"/>
                  </a:lnTo>
                  <a:lnTo>
                    <a:pt x="30" y="0"/>
                  </a:lnTo>
                  <a:lnTo>
                    <a:pt x="43" y="0"/>
                  </a:lnTo>
                  <a:lnTo>
                    <a:pt x="58" y="0"/>
                  </a:lnTo>
                  <a:lnTo>
                    <a:pt x="76" y="0"/>
                  </a:lnTo>
                  <a:lnTo>
                    <a:pt x="99" y="0"/>
                  </a:lnTo>
                  <a:lnTo>
                    <a:pt x="123" y="1"/>
                  </a:lnTo>
                  <a:lnTo>
                    <a:pt x="149" y="1"/>
                  </a:lnTo>
                  <a:lnTo>
                    <a:pt x="178" y="1"/>
                  </a:lnTo>
                  <a:lnTo>
                    <a:pt x="207" y="2"/>
                  </a:lnTo>
                  <a:lnTo>
                    <a:pt x="237" y="2"/>
                  </a:lnTo>
                  <a:lnTo>
                    <a:pt x="267" y="2"/>
                  </a:lnTo>
                  <a:lnTo>
                    <a:pt x="298" y="2"/>
                  </a:lnTo>
                  <a:lnTo>
                    <a:pt x="327" y="2"/>
                  </a:lnTo>
                  <a:lnTo>
                    <a:pt x="355" y="2"/>
                  </a:lnTo>
                  <a:lnTo>
                    <a:pt x="383" y="3"/>
                  </a:lnTo>
                  <a:lnTo>
                    <a:pt x="408" y="2"/>
                  </a:lnTo>
                  <a:lnTo>
                    <a:pt x="436" y="2"/>
                  </a:lnTo>
                  <a:lnTo>
                    <a:pt x="466" y="2"/>
                  </a:lnTo>
                  <a:lnTo>
                    <a:pt x="495" y="2"/>
                  </a:lnTo>
                  <a:lnTo>
                    <a:pt x="525" y="2"/>
                  </a:lnTo>
                  <a:lnTo>
                    <a:pt x="555" y="2"/>
                  </a:lnTo>
                  <a:lnTo>
                    <a:pt x="585" y="1"/>
                  </a:lnTo>
                  <a:lnTo>
                    <a:pt x="612" y="1"/>
                  </a:lnTo>
                  <a:lnTo>
                    <a:pt x="639" y="1"/>
                  </a:lnTo>
                  <a:lnTo>
                    <a:pt x="663" y="0"/>
                  </a:lnTo>
                  <a:lnTo>
                    <a:pt x="685" y="0"/>
                  </a:lnTo>
                  <a:lnTo>
                    <a:pt x="704" y="0"/>
                  </a:lnTo>
                  <a:lnTo>
                    <a:pt x="720" y="0"/>
                  </a:lnTo>
                  <a:lnTo>
                    <a:pt x="732" y="0"/>
                  </a:lnTo>
                  <a:lnTo>
                    <a:pt x="739" y="0"/>
                  </a:lnTo>
                  <a:lnTo>
                    <a:pt x="742" y="0"/>
                  </a:lnTo>
                  <a:lnTo>
                    <a:pt x="739" y="5"/>
                  </a:lnTo>
                  <a:lnTo>
                    <a:pt x="737" y="11"/>
                  </a:lnTo>
                  <a:lnTo>
                    <a:pt x="734" y="17"/>
                  </a:lnTo>
                  <a:lnTo>
                    <a:pt x="732" y="24"/>
                  </a:lnTo>
                  <a:lnTo>
                    <a:pt x="730" y="31"/>
                  </a:lnTo>
                  <a:lnTo>
                    <a:pt x="728" y="38"/>
                  </a:lnTo>
                  <a:lnTo>
                    <a:pt x="727" y="45"/>
                  </a:lnTo>
                  <a:lnTo>
                    <a:pt x="725" y="52"/>
                  </a:lnTo>
                  <a:lnTo>
                    <a:pt x="724" y="59"/>
                  </a:lnTo>
                  <a:lnTo>
                    <a:pt x="722" y="66"/>
                  </a:lnTo>
                  <a:lnTo>
                    <a:pt x="721" y="74"/>
                  </a:lnTo>
                  <a:lnTo>
                    <a:pt x="721" y="82"/>
                  </a:lnTo>
                  <a:lnTo>
                    <a:pt x="720" y="89"/>
                  </a:lnTo>
                  <a:lnTo>
                    <a:pt x="720" y="97"/>
                  </a:lnTo>
                  <a:lnTo>
                    <a:pt x="720" y="104"/>
                  </a:lnTo>
                  <a:lnTo>
                    <a:pt x="721" y="113"/>
                  </a:lnTo>
                  <a:lnTo>
                    <a:pt x="719" y="112"/>
                  </a:lnTo>
                  <a:lnTo>
                    <a:pt x="714" y="112"/>
                  </a:lnTo>
                  <a:lnTo>
                    <a:pt x="705" y="112"/>
                  </a:lnTo>
                  <a:lnTo>
                    <a:pt x="694" y="111"/>
                  </a:lnTo>
                  <a:lnTo>
                    <a:pt x="681" y="111"/>
                  </a:lnTo>
                  <a:lnTo>
                    <a:pt x="664" y="110"/>
                  </a:lnTo>
                  <a:lnTo>
                    <a:pt x="647" y="108"/>
                  </a:lnTo>
                  <a:lnTo>
                    <a:pt x="628" y="107"/>
                  </a:lnTo>
                  <a:lnTo>
                    <a:pt x="607" y="106"/>
                  </a:lnTo>
                  <a:lnTo>
                    <a:pt x="585" y="106"/>
                  </a:lnTo>
                  <a:lnTo>
                    <a:pt x="562" y="105"/>
                  </a:lnTo>
                  <a:lnTo>
                    <a:pt x="539" y="104"/>
                  </a:lnTo>
                  <a:lnTo>
                    <a:pt x="516" y="103"/>
                  </a:lnTo>
                  <a:lnTo>
                    <a:pt x="492" y="103"/>
                  </a:lnTo>
                  <a:lnTo>
                    <a:pt x="470" y="102"/>
                  </a:lnTo>
                  <a:lnTo>
                    <a:pt x="448" y="10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 name=""/>
            <p:cNvSpPr/>
            <p:nvPr/>
          </p:nvSpPr>
          <p:spPr>
            <a:xfrm>
              <a:off x="7489440" y="6571800"/>
              <a:ext cx="82440" cy="145800"/>
            </a:xfrm>
            <a:custGeom>
              <a:avLst/>
              <a:gdLst/>
              <a:ahLst/>
              <a:rect l="l" t="t" r="r" b="b"/>
              <a:pathLst>
                <a:path w="702" h="1044">
                  <a:moveTo>
                    <a:pt x="578" y="443"/>
                  </a:moveTo>
                  <a:lnTo>
                    <a:pt x="576" y="449"/>
                  </a:lnTo>
                  <a:lnTo>
                    <a:pt x="575" y="456"/>
                  </a:lnTo>
                  <a:lnTo>
                    <a:pt x="573" y="462"/>
                  </a:lnTo>
                  <a:lnTo>
                    <a:pt x="572" y="470"/>
                  </a:lnTo>
                  <a:lnTo>
                    <a:pt x="569" y="477"/>
                  </a:lnTo>
                  <a:lnTo>
                    <a:pt x="568" y="484"/>
                  </a:lnTo>
                  <a:lnTo>
                    <a:pt x="567" y="490"/>
                  </a:lnTo>
                  <a:lnTo>
                    <a:pt x="566" y="497"/>
                  </a:lnTo>
                  <a:lnTo>
                    <a:pt x="565" y="505"/>
                  </a:lnTo>
                  <a:lnTo>
                    <a:pt x="565" y="511"/>
                  </a:lnTo>
                  <a:lnTo>
                    <a:pt x="564" y="518"/>
                  </a:lnTo>
                  <a:lnTo>
                    <a:pt x="564" y="525"/>
                  </a:lnTo>
                  <a:lnTo>
                    <a:pt x="564" y="531"/>
                  </a:lnTo>
                  <a:lnTo>
                    <a:pt x="564" y="537"/>
                  </a:lnTo>
                  <a:lnTo>
                    <a:pt x="565" y="544"/>
                  </a:lnTo>
                  <a:lnTo>
                    <a:pt x="566" y="551"/>
                  </a:lnTo>
                  <a:lnTo>
                    <a:pt x="551" y="549"/>
                  </a:lnTo>
                  <a:lnTo>
                    <a:pt x="536" y="548"/>
                  </a:lnTo>
                  <a:lnTo>
                    <a:pt x="520" y="547"/>
                  </a:lnTo>
                  <a:lnTo>
                    <a:pt x="506" y="545"/>
                  </a:lnTo>
                  <a:lnTo>
                    <a:pt x="491" y="544"/>
                  </a:lnTo>
                  <a:lnTo>
                    <a:pt x="476" y="544"/>
                  </a:lnTo>
                  <a:lnTo>
                    <a:pt x="461" y="543"/>
                  </a:lnTo>
                  <a:lnTo>
                    <a:pt x="447" y="541"/>
                  </a:lnTo>
                  <a:lnTo>
                    <a:pt x="432" y="540"/>
                  </a:lnTo>
                  <a:lnTo>
                    <a:pt x="418" y="540"/>
                  </a:lnTo>
                  <a:lnTo>
                    <a:pt x="404" y="539"/>
                  </a:lnTo>
                  <a:lnTo>
                    <a:pt x="389" y="539"/>
                  </a:lnTo>
                  <a:lnTo>
                    <a:pt x="376" y="539"/>
                  </a:lnTo>
                  <a:lnTo>
                    <a:pt x="362" y="539"/>
                  </a:lnTo>
                  <a:lnTo>
                    <a:pt x="348" y="539"/>
                  </a:lnTo>
                  <a:lnTo>
                    <a:pt x="335" y="539"/>
                  </a:lnTo>
                  <a:lnTo>
                    <a:pt x="326" y="539"/>
                  </a:lnTo>
                  <a:lnTo>
                    <a:pt x="317" y="539"/>
                  </a:lnTo>
                  <a:lnTo>
                    <a:pt x="310" y="539"/>
                  </a:lnTo>
                  <a:lnTo>
                    <a:pt x="304" y="539"/>
                  </a:lnTo>
                  <a:lnTo>
                    <a:pt x="298" y="539"/>
                  </a:lnTo>
                  <a:lnTo>
                    <a:pt x="293" y="539"/>
                  </a:lnTo>
                  <a:lnTo>
                    <a:pt x="288" y="540"/>
                  </a:lnTo>
                  <a:lnTo>
                    <a:pt x="283" y="540"/>
                  </a:lnTo>
                  <a:lnTo>
                    <a:pt x="278" y="540"/>
                  </a:lnTo>
                  <a:lnTo>
                    <a:pt x="272" y="541"/>
                  </a:lnTo>
                  <a:lnTo>
                    <a:pt x="267" y="541"/>
                  </a:lnTo>
                  <a:lnTo>
                    <a:pt x="262" y="541"/>
                  </a:lnTo>
                  <a:lnTo>
                    <a:pt x="256" y="541"/>
                  </a:lnTo>
                  <a:lnTo>
                    <a:pt x="250" y="541"/>
                  </a:lnTo>
                  <a:lnTo>
                    <a:pt x="243" y="541"/>
                  </a:lnTo>
                  <a:lnTo>
                    <a:pt x="236" y="543"/>
                  </a:lnTo>
                  <a:lnTo>
                    <a:pt x="230" y="570"/>
                  </a:lnTo>
                  <a:lnTo>
                    <a:pt x="226" y="598"/>
                  </a:lnTo>
                  <a:lnTo>
                    <a:pt x="222" y="624"/>
                  </a:lnTo>
                  <a:lnTo>
                    <a:pt x="219" y="649"/>
                  </a:lnTo>
                  <a:lnTo>
                    <a:pt x="215" y="674"/>
                  </a:lnTo>
                  <a:lnTo>
                    <a:pt x="212" y="697"/>
                  </a:lnTo>
                  <a:lnTo>
                    <a:pt x="209" y="721"/>
                  </a:lnTo>
                  <a:lnTo>
                    <a:pt x="205" y="745"/>
                  </a:lnTo>
                  <a:lnTo>
                    <a:pt x="202" y="768"/>
                  </a:lnTo>
                  <a:lnTo>
                    <a:pt x="199" y="792"/>
                  </a:lnTo>
                  <a:lnTo>
                    <a:pt x="195" y="817"/>
                  </a:lnTo>
                  <a:lnTo>
                    <a:pt x="191" y="842"/>
                  </a:lnTo>
                  <a:lnTo>
                    <a:pt x="187" y="869"/>
                  </a:lnTo>
                  <a:lnTo>
                    <a:pt x="183" y="896"/>
                  </a:lnTo>
                  <a:lnTo>
                    <a:pt x="179" y="925"/>
                  </a:lnTo>
                  <a:lnTo>
                    <a:pt x="175" y="956"/>
                  </a:lnTo>
                  <a:lnTo>
                    <a:pt x="176" y="955"/>
                  </a:lnTo>
                  <a:lnTo>
                    <a:pt x="177" y="954"/>
                  </a:lnTo>
                  <a:lnTo>
                    <a:pt x="178" y="953"/>
                  </a:lnTo>
                  <a:lnTo>
                    <a:pt x="180" y="952"/>
                  </a:lnTo>
                  <a:lnTo>
                    <a:pt x="182" y="951"/>
                  </a:lnTo>
                  <a:lnTo>
                    <a:pt x="184" y="950"/>
                  </a:lnTo>
                  <a:lnTo>
                    <a:pt x="186" y="949"/>
                  </a:lnTo>
                  <a:lnTo>
                    <a:pt x="188" y="949"/>
                  </a:lnTo>
                  <a:lnTo>
                    <a:pt x="190" y="948"/>
                  </a:lnTo>
                  <a:lnTo>
                    <a:pt x="194" y="947"/>
                  </a:lnTo>
                  <a:lnTo>
                    <a:pt x="197" y="947"/>
                  </a:lnTo>
                  <a:lnTo>
                    <a:pt x="200" y="946"/>
                  </a:lnTo>
                  <a:lnTo>
                    <a:pt x="203" y="946"/>
                  </a:lnTo>
                  <a:lnTo>
                    <a:pt x="206" y="946"/>
                  </a:lnTo>
                  <a:lnTo>
                    <a:pt x="210" y="946"/>
                  </a:lnTo>
                  <a:lnTo>
                    <a:pt x="214" y="946"/>
                  </a:lnTo>
                  <a:lnTo>
                    <a:pt x="220" y="945"/>
                  </a:lnTo>
                  <a:lnTo>
                    <a:pt x="228" y="945"/>
                  </a:lnTo>
                  <a:lnTo>
                    <a:pt x="239" y="945"/>
                  </a:lnTo>
                  <a:lnTo>
                    <a:pt x="250" y="945"/>
                  </a:lnTo>
                  <a:lnTo>
                    <a:pt x="262" y="945"/>
                  </a:lnTo>
                  <a:lnTo>
                    <a:pt x="274" y="944"/>
                  </a:lnTo>
                  <a:lnTo>
                    <a:pt x="289" y="944"/>
                  </a:lnTo>
                  <a:lnTo>
                    <a:pt x="303" y="944"/>
                  </a:lnTo>
                  <a:lnTo>
                    <a:pt x="317" y="943"/>
                  </a:lnTo>
                  <a:lnTo>
                    <a:pt x="332" y="943"/>
                  </a:lnTo>
                  <a:lnTo>
                    <a:pt x="345" y="942"/>
                  </a:lnTo>
                  <a:lnTo>
                    <a:pt x="359" y="942"/>
                  </a:lnTo>
                  <a:lnTo>
                    <a:pt x="372" y="941"/>
                  </a:lnTo>
                  <a:lnTo>
                    <a:pt x="383" y="941"/>
                  </a:lnTo>
                  <a:lnTo>
                    <a:pt x="394" y="940"/>
                  </a:lnTo>
                  <a:lnTo>
                    <a:pt x="404" y="940"/>
                  </a:lnTo>
                  <a:lnTo>
                    <a:pt x="417" y="939"/>
                  </a:lnTo>
                  <a:lnTo>
                    <a:pt x="431" y="938"/>
                  </a:lnTo>
                  <a:lnTo>
                    <a:pt x="446" y="937"/>
                  </a:lnTo>
                  <a:lnTo>
                    <a:pt x="459" y="936"/>
                  </a:lnTo>
                  <a:lnTo>
                    <a:pt x="472" y="935"/>
                  </a:lnTo>
                  <a:lnTo>
                    <a:pt x="484" y="933"/>
                  </a:lnTo>
                  <a:lnTo>
                    <a:pt x="496" y="932"/>
                  </a:lnTo>
                  <a:lnTo>
                    <a:pt x="507" y="931"/>
                  </a:lnTo>
                  <a:lnTo>
                    <a:pt x="516" y="930"/>
                  </a:lnTo>
                  <a:lnTo>
                    <a:pt x="525" y="929"/>
                  </a:lnTo>
                  <a:lnTo>
                    <a:pt x="534" y="928"/>
                  </a:lnTo>
                  <a:lnTo>
                    <a:pt x="540" y="927"/>
                  </a:lnTo>
                  <a:lnTo>
                    <a:pt x="545" y="926"/>
                  </a:lnTo>
                  <a:lnTo>
                    <a:pt x="549" y="926"/>
                  </a:lnTo>
                  <a:lnTo>
                    <a:pt x="552" y="926"/>
                  </a:lnTo>
                  <a:lnTo>
                    <a:pt x="553" y="926"/>
                  </a:lnTo>
                  <a:lnTo>
                    <a:pt x="550" y="932"/>
                  </a:lnTo>
                  <a:lnTo>
                    <a:pt x="548" y="940"/>
                  </a:lnTo>
                  <a:lnTo>
                    <a:pt x="546" y="948"/>
                  </a:lnTo>
                  <a:lnTo>
                    <a:pt x="544" y="955"/>
                  </a:lnTo>
                  <a:lnTo>
                    <a:pt x="543" y="963"/>
                  </a:lnTo>
                  <a:lnTo>
                    <a:pt x="541" y="971"/>
                  </a:lnTo>
                  <a:lnTo>
                    <a:pt x="540" y="979"/>
                  </a:lnTo>
                  <a:lnTo>
                    <a:pt x="540" y="987"/>
                  </a:lnTo>
                  <a:lnTo>
                    <a:pt x="539" y="995"/>
                  </a:lnTo>
                  <a:lnTo>
                    <a:pt x="538" y="1003"/>
                  </a:lnTo>
                  <a:lnTo>
                    <a:pt x="538" y="1010"/>
                  </a:lnTo>
                  <a:lnTo>
                    <a:pt x="538" y="1018"/>
                  </a:lnTo>
                  <a:lnTo>
                    <a:pt x="538" y="1025"/>
                  </a:lnTo>
                  <a:lnTo>
                    <a:pt x="538" y="1032"/>
                  </a:lnTo>
                  <a:lnTo>
                    <a:pt x="538" y="1038"/>
                  </a:lnTo>
                  <a:lnTo>
                    <a:pt x="539" y="1044"/>
                  </a:lnTo>
                  <a:lnTo>
                    <a:pt x="420" y="1039"/>
                  </a:lnTo>
                  <a:lnTo>
                    <a:pt x="408" y="1039"/>
                  </a:lnTo>
                  <a:lnTo>
                    <a:pt x="395" y="1039"/>
                  </a:lnTo>
                  <a:lnTo>
                    <a:pt x="383" y="1039"/>
                  </a:lnTo>
                  <a:lnTo>
                    <a:pt x="370" y="1039"/>
                  </a:lnTo>
                  <a:lnTo>
                    <a:pt x="356" y="1039"/>
                  </a:lnTo>
                  <a:lnTo>
                    <a:pt x="342" y="1039"/>
                  </a:lnTo>
                  <a:lnTo>
                    <a:pt x="329" y="1039"/>
                  </a:lnTo>
                  <a:lnTo>
                    <a:pt x="314" y="1039"/>
                  </a:lnTo>
                  <a:lnTo>
                    <a:pt x="301" y="1039"/>
                  </a:lnTo>
                  <a:lnTo>
                    <a:pt x="287" y="1039"/>
                  </a:lnTo>
                  <a:lnTo>
                    <a:pt x="272" y="1039"/>
                  </a:lnTo>
                  <a:lnTo>
                    <a:pt x="259" y="1039"/>
                  </a:lnTo>
                  <a:lnTo>
                    <a:pt x="246" y="1039"/>
                  </a:lnTo>
                  <a:lnTo>
                    <a:pt x="232" y="1039"/>
                  </a:lnTo>
                  <a:lnTo>
                    <a:pt x="220" y="1039"/>
                  </a:lnTo>
                  <a:lnTo>
                    <a:pt x="209" y="1039"/>
                  </a:lnTo>
                  <a:lnTo>
                    <a:pt x="198" y="1039"/>
                  </a:lnTo>
                  <a:lnTo>
                    <a:pt x="187" y="1039"/>
                  </a:lnTo>
                  <a:lnTo>
                    <a:pt x="178" y="1039"/>
                  </a:lnTo>
                  <a:lnTo>
                    <a:pt x="168" y="1039"/>
                  </a:lnTo>
                  <a:lnTo>
                    <a:pt x="158" y="1039"/>
                  </a:lnTo>
                  <a:lnTo>
                    <a:pt x="148" y="1039"/>
                  </a:lnTo>
                  <a:lnTo>
                    <a:pt x="138" y="1039"/>
                  </a:lnTo>
                  <a:lnTo>
                    <a:pt x="129" y="1039"/>
                  </a:lnTo>
                  <a:lnTo>
                    <a:pt x="120" y="1039"/>
                  </a:lnTo>
                  <a:lnTo>
                    <a:pt x="111" y="1039"/>
                  </a:lnTo>
                  <a:lnTo>
                    <a:pt x="102" y="1039"/>
                  </a:lnTo>
                  <a:lnTo>
                    <a:pt x="94" y="1039"/>
                  </a:lnTo>
                  <a:lnTo>
                    <a:pt x="86" y="1040"/>
                  </a:lnTo>
                  <a:lnTo>
                    <a:pt x="78" y="1040"/>
                  </a:lnTo>
                  <a:lnTo>
                    <a:pt x="71" y="1040"/>
                  </a:lnTo>
                  <a:lnTo>
                    <a:pt x="63" y="1041"/>
                  </a:lnTo>
                  <a:lnTo>
                    <a:pt x="16" y="1041"/>
                  </a:lnTo>
                  <a:lnTo>
                    <a:pt x="15" y="1041"/>
                  </a:lnTo>
                  <a:lnTo>
                    <a:pt x="14" y="1041"/>
                  </a:lnTo>
                  <a:lnTo>
                    <a:pt x="13" y="1041"/>
                  </a:lnTo>
                  <a:lnTo>
                    <a:pt x="12" y="1041"/>
                  </a:lnTo>
                  <a:lnTo>
                    <a:pt x="11" y="1041"/>
                  </a:lnTo>
                  <a:lnTo>
                    <a:pt x="10" y="1041"/>
                  </a:lnTo>
                  <a:lnTo>
                    <a:pt x="9" y="1041"/>
                  </a:lnTo>
                  <a:lnTo>
                    <a:pt x="8" y="1041"/>
                  </a:lnTo>
                  <a:lnTo>
                    <a:pt x="6" y="1041"/>
                  </a:lnTo>
                  <a:lnTo>
                    <a:pt x="5" y="1041"/>
                  </a:lnTo>
                  <a:lnTo>
                    <a:pt x="4" y="1041"/>
                  </a:lnTo>
                  <a:lnTo>
                    <a:pt x="3" y="1041"/>
                  </a:lnTo>
                  <a:lnTo>
                    <a:pt x="2" y="1041"/>
                  </a:lnTo>
                  <a:lnTo>
                    <a:pt x="1" y="1041"/>
                  </a:lnTo>
                  <a:lnTo>
                    <a:pt x="0" y="1041"/>
                  </a:lnTo>
                  <a:lnTo>
                    <a:pt x="0" y="1036"/>
                  </a:lnTo>
                  <a:lnTo>
                    <a:pt x="11" y="972"/>
                  </a:lnTo>
                  <a:lnTo>
                    <a:pt x="23" y="909"/>
                  </a:lnTo>
                  <a:lnTo>
                    <a:pt x="35" y="845"/>
                  </a:lnTo>
                  <a:lnTo>
                    <a:pt x="46" y="781"/>
                  </a:lnTo>
                  <a:lnTo>
                    <a:pt x="57" y="716"/>
                  </a:lnTo>
                  <a:lnTo>
                    <a:pt x="68" y="651"/>
                  </a:lnTo>
                  <a:lnTo>
                    <a:pt x="78" y="587"/>
                  </a:lnTo>
                  <a:lnTo>
                    <a:pt x="87" y="522"/>
                  </a:lnTo>
                  <a:lnTo>
                    <a:pt x="97" y="456"/>
                  </a:lnTo>
                  <a:lnTo>
                    <a:pt x="106" y="392"/>
                  </a:lnTo>
                  <a:lnTo>
                    <a:pt x="115" y="327"/>
                  </a:lnTo>
                  <a:lnTo>
                    <a:pt x="123" y="261"/>
                  </a:lnTo>
                  <a:lnTo>
                    <a:pt x="131" y="197"/>
                  </a:lnTo>
                  <a:lnTo>
                    <a:pt x="139" y="131"/>
                  </a:lnTo>
                  <a:lnTo>
                    <a:pt x="146" y="66"/>
                  </a:lnTo>
                  <a:lnTo>
                    <a:pt x="154" y="2"/>
                  </a:lnTo>
                  <a:lnTo>
                    <a:pt x="155" y="2"/>
                  </a:lnTo>
                  <a:lnTo>
                    <a:pt x="158" y="2"/>
                  </a:lnTo>
                  <a:lnTo>
                    <a:pt x="163" y="2"/>
                  </a:lnTo>
                  <a:lnTo>
                    <a:pt x="170" y="2"/>
                  </a:lnTo>
                  <a:lnTo>
                    <a:pt x="178" y="2"/>
                  </a:lnTo>
                  <a:lnTo>
                    <a:pt x="187" y="2"/>
                  </a:lnTo>
                  <a:lnTo>
                    <a:pt x="198" y="2"/>
                  </a:lnTo>
                  <a:lnTo>
                    <a:pt x="208" y="2"/>
                  </a:lnTo>
                  <a:lnTo>
                    <a:pt x="219" y="2"/>
                  </a:lnTo>
                  <a:lnTo>
                    <a:pt x="231" y="2"/>
                  </a:lnTo>
                  <a:lnTo>
                    <a:pt x="243" y="2"/>
                  </a:lnTo>
                  <a:lnTo>
                    <a:pt x="254" y="3"/>
                  </a:lnTo>
                  <a:lnTo>
                    <a:pt x="264" y="3"/>
                  </a:lnTo>
                  <a:lnTo>
                    <a:pt x="274" y="4"/>
                  </a:lnTo>
                  <a:lnTo>
                    <a:pt x="283" y="4"/>
                  </a:lnTo>
                  <a:lnTo>
                    <a:pt x="291" y="5"/>
                  </a:lnTo>
                  <a:lnTo>
                    <a:pt x="534" y="8"/>
                  </a:lnTo>
                  <a:lnTo>
                    <a:pt x="543" y="7"/>
                  </a:lnTo>
                  <a:lnTo>
                    <a:pt x="553" y="7"/>
                  </a:lnTo>
                  <a:lnTo>
                    <a:pt x="562" y="7"/>
                  </a:lnTo>
                  <a:lnTo>
                    <a:pt x="573" y="7"/>
                  </a:lnTo>
                  <a:lnTo>
                    <a:pt x="583" y="7"/>
                  </a:lnTo>
                  <a:lnTo>
                    <a:pt x="592" y="6"/>
                  </a:lnTo>
                  <a:lnTo>
                    <a:pt x="602" y="6"/>
                  </a:lnTo>
                  <a:lnTo>
                    <a:pt x="613" y="5"/>
                  </a:lnTo>
                  <a:lnTo>
                    <a:pt x="624" y="5"/>
                  </a:lnTo>
                  <a:lnTo>
                    <a:pt x="634" y="4"/>
                  </a:lnTo>
                  <a:lnTo>
                    <a:pt x="644" y="4"/>
                  </a:lnTo>
                  <a:lnTo>
                    <a:pt x="656" y="3"/>
                  </a:lnTo>
                  <a:lnTo>
                    <a:pt x="667" y="2"/>
                  </a:lnTo>
                  <a:lnTo>
                    <a:pt x="678" y="1"/>
                  </a:lnTo>
                  <a:lnTo>
                    <a:pt x="689" y="0"/>
                  </a:lnTo>
                  <a:lnTo>
                    <a:pt x="702" y="0"/>
                  </a:lnTo>
                  <a:lnTo>
                    <a:pt x="699" y="6"/>
                  </a:lnTo>
                  <a:lnTo>
                    <a:pt x="697" y="12"/>
                  </a:lnTo>
                  <a:lnTo>
                    <a:pt x="693" y="18"/>
                  </a:lnTo>
                  <a:lnTo>
                    <a:pt x="691" y="24"/>
                  </a:lnTo>
                  <a:lnTo>
                    <a:pt x="689" y="32"/>
                  </a:lnTo>
                  <a:lnTo>
                    <a:pt x="687" y="39"/>
                  </a:lnTo>
                  <a:lnTo>
                    <a:pt x="686" y="45"/>
                  </a:lnTo>
                  <a:lnTo>
                    <a:pt x="684" y="52"/>
                  </a:lnTo>
                  <a:lnTo>
                    <a:pt x="683" y="59"/>
                  </a:lnTo>
                  <a:lnTo>
                    <a:pt x="682" y="66"/>
                  </a:lnTo>
                  <a:lnTo>
                    <a:pt x="681" y="74"/>
                  </a:lnTo>
                  <a:lnTo>
                    <a:pt x="680" y="82"/>
                  </a:lnTo>
                  <a:lnTo>
                    <a:pt x="679" y="89"/>
                  </a:lnTo>
                  <a:lnTo>
                    <a:pt x="679" y="96"/>
                  </a:lnTo>
                  <a:lnTo>
                    <a:pt x="679" y="104"/>
                  </a:lnTo>
                  <a:lnTo>
                    <a:pt x="679" y="113"/>
                  </a:lnTo>
                  <a:lnTo>
                    <a:pt x="660" y="111"/>
                  </a:lnTo>
                  <a:lnTo>
                    <a:pt x="640" y="109"/>
                  </a:lnTo>
                  <a:lnTo>
                    <a:pt x="623" y="108"/>
                  </a:lnTo>
                  <a:lnTo>
                    <a:pt x="604" y="107"/>
                  </a:lnTo>
                  <a:lnTo>
                    <a:pt x="587" y="106"/>
                  </a:lnTo>
                  <a:lnTo>
                    <a:pt x="569" y="105"/>
                  </a:lnTo>
                  <a:lnTo>
                    <a:pt x="552" y="104"/>
                  </a:lnTo>
                  <a:lnTo>
                    <a:pt x="535" y="103"/>
                  </a:lnTo>
                  <a:lnTo>
                    <a:pt x="517" y="103"/>
                  </a:lnTo>
                  <a:lnTo>
                    <a:pt x="500" y="102"/>
                  </a:lnTo>
                  <a:lnTo>
                    <a:pt x="482" y="101"/>
                  </a:lnTo>
                  <a:lnTo>
                    <a:pt x="464" y="100"/>
                  </a:lnTo>
                  <a:lnTo>
                    <a:pt x="446" y="99"/>
                  </a:lnTo>
                  <a:lnTo>
                    <a:pt x="427" y="99"/>
                  </a:lnTo>
                  <a:lnTo>
                    <a:pt x="407" y="98"/>
                  </a:lnTo>
                  <a:lnTo>
                    <a:pt x="387" y="98"/>
                  </a:lnTo>
                  <a:lnTo>
                    <a:pt x="382" y="98"/>
                  </a:lnTo>
                  <a:lnTo>
                    <a:pt x="377" y="98"/>
                  </a:lnTo>
                  <a:lnTo>
                    <a:pt x="372" y="98"/>
                  </a:lnTo>
                  <a:lnTo>
                    <a:pt x="366" y="98"/>
                  </a:lnTo>
                  <a:lnTo>
                    <a:pt x="360" y="98"/>
                  </a:lnTo>
                  <a:lnTo>
                    <a:pt x="355" y="98"/>
                  </a:lnTo>
                  <a:lnTo>
                    <a:pt x="349" y="98"/>
                  </a:lnTo>
                  <a:lnTo>
                    <a:pt x="344" y="98"/>
                  </a:lnTo>
                  <a:lnTo>
                    <a:pt x="339" y="98"/>
                  </a:lnTo>
                  <a:lnTo>
                    <a:pt x="334" y="98"/>
                  </a:lnTo>
                  <a:lnTo>
                    <a:pt x="329" y="98"/>
                  </a:lnTo>
                  <a:lnTo>
                    <a:pt x="324" y="98"/>
                  </a:lnTo>
                  <a:lnTo>
                    <a:pt x="320" y="98"/>
                  </a:lnTo>
                  <a:lnTo>
                    <a:pt x="315" y="98"/>
                  </a:lnTo>
                  <a:lnTo>
                    <a:pt x="312" y="98"/>
                  </a:lnTo>
                  <a:lnTo>
                    <a:pt x="310" y="98"/>
                  </a:lnTo>
                  <a:lnTo>
                    <a:pt x="304" y="128"/>
                  </a:lnTo>
                  <a:lnTo>
                    <a:pt x="299" y="155"/>
                  </a:lnTo>
                  <a:lnTo>
                    <a:pt x="295" y="178"/>
                  </a:lnTo>
                  <a:lnTo>
                    <a:pt x="291" y="200"/>
                  </a:lnTo>
                  <a:lnTo>
                    <a:pt x="287" y="219"/>
                  </a:lnTo>
                  <a:lnTo>
                    <a:pt x="284" y="238"/>
                  </a:lnTo>
                  <a:lnTo>
                    <a:pt x="281" y="256"/>
                  </a:lnTo>
                  <a:lnTo>
                    <a:pt x="278" y="274"/>
                  </a:lnTo>
                  <a:lnTo>
                    <a:pt x="274" y="290"/>
                  </a:lnTo>
                  <a:lnTo>
                    <a:pt x="271" y="309"/>
                  </a:lnTo>
                  <a:lnTo>
                    <a:pt x="268" y="327"/>
                  </a:lnTo>
                  <a:lnTo>
                    <a:pt x="265" y="348"/>
                  </a:lnTo>
                  <a:lnTo>
                    <a:pt x="261" y="369"/>
                  </a:lnTo>
                  <a:lnTo>
                    <a:pt x="258" y="394"/>
                  </a:lnTo>
                  <a:lnTo>
                    <a:pt x="254" y="421"/>
                  </a:lnTo>
                  <a:lnTo>
                    <a:pt x="250" y="452"/>
                  </a:lnTo>
                  <a:lnTo>
                    <a:pt x="253" y="452"/>
                  </a:lnTo>
                  <a:lnTo>
                    <a:pt x="258" y="452"/>
                  </a:lnTo>
                  <a:lnTo>
                    <a:pt x="263" y="452"/>
                  </a:lnTo>
                  <a:lnTo>
                    <a:pt x="268" y="452"/>
                  </a:lnTo>
                  <a:lnTo>
                    <a:pt x="274" y="452"/>
                  </a:lnTo>
                  <a:lnTo>
                    <a:pt x="282" y="452"/>
                  </a:lnTo>
                  <a:lnTo>
                    <a:pt x="288" y="452"/>
                  </a:lnTo>
                  <a:lnTo>
                    <a:pt x="295" y="453"/>
                  </a:lnTo>
                  <a:lnTo>
                    <a:pt x="302" y="453"/>
                  </a:lnTo>
                  <a:lnTo>
                    <a:pt x="309" y="453"/>
                  </a:lnTo>
                  <a:lnTo>
                    <a:pt x="316" y="453"/>
                  </a:lnTo>
                  <a:lnTo>
                    <a:pt x="324" y="453"/>
                  </a:lnTo>
                  <a:lnTo>
                    <a:pt x="331" y="453"/>
                  </a:lnTo>
                  <a:lnTo>
                    <a:pt x="338" y="453"/>
                  </a:lnTo>
                  <a:lnTo>
                    <a:pt x="344" y="453"/>
                  </a:lnTo>
                  <a:lnTo>
                    <a:pt x="351" y="454"/>
                  </a:lnTo>
                  <a:lnTo>
                    <a:pt x="367" y="453"/>
                  </a:lnTo>
                  <a:lnTo>
                    <a:pt x="382" y="453"/>
                  </a:lnTo>
                  <a:lnTo>
                    <a:pt x="396" y="453"/>
                  </a:lnTo>
                  <a:lnTo>
                    <a:pt x="411" y="453"/>
                  </a:lnTo>
                  <a:lnTo>
                    <a:pt x="425" y="452"/>
                  </a:lnTo>
                  <a:lnTo>
                    <a:pt x="438" y="452"/>
                  </a:lnTo>
                  <a:lnTo>
                    <a:pt x="453" y="451"/>
                  </a:lnTo>
                  <a:lnTo>
                    <a:pt x="466" y="450"/>
                  </a:lnTo>
                  <a:lnTo>
                    <a:pt x="479" y="449"/>
                  </a:lnTo>
                  <a:lnTo>
                    <a:pt x="493" y="449"/>
                  </a:lnTo>
                  <a:lnTo>
                    <a:pt x="506" y="448"/>
                  </a:lnTo>
                  <a:lnTo>
                    <a:pt x="520" y="447"/>
                  </a:lnTo>
                  <a:lnTo>
                    <a:pt x="534" y="446"/>
                  </a:lnTo>
                  <a:lnTo>
                    <a:pt x="548" y="445"/>
                  </a:lnTo>
                  <a:lnTo>
                    <a:pt x="562" y="444"/>
                  </a:lnTo>
                  <a:lnTo>
                    <a:pt x="578" y="44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 name=""/>
            <p:cNvSpPr/>
            <p:nvPr/>
          </p:nvSpPr>
          <p:spPr>
            <a:xfrm>
              <a:off x="7561440" y="6540480"/>
              <a:ext cx="177840" cy="163800"/>
            </a:xfrm>
            <a:custGeom>
              <a:avLst/>
              <a:gdLst/>
              <a:ahLst/>
              <a:rect l="l" t="t" r="r" b="b"/>
              <a:pathLst>
                <a:path w="1508" h="1154">
                  <a:moveTo>
                    <a:pt x="1508" y="114"/>
                  </a:moveTo>
                  <a:lnTo>
                    <a:pt x="1493" y="178"/>
                  </a:lnTo>
                  <a:lnTo>
                    <a:pt x="1480" y="242"/>
                  </a:lnTo>
                  <a:lnTo>
                    <a:pt x="1468" y="307"/>
                  </a:lnTo>
                  <a:lnTo>
                    <a:pt x="1455" y="372"/>
                  </a:lnTo>
                  <a:lnTo>
                    <a:pt x="1443" y="436"/>
                  </a:lnTo>
                  <a:lnTo>
                    <a:pt x="1432" y="502"/>
                  </a:lnTo>
                  <a:lnTo>
                    <a:pt x="1422" y="567"/>
                  </a:lnTo>
                  <a:lnTo>
                    <a:pt x="1411" y="632"/>
                  </a:lnTo>
                  <a:lnTo>
                    <a:pt x="1401" y="697"/>
                  </a:lnTo>
                  <a:lnTo>
                    <a:pt x="1392" y="763"/>
                  </a:lnTo>
                  <a:lnTo>
                    <a:pt x="1383" y="828"/>
                  </a:lnTo>
                  <a:lnTo>
                    <a:pt x="1374" y="893"/>
                  </a:lnTo>
                  <a:lnTo>
                    <a:pt x="1366" y="959"/>
                  </a:lnTo>
                  <a:lnTo>
                    <a:pt x="1358" y="1023"/>
                  </a:lnTo>
                  <a:lnTo>
                    <a:pt x="1351" y="1088"/>
                  </a:lnTo>
                  <a:lnTo>
                    <a:pt x="1345" y="1154"/>
                  </a:lnTo>
                  <a:lnTo>
                    <a:pt x="1344" y="1153"/>
                  </a:lnTo>
                  <a:lnTo>
                    <a:pt x="1342" y="1153"/>
                  </a:lnTo>
                  <a:lnTo>
                    <a:pt x="1339" y="1153"/>
                  </a:lnTo>
                  <a:lnTo>
                    <a:pt x="1334" y="1153"/>
                  </a:lnTo>
                  <a:lnTo>
                    <a:pt x="1329" y="1153"/>
                  </a:lnTo>
                  <a:lnTo>
                    <a:pt x="1324" y="1153"/>
                  </a:lnTo>
                  <a:lnTo>
                    <a:pt x="1317" y="1152"/>
                  </a:lnTo>
                  <a:lnTo>
                    <a:pt x="1311" y="1152"/>
                  </a:lnTo>
                  <a:lnTo>
                    <a:pt x="1304" y="1152"/>
                  </a:lnTo>
                  <a:lnTo>
                    <a:pt x="1297" y="1151"/>
                  </a:lnTo>
                  <a:lnTo>
                    <a:pt x="1289" y="1151"/>
                  </a:lnTo>
                  <a:lnTo>
                    <a:pt x="1283" y="1151"/>
                  </a:lnTo>
                  <a:lnTo>
                    <a:pt x="1276" y="1151"/>
                  </a:lnTo>
                  <a:lnTo>
                    <a:pt x="1270" y="1151"/>
                  </a:lnTo>
                  <a:lnTo>
                    <a:pt x="1264" y="1151"/>
                  </a:lnTo>
                  <a:lnTo>
                    <a:pt x="1260" y="1151"/>
                  </a:lnTo>
                  <a:lnTo>
                    <a:pt x="1254" y="1151"/>
                  </a:lnTo>
                  <a:lnTo>
                    <a:pt x="1247" y="1151"/>
                  </a:lnTo>
                  <a:lnTo>
                    <a:pt x="1241" y="1151"/>
                  </a:lnTo>
                  <a:lnTo>
                    <a:pt x="1234" y="1151"/>
                  </a:lnTo>
                  <a:lnTo>
                    <a:pt x="1227" y="1151"/>
                  </a:lnTo>
                  <a:lnTo>
                    <a:pt x="1219" y="1151"/>
                  </a:lnTo>
                  <a:lnTo>
                    <a:pt x="1211" y="1152"/>
                  </a:lnTo>
                  <a:lnTo>
                    <a:pt x="1204" y="1152"/>
                  </a:lnTo>
                  <a:lnTo>
                    <a:pt x="1198" y="1152"/>
                  </a:lnTo>
                  <a:lnTo>
                    <a:pt x="1192" y="1153"/>
                  </a:lnTo>
                  <a:lnTo>
                    <a:pt x="1186" y="1153"/>
                  </a:lnTo>
                  <a:lnTo>
                    <a:pt x="1181" y="1153"/>
                  </a:lnTo>
                  <a:lnTo>
                    <a:pt x="1177" y="1153"/>
                  </a:lnTo>
                  <a:lnTo>
                    <a:pt x="1174" y="1153"/>
                  </a:lnTo>
                  <a:lnTo>
                    <a:pt x="1172" y="1153"/>
                  </a:lnTo>
                  <a:lnTo>
                    <a:pt x="1172" y="1154"/>
                  </a:lnTo>
                  <a:lnTo>
                    <a:pt x="1179" y="1119"/>
                  </a:lnTo>
                  <a:lnTo>
                    <a:pt x="1186" y="1085"/>
                  </a:lnTo>
                  <a:lnTo>
                    <a:pt x="1193" y="1052"/>
                  </a:lnTo>
                  <a:lnTo>
                    <a:pt x="1199" y="1019"/>
                  </a:lnTo>
                  <a:lnTo>
                    <a:pt x="1205" y="987"/>
                  </a:lnTo>
                  <a:lnTo>
                    <a:pt x="1211" y="957"/>
                  </a:lnTo>
                  <a:lnTo>
                    <a:pt x="1217" y="925"/>
                  </a:lnTo>
                  <a:lnTo>
                    <a:pt x="1223" y="894"/>
                  </a:lnTo>
                  <a:lnTo>
                    <a:pt x="1228" y="863"/>
                  </a:lnTo>
                  <a:lnTo>
                    <a:pt x="1233" y="832"/>
                  </a:lnTo>
                  <a:lnTo>
                    <a:pt x="1238" y="802"/>
                  </a:lnTo>
                  <a:lnTo>
                    <a:pt x="1243" y="771"/>
                  </a:lnTo>
                  <a:lnTo>
                    <a:pt x="1248" y="739"/>
                  </a:lnTo>
                  <a:lnTo>
                    <a:pt x="1255" y="706"/>
                  </a:lnTo>
                  <a:lnTo>
                    <a:pt x="1260" y="673"/>
                  </a:lnTo>
                  <a:lnTo>
                    <a:pt x="1266" y="641"/>
                  </a:lnTo>
                  <a:lnTo>
                    <a:pt x="1259" y="640"/>
                  </a:lnTo>
                  <a:lnTo>
                    <a:pt x="1250" y="640"/>
                  </a:lnTo>
                  <a:lnTo>
                    <a:pt x="1241" y="640"/>
                  </a:lnTo>
                  <a:lnTo>
                    <a:pt x="1230" y="640"/>
                  </a:lnTo>
                  <a:lnTo>
                    <a:pt x="1218" y="640"/>
                  </a:lnTo>
                  <a:lnTo>
                    <a:pt x="1205" y="640"/>
                  </a:lnTo>
                  <a:lnTo>
                    <a:pt x="1191" y="640"/>
                  </a:lnTo>
                  <a:lnTo>
                    <a:pt x="1178" y="640"/>
                  </a:lnTo>
                  <a:lnTo>
                    <a:pt x="1162" y="639"/>
                  </a:lnTo>
                  <a:lnTo>
                    <a:pt x="1147" y="639"/>
                  </a:lnTo>
                  <a:lnTo>
                    <a:pt x="1132" y="639"/>
                  </a:lnTo>
                  <a:lnTo>
                    <a:pt x="1116" y="639"/>
                  </a:lnTo>
                  <a:lnTo>
                    <a:pt x="1102" y="639"/>
                  </a:lnTo>
                  <a:lnTo>
                    <a:pt x="1087" y="639"/>
                  </a:lnTo>
                  <a:lnTo>
                    <a:pt x="1072" y="639"/>
                  </a:lnTo>
                  <a:lnTo>
                    <a:pt x="1059" y="639"/>
                  </a:lnTo>
                  <a:lnTo>
                    <a:pt x="1047" y="639"/>
                  </a:lnTo>
                  <a:lnTo>
                    <a:pt x="1033" y="639"/>
                  </a:lnTo>
                  <a:lnTo>
                    <a:pt x="1021" y="639"/>
                  </a:lnTo>
                  <a:lnTo>
                    <a:pt x="1008" y="639"/>
                  </a:lnTo>
                  <a:lnTo>
                    <a:pt x="994" y="639"/>
                  </a:lnTo>
                  <a:lnTo>
                    <a:pt x="981" y="639"/>
                  </a:lnTo>
                  <a:lnTo>
                    <a:pt x="968" y="639"/>
                  </a:lnTo>
                  <a:lnTo>
                    <a:pt x="954" y="640"/>
                  </a:lnTo>
                  <a:lnTo>
                    <a:pt x="942" y="640"/>
                  </a:lnTo>
                  <a:lnTo>
                    <a:pt x="930" y="640"/>
                  </a:lnTo>
                  <a:lnTo>
                    <a:pt x="919" y="640"/>
                  </a:lnTo>
                  <a:lnTo>
                    <a:pt x="908" y="640"/>
                  </a:lnTo>
                  <a:lnTo>
                    <a:pt x="899" y="640"/>
                  </a:lnTo>
                  <a:lnTo>
                    <a:pt x="891" y="640"/>
                  </a:lnTo>
                  <a:lnTo>
                    <a:pt x="885" y="640"/>
                  </a:lnTo>
                  <a:lnTo>
                    <a:pt x="880" y="641"/>
                  </a:lnTo>
                  <a:lnTo>
                    <a:pt x="874" y="672"/>
                  </a:lnTo>
                  <a:lnTo>
                    <a:pt x="870" y="705"/>
                  </a:lnTo>
                  <a:lnTo>
                    <a:pt x="865" y="737"/>
                  </a:lnTo>
                  <a:lnTo>
                    <a:pt x="861" y="768"/>
                  </a:lnTo>
                  <a:lnTo>
                    <a:pt x="857" y="800"/>
                  </a:lnTo>
                  <a:lnTo>
                    <a:pt x="853" y="830"/>
                  </a:lnTo>
                  <a:lnTo>
                    <a:pt x="849" y="861"/>
                  </a:lnTo>
                  <a:lnTo>
                    <a:pt x="845" y="892"/>
                  </a:lnTo>
                  <a:lnTo>
                    <a:pt x="841" y="924"/>
                  </a:lnTo>
                  <a:lnTo>
                    <a:pt x="837" y="955"/>
                  </a:lnTo>
                  <a:lnTo>
                    <a:pt x="832" y="986"/>
                  </a:lnTo>
                  <a:lnTo>
                    <a:pt x="828" y="1018"/>
                  </a:lnTo>
                  <a:lnTo>
                    <a:pt x="824" y="1051"/>
                  </a:lnTo>
                  <a:lnTo>
                    <a:pt x="821" y="1085"/>
                  </a:lnTo>
                  <a:lnTo>
                    <a:pt x="817" y="1119"/>
                  </a:lnTo>
                  <a:lnTo>
                    <a:pt x="814" y="1154"/>
                  </a:lnTo>
                  <a:lnTo>
                    <a:pt x="813" y="1153"/>
                  </a:lnTo>
                  <a:lnTo>
                    <a:pt x="811" y="1153"/>
                  </a:lnTo>
                  <a:lnTo>
                    <a:pt x="808" y="1153"/>
                  </a:lnTo>
                  <a:lnTo>
                    <a:pt x="804" y="1153"/>
                  </a:lnTo>
                  <a:lnTo>
                    <a:pt x="799" y="1153"/>
                  </a:lnTo>
                  <a:lnTo>
                    <a:pt x="794" y="1153"/>
                  </a:lnTo>
                  <a:lnTo>
                    <a:pt x="786" y="1152"/>
                  </a:lnTo>
                  <a:lnTo>
                    <a:pt x="780" y="1152"/>
                  </a:lnTo>
                  <a:lnTo>
                    <a:pt x="773" y="1152"/>
                  </a:lnTo>
                  <a:lnTo>
                    <a:pt x="766" y="1151"/>
                  </a:lnTo>
                  <a:lnTo>
                    <a:pt x="759" y="1151"/>
                  </a:lnTo>
                  <a:lnTo>
                    <a:pt x="753" y="1151"/>
                  </a:lnTo>
                  <a:lnTo>
                    <a:pt x="745" y="1151"/>
                  </a:lnTo>
                  <a:lnTo>
                    <a:pt x="739" y="1151"/>
                  </a:lnTo>
                  <a:lnTo>
                    <a:pt x="733" y="1151"/>
                  </a:lnTo>
                  <a:lnTo>
                    <a:pt x="729" y="1151"/>
                  </a:lnTo>
                  <a:lnTo>
                    <a:pt x="723" y="1151"/>
                  </a:lnTo>
                  <a:lnTo>
                    <a:pt x="717" y="1151"/>
                  </a:lnTo>
                  <a:lnTo>
                    <a:pt x="711" y="1151"/>
                  </a:lnTo>
                  <a:lnTo>
                    <a:pt x="703" y="1151"/>
                  </a:lnTo>
                  <a:lnTo>
                    <a:pt x="696" y="1151"/>
                  </a:lnTo>
                  <a:lnTo>
                    <a:pt x="688" y="1151"/>
                  </a:lnTo>
                  <a:lnTo>
                    <a:pt x="681" y="1152"/>
                  </a:lnTo>
                  <a:lnTo>
                    <a:pt x="674" y="1152"/>
                  </a:lnTo>
                  <a:lnTo>
                    <a:pt x="668" y="1152"/>
                  </a:lnTo>
                  <a:lnTo>
                    <a:pt x="661" y="1153"/>
                  </a:lnTo>
                  <a:lnTo>
                    <a:pt x="655" y="1153"/>
                  </a:lnTo>
                  <a:lnTo>
                    <a:pt x="650" y="1153"/>
                  </a:lnTo>
                  <a:lnTo>
                    <a:pt x="646" y="1153"/>
                  </a:lnTo>
                  <a:lnTo>
                    <a:pt x="643" y="1153"/>
                  </a:lnTo>
                  <a:lnTo>
                    <a:pt x="641" y="1153"/>
                  </a:lnTo>
                  <a:lnTo>
                    <a:pt x="641" y="1154"/>
                  </a:lnTo>
                  <a:lnTo>
                    <a:pt x="642" y="1146"/>
                  </a:lnTo>
                  <a:lnTo>
                    <a:pt x="643" y="1139"/>
                  </a:lnTo>
                  <a:lnTo>
                    <a:pt x="645" y="1132"/>
                  </a:lnTo>
                  <a:lnTo>
                    <a:pt x="646" y="1125"/>
                  </a:lnTo>
                  <a:lnTo>
                    <a:pt x="648" y="1118"/>
                  </a:lnTo>
                  <a:lnTo>
                    <a:pt x="649" y="1111"/>
                  </a:lnTo>
                  <a:lnTo>
                    <a:pt x="651" y="1103"/>
                  </a:lnTo>
                  <a:lnTo>
                    <a:pt x="652" y="1096"/>
                  </a:lnTo>
                  <a:lnTo>
                    <a:pt x="654" y="1089"/>
                  </a:lnTo>
                  <a:lnTo>
                    <a:pt x="655" y="1082"/>
                  </a:lnTo>
                  <a:lnTo>
                    <a:pt x="657" y="1075"/>
                  </a:lnTo>
                  <a:lnTo>
                    <a:pt x="658" y="1067"/>
                  </a:lnTo>
                  <a:lnTo>
                    <a:pt x="659" y="1060"/>
                  </a:lnTo>
                  <a:lnTo>
                    <a:pt x="661" y="1053"/>
                  </a:lnTo>
                  <a:lnTo>
                    <a:pt x="662" y="1046"/>
                  </a:lnTo>
                  <a:lnTo>
                    <a:pt x="664" y="1040"/>
                  </a:lnTo>
                  <a:lnTo>
                    <a:pt x="659" y="1039"/>
                  </a:lnTo>
                  <a:lnTo>
                    <a:pt x="654" y="1039"/>
                  </a:lnTo>
                  <a:lnTo>
                    <a:pt x="650" y="1039"/>
                  </a:lnTo>
                  <a:lnTo>
                    <a:pt x="645" y="1039"/>
                  </a:lnTo>
                  <a:lnTo>
                    <a:pt x="640" y="1039"/>
                  </a:lnTo>
                  <a:lnTo>
                    <a:pt x="635" y="1039"/>
                  </a:lnTo>
                  <a:lnTo>
                    <a:pt x="630" y="1039"/>
                  </a:lnTo>
                  <a:lnTo>
                    <a:pt x="624" y="1039"/>
                  </a:lnTo>
                  <a:lnTo>
                    <a:pt x="619" y="1039"/>
                  </a:lnTo>
                  <a:lnTo>
                    <a:pt x="614" y="1039"/>
                  </a:lnTo>
                  <a:lnTo>
                    <a:pt x="610" y="1039"/>
                  </a:lnTo>
                  <a:lnTo>
                    <a:pt x="606" y="1039"/>
                  </a:lnTo>
                  <a:lnTo>
                    <a:pt x="602" y="1039"/>
                  </a:lnTo>
                  <a:lnTo>
                    <a:pt x="598" y="1039"/>
                  </a:lnTo>
                  <a:lnTo>
                    <a:pt x="595" y="1039"/>
                  </a:lnTo>
                  <a:lnTo>
                    <a:pt x="592" y="1039"/>
                  </a:lnTo>
                  <a:lnTo>
                    <a:pt x="586" y="1039"/>
                  </a:lnTo>
                  <a:lnTo>
                    <a:pt x="579" y="1039"/>
                  </a:lnTo>
                  <a:lnTo>
                    <a:pt x="572" y="1039"/>
                  </a:lnTo>
                  <a:lnTo>
                    <a:pt x="565" y="1039"/>
                  </a:lnTo>
                  <a:lnTo>
                    <a:pt x="558" y="1039"/>
                  </a:lnTo>
                  <a:lnTo>
                    <a:pt x="550" y="1039"/>
                  </a:lnTo>
                  <a:lnTo>
                    <a:pt x="543" y="1039"/>
                  </a:lnTo>
                  <a:lnTo>
                    <a:pt x="535" y="1040"/>
                  </a:lnTo>
                  <a:lnTo>
                    <a:pt x="528" y="1040"/>
                  </a:lnTo>
                  <a:lnTo>
                    <a:pt x="522" y="1040"/>
                  </a:lnTo>
                  <a:lnTo>
                    <a:pt x="516" y="1040"/>
                  </a:lnTo>
                  <a:lnTo>
                    <a:pt x="511" y="1040"/>
                  </a:lnTo>
                  <a:lnTo>
                    <a:pt x="506" y="1040"/>
                  </a:lnTo>
                  <a:lnTo>
                    <a:pt x="503" y="1040"/>
                  </a:lnTo>
                  <a:lnTo>
                    <a:pt x="501" y="1040"/>
                  </a:lnTo>
                  <a:lnTo>
                    <a:pt x="501" y="1041"/>
                  </a:lnTo>
                  <a:lnTo>
                    <a:pt x="486" y="1009"/>
                  </a:lnTo>
                  <a:lnTo>
                    <a:pt x="473" y="977"/>
                  </a:lnTo>
                  <a:lnTo>
                    <a:pt x="459" y="945"/>
                  </a:lnTo>
                  <a:lnTo>
                    <a:pt x="443" y="912"/>
                  </a:lnTo>
                  <a:lnTo>
                    <a:pt x="428" y="879"/>
                  </a:lnTo>
                  <a:lnTo>
                    <a:pt x="412" y="846"/>
                  </a:lnTo>
                  <a:lnTo>
                    <a:pt x="397" y="813"/>
                  </a:lnTo>
                  <a:lnTo>
                    <a:pt x="382" y="780"/>
                  </a:lnTo>
                  <a:lnTo>
                    <a:pt x="366" y="747"/>
                  </a:lnTo>
                  <a:lnTo>
                    <a:pt x="351" y="715"/>
                  </a:lnTo>
                  <a:lnTo>
                    <a:pt x="336" y="684"/>
                  </a:lnTo>
                  <a:lnTo>
                    <a:pt x="321" y="654"/>
                  </a:lnTo>
                  <a:lnTo>
                    <a:pt x="307" y="624"/>
                  </a:lnTo>
                  <a:lnTo>
                    <a:pt x="294" y="596"/>
                  </a:lnTo>
                  <a:lnTo>
                    <a:pt x="280" y="570"/>
                  </a:lnTo>
                  <a:lnTo>
                    <a:pt x="269" y="545"/>
                  </a:lnTo>
                  <a:lnTo>
                    <a:pt x="267" y="544"/>
                  </a:lnTo>
                  <a:lnTo>
                    <a:pt x="265" y="544"/>
                  </a:lnTo>
                  <a:lnTo>
                    <a:pt x="264" y="544"/>
                  </a:lnTo>
                  <a:lnTo>
                    <a:pt x="262" y="544"/>
                  </a:lnTo>
                  <a:lnTo>
                    <a:pt x="260" y="544"/>
                  </a:lnTo>
                  <a:lnTo>
                    <a:pt x="259" y="543"/>
                  </a:lnTo>
                  <a:lnTo>
                    <a:pt x="257" y="543"/>
                  </a:lnTo>
                  <a:lnTo>
                    <a:pt x="255" y="543"/>
                  </a:lnTo>
                  <a:lnTo>
                    <a:pt x="253" y="542"/>
                  </a:lnTo>
                  <a:lnTo>
                    <a:pt x="251" y="542"/>
                  </a:lnTo>
                  <a:lnTo>
                    <a:pt x="250" y="541"/>
                  </a:lnTo>
                  <a:lnTo>
                    <a:pt x="247" y="541"/>
                  </a:lnTo>
                  <a:lnTo>
                    <a:pt x="245" y="541"/>
                  </a:lnTo>
                  <a:lnTo>
                    <a:pt x="244" y="541"/>
                  </a:lnTo>
                  <a:lnTo>
                    <a:pt x="242" y="541"/>
                  </a:lnTo>
                  <a:lnTo>
                    <a:pt x="241" y="541"/>
                  </a:lnTo>
                  <a:lnTo>
                    <a:pt x="236" y="571"/>
                  </a:lnTo>
                  <a:lnTo>
                    <a:pt x="232" y="602"/>
                  </a:lnTo>
                  <a:lnTo>
                    <a:pt x="227" y="632"/>
                  </a:lnTo>
                  <a:lnTo>
                    <a:pt x="223" y="664"/>
                  </a:lnTo>
                  <a:lnTo>
                    <a:pt x="219" y="695"/>
                  </a:lnTo>
                  <a:lnTo>
                    <a:pt x="214" y="726"/>
                  </a:lnTo>
                  <a:lnTo>
                    <a:pt x="210" y="758"/>
                  </a:lnTo>
                  <a:lnTo>
                    <a:pt x="205" y="788"/>
                  </a:lnTo>
                  <a:lnTo>
                    <a:pt x="201" y="820"/>
                  </a:lnTo>
                  <a:lnTo>
                    <a:pt x="197" y="851"/>
                  </a:lnTo>
                  <a:lnTo>
                    <a:pt x="193" y="883"/>
                  </a:lnTo>
                  <a:lnTo>
                    <a:pt x="188" y="915"/>
                  </a:lnTo>
                  <a:lnTo>
                    <a:pt x="184" y="945"/>
                  </a:lnTo>
                  <a:lnTo>
                    <a:pt x="180" y="977"/>
                  </a:lnTo>
                  <a:lnTo>
                    <a:pt x="176" y="1009"/>
                  </a:lnTo>
                  <a:lnTo>
                    <a:pt x="173" y="1041"/>
                  </a:lnTo>
                  <a:lnTo>
                    <a:pt x="172" y="1040"/>
                  </a:lnTo>
                  <a:lnTo>
                    <a:pt x="170" y="1040"/>
                  </a:lnTo>
                  <a:lnTo>
                    <a:pt x="167" y="1040"/>
                  </a:lnTo>
                  <a:lnTo>
                    <a:pt x="162" y="1040"/>
                  </a:lnTo>
                  <a:lnTo>
                    <a:pt x="157" y="1039"/>
                  </a:lnTo>
                  <a:lnTo>
                    <a:pt x="152" y="1039"/>
                  </a:lnTo>
                  <a:lnTo>
                    <a:pt x="145" y="1038"/>
                  </a:lnTo>
                  <a:lnTo>
                    <a:pt x="139" y="1038"/>
                  </a:lnTo>
                  <a:lnTo>
                    <a:pt x="132" y="1038"/>
                  </a:lnTo>
                  <a:lnTo>
                    <a:pt x="125" y="1037"/>
                  </a:lnTo>
                  <a:lnTo>
                    <a:pt x="117" y="1037"/>
                  </a:lnTo>
                  <a:lnTo>
                    <a:pt x="111" y="1036"/>
                  </a:lnTo>
                  <a:lnTo>
                    <a:pt x="104" y="1036"/>
                  </a:lnTo>
                  <a:lnTo>
                    <a:pt x="98" y="1036"/>
                  </a:lnTo>
                  <a:lnTo>
                    <a:pt x="92" y="1036"/>
                  </a:lnTo>
                  <a:lnTo>
                    <a:pt x="88" y="1036"/>
                  </a:lnTo>
                  <a:lnTo>
                    <a:pt x="82" y="1036"/>
                  </a:lnTo>
                  <a:lnTo>
                    <a:pt x="75" y="1036"/>
                  </a:lnTo>
                  <a:lnTo>
                    <a:pt x="69" y="1036"/>
                  </a:lnTo>
                  <a:lnTo>
                    <a:pt x="62" y="1036"/>
                  </a:lnTo>
                  <a:lnTo>
                    <a:pt x="55" y="1037"/>
                  </a:lnTo>
                  <a:lnTo>
                    <a:pt x="47" y="1037"/>
                  </a:lnTo>
                  <a:lnTo>
                    <a:pt x="40" y="1038"/>
                  </a:lnTo>
                  <a:lnTo>
                    <a:pt x="32" y="1038"/>
                  </a:lnTo>
                  <a:lnTo>
                    <a:pt x="26" y="1038"/>
                  </a:lnTo>
                  <a:lnTo>
                    <a:pt x="20" y="1039"/>
                  </a:lnTo>
                  <a:lnTo>
                    <a:pt x="14" y="1039"/>
                  </a:lnTo>
                  <a:lnTo>
                    <a:pt x="9" y="1040"/>
                  </a:lnTo>
                  <a:lnTo>
                    <a:pt x="5" y="1040"/>
                  </a:lnTo>
                  <a:lnTo>
                    <a:pt x="2" y="1040"/>
                  </a:lnTo>
                  <a:lnTo>
                    <a:pt x="0" y="1040"/>
                  </a:lnTo>
                  <a:lnTo>
                    <a:pt x="0" y="1041"/>
                  </a:lnTo>
                  <a:lnTo>
                    <a:pt x="13" y="976"/>
                  </a:lnTo>
                  <a:lnTo>
                    <a:pt x="26" y="911"/>
                  </a:lnTo>
                  <a:lnTo>
                    <a:pt x="39" y="847"/>
                  </a:lnTo>
                  <a:lnTo>
                    <a:pt x="51" y="782"/>
                  </a:lnTo>
                  <a:lnTo>
                    <a:pt x="62" y="717"/>
                  </a:lnTo>
                  <a:lnTo>
                    <a:pt x="73" y="652"/>
                  </a:lnTo>
                  <a:lnTo>
                    <a:pt x="84" y="586"/>
                  </a:lnTo>
                  <a:lnTo>
                    <a:pt x="94" y="522"/>
                  </a:lnTo>
                  <a:lnTo>
                    <a:pt x="104" y="456"/>
                  </a:lnTo>
                  <a:lnTo>
                    <a:pt x="113" y="390"/>
                  </a:lnTo>
                  <a:lnTo>
                    <a:pt x="123" y="325"/>
                  </a:lnTo>
                  <a:lnTo>
                    <a:pt x="131" y="260"/>
                  </a:lnTo>
                  <a:lnTo>
                    <a:pt x="139" y="194"/>
                  </a:lnTo>
                  <a:lnTo>
                    <a:pt x="147" y="130"/>
                  </a:lnTo>
                  <a:lnTo>
                    <a:pt x="154" y="65"/>
                  </a:lnTo>
                  <a:lnTo>
                    <a:pt x="161" y="0"/>
                  </a:lnTo>
                  <a:lnTo>
                    <a:pt x="162" y="0"/>
                  </a:lnTo>
                  <a:lnTo>
                    <a:pt x="166" y="0"/>
                  </a:lnTo>
                  <a:lnTo>
                    <a:pt x="171" y="0"/>
                  </a:lnTo>
                  <a:lnTo>
                    <a:pt x="178" y="0"/>
                  </a:lnTo>
                  <a:lnTo>
                    <a:pt x="186" y="0"/>
                  </a:lnTo>
                  <a:lnTo>
                    <a:pt x="195" y="0"/>
                  </a:lnTo>
                  <a:lnTo>
                    <a:pt x="205" y="1"/>
                  </a:lnTo>
                  <a:lnTo>
                    <a:pt x="216" y="1"/>
                  </a:lnTo>
                  <a:lnTo>
                    <a:pt x="227" y="1"/>
                  </a:lnTo>
                  <a:lnTo>
                    <a:pt x="239" y="2"/>
                  </a:lnTo>
                  <a:lnTo>
                    <a:pt x="251" y="2"/>
                  </a:lnTo>
                  <a:lnTo>
                    <a:pt x="262" y="2"/>
                  </a:lnTo>
                  <a:lnTo>
                    <a:pt x="272" y="2"/>
                  </a:lnTo>
                  <a:lnTo>
                    <a:pt x="282" y="2"/>
                  </a:lnTo>
                  <a:lnTo>
                    <a:pt x="291" y="2"/>
                  </a:lnTo>
                  <a:lnTo>
                    <a:pt x="299" y="3"/>
                  </a:lnTo>
                  <a:lnTo>
                    <a:pt x="435" y="0"/>
                  </a:lnTo>
                  <a:lnTo>
                    <a:pt x="458" y="0"/>
                  </a:lnTo>
                  <a:lnTo>
                    <a:pt x="481" y="1"/>
                  </a:lnTo>
                  <a:lnTo>
                    <a:pt x="506" y="3"/>
                  </a:lnTo>
                  <a:lnTo>
                    <a:pt x="529" y="6"/>
                  </a:lnTo>
                  <a:lnTo>
                    <a:pt x="554" y="12"/>
                  </a:lnTo>
                  <a:lnTo>
                    <a:pt x="577" y="19"/>
                  </a:lnTo>
                  <a:lnTo>
                    <a:pt x="600" y="27"/>
                  </a:lnTo>
                  <a:lnTo>
                    <a:pt x="621" y="37"/>
                  </a:lnTo>
                  <a:lnTo>
                    <a:pt x="641" y="51"/>
                  </a:lnTo>
                  <a:lnTo>
                    <a:pt x="659" y="65"/>
                  </a:lnTo>
                  <a:lnTo>
                    <a:pt x="676" y="82"/>
                  </a:lnTo>
                  <a:lnTo>
                    <a:pt x="690" y="102"/>
                  </a:lnTo>
                  <a:lnTo>
                    <a:pt x="701" y="124"/>
                  </a:lnTo>
                  <a:lnTo>
                    <a:pt x="710" y="150"/>
                  </a:lnTo>
                  <a:lnTo>
                    <a:pt x="716" y="179"/>
                  </a:lnTo>
                  <a:lnTo>
                    <a:pt x="718" y="211"/>
                  </a:lnTo>
                  <a:lnTo>
                    <a:pt x="716" y="249"/>
                  </a:lnTo>
                  <a:lnTo>
                    <a:pt x="710" y="285"/>
                  </a:lnTo>
                  <a:lnTo>
                    <a:pt x="700" y="317"/>
                  </a:lnTo>
                  <a:lnTo>
                    <a:pt x="688" y="347"/>
                  </a:lnTo>
                  <a:lnTo>
                    <a:pt x="674" y="375"/>
                  </a:lnTo>
                  <a:lnTo>
                    <a:pt x="656" y="400"/>
                  </a:lnTo>
                  <a:lnTo>
                    <a:pt x="638" y="423"/>
                  </a:lnTo>
                  <a:lnTo>
                    <a:pt x="617" y="444"/>
                  </a:lnTo>
                  <a:lnTo>
                    <a:pt x="596" y="462"/>
                  </a:lnTo>
                  <a:lnTo>
                    <a:pt x="572" y="477"/>
                  </a:lnTo>
                  <a:lnTo>
                    <a:pt x="550" y="492"/>
                  </a:lnTo>
                  <a:lnTo>
                    <a:pt x="526" y="504"/>
                  </a:lnTo>
                  <a:lnTo>
                    <a:pt x="503" y="513"/>
                  </a:lnTo>
                  <a:lnTo>
                    <a:pt x="479" y="522"/>
                  </a:lnTo>
                  <a:lnTo>
                    <a:pt x="458" y="528"/>
                  </a:lnTo>
                  <a:lnTo>
                    <a:pt x="437" y="533"/>
                  </a:lnTo>
                  <a:lnTo>
                    <a:pt x="449" y="558"/>
                  </a:lnTo>
                  <a:lnTo>
                    <a:pt x="462" y="586"/>
                  </a:lnTo>
                  <a:lnTo>
                    <a:pt x="476" y="614"/>
                  </a:lnTo>
                  <a:lnTo>
                    <a:pt x="489" y="644"/>
                  </a:lnTo>
                  <a:lnTo>
                    <a:pt x="504" y="673"/>
                  </a:lnTo>
                  <a:lnTo>
                    <a:pt x="519" y="703"/>
                  </a:lnTo>
                  <a:lnTo>
                    <a:pt x="533" y="735"/>
                  </a:lnTo>
                  <a:lnTo>
                    <a:pt x="549" y="766"/>
                  </a:lnTo>
                  <a:lnTo>
                    <a:pt x="564" y="797"/>
                  </a:lnTo>
                  <a:lnTo>
                    <a:pt x="579" y="828"/>
                  </a:lnTo>
                  <a:lnTo>
                    <a:pt x="595" y="859"/>
                  </a:lnTo>
                  <a:lnTo>
                    <a:pt x="610" y="890"/>
                  </a:lnTo>
                  <a:lnTo>
                    <a:pt x="626" y="921"/>
                  </a:lnTo>
                  <a:lnTo>
                    <a:pt x="641" y="950"/>
                  </a:lnTo>
                  <a:lnTo>
                    <a:pt x="655" y="979"/>
                  </a:lnTo>
                  <a:lnTo>
                    <a:pt x="671" y="1008"/>
                  </a:lnTo>
                  <a:lnTo>
                    <a:pt x="681" y="953"/>
                  </a:lnTo>
                  <a:lnTo>
                    <a:pt x="691" y="897"/>
                  </a:lnTo>
                  <a:lnTo>
                    <a:pt x="701" y="841"/>
                  </a:lnTo>
                  <a:lnTo>
                    <a:pt x="711" y="785"/>
                  </a:lnTo>
                  <a:lnTo>
                    <a:pt x="721" y="730"/>
                  </a:lnTo>
                  <a:lnTo>
                    <a:pt x="729" y="673"/>
                  </a:lnTo>
                  <a:lnTo>
                    <a:pt x="738" y="618"/>
                  </a:lnTo>
                  <a:lnTo>
                    <a:pt x="746" y="562"/>
                  </a:lnTo>
                  <a:lnTo>
                    <a:pt x="755" y="506"/>
                  </a:lnTo>
                  <a:lnTo>
                    <a:pt x="763" y="450"/>
                  </a:lnTo>
                  <a:lnTo>
                    <a:pt x="770" y="393"/>
                  </a:lnTo>
                  <a:lnTo>
                    <a:pt x="777" y="338"/>
                  </a:lnTo>
                  <a:lnTo>
                    <a:pt x="783" y="281"/>
                  </a:lnTo>
                  <a:lnTo>
                    <a:pt x="790" y="225"/>
                  </a:lnTo>
                  <a:lnTo>
                    <a:pt x="797" y="170"/>
                  </a:lnTo>
                  <a:lnTo>
                    <a:pt x="803" y="114"/>
                  </a:lnTo>
                  <a:lnTo>
                    <a:pt x="805" y="114"/>
                  </a:lnTo>
                  <a:lnTo>
                    <a:pt x="808" y="114"/>
                  </a:lnTo>
                  <a:lnTo>
                    <a:pt x="812" y="114"/>
                  </a:lnTo>
                  <a:lnTo>
                    <a:pt x="817" y="115"/>
                  </a:lnTo>
                  <a:lnTo>
                    <a:pt x="822" y="115"/>
                  </a:lnTo>
                  <a:lnTo>
                    <a:pt x="829" y="116"/>
                  </a:lnTo>
                  <a:lnTo>
                    <a:pt x="836" y="117"/>
                  </a:lnTo>
                  <a:lnTo>
                    <a:pt x="843" y="117"/>
                  </a:lnTo>
                  <a:lnTo>
                    <a:pt x="850" y="118"/>
                  </a:lnTo>
                  <a:lnTo>
                    <a:pt x="857" y="118"/>
                  </a:lnTo>
                  <a:lnTo>
                    <a:pt x="863" y="119"/>
                  </a:lnTo>
                  <a:lnTo>
                    <a:pt x="870" y="119"/>
                  </a:lnTo>
                  <a:lnTo>
                    <a:pt x="877" y="119"/>
                  </a:lnTo>
                  <a:lnTo>
                    <a:pt x="883" y="119"/>
                  </a:lnTo>
                  <a:lnTo>
                    <a:pt x="888" y="120"/>
                  </a:lnTo>
                  <a:lnTo>
                    <a:pt x="893" y="119"/>
                  </a:lnTo>
                  <a:lnTo>
                    <a:pt x="899" y="119"/>
                  </a:lnTo>
                  <a:lnTo>
                    <a:pt x="905" y="119"/>
                  </a:lnTo>
                  <a:lnTo>
                    <a:pt x="912" y="119"/>
                  </a:lnTo>
                  <a:lnTo>
                    <a:pt x="920" y="118"/>
                  </a:lnTo>
                  <a:lnTo>
                    <a:pt x="928" y="118"/>
                  </a:lnTo>
                  <a:lnTo>
                    <a:pt x="935" y="117"/>
                  </a:lnTo>
                  <a:lnTo>
                    <a:pt x="942" y="117"/>
                  </a:lnTo>
                  <a:lnTo>
                    <a:pt x="948" y="116"/>
                  </a:lnTo>
                  <a:lnTo>
                    <a:pt x="954" y="115"/>
                  </a:lnTo>
                  <a:lnTo>
                    <a:pt x="961" y="115"/>
                  </a:lnTo>
                  <a:lnTo>
                    <a:pt x="966" y="114"/>
                  </a:lnTo>
                  <a:lnTo>
                    <a:pt x="970" y="114"/>
                  </a:lnTo>
                  <a:lnTo>
                    <a:pt x="973" y="114"/>
                  </a:lnTo>
                  <a:lnTo>
                    <a:pt x="975" y="114"/>
                  </a:lnTo>
                  <a:lnTo>
                    <a:pt x="976" y="114"/>
                  </a:lnTo>
                  <a:lnTo>
                    <a:pt x="969" y="143"/>
                  </a:lnTo>
                  <a:lnTo>
                    <a:pt x="963" y="172"/>
                  </a:lnTo>
                  <a:lnTo>
                    <a:pt x="956" y="200"/>
                  </a:lnTo>
                  <a:lnTo>
                    <a:pt x="951" y="227"/>
                  </a:lnTo>
                  <a:lnTo>
                    <a:pt x="946" y="255"/>
                  </a:lnTo>
                  <a:lnTo>
                    <a:pt x="941" y="281"/>
                  </a:lnTo>
                  <a:lnTo>
                    <a:pt x="936" y="307"/>
                  </a:lnTo>
                  <a:lnTo>
                    <a:pt x="931" y="334"/>
                  </a:lnTo>
                  <a:lnTo>
                    <a:pt x="927" y="359"/>
                  </a:lnTo>
                  <a:lnTo>
                    <a:pt x="922" y="386"/>
                  </a:lnTo>
                  <a:lnTo>
                    <a:pt x="917" y="412"/>
                  </a:lnTo>
                  <a:lnTo>
                    <a:pt x="913" y="438"/>
                  </a:lnTo>
                  <a:lnTo>
                    <a:pt x="909" y="466"/>
                  </a:lnTo>
                  <a:lnTo>
                    <a:pt x="904" y="493"/>
                  </a:lnTo>
                  <a:lnTo>
                    <a:pt x="900" y="522"/>
                  </a:lnTo>
                  <a:lnTo>
                    <a:pt x="896" y="550"/>
                  </a:lnTo>
                  <a:lnTo>
                    <a:pt x="901" y="550"/>
                  </a:lnTo>
                  <a:lnTo>
                    <a:pt x="907" y="550"/>
                  </a:lnTo>
                  <a:lnTo>
                    <a:pt x="914" y="550"/>
                  </a:lnTo>
                  <a:lnTo>
                    <a:pt x="924" y="550"/>
                  </a:lnTo>
                  <a:lnTo>
                    <a:pt x="933" y="550"/>
                  </a:lnTo>
                  <a:lnTo>
                    <a:pt x="942" y="551"/>
                  </a:lnTo>
                  <a:lnTo>
                    <a:pt x="953" y="551"/>
                  </a:lnTo>
                  <a:lnTo>
                    <a:pt x="965" y="551"/>
                  </a:lnTo>
                  <a:lnTo>
                    <a:pt x="976" y="552"/>
                  </a:lnTo>
                  <a:lnTo>
                    <a:pt x="987" y="552"/>
                  </a:lnTo>
                  <a:lnTo>
                    <a:pt x="999" y="552"/>
                  </a:lnTo>
                  <a:lnTo>
                    <a:pt x="1012" y="553"/>
                  </a:lnTo>
                  <a:lnTo>
                    <a:pt x="1023" y="553"/>
                  </a:lnTo>
                  <a:lnTo>
                    <a:pt x="1034" y="554"/>
                  </a:lnTo>
                  <a:lnTo>
                    <a:pt x="1046" y="554"/>
                  </a:lnTo>
                  <a:lnTo>
                    <a:pt x="1057" y="555"/>
                  </a:lnTo>
                  <a:lnTo>
                    <a:pt x="1071" y="554"/>
                  </a:lnTo>
                  <a:lnTo>
                    <a:pt x="1087" y="554"/>
                  </a:lnTo>
                  <a:lnTo>
                    <a:pt x="1103" y="554"/>
                  </a:lnTo>
                  <a:lnTo>
                    <a:pt x="1119" y="554"/>
                  </a:lnTo>
                  <a:lnTo>
                    <a:pt x="1137" y="553"/>
                  </a:lnTo>
                  <a:lnTo>
                    <a:pt x="1153" y="553"/>
                  </a:lnTo>
                  <a:lnTo>
                    <a:pt x="1169" y="552"/>
                  </a:lnTo>
                  <a:lnTo>
                    <a:pt x="1186" y="552"/>
                  </a:lnTo>
                  <a:lnTo>
                    <a:pt x="1201" y="552"/>
                  </a:lnTo>
                  <a:lnTo>
                    <a:pt x="1217" y="551"/>
                  </a:lnTo>
                  <a:lnTo>
                    <a:pt x="1230" y="551"/>
                  </a:lnTo>
                  <a:lnTo>
                    <a:pt x="1243" y="550"/>
                  </a:lnTo>
                  <a:lnTo>
                    <a:pt x="1255" y="550"/>
                  </a:lnTo>
                  <a:lnTo>
                    <a:pt x="1265" y="550"/>
                  </a:lnTo>
                  <a:lnTo>
                    <a:pt x="1272" y="550"/>
                  </a:lnTo>
                  <a:lnTo>
                    <a:pt x="1279" y="550"/>
                  </a:lnTo>
                  <a:lnTo>
                    <a:pt x="1282" y="522"/>
                  </a:lnTo>
                  <a:lnTo>
                    <a:pt x="1286" y="493"/>
                  </a:lnTo>
                  <a:lnTo>
                    <a:pt x="1289" y="466"/>
                  </a:lnTo>
                  <a:lnTo>
                    <a:pt x="1293" y="438"/>
                  </a:lnTo>
                  <a:lnTo>
                    <a:pt x="1297" y="412"/>
                  </a:lnTo>
                  <a:lnTo>
                    <a:pt x="1301" y="386"/>
                  </a:lnTo>
                  <a:lnTo>
                    <a:pt x="1304" y="359"/>
                  </a:lnTo>
                  <a:lnTo>
                    <a:pt x="1308" y="334"/>
                  </a:lnTo>
                  <a:lnTo>
                    <a:pt x="1311" y="307"/>
                  </a:lnTo>
                  <a:lnTo>
                    <a:pt x="1314" y="281"/>
                  </a:lnTo>
                  <a:lnTo>
                    <a:pt x="1318" y="255"/>
                  </a:lnTo>
                  <a:lnTo>
                    <a:pt x="1321" y="227"/>
                  </a:lnTo>
                  <a:lnTo>
                    <a:pt x="1324" y="200"/>
                  </a:lnTo>
                  <a:lnTo>
                    <a:pt x="1327" y="172"/>
                  </a:lnTo>
                  <a:lnTo>
                    <a:pt x="1330" y="143"/>
                  </a:lnTo>
                  <a:lnTo>
                    <a:pt x="1334" y="114"/>
                  </a:lnTo>
                  <a:lnTo>
                    <a:pt x="1336" y="114"/>
                  </a:lnTo>
                  <a:lnTo>
                    <a:pt x="1340" y="114"/>
                  </a:lnTo>
                  <a:lnTo>
                    <a:pt x="1344" y="114"/>
                  </a:lnTo>
                  <a:lnTo>
                    <a:pt x="1349" y="115"/>
                  </a:lnTo>
                  <a:lnTo>
                    <a:pt x="1354" y="115"/>
                  </a:lnTo>
                  <a:lnTo>
                    <a:pt x="1361" y="116"/>
                  </a:lnTo>
                  <a:lnTo>
                    <a:pt x="1367" y="117"/>
                  </a:lnTo>
                  <a:lnTo>
                    <a:pt x="1374" y="117"/>
                  </a:lnTo>
                  <a:lnTo>
                    <a:pt x="1382" y="118"/>
                  </a:lnTo>
                  <a:lnTo>
                    <a:pt x="1389" y="118"/>
                  </a:lnTo>
                  <a:lnTo>
                    <a:pt x="1395" y="119"/>
                  </a:lnTo>
                  <a:lnTo>
                    <a:pt x="1402" y="119"/>
                  </a:lnTo>
                  <a:lnTo>
                    <a:pt x="1408" y="119"/>
                  </a:lnTo>
                  <a:lnTo>
                    <a:pt x="1414" y="119"/>
                  </a:lnTo>
                  <a:lnTo>
                    <a:pt x="1419" y="120"/>
                  </a:lnTo>
                  <a:lnTo>
                    <a:pt x="1425" y="119"/>
                  </a:lnTo>
                  <a:lnTo>
                    <a:pt x="1431" y="119"/>
                  </a:lnTo>
                  <a:lnTo>
                    <a:pt x="1437" y="119"/>
                  </a:lnTo>
                  <a:lnTo>
                    <a:pt x="1444" y="119"/>
                  </a:lnTo>
                  <a:lnTo>
                    <a:pt x="1451" y="118"/>
                  </a:lnTo>
                  <a:lnTo>
                    <a:pt x="1459" y="118"/>
                  </a:lnTo>
                  <a:lnTo>
                    <a:pt x="1467" y="117"/>
                  </a:lnTo>
                  <a:lnTo>
                    <a:pt x="1474" y="117"/>
                  </a:lnTo>
                  <a:lnTo>
                    <a:pt x="1480" y="116"/>
                  </a:lnTo>
                  <a:lnTo>
                    <a:pt x="1486" y="115"/>
                  </a:lnTo>
                  <a:lnTo>
                    <a:pt x="1492" y="115"/>
                  </a:lnTo>
                  <a:lnTo>
                    <a:pt x="1497" y="114"/>
                  </a:lnTo>
                  <a:lnTo>
                    <a:pt x="1501" y="114"/>
                  </a:lnTo>
                  <a:lnTo>
                    <a:pt x="1504" y="114"/>
                  </a:lnTo>
                  <a:lnTo>
                    <a:pt x="1507" y="114"/>
                  </a:lnTo>
                  <a:lnTo>
                    <a:pt x="1508" y="114"/>
                  </a:lnTo>
                  <a:close/>
                  <a:moveTo>
                    <a:pt x="274" y="453"/>
                  </a:moveTo>
                  <a:lnTo>
                    <a:pt x="304" y="452"/>
                  </a:lnTo>
                  <a:lnTo>
                    <a:pt x="333" y="450"/>
                  </a:lnTo>
                  <a:lnTo>
                    <a:pt x="360" y="445"/>
                  </a:lnTo>
                  <a:lnTo>
                    <a:pt x="386" y="438"/>
                  </a:lnTo>
                  <a:lnTo>
                    <a:pt x="410" y="429"/>
                  </a:lnTo>
                  <a:lnTo>
                    <a:pt x="432" y="419"/>
                  </a:lnTo>
                  <a:lnTo>
                    <a:pt x="452" y="407"/>
                  </a:lnTo>
                  <a:lnTo>
                    <a:pt x="472" y="393"/>
                  </a:lnTo>
                  <a:lnTo>
                    <a:pt x="488" y="377"/>
                  </a:lnTo>
                  <a:lnTo>
                    <a:pt x="503" y="359"/>
                  </a:lnTo>
                  <a:lnTo>
                    <a:pt x="516" y="341"/>
                  </a:lnTo>
                  <a:lnTo>
                    <a:pt x="526" y="320"/>
                  </a:lnTo>
                  <a:lnTo>
                    <a:pt x="535" y="298"/>
                  </a:lnTo>
                  <a:lnTo>
                    <a:pt x="542" y="274"/>
                  </a:lnTo>
                  <a:lnTo>
                    <a:pt x="546" y="250"/>
                  </a:lnTo>
                  <a:lnTo>
                    <a:pt x="548" y="224"/>
                  </a:lnTo>
                  <a:lnTo>
                    <a:pt x="547" y="210"/>
                  </a:lnTo>
                  <a:lnTo>
                    <a:pt x="545" y="195"/>
                  </a:lnTo>
                  <a:lnTo>
                    <a:pt x="542" y="183"/>
                  </a:lnTo>
                  <a:lnTo>
                    <a:pt x="536" y="171"/>
                  </a:lnTo>
                  <a:lnTo>
                    <a:pt x="530" y="159"/>
                  </a:lnTo>
                  <a:lnTo>
                    <a:pt x="523" y="148"/>
                  </a:lnTo>
                  <a:lnTo>
                    <a:pt x="515" y="138"/>
                  </a:lnTo>
                  <a:lnTo>
                    <a:pt x="505" y="129"/>
                  </a:lnTo>
                  <a:lnTo>
                    <a:pt x="493" y="120"/>
                  </a:lnTo>
                  <a:lnTo>
                    <a:pt x="481" y="113"/>
                  </a:lnTo>
                  <a:lnTo>
                    <a:pt x="468" y="107"/>
                  </a:lnTo>
                  <a:lnTo>
                    <a:pt x="452" y="102"/>
                  </a:lnTo>
                  <a:lnTo>
                    <a:pt x="436" y="98"/>
                  </a:lnTo>
                  <a:lnTo>
                    <a:pt x="420" y="95"/>
                  </a:lnTo>
                  <a:lnTo>
                    <a:pt x="401" y="93"/>
                  </a:lnTo>
                  <a:lnTo>
                    <a:pt x="382" y="93"/>
                  </a:lnTo>
                  <a:lnTo>
                    <a:pt x="376" y="93"/>
                  </a:lnTo>
                  <a:lnTo>
                    <a:pt x="370" y="93"/>
                  </a:lnTo>
                  <a:lnTo>
                    <a:pt x="364" y="93"/>
                  </a:lnTo>
                  <a:lnTo>
                    <a:pt x="359" y="93"/>
                  </a:lnTo>
                  <a:lnTo>
                    <a:pt x="354" y="93"/>
                  </a:lnTo>
                  <a:lnTo>
                    <a:pt x="350" y="93"/>
                  </a:lnTo>
                  <a:lnTo>
                    <a:pt x="345" y="93"/>
                  </a:lnTo>
                  <a:lnTo>
                    <a:pt x="341" y="93"/>
                  </a:lnTo>
                  <a:lnTo>
                    <a:pt x="337" y="93"/>
                  </a:lnTo>
                  <a:lnTo>
                    <a:pt x="333" y="93"/>
                  </a:lnTo>
                  <a:lnTo>
                    <a:pt x="328" y="93"/>
                  </a:lnTo>
                  <a:lnTo>
                    <a:pt x="325" y="93"/>
                  </a:lnTo>
                  <a:lnTo>
                    <a:pt x="322" y="93"/>
                  </a:lnTo>
                  <a:lnTo>
                    <a:pt x="319" y="93"/>
                  </a:lnTo>
                  <a:lnTo>
                    <a:pt x="317" y="93"/>
                  </a:lnTo>
                  <a:lnTo>
                    <a:pt x="315" y="93"/>
                  </a:lnTo>
                  <a:lnTo>
                    <a:pt x="309" y="120"/>
                  </a:lnTo>
                  <a:lnTo>
                    <a:pt x="305" y="146"/>
                  </a:lnTo>
                  <a:lnTo>
                    <a:pt x="301" y="170"/>
                  </a:lnTo>
                  <a:lnTo>
                    <a:pt x="297" y="192"/>
                  </a:lnTo>
                  <a:lnTo>
                    <a:pt x="293" y="213"/>
                  </a:lnTo>
                  <a:lnTo>
                    <a:pt x="289" y="232"/>
                  </a:lnTo>
                  <a:lnTo>
                    <a:pt x="286" y="252"/>
                  </a:lnTo>
                  <a:lnTo>
                    <a:pt x="284" y="270"/>
                  </a:lnTo>
                  <a:lnTo>
                    <a:pt x="281" y="290"/>
                  </a:lnTo>
                  <a:lnTo>
                    <a:pt x="278" y="308"/>
                  </a:lnTo>
                  <a:lnTo>
                    <a:pt x="275" y="329"/>
                  </a:lnTo>
                  <a:lnTo>
                    <a:pt x="272" y="350"/>
                  </a:lnTo>
                  <a:lnTo>
                    <a:pt x="269" y="373"/>
                  </a:lnTo>
                  <a:lnTo>
                    <a:pt x="266" y="396"/>
                  </a:lnTo>
                  <a:lnTo>
                    <a:pt x="262" y="423"/>
                  </a:lnTo>
                  <a:lnTo>
                    <a:pt x="258" y="453"/>
                  </a:lnTo>
                  <a:lnTo>
                    <a:pt x="259" y="453"/>
                  </a:lnTo>
                  <a:lnTo>
                    <a:pt x="260" y="453"/>
                  </a:lnTo>
                  <a:lnTo>
                    <a:pt x="261" y="453"/>
                  </a:lnTo>
                  <a:lnTo>
                    <a:pt x="262" y="453"/>
                  </a:lnTo>
                  <a:lnTo>
                    <a:pt x="263" y="453"/>
                  </a:lnTo>
                  <a:lnTo>
                    <a:pt x="264" y="453"/>
                  </a:lnTo>
                  <a:lnTo>
                    <a:pt x="265" y="453"/>
                  </a:lnTo>
                  <a:lnTo>
                    <a:pt x="266" y="453"/>
                  </a:lnTo>
                  <a:lnTo>
                    <a:pt x="267" y="453"/>
                  </a:lnTo>
                  <a:lnTo>
                    <a:pt x="268" y="453"/>
                  </a:lnTo>
                  <a:lnTo>
                    <a:pt x="269" y="453"/>
                  </a:lnTo>
                  <a:lnTo>
                    <a:pt x="270" y="453"/>
                  </a:lnTo>
                  <a:lnTo>
                    <a:pt x="272" y="453"/>
                  </a:lnTo>
                  <a:lnTo>
                    <a:pt x="273" y="453"/>
                  </a:lnTo>
                  <a:lnTo>
                    <a:pt x="274" y="45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 name=""/>
            <p:cNvSpPr/>
            <p:nvPr/>
          </p:nvSpPr>
          <p:spPr>
            <a:xfrm>
              <a:off x="7737840" y="6540480"/>
              <a:ext cx="104040" cy="151560"/>
            </a:xfrm>
            <a:custGeom>
              <a:avLst/>
              <a:gdLst/>
              <a:ahLst/>
              <a:rect l="l" t="t" r="r" b="b"/>
              <a:pathLst>
                <a:path w="890" h="1088">
                  <a:moveTo>
                    <a:pt x="890" y="431"/>
                  </a:moveTo>
                  <a:lnTo>
                    <a:pt x="886" y="485"/>
                  </a:lnTo>
                  <a:lnTo>
                    <a:pt x="880" y="541"/>
                  </a:lnTo>
                  <a:lnTo>
                    <a:pt x="870" y="597"/>
                  </a:lnTo>
                  <a:lnTo>
                    <a:pt x="855" y="654"/>
                  </a:lnTo>
                  <a:lnTo>
                    <a:pt x="835" y="710"/>
                  </a:lnTo>
                  <a:lnTo>
                    <a:pt x="813" y="765"/>
                  </a:lnTo>
                  <a:lnTo>
                    <a:pt x="785" y="817"/>
                  </a:lnTo>
                  <a:lnTo>
                    <a:pt x="754" y="866"/>
                  </a:lnTo>
                  <a:lnTo>
                    <a:pt x="718" y="912"/>
                  </a:lnTo>
                  <a:lnTo>
                    <a:pt x="678" y="955"/>
                  </a:lnTo>
                  <a:lnTo>
                    <a:pt x="635" y="992"/>
                  </a:lnTo>
                  <a:lnTo>
                    <a:pt x="588" y="1025"/>
                  </a:lnTo>
                  <a:lnTo>
                    <a:pt x="537" y="1051"/>
                  </a:lnTo>
                  <a:lnTo>
                    <a:pt x="482" y="1070"/>
                  </a:lnTo>
                  <a:lnTo>
                    <a:pt x="423" y="1083"/>
                  </a:lnTo>
                  <a:lnTo>
                    <a:pt x="361" y="1088"/>
                  </a:lnTo>
                  <a:lnTo>
                    <a:pt x="320" y="1086"/>
                  </a:lnTo>
                  <a:lnTo>
                    <a:pt x="282" y="1080"/>
                  </a:lnTo>
                  <a:lnTo>
                    <a:pt x="246" y="1070"/>
                  </a:lnTo>
                  <a:lnTo>
                    <a:pt x="211" y="1058"/>
                  </a:lnTo>
                  <a:lnTo>
                    <a:pt x="180" y="1042"/>
                  </a:lnTo>
                  <a:lnTo>
                    <a:pt x="150" y="1022"/>
                  </a:lnTo>
                  <a:lnTo>
                    <a:pt x="122" y="998"/>
                  </a:lnTo>
                  <a:lnTo>
                    <a:pt x="98" y="973"/>
                  </a:lnTo>
                  <a:lnTo>
                    <a:pt x="76" y="943"/>
                  </a:lnTo>
                  <a:lnTo>
                    <a:pt x="56" y="911"/>
                  </a:lnTo>
                  <a:lnTo>
                    <a:pt x="39" y="876"/>
                  </a:lnTo>
                  <a:lnTo>
                    <a:pt x="25" y="838"/>
                  </a:lnTo>
                  <a:lnTo>
                    <a:pt x="15" y="797"/>
                  </a:lnTo>
                  <a:lnTo>
                    <a:pt x="6" y="753"/>
                  </a:lnTo>
                  <a:lnTo>
                    <a:pt x="1" y="708"/>
                  </a:lnTo>
                  <a:lnTo>
                    <a:pt x="0" y="660"/>
                  </a:lnTo>
                  <a:lnTo>
                    <a:pt x="2" y="604"/>
                  </a:lnTo>
                  <a:lnTo>
                    <a:pt x="8" y="548"/>
                  </a:lnTo>
                  <a:lnTo>
                    <a:pt x="20" y="491"/>
                  </a:lnTo>
                  <a:lnTo>
                    <a:pt x="34" y="434"/>
                  </a:lnTo>
                  <a:lnTo>
                    <a:pt x="54" y="378"/>
                  </a:lnTo>
                  <a:lnTo>
                    <a:pt x="77" y="323"/>
                  </a:lnTo>
                  <a:lnTo>
                    <a:pt x="105" y="271"/>
                  </a:lnTo>
                  <a:lnTo>
                    <a:pt x="137" y="221"/>
                  </a:lnTo>
                  <a:lnTo>
                    <a:pt x="172" y="174"/>
                  </a:lnTo>
                  <a:lnTo>
                    <a:pt x="211" y="132"/>
                  </a:lnTo>
                  <a:lnTo>
                    <a:pt x="255" y="94"/>
                  </a:lnTo>
                  <a:lnTo>
                    <a:pt x="303" y="62"/>
                  </a:lnTo>
                  <a:lnTo>
                    <a:pt x="354" y="36"/>
                  </a:lnTo>
                  <a:lnTo>
                    <a:pt x="409" y="16"/>
                  </a:lnTo>
                  <a:lnTo>
                    <a:pt x="467" y="4"/>
                  </a:lnTo>
                  <a:lnTo>
                    <a:pt x="531" y="0"/>
                  </a:lnTo>
                  <a:lnTo>
                    <a:pt x="571" y="1"/>
                  </a:lnTo>
                  <a:lnTo>
                    <a:pt x="610" y="7"/>
                  </a:lnTo>
                  <a:lnTo>
                    <a:pt x="646" y="16"/>
                  </a:lnTo>
                  <a:lnTo>
                    <a:pt x="680" y="29"/>
                  </a:lnTo>
                  <a:lnTo>
                    <a:pt x="711" y="45"/>
                  </a:lnTo>
                  <a:lnTo>
                    <a:pt x="741" y="66"/>
                  </a:lnTo>
                  <a:lnTo>
                    <a:pt x="769" y="88"/>
                  </a:lnTo>
                  <a:lnTo>
                    <a:pt x="793" y="115"/>
                  </a:lnTo>
                  <a:lnTo>
                    <a:pt x="815" y="144"/>
                  </a:lnTo>
                  <a:lnTo>
                    <a:pt x="834" y="177"/>
                  </a:lnTo>
                  <a:lnTo>
                    <a:pt x="851" y="211"/>
                  </a:lnTo>
                  <a:lnTo>
                    <a:pt x="864" y="250"/>
                  </a:lnTo>
                  <a:lnTo>
                    <a:pt x="875" y="291"/>
                  </a:lnTo>
                  <a:lnTo>
                    <a:pt x="882" y="336"/>
                  </a:lnTo>
                  <a:lnTo>
                    <a:pt x="887" y="382"/>
                  </a:lnTo>
                  <a:lnTo>
                    <a:pt x="890" y="431"/>
                  </a:lnTo>
                  <a:close/>
                  <a:moveTo>
                    <a:pt x="722" y="417"/>
                  </a:moveTo>
                  <a:lnTo>
                    <a:pt x="720" y="387"/>
                  </a:lnTo>
                  <a:lnTo>
                    <a:pt x="719" y="358"/>
                  </a:lnTo>
                  <a:lnTo>
                    <a:pt x="716" y="329"/>
                  </a:lnTo>
                  <a:lnTo>
                    <a:pt x="713" y="302"/>
                  </a:lnTo>
                  <a:lnTo>
                    <a:pt x="708" y="274"/>
                  </a:lnTo>
                  <a:lnTo>
                    <a:pt x="701" y="247"/>
                  </a:lnTo>
                  <a:lnTo>
                    <a:pt x="693" y="223"/>
                  </a:lnTo>
                  <a:lnTo>
                    <a:pt x="683" y="199"/>
                  </a:lnTo>
                  <a:lnTo>
                    <a:pt x="670" y="178"/>
                  </a:lnTo>
                  <a:lnTo>
                    <a:pt x="656" y="157"/>
                  </a:lnTo>
                  <a:lnTo>
                    <a:pt x="640" y="140"/>
                  </a:lnTo>
                  <a:lnTo>
                    <a:pt x="620" y="125"/>
                  </a:lnTo>
                  <a:lnTo>
                    <a:pt x="599" y="113"/>
                  </a:lnTo>
                  <a:lnTo>
                    <a:pt x="574" y="105"/>
                  </a:lnTo>
                  <a:lnTo>
                    <a:pt x="547" y="99"/>
                  </a:lnTo>
                  <a:lnTo>
                    <a:pt x="518" y="98"/>
                  </a:lnTo>
                  <a:lnTo>
                    <a:pt x="475" y="102"/>
                  </a:lnTo>
                  <a:lnTo>
                    <a:pt x="436" y="113"/>
                  </a:lnTo>
                  <a:lnTo>
                    <a:pt x="399" y="132"/>
                  </a:lnTo>
                  <a:lnTo>
                    <a:pt x="365" y="157"/>
                  </a:lnTo>
                  <a:lnTo>
                    <a:pt x="333" y="188"/>
                  </a:lnTo>
                  <a:lnTo>
                    <a:pt x="305" y="223"/>
                  </a:lnTo>
                  <a:lnTo>
                    <a:pt x="279" y="263"/>
                  </a:lnTo>
                  <a:lnTo>
                    <a:pt x="256" y="306"/>
                  </a:lnTo>
                  <a:lnTo>
                    <a:pt x="236" y="351"/>
                  </a:lnTo>
                  <a:lnTo>
                    <a:pt x="219" y="397"/>
                  </a:lnTo>
                  <a:lnTo>
                    <a:pt x="204" y="445"/>
                  </a:lnTo>
                  <a:lnTo>
                    <a:pt x="192" y="494"/>
                  </a:lnTo>
                  <a:lnTo>
                    <a:pt x="183" y="541"/>
                  </a:lnTo>
                  <a:lnTo>
                    <a:pt x="176" y="588"/>
                  </a:lnTo>
                  <a:lnTo>
                    <a:pt x="172" y="632"/>
                  </a:lnTo>
                  <a:lnTo>
                    <a:pt x="171" y="674"/>
                  </a:lnTo>
                  <a:lnTo>
                    <a:pt x="171" y="702"/>
                  </a:lnTo>
                  <a:lnTo>
                    <a:pt x="172" y="731"/>
                  </a:lnTo>
                  <a:lnTo>
                    <a:pt x="175" y="759"/>
                  </a:lnTo>
                  <a:lnTo>
                    <a:pt x="180" y="787"/>
                  </a:lnTo>
                  <a:lnTo>
                    <a:pt x="185" y="815"/>
                  </a:lnTo>
                  <a:lnTo>
                    <a:pt x="192" y="841"/>
                  </a:lnTo>
                  <a:lnTo>
                    <a:pt x="200" y="866"/>
                  </a:lnTo>
                  <a:lnTo>
                    <a:pt x="211" y="890"/>
                  </a:lnTo>
                  <a:lnTo>
                    <a:pt x="224" y="911"/>
                  </a:lnTo>
                  <a:lnTo>
                    <a:pt x="238" y="932"/>
                  </a:lnTo>
                  <a:lnTo>
                    <a:pt x="254" y="949"/>
                  </a:lnTo>
                  <a:lnTo>
                    <a:pt x="273" y="965"/>
                  </a:lnTo>
                  <a:lnTo>
                    <a:pt x="294" y="976"/>
                  </a:lnTo>
                  <a:lnTo>
                    <a:pt x="319" y="985"/>
                  </a:lnTo>
                  <a:lnTo>
                    <a:pt x="346" y="991"/>
                  </a:lnTo>
                  <a:lnTo>
                    <a:pt x="375" y="993"/>
                  </a:lnTo>
                  <a:lnTo>
                    <a:pt x="417" y="988"/>
                  </a:lnTo>
                  <a:lnTo>
                    <a:pt x="456" y="977"/>
                  </a:lnTo>
                  <a:lnTo>
                    <a:pt x="493" y="957"/>
                  </a:lnTo>
                  <a:lnTo>
                    <a:pt x="527" y="933"/>
                  </a:lnTo>
                  <a:lnTo>
                    <a:pt x="558" y="902"/>
                  </a:lnTo>
                  <a:lnTo>
                    <a:pt x="586" y="867"/>
                  </a:lnTo>
                  <a:lnTo>
                    <a:pt x="612" y="827"/>
                  </a:lnTo>
                  <a:lnTo>
                    <a:pt x="634" y="785"/>
                  </a:lnTo>
                  <a:lnTo>
                    <a:pt x="655" y="739"/>
                  </a:lnTo>
                  <a:lnTo>
                    <a:pt x="672" y="693"/>
                  </a:lnTo>
                  <a:lnTo>
                    <a:pt x="687" y="644"/>
                  </a:lnTo>
                  <a:lnTo>
                    <a:pt x="699" y="596"/>
                  </a:lnTo>
                  <a:lnTo>
                    <a:pt x="708" y="549"/>
                  </a:lnTo>
                  <a:lnTo>
                    <a:pt x="715" y="502"/>
                  </a:lnTo>
                  <a:lnTo>
                    <a:pt x="719" y="458"/>
                  </a:lnTo>
                  <a:lnTo>
                    <a:pt x="722" y="41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 name=""/>
            <p:cNvSpPr/>
            <p:nvPr/>
          </p:nvSpPr>
          <p:spPr>
            <a:xfrm>
              <a:off x="7927920" y="6566040"/>
              <a:ext cx="82440" cy="154080"/>
            </a:xfrm>
            <a:custGeom>
              <a:avLst/>
              <a:gdLst/>
              <a:ahLst/>
              <a:rect l="l" t="t" r="r" b="b"/>
              <a:pathLst>
                <a:path w="705" h="1089">
                  <a:moveTo>
                    <a:pt x="705" y="77"/>
                  </a:moveTo>
                  <a:lnTo>
                    <a:pt x="700" y="84"/>
                  </a:lnTo>
                  <a:lnTo>
                    <a:pt x="697" y="92"/>
                  </a:lnTo>
                  <a:lnTo>
                    <a:pt x="694" y="100"/>
                  </a:lnTo>
                  <a:lnTo>
                    <a:pt x="691" y="110"/>
                  </a:lnTo>
                  <a:lnTo>
                    <a:pt x="688" y="119"/>
                  </a:lnTo>
                  <a:lnTo>
                    <a:pt x="685" y="128"/>
                  </a:lnTo>
                  <a:lnTo>
                    <a:pt x="682" y="137"/>
                  </a:lnTo>
                  <a:lnTo>
                    <a:pt x="679" y="147"/>
                  </a:lnTo>
                  <a:lnTo>
                    <a:pt x="676" y="155"/>
                  </a:lnTo>
                  <a:lnTo>
                    <a:pt x="673" y="164"/>
                  </a:lnTo>
                  <a:lnTo>
                    <a:pt x="671" y="173"/>
                  </a:lnTo>
                  <a:lnTo>
                    <a:pt x="669" y="183"/>
                  </a:lnTo>
                  <a:lnTo>
                    <a:pt x="667" y="192"/>
                  </a:lnTo>
                  <a:lnTo>
                    <a:pt x="665" y="200"/>
                  </a:lnTo>
                  <a:lnTo>
                    <a:pt x="664" y="208"/>
                  </a:lnTo>
                  <a:lnTo>
                    <a:pt x="663" y="216"/>
                  </a:lnTo>
                  <a:lnTo>
                    <a:pt x="640" y="216"/>
                  </a:lnTo>
                  <a:lnTo>
                    <a:pt x="639" y="213"/>
                  </a:lnTo>
                  <a:lnTo>
                    <a:pt x="638" y="209"/>
                  </a:lnTo>
                  <a:lnTo>
                    <a:pt x="635" y="203"/>
                  </a:lnTo>
                  <a:lnTo>
                    <a:pt x="632" y="195"/>
                  </a:lnTo>
                  <a:lnTo>
                    <a:pt x="627" y="185"/>
                  </a:lnTo>
                  <a:lnTo>
                    <a:pt x="621" y="174"/>
                  </a:lnTo>
                  <a:lnTo>
                    <a:pt x="613" y="164"/>
                  </a:lnTo>
                  <a:lnTo>
                    <a:pt x="605" y="153"/>
                  </a:lnTo>
                  <a:lnTo>
                    <a:pt x="595" y="141"/>
                  </a:lnTo>
                  <a:lnTo>
                    <a:pt x="583" y="130"/>
                  </a:lnTo>
                  <a:lnTo>
                    <a:pt x="569" y="120"/>
                  </a:lnTo>
                  <a:lnTo>
                    <a:pt x="554" y="112"/>
                  </a:lnTo>
                  <a:lnTo>
                    <a:pt x="538" y="104"/>
                  </a:lnTo>
                  <a:lnTo>
                    <a:pt x="519" y="97"/>
                  </a:lnTo>
                  <a:lnTo>
                    <a:pt x="499" y="94"/>
                  </a:lnTo>
                  <a:lnTo>
                    <a:pt x="476" y="93"/>
                  </a:lnTo>
                  <a:lnTo>
                    <a:pt x="455" y="93"/>
                  </a:lnTo>
                  <a:lnTo>
                    <a:pt x="435" y="96"/>
                  </a:lnTo>
                  <a:lnTo>
                    <a:pt x="416" y="100"/>
                  </a:lnTo>
                  <a:lnTo>
                    <a:pt x="398" y="107"/>
                  </a:lnTo>
                  <a:lnTo>
                    <a:pt x="382" y="115"/>
                  </a:lnTo>
                  <a:lnTo>
                    <a:pt x="365" y="124"/>
                  </a:lnTo>
                  <a:lnTo>
                    <a:pt x="351" y="133"/>
                  </a:lnTo>
                  <a:lnTo>
                    <a:pt x="338" y="146"/>
                  </a:lnTo>
                  <a:lnTo>
                    <a:pt x="327" y="158"/>
                  </a:lnTo>
                  <a:lnTo>
                    <a:pt x="315" y="171"/>
                  </a:lnTo>
                  <a:lnTo>
                    <a:pt x="306" y="186"/>
                  </a:lnTo>
                  <a:lnTo>
                    <a:pt x="299" y="201"/>
                  </a:lnTo>
                  <a:lnTo>
                    <a:pt x="293" y="216"/>
                  </a:lnTo>
                  <a:lnTo>
                    <a:pt x="289" y="233"/>
                  </a:lnTo>
                  <a:lnTo>
                    <a:pt x="286" y="249"/>
                  </a:lnTo>
                  <a:lnTo>
                    <a:pt x="286" y="267"/>
                  </a:lnTo>
                  <a:lnTo>
                    <a:pt x="287" y="286"/>
                  </a:lnTo>
                  <a:lnTo>
                    <a:pt x="290" y="305"/>
                  </a:lnTo>
                  <a:lnTo>
                    <a:pt x="294" y="322"/>
                  </a:lnTo>
                  <a:lnTo>
                    <a:pt x="301" y="337"/>
                  </a:lnTo>
                  <a:lnTo>
                    <a:pt x="309" y="352"/>
                  </a:lnTo>
                  <a:lnTo>
                    <a:pt x="319" y="365"/>
                  </a:lnTo>
                  <a:lnTo>
                    <a:pt x="330" y="377"/>
                  </a:lnTo>
                  <a:lnTo>
                    <a:pt x="342" y="390"/>
                  </a:lnTo>
                  <a:lnTo>
                    <a:pt x="355" y="400"/>
                  </a:lnTo>
                  <a:lnTo>
                    <a:pt x="369" y="410"/>
                  </a:lnTo>
                  <a:lnTo>
                    <a:pt x="383" y="421"/>
                  </a:lnTo>
                  <a:lnTo>
                    <a:pt x="398" y="430"/>
                  </a:lnTo>
                  <a:lnTo>
                    <a:pt x="413" y="439"/>
                  </a:lnTo>
                  <a:lnTo>
                    <a:pt x="428" y="447"/>
                  </a:lnTo>
                  <a:lnTo>
                    <a:pt x="443" y="456"/>
                  </a:lnTo>
                  <a:lnTo>
                    <a:pt x="459" y="466"/>
                  </a:lnTo>
                  <a:lnTo>
                    <a:pt x="467" y="469"/>
                  </a:lnTo>
                  <a:lnTo>
                    <a:pt x="475" y="474"/>
                  </a:lnTo>
                  <a:lnTo>
                    <a:pt x="483" y="478"/>
                  </a:lnTo>
                  <a:lnTo>
                    <a:pt x="491" y="482"/>
                  </a:lnTo>
                  <a:lnTo>
                    <a:pt x="499" y="486"/>
                  </a:lnTo>
                  <a:lnTo>
                    <a:pt x="507" y="491"/>
                  </a:lnTo>
                  <a:lnTo>
                    <a:pt x="515" y="497"/>
                  </a:lnTo>
                  <a:lnTo>
                    <a:pt x="523" y="502"/>
                  </a:lnTo>
                  <a:lnTo>
                    <a:pt x="530" y="507"/>
                  </a:lnTo>
                  <a:lnTo>
                    <a:pt x="538" y="512"/>
                  </a:lnTo>
                  <a:lnTo>
                    <a:pt x="546" y="518"/>
                  </a:lnTo>
                  <a:lnTo>
                    <a:pt x="553" y="523"/>
                  </a:lnTo>
                  <a:lnTo>
                    <a:pt x="559" y="530"/>
                  </a:lnTo>
                  <a:lnTo>
                    <a:pt x="566" y="537"/>
                  </a:lnTo>
                  <a:lnTo>
                    <a:pt x="572" y="544"/>
                  </a:lnTo>
                  <a:lnTo>
                    <a:pt x="580" y="551"/>
                  </a:lnTo>
                  <a:lnTo>
                    <a:pt x="586" y="558"/>
                  </a:lnTo>
                  <a:lnTo>
                    <a:pt x="591" y="565"/>
                  </a:lnTo>
                  <a:lnTo>
                    <a:pt x="597" y="573"/>
                  </a:lnTo>
                  <a:lnTo>
                    <a:pt x="602" y="582"/>
                  </a:lnTo>
                  <a:lnTo>
                    <a:pt x="607" y="591"/>
                  </a:lnTo>
                  <a:lnTo>
                    <a:pt x="612" y="600"/>
                  </a:lnTo>
                  <a:lnTo>
                    <a:pt x="616" y="610"/>
                  </a:lnTo>
                  <a:lnTo>
                    <a:pt x="621" y="621"/>
                  </a:lnTo>
                  <a:lnTo>
                    <a:pt x="625" y="631"/>
                  </a:lnTo>
                  <a:lnTo>
                    <a:pt x="628" y="643"/>
                  </a:lnTo>
                  <a:lnTo>
                    <a:pt x="631" y="656"/>
                  </a:lnTo>
                  <a:lnTo>
                    <a:pt x="633" y="668"/>
                  </a:lnTo>
                  <a:lnTo>
                    <a:pt x="635" y="681"/>
                  </a:lnTo>
                  <a:lnTo>
                    <a:pt x="636" y="696"/>
                  </a:lnTo>
                  <a:lnTo>
                    <a:pt x="637" y="710"/>
                  </a:lnTo>
                  <a:lnTo>
                    <a:pt x="638" y="726"/>
                  </a:lnTo>
                  <a:lnTo>
                    <a:pt x="636" y="758"/>
                  </a:lnTo>
                  <a:lnTo>
                    <a:pt x="631" y="790"/>
                  </a:lnTo>
                  <a:lnTo>
                    <a:pt x="623" y="822"/>
                  </a:lnTo>
                  <a:lnTo>
                    <a:pt x="611" y="854"/>
                  </a:lnTo>
                  <a:lnTo>
                    <a:pt x="596" y="884"/>
                  </a:lnTo>
                  <a:lnTo>
                    <a:pt x="579" y="915"/>
                  </a:lnTo>
                  <a:lnTo>
                    <a:pt x="557" y="944"/>
                  </a:lnTo>
                  <a:lnTo>
                    <a:pt x="533" y="971"/>
                  </a:lnTo>
                  <a:lnTo>
                    <a:pt x="507" y="995"/>
                  </a:lnTo>
                  <a:lnTo>
                    <a:pt x="477" y="1018"/>
                  </a:lnTo>
                  <a:lnTo>
                    <a:pt x="444" y="1038"/>
                  </a:lnTo>
                  <a:lnTo>
                    <a:pt x="409" y="1056"/>
                  </a:lnTo>
                  <a:lnTo>
                    <a:pt x="372" y="1069"/>
                  </a:lnTo>
                  <a:lnTo>
                    <a:pt x="331" y="1079"/>
                  </a:lnTo>
                  <a:lnTo>
                    <a:pt x="288" y="1086"/>
                  </a:lnTo>
                  <a:lnTo>
                    <a:pt x="243" y="1089"/>
                  </a:lnTo>
                  <a:lnTo>
                    <a:pt x="218" y="1088"/>
                  </a:lnTo>
                  <a:lnTo>
                    <a:pt x="194" y="1084"/>
                  </a:lnTo>
                  <a:lnTo>
                    <a:pt x="171" y="1080"/>
                  </a:lnTo>
                  <a:lnTo>
                    <a:pt x="149" y="1074"/>
                  </a:lnTo>
                  <a:lnTo>
                    <a:pt x="128" y="1068"/>
                  </a:lnTo>
                  <a:lnTo>
                    <a:pt x="108" y="1060"/>
                  </a:lnTo>
                  <a:lnTo>
                    <a:pt x="89" y="1053"/>
                  </a:lnTo>
                  <a:lnTo>
                    <a:pt x="71" y="1044"/>
                  </a:lnTo>
                  <a:lnTo>
                    <a:pt x="56" y="1035"/>
                  </a:lnTo>
                  <a:lnTo>
                    <a:pt x="42" y="1028"/>
                  </a:lnTo>
                  <a:lnTo>
                    <a:pt x="29" y="1020"/>
                  </a:lnTo>
                  <a:lnTo>
                    <a:pt x="19" y="1014"/>
                  </a:lnTo>
                  <a:lnTo>
                    <a:pt x="10" y="1008"/>
                  </a:lnTo>
                  <a:lnTo>
                    <a:pt x="4" y="1003"/>
                  </a:lnTo>
                  <a:lnTo>
                    <a:pt x="1" y="1000"/>
                  </a:lnTo>
                  <a:lnTo>
                    <a:pt x="0" y="1000"/>
                  </a:lnTo>
                  <a:lnTo>
                    <a:pt x="3" y="992"/>
                  </a:lnTo>
                  <a:lnTo>
                    <a:pt x="6" y="984"/>
                  </a:lnTo>
                  <a:lnTo>
                    <a:pt x="9" y="975"/>
                  </a:lnTo>
                  <a:lnTo>
                    <a:pt x="12" y="965"/>
                  </a:lnTo>
                  <a:lnTo>
                    <a:pt x="15" y="956"/>
                  </a:lnTo>
                  <a:lnTo>
                    <a:pt x="19" y="947"/>
                  </a:lnTo>
                  <a:lnTo>
                    <a:pt x="22" y="937"/>
                  </a:lnTo>
                  <a:lnTo>
                    <a:pt x="25" y="927"/>
                  </a:lnTo>
                  <a:lnTo>
                    <a:pt x="28" y="917"/>
                  </a:lnTo>
                  <a:lnTo>
                    <a:pt x="30" y="908"/>
                  </a:lnTo>
                  <a:lnTo>
                    <a:pt x="34" y="899"/>
                  </a:lnTo>
                  <a:lnTo>
                    <a:pt x="36" y="890"/>
                  </a:lnTo>
                  <a:lnTo>
                    <a:pt x="38" y="881"/>
                  </a:lnTo>
                  <a:lnTo>
                    <a:pt x="40" y="872"/>
                  </a:lnTo>
                  <a:lnTo>
                    <a:pt x="41" y="865"/>
                  </a:lnTo>
                  <a:lnTo>
                    <a:pt x="43" y="858"/>
                  </a:lnTo>
                  <a:lnTo>
                    <a:pt x="65" y="858"/>
                  </a:lnTo>
                  <a:lnTo>
                    <a:pt x="65" y="859"/>
                  </a:lnTo>
                  <a:lnTo>
                    <a:pt x="67" y="864"/>
                  </a:lnTo>
                  <a:lnTo>
                    <a:pt x="71" y="870"/>
                  </a:lnTo>
                  <a:lnTo>
                    <a:pt x="76" y="879"/>
                  </a:lnTo>
                  <a:lnTo>
                    <a:pt x="83" y="890"/>
                  </a:lnTo>
                  <a:lnTo>
                    <a:pt x="90" y="901"/>
                  </a:lnTo>
                  <a:lnTo>
                    <a:pt x="99" y="913"/>
                  </a:lnTo>
                  <a:lnTo>
                    <a:pt x="110" y="925"/>
                  </a:lnTo>
                  <a:lnTo>
                    <a:pt x="123" y="938"/>
                  </a:lnTo>
                  <a:lnTo>
                    <a:pt x="137" y="950"/>
                  </a:lnTo>
                  <a:lnTo>
                    <a:pt x="152" y="961"/>
                  </a:lnTo>
                  <a:lnTo>
                    <a:pt x="170" y="971"/>
                  </a:lnTo>
                  <a:lnTo>
                    <a:pt x="188" y="980"/>
                  </a:lnTo>
                  <a:lnTo>
                    <a:pt x="209" y="986"/>
                  </a:lnTo>
                  <a:lnTo>
                    <a:pt x="231" y="990"/>
                  </a:lnTo>
                  <a:lnTo>
                    <a:pt x="256" y="992"/>
                  </a:lnTo>
                  <a:lnTo>
                    <a:pt x="280" y="990"/>
                  </a:lnTo>
                  <a:lnTo>
                    <a:pt x="303" y="986"/>
                  </a:lnTo>
                  <a:lnTo>
                    <a:pt x="325" y="980"/>
                  </a:lnTo>
                  <a:lnTo>
                    <a:pt x="347" y="972"/>
                  </a:lnTo>
                  <a:lnTo>
                    <a:pt x="366" y="961"/>
                  </a:lnTo>
                  <a:lnTo>
                    <a:pt x="385" y="949"/>
                  </a:lnTo>
                  <a:lnTo>
                    <a:pt x="401" y="935"/>
                  </a:lnTo>
                  <a:lnTo>
                    <a:pt x="417" y="919"/>
                  </a:lnTo>
                  <a:lnTo>
                    <a:pt x="431" y="903"/>
                  </a:lnTo>
                  <a:lnTo>
                    <a:pt x="442" y="885"/>
                  </a:lnTo>
                  <a:lnTo>
                    <a:pt x="454" y="867"/>
                  </a:lnTo>
                  <a:lnTo>
                    <a:pt x="462" y="847"/>
                  </a:lnTo>
                  <a:lnTo>
                    <a:pt x="469" y="828"/>
                  </a:lnTo>
                  <a:lnTo>
                    <a:pt x="474" y="807"/>
                  </a:lnTo>
                  <a:lnTo>
                    <a:pt x="477" y="788"/>
                  </a:lnTo>
                  <a:lnTo>
                    <a:pt x="478" y="768"/>
                  </a:lnTo>
                  <a:lnTo>
                    <a:pt x="477" y="755"/>
                  </a:lnTo>
                  <a:lnTo>
                    <a:pt x="476" y="743"/>
                  </a:lnTo>
                  <a:lnTo>
                    <a:pt x="473" y="731"/>
                  </a:lnTo>
                  <a:lnTo>
                    <a:pt x="470" y="721"/>
                  </a:lnTo>
                  <a:lnTo>
                    <a:pt x="466" y="711"/>
                  </a:lnTo>
                  <a:lnTo>
                    <a:pt x="461" y="702"/>
                  </a:lnTo>
                  <a:lnTo>
                    <a:pt x="456" y="693"/>
                  </a:lnTo>
                  <a:lnTo>
                    <a:pt x="448" y="684"/>
                  </a:lnTo>
                  <a:lnTo>
                    <a:pt x="442" y="677"/>
                  </a:lnTo>
                  <a:lnTo>
                    <a:pt x="434" y="670"/>
                  </a:lnTo>
                  <a:lnTo>
                    <a:pt x="426" y="663"/>
                  </a:lnTo>
                  <a:lnTo>
                    <a:pt x="418" y="656"/>
                  </a:lnTo>
                  <a:lnTo>
                    <a:pt x="408" y="649"/>
                  </a:lnTo>
                  <a:lnTo>
                    <a:pt x="399" y="643"/>
                  </a:lnTo>
                  <a:lnTo>
                    <a:pt x="389" y="637"/>
                  </a:lnTo>
                  <a:lnTo>
                    <a:pt x="380" y="631"/>
                  </a:lnTo>
                  <a:lnTo>
                    <a:pt x="357" y="618"/>
                  </a:lnTo>
                  <a:lnTo>
                    <a:pt x="336" y="604"/>
                  </a:lnTo>
                  <a:lnTo>
                    <a:pt x="314" y="592"/>
                  </a:lnTo>
                  <a:lnTo>
                    <a:pt x="294" y="579"/>
                  </a:lnTo>
                  <a:lnTo>
                    <a:pt x="273" y="566"/>
                  </a:lnTo>
                  <a:lnTo>
                    <a:pt x="254" y="552"/>
                  </a:lnTo>
                  <a:lnTo>
                    <a:pt x="235" y="539"/>
                  </a:lnTo>
                  <a:lnTo>
                    <a:pt x="218" y="523"/>
                  </a:lnTo>
                  <a:lnTo>
                    <a:pt x="202" y="507"/>
                  </a:lnTo>
                  <a:lnTo>
                    <a:pt x="187" y="489"/>
                  </a:lnTo>
                  <a:lnTo>
                    <a:pt x="174" y="470"/>
                  </a:lnTo>
                  <a:lnTo>
                    <a:pt x="164" y="449"/>
                  </a:lnTo>
                  <a:lnTo>
                    <a:pt x="154" y="426"/>
                  </a:lnTo>
                  <a:lnTo>
                    <a:pt x="148" y="401"/>
                  </a:lnTo>
                  <a:lnTo>
                    <a:pt x="144" y="373"/>
                  </a:lnTo>
                  <a:lnTo>
                    <a:pt x="143" y="344"/>
                  </a:lnTo>
                  <a:lnTo>
                    <a:pt x="144" y="306"/>
                  </a:lnTo>
                  <a:lnTo>
                    <a:pt x="149" y="271"/>
                  </a:lnTo>
                  <a:lnTo>
                    <a:pt x="156" y="237"/>
                  </a:lnTo>
                  <a:lnTo>
                    <a:pt x="168" y="204"/>
                  </a:lnTo>
                  <a:lnTo>
                    <a:pt x="181" y="174"/>
                  </a:lnTo>
                  <a:lnTo>
                    <a:pt x="197" y="146"/>
                  </a:lnTo>
                  <a:lnTo>
                    <a:pt x="216" y="120"/>
                  </a:lnTo>
                  <a:lnTo>
                    <a:pt x="237" y="96"/>
                  </a:lnTo>
                  <a:lnTo>
                    <a:pt x="261" y="74"/>
                  </a:lnTo>
                  <a:lnTo>
                    <a:pt x="288" y="55"/>
                  </a:lnTo>
                  <a:lnTo>
                    <a:pt x="316" y="39"/>
                  </a:lnTo>
                  <a:lnTo>
                    <a:pt x="347" y="24"/>
                  </a:lnTo>
                  <a:lnTo>
                    <a:pt x="380" y="14"/>
                  </a:lnTo>
                  <a:lnTo>
                    <a:pt x="414" y="6"/>
                  </a:lnTo>
                  <a:lnTo>
                    <a:pt x="450" y="1"/>
                  </a:lnTo>
                  <a:lnTo>
                    <a:pt x="489" y="0"/>
                  </a:lnTo>
                  <a:lnTo>
                    <a:pt x="513" y="0"/>
                  </a:lnTo>
                  <a:lnTo>
                    <a:pt x="537" y="3"/>
                  </a:lnTo>
                  <a:lnTo>
                    <a:pt x="558" y="6"/>
                  </a:lnTo>
                  <a:lnTo>
                    <a:pt x="579" y="11"/>
                  </a:lnTo>
                  <a:lnTo>
                    <a:pt x="598" y="16"/>
                  </a:lnTo>
                  <a:lnTo>
                    <a:pt x="615" y="22"/>
                  </a:lnTo>
                  <a:lnTo>
                    <a:pt x="631" y="30"/>
                  </a:lnTo>
                  <a:lnTo>
                    <a:pt x="646" y="37"/>
                  </a:lnTo>
                  <a:lnTo>
                    <a:pt x="658" y="44"/>
                  </a:lnTo>
                  <a:lnTo>
                    <a:pt x="670" y="50"/>
                  </a:lnTo>
                  <a:lnTo>
                    <a:pt x="680" y="57"/>
                  </a:lnTo>
                  <a:lnTo>
                    <a:pt x="688" y="63"/>
                  </a:lnTo>
                  <a:lnTo>
                    <a:pt x="694" y="68"/>
                  </a:lnTo>
                  <a:lnTo>
                    <a:pt x="699" y="72"/>
                  </a:lnTo>
                  <a:lnTo>
                    <a:pt x="702" y="75"/>
                  </a:lnTo>
                  <a:lnTo>
                    <a:pt x="705" y="7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 name=""/>
            <p:cNvSpPr/>
            <p:nvPr/>
          </p:nvSpPr>
          <p:spPr>
            <a:xfrm>
              <a:off x="7846560" y="6540480"/>
              <a:ext cx="99720" cy="154080"/>
            </a:xfrm>
            <a:custGeom>
              <a:avLst/>
              <a:gdLst/>
              <a:ahLst/>
              <a:rect l="l" t="t" r="r" b="b"/>
              <a:pathLst>
                <a:path w="848" h="1084">
                  <a:moveTo>
                    <a:pt x="718" y="668"/>
                  </a:moveTo>
                  <a:lnTo>
                    <a:pt x="709" y="708"/>
                  </a:lnTo>
                  <a:lnTo>
                    <a:pt x="699" y="748"/>
                  </a:lnTo>
                  <a:lnTo>
                    <a:pt x="688" y="787"/>
                  </a:lnTo>
                  <a:lnTo>
                    <a:pt x="674" y="825"/>
                  </a:lnTo>
                  <a:lnTo>
                    <a:pt x="659" y="861"/>
                  </a:lnTo>
                  <a:lnTo>
                    <a:pt x="641" y="896"/>
                  </a:lnTo>
                  <a:lnTo>
                    <a:pt x="622" y="928"/>
                  </a:lnTo>
                  <a:lnTo>
                    <a:pt x="600" y="958"/>
                  </a:lnTo>
                  <a:lnTo>
                    <a:pt x="576" y="985"/>
                  </a:lnTo>
                  <a:lnTo>
                    <a:pt x="548" y="1010"/>
                  </a:lnTo>
                  <a:lnTo>
                    <a:pt x="518" y="1031"/>
                  </a:lnTo>
                  <a:lnTo>
                    <a:pt x="485" y="1049"/>
                  </a:lnTo>
                  <a:lnTo>
                    <a:pt x="447" y="1063"/>
                  </a:lnTo>
                  <a:lnTo>
                    <a:pt x="407" y="1075"/>
                  </a:lnTo>
                  <a:lnTo>
                    <a:pt x="363" y="1081"/>
                  </a:lnTo>
                  <a:lnTo>
                    <a:pt x="315" y="1084"/>
                  </a:lnTo>
                  <a:lnTo>
                    <a:pt x="272" y="1082"/>
                  </a:lnTo>
                  <a:lnTo>
                    <a:pt x="234" y="1078"/>
                  </a:lnTo>
                  <a:lnTo>
                    <a:pt x="198" y="1070"/>
                  </a:lnTo>
                  <a:lnTo>
                    <a:pt x="166" y="1060"/>
                  </a:lnTo>
                  <a:lnTo>
                    <a:pt x="137" y="1048"/>
                  </a:lnTo>
                  <a:lnTo>
                    <a:pt x="112" y="1033"/>
                  </a:lnTo>
                  <a:lnTo>
                    <a:pt x="89" y="1016"/>
                  </a:lnTo>
                  <a:lnTo>
                    <a:pt x="69" y="997"/>
                  </a:lnTo>
                  <a:lnTo>
                    <a:pt x="51" y="975"/>
                  </a:lnTo>
                  <a:lnTo>
                    <a:pt x="37" y="951"/>
                  </a:lnTo>
                  <a:lnTo>
                    <a:pt x="26" y="926"/>
                  </a:lnTo>
                  <a:lnTo>
                    <a:pt x="16" y="899"/>
                  </a:lnTo>
                  <a:lnTo>
                    <a:pt x="8" y="870"/>
                  </a:lnTo>
                  <a:lnTo>
                    <a:pt x="3" y="841"/>
                  </a:lnTo>
                  <a:lnTo>
                    <a:pt x="0" y="810"/>
                  </a:lnTo>
                  <a:lnTo>
                    <a:pt x="0" y="778"/>
                  </a:lnTo>
                  <a:lnTo>
                    <a:pt x="0" y="772"/>
                  </a:lnTo>
                  <a:lnTo>
                    <a:pt x="0" y="765"/>
                  </a:lnTo>
                  <a:lnTo>
                    <a:pt x="0" y="759"/>
                  </a:lnTo>
                  <a:lnTo>
                    <a:pt x="1" y="751"/>
                  </a:lnTo>
                  <a:lnTo>
                    <a:pt x="2" y="743"/>
                  </a:lnTo>
                  <a:lnTo>
                    <a:pt x="2" y="736"/>
                  </a:lnTo>
                  <a:lnTo>
                    <a:pt x="3" y="728"/>
                  </a:lnTo>
                  <a:lnTo>
                    <a:pt x="5" y="719"/>
                  </a:lnTo>
                  <a:lnTo>
                    <a:pt x="6" y="710"/>
                  </a:lnTo>
                  <a:lnTo>
                    <a:pt x="7" y="701"/>
                  </a:lnTo>
                  <a:lnTo>
                    <a:pt x="8" y="691"/>
                  </a:lnTo>
                  <a:lnTo>
                    <a:pt x="10" y="682"/>
                  </a:lnTo>
                  <a:lnTo>
                    <a:pt x="11" y="671"/>
                  </a:lnTo>
                  <a:lnTo>
                    <a:pt x="13" y="661"/>
                  </a:lnTo>
                  <a:lnTo>
                    <a:pt x="15" y="651"/>
                  </a:lnTo>
                  <a:lnTo>
                    <a:pt x="17" y="641"/>
                  </a:lnTo>
                  <a:lnTo>
                    <a:pt x="18" y="628"/>
                  </a:lnTo>
                  <a:lnTo>
                    <a:pt x="20" y="617"/>
                  </a:lnTo>
                  <a:lnTo>
                    <a:pt x="21" y="605"/>
                  </a:lnTo>
                  <a:lnTo>
                    <a:pt x="23" y="593"/>
                  </a:lnTo>
                  <a:lnTo>
                    <a:pt x="25" y="581"/>
                  </a:lnTo>
                  <a:lnTo>
                    <a:pt x="27" y="569"/>
                  </a:lnTo>
                  <a:lnTo>
                    <a:pt x="29" y="555"/>
                  </a:lnTo>
                  <a:lnTo>
                    <a:pt x="31" y="543"/>
                  </a:lnTo>
                  <a:lnTo>
                    <a:pt x="34" y="530"/>
                  </a:lnTo>
                  <a:lnTo>
                    <a:pt x="36" y="516"/>
                  </a:lnTo>
                  <a:lnTo>
                    <a:pt x="38" y="503"/>
                  </a:lnTo>
                  <a:lnTo>
                    <a:pt x="40" y="490"/>
                  </a:lnTo>
                  <a:lnTo>
                    <a:pt x="42" y="476"/>
                  </a:lnTo>
                  <a:lnTo>
                    <a:pt x="44" y="463"/>
                  </a:lnTo>
                  <a:lnTo>
                    <a:pt x="46" y="449"/>
                  </a:lnTo>
                  <a:lnTo>
                    <a:pt x="49" y="435"/>
                  </a:lnTo>
                  <a:lnTo>
                    <a:pt x="54" y="408"/>
                  </a:lnTo>
                  <a:lnTo>
                    <a:pt x="60" y="380"/>
                  </a:lnTo>
                  <a:lnTo>
                    <a:pt x="65" y="352"/>
                  </a:lnTo>
                  <a:lnTo>
                    <a:pt x="69" y="323"/>
                  </a:lnTo>
                  <a:lnTo>
                    <a:pt x="74" y="296"/>
                  </a:lnTo>
                  <a:lnTo>
                    <a:pt x="79" y="267"/>
                  </a:lnTo>
                  <a:lnTo>
                    <a:pt x="84" y="239"/>
                  </a:lnTo>
                  <a:lnTo>
                    <a:pt x="88" y="212"/>
                  </a:lnTo>
                  <a:lnTo>
                    <a:pt x="92" y="184"/>
                  </a:lnTo>
                  <a:lnTo>
                    <a:pt x="96" y="156"/>
                  </a:lnTo>
                  <a:lnTo>
                    <a:pt x="101" y="130"/>
                  </a:lnTo>
                  <a:lnTo>
                    <a:pt x="104" y="102"/>
                  </a:lnTo>
                  <a:lnTo>
                    <a:pt x="107" y="76"/>
                  </a:lnTo>
                  <a:lnTo>
                    <a:pt x="110" y="49"/>
                  </a:lnTo>
                  <a:lnTo>
                    <a:pt x="112" y="25"/>
                  </a:lnTo>
                  <a:lnTo>
                    <a:pt x="115" y="0"/>
                  </a:lnTo>
                  <a:lnTo>
                    <a:pt x="117" y="0"/>
                  </a:lnTo>
                  <a:lnTo>
                    <a:pt x="120" y="0"/>
                  </a:lnTo>
                  <a:lnTo>
                    <a:pt x="124" y="0"/>
                  </a:lnTo>
                  <a:lnTo>
                    <a:pt x="129" y="0"/>
                  </a:lnTo>
                  <a:lnTo>
                    <a:pt x="134" y="0"/>
                  </a:lnTo>
                  <a:lnTo>
                    <a:pt x="142" y="0"/>
                  </a:lnTo>
                  <a:lnTo>
                    <a:pt x="148" y="1"/>
                  </a:lnTo>
                  <a:lnTo>
                    <a:pt x="155" y="1"/>
                  </a:lnTo>
                  <a:lnTo>
                    <a:pt x="162" y="1"/>
                  </a:lnTo>
                  <a:lnTo>
                    <a:pt x="169" y="1"/>
                  </a:lnTo>
                  <a:lnTo>
                    <a:pt x="176" y="1"/>
                  </a:lnTo>
                  <a:lnTo>
                    <a:pt x="183" y="1"/>
                  </a:lnTo>
                  <a:lnTo>
                    <a:pt x="190" y="1"/>
                  </a:lnTo>
                  <a:lnTo>
                    <a:pt x="195" y="1"/>
                  </a:lnTo>
                  <a:lnTo>
                    <a:pt x="201" y="2"/>
                  </a:lnTo>
                  <a:lnTo>
                    <a:pt x="206" y="1"/>
                  </a:lnTo>
                  <a:lnTo>
                    <a:pt x="212" y="1"/>
                  </a:lnTo>
                  <a:lnTo>
                    <a:pt x="218" y="1"/>
                  </a:lnTo>
                  <a:lnTo>
                    <a:pt x="226" y="1"/>
                  </a:lnTo>
                  <a:lnTo>
                    <a:pt x="233" y="1"/>
                  </a:lnTo>
                  <a:lnTo>
                    <a:pt x="240" y="1"/>
                  </a:lnTo>
                  <a:lnTo>
                    <a:pt x="247" y="1"/>
                  </a:lnTo>
                  <a:lnTo>
                    <a:pt x="254" y="1"/>
                  </a:lnTo>
                  <a:lnTo>
                    <a:pt x="261" y="0"/>
                  </a:lnTo>
                  <a:lnTo>
                    <a:pt x="268" y="0"/>
                  </a:lnTo>
                  <a:lnTo>
                    <a:pt x="274" y="0"/>
                  </a:lnTo>
                  <a:lnTo>
                    <a:pt x="279" y="0"/>
                  </a:lnTo>
                  <a:lnTo>
                    <a:pt x="283" y="0"/>
                  </a:lnTo>
                  <a:lnTo>
                    <a:pt x="286" y="0"/>
                  </a:lnTo>
                  <a:lnTo>
                    <a:pt x="288" y="0"/>
                  </a:lnTo>
                  <a:lnTo>
                    <a:pt x="289" y="0"/>
                  </a:lnTo>
                  <a:lnTo>
                    <a:pt x="285" y="20"/>
                  </a:lnTo>
                  <a:lnTo>
                    <a:pt x="281" y="41"/>
                  </a:lnTo>
                  <a:lnTo>
                    <a:pt x="277" y="64"/>
                  </a:lnTo>
                  <a:lnTo>
                    <a:pt x="273" y="87"/>
                  </a:lnTo>
                  <a:lnTo>
                    <a:pt x="268" y="111"/>
                  </a:lnTo>
                  <a:lnTo>
                    <a:pt x="263" y="137"/>
                  </a:lnTo>
                  <a:lnTo>
                    <a:pt x="258" y="162"/>
                  </a:lnTo>
                  <a:lnTo>
                    <a:pt x="253" y="189"/>
                  </a:lnTo>
                  <a:lnTo>
                    <a:pt x="248" y="216"/>
                  </a:lnTo>
                  <a:lnTo>
                    <a:pt x="243" y="243"/>
                  </a:lnTo>
                  <a:lnTo>
                    <a:pt x="238" y="271"/>
                  </a:lnTo>
                  <a:lnTo>
                    <a:pt x="234" y="299"/>
                  </a:lnTo>
                  <a:lnTo>
                    <a:pt x="229" y="328"/>
                  </a:lnTo>
                  <a:lnTo>
                    <a:pt x="223" y="356"/>
                  </a:lnTo>
                  <a:lnTo>
                    <a:pt x="218" y="385"/>
                  </a:lnTo>
                  <a:lnTo>
                    <a:pt x="214" y="414"/>
                  </a:lnTo>
                  <a:lnTo>
                    <a:pt x="209" y="441"/>
                  </a:lnTo>
                  <a:lnTo>
                    <a:pt x="204" y="470"/>
                  </a:lnTo>
                  <a:lnTo>
                    <a:pt x="199" y="497"/>
                  </a:lnTo>
                  <a:lnTo>
                    <a:pt x="195" y="525"/>
                  </a:lnTo>
                  <a:lnTo>
                    <a:pt x="190" y="551"/>
                  </a:lnTo>
                  <a:lnTo>
                    <a:pt x="186" y="577"/>
                  </a:lnTo>
                  <a:lnTo>
                    <a:pt x="183" y="603"/>
                  </a:lnTo>
                  <a:lnTo>
                    <a:pt x="178" y="627"/>
                  </a:lnTo>
                  <a:lnTo>
                    <a:pt x="175" y="650"/>
                  </a:lnTo>
                  <a:lnTo>
                    <a:pt x="173" y="672"/>
                  </a:lnTo>
                  <a:lnTo>
                    <a:pt x="170" y="694"/>
                  </a:lnTo>
                  <a:lnTo>
                    <a:pt x="168" y="713"/>
                  </a:lnTo>
                  <a:lnTo>
                    <a:pt x="167" y="733"/>
                  </a:lnTo>
                  <a:lnTo>
                    <a:pt x="165" y="749"/>
                  </a:lnTo>
                  <a:lnTo>
                    <a:pt x="165" y="766"/>
                  </a:lnTo>
                  <a:lnTo>
                    <a:pt x="165" y="780"/>
                  </a:lnTo>
                  <a:lnTo>
                    <a:pt x="165" y="805"/>
                  </a:lnTo>
                  <a:lnTo>
                    <a:pt x="168" y="828"/>
                  </a:lnTo>
                  <a:lnTo>
                    <a:pt x="171" y="850"/>
                  </a:lnTo>
                  <a:lnTo>
                    <a:pt x="177" y="869"/>
                  </a:lnTo>
                  <a:lnTo>
                    <a:pt x="184" y="887"/>
                  </a:lnTo>
                  <a:lnTo>
                    <a:pt x="192" y="902"/>
                  </a:lnTo>
                  <a:lnTo>
                    <a:pt x="202" y="917"/>
                  </a:lnTo>
                  <a:lnTo>
                    <a:pt x="212" y="929"/>
                  </a:lnTo>
                  <a:lnTo>
                    <a:pt x="223" y="939"/>
                  </a:lnTo>
                  <a:lnTo>
                    <a:pt x="237" y="948"/>
                  </a:lnTo>
                  <a:lnTo>
                    <a:pt x="250" y="956"/>
                  </a:lnTo>
                  <a:lnTo>
                    <a:pt x="266" y="962"/>
                  </a:lnTo>
                  <a:lnTo>
                    <a:pt x="281" y="967"/>
                  </a:lnTo>
                  <a:lnTo>
                    <a:pt x="297" y="970"/>
                  </a:lnTo>
                  <a:lnTo>
                    <a:pt x="315" y="972"/>
                  </a:lnTo>
                  <a:lnTo>
                    <a:pt x="333" y="973"/>
                  </a:lnTo>
                  <a:lnTo>
                    <a:pt x="365" y="971"/>
                  </a:lnTo>
                  <a:lnTo>
                    <a:pt x="395" y="966"/>
                  </a:lnTo>
                  <a:lnTo>
                    <a:pt x="422" y="959"/>
                  </a:lnTo>
                  <a:lnTo>
                    <a:pt x="447" y="947"/>
                  </a:lnTo>
                  <a:lnTo>
                    <a:pt x="469" y="934"/>
                  </a:lnTo>
                  <a:lnTo>
                    <a:pt x="490" y="918"/>
                  </a:lnTo>
                  <a:lnTo>
                    <a:pt x="509" y="899"/>
                  </a:lnTo>
                  <a:lnTo>
                    <a:pt x="526" y="878"/>
                  </a:lnTo>
                  <a:lnTo>
                    <a:pt x="541" y="854"/>
                  </a:lnTo>
                  <a:lnTo>
                    <a:pt x="555" y="827"/>
                  </a:lnTo>
                  <a:lnTo>
                    <a:pt x="568" y="799"/>
                  </a:lnTo>
                  <a:lnTo>
                    <a:pt x="580" y="768"/>
                  </a:lnTo>
                  <a:lnTo>
                    <a:pt x="590" y="735"/>
                  </a:lnTo>
                  <a:lnTo>
                    <a:pt x="599" y="701"/>
                  </a:lnTo>
                  <a:lnTo>
                    <a:pt x="609" y="664"/>
                  </a:lnTo>
                  <a:lnTo>
                    <a:pt x="617" y="626"/>
                  </a:lnTo>
                  <a:lnTo>
                    <a:pt x="623" y="590"/>
                  </a:lnTo>
                  <a:lnTo>
                    <a:pt x="630" y="551"/>
                  </a:lnTo>
                  <a:lnTo>
                    <a:pt x="637" y="510"/>
                  </a:lnTo>
                  <a:lnTo>
                    <a:pt x="645" y="467"/>
                  </a:lnTo>
                  <a:lnTo>
                    <a:pt x="652" y="424"/>
                  </a:lnTo>
                  <a:lnTo>
                    <a:pt x="659" y="379"/>
                  </a:lnTo>
                  <a:lnTo>
                    <a:pt x="666" y="334"/>
                  </a:lnTo>
                  <a:lnTo>
                    <a:pt x="673" y="289"/>
                  </a:lnTo>
                  <a:lnTo>
                    <a:pt x="680" y="244"/>
                  </a:lnTo>
                  <a:lnTo>
                    <a:pt x="687" y="202"/>
                  </a:lnTo>
                  <a:lnTo>
                    <a:pt x="692" y="161"/>
                  </a:lnTo>
                  <a:lnTo>
                    <a:pt x="698" y="122"/>
                  </a:lnTo>
                  <a:lnTo>
                    <a:pt x="702" y="86"/>
                  </a:lnTo>
                  <a:lnTo>
                    <a:pt x="706" y="54"/>
                  </a:lnTo>
                  <a:lnTo>
                    <a:pt x="709" y="25"/>
                  </a:lnTo>
                  <a:lnTo>
                    <a:pt x="712" y="0"/>
                  </a:lnTo>
                  <a:lnTo>
                    <a:pt x="713" y="0"/>
                  </a:lnTo>
                  <a:lnTo>
                    <a:pt x="716" y="0"/>
                  </a:lnTo>
                  <a:lnTo>
                    <a:pt x="719" y="0"/>
                  </a:lnTo>
                  <a:lnTo>
                    <a:pt x="722" y="0"/>
                  </a:lnTo>
                  <a:lnTo>
                    <a:pt x="727" y="0"/>
                  </a:lnTo>
                  <a:lnTo>
                    <a:pt x="732" y="0"/>
                  </a:lnTo>
                  <a:lnTo>
                    <a:pt x="737" y="1"/>
                  </a:lnTo>
                  <a:lnTo>
                    <a:pt x="742" y="1"/>
                  </a:lnTo>
                  <a:lnTo>
                    <a:pt x="748" y="1"/>
                  </a:lnTo>
                  <a:lnTo>
                    <a:pt x="753" y="1"/>
                  </a:lnTo>
                  <a:lnTo>
                    <a:pt x="759" y="1"/>
                  </a:lnTo>
                  <a:lnTo>
                    <a:pt x="764" y="1"/>
                  </a:lnTo>
                  <a:lnTo>
                    <a:pt x="771" y="1"/>
                  </a:lnTo>
                  <a:lnTo>
                    <a:pt x="776" y="1"/>
                  </a:lnTo>
                  <a:lnTo>
                    <a:pt x="781" y="2"/>
                  </a:lnTo>
                  <a:lnTo>
                    <a:pt x="786" y="1"/>
                  </a:lnTo>
                  <a:lnTo>
                    <a:pt x="791" y="1"/>
                  </a:lnTo>
                  <a:lnTo>
                    <a:pt x="797" y="1"/>
                  </a:lnTo>
                  <a:lnTo>
                    <a:pt x="802" y="1"/>
                  </a:lnTo>
                  <a:lnTo>
                    <a:pt x="808" y="1"/>
                  </a:lnTo>
                  <a:lnTo>
                    <a:pt x="814" y="1"/>
                  </a:lnTo>
                  <a:lnTo>
                    <a:pt x="820" y="1"/>
                  </a:lnTo>
                  <a:lnTo>
                    <a:pt x="825" y="1"/>
                  </a:lnTo>
                  <a:lnTo>
                    <a:pt x="829" y="0"/>
                  </a:lnTo>
                  <a:lnTo>
                    <a:pt x="834" y="0"/>
                  </a:lnTo>
                  <a:lnTo>
                    <a:pt x="838" y="0"/>
                  </a:lnTo>
                  <a:lnTo>
                    <a:pt x="841" y="0"/>
                  </a:lnTo>
                  <a:lnTo>
                    <a:pt x="844" y="0"/>
                  </a:lnTo>
                  <a:lnTo>
                    <a:pt x="846" y="0"/>
                  </a:lnTo>
                  <a:lnTo>
                    <a:pt x="847" y="0"/>
                  </a:lnTo>
                  <a:lnTo>
                    <a:pt x="848" y="0"/>
                  </a:lnTo>
                  <a:lnTo>
                    <a:pt x="839" y="42"/>
                  </a:lnTo>
                  <a:lnTo>
                    <a:pt x="830" y="87"/>
                  </a:lnTo>
                  <a:lnTo>
                    <a:pt x="821" y="133"/>
                  </a:lnTo>
                  <a:lnTo>
                    <a:pt x="812" y="179"/>
                  </a:lnTo>
                  <a:lnTo>
                    <a:pt x="802" y="225"/>
                  </a:lnTo>
                  <a:lnTo>
                    <a:pt x="793" y="271"/>
                  </a:lnTo>
                  <a:lnTo>
                    <a:pt x="785" y="316"/>
                  </a:lnTo>
                  <a:lnTo>
                    <a:pt x="776" y="362"/>
                  </a:lnTo>
                  <a:lnTo>
                    <a:pt x="767" y="407"/>
                  </a:lnTo>
                  <a:lnTo>
                    <a:pt x="759" y="450"/>
                  </a:lnTo>
                  <a:lnTo>
                    <a:pt x="751" y="492"/>
                  </a:lnTo>
                  <a:lnTo>
                    <a:pt x="744" y="532"/>
                  </a:lnTo>
                  <a:lnTo>
                    <a:pt x="737" y="570"/>
                  </a:lnTo>
                  <a:lnTo>
                    <a:pt x="730" y="606"/>
                  </a:lnTo>
                  <a:lnTo>
                    <a:pt x="723" y="638"/>
                  </a:lnTo>
                  <a:lnTo>
                    <a:pt x="718" y="66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 name=""/>
            <p:cNvSpPr/>
            <p:nvPr/>
          </p:nvSpPr>
          <p:spPr>
            <a:xfrm>
              <a:off x="8007840" y="6477120"/>
              <a:ext cx="217440" cy="274320"/>
            </a:xfrm>
            <a:custGeom>
              <a:avLst/>
              <a:gdLst/>
              <a:ahLst/>
              <a:rect l="l" t="t" r="r" b="b"/>
              <a:pathLst>
                <a:path w="1843" h="1943">
                  <a:moveTo>
                    <a:pt x="1592" y="1616"/>
                  </a:moveTo>
                  <a:lnTo>
                    <a:pt x="1620" y="1616"/>
                  </a:lnTo>
                  <a:lnTo>
                    <a:pt x="1570" y="1793"/>
                  </a:lnTo>
                  <a:lnTo>
                    <a:pt x="1567" y="1795"/>
                  </a:lnTo>
                  <a:lnTo>
                    <a:pt x="1560" y="1800"/>
                  </a:lnTo>
                  <a:lnTo>
                    <a:pt x="1549" y="1807"/>
                  </a:lnTo>
                  <a:lnTo>
                    <a:pt x="1534" y="1817"/>
                  </a:lnTo>
                  <a:lnTo>
                    <a:pt x="1515" y="1828"/>
                  </a:lnTo>
                  <a:lnTo>
                    <a:pt x="1493" y="1841"/>
                  </a:lnTo>
                  <a:lnTo>
                    <a:pt x="1466" y="1855"/>
                  </a:lnTo>
                  <a:lnTo>
                    <a:pt x="1437" y="1868"/>
                  </a:lnTo>
                  <a:lnTo>
                    <a:pt x="1405" y="1883"/>
                  </a:lnTo>
                  <a:lnTo>
                    <a:pt x="1370" y="1896"/>
                  </a:lnTo>
                  <a:lnTo>
                    <a:pt x="1331" y="1909"/>
                  </a:lnTo>
                  <a:lnTo>
                    <a:pt x="1291" y="1920"/>
                  </a:lnTo>
                  <a:lnTo>
                    <a:pt x="1247" y="1929"/>
                  </a:lnTo>
                  <a:lnTo>
                    <a:pt x="1202" y="1936"/>
                  </a:lnTo>
                  <a:lnTo>
                    <a:pt x="1154" y="1941"/>
                  </a:lnTo>
                  <a:lnTo>
                    <a:pt x="1104" y="1943"/>
                  </a:lnTo>
                  <a:lnTo>
                    <a:pt x="1050" y="1940"/>
                  </a:lnTo>
                  <a:lnTo>
                    <a:pt x="998" y="1933"/>
                  </a:lnTo>
                  <a:lnTo>
                    <a:pt x="947" y="1921"/>
                  </a:lnTo>
                  <a:lnTo>
                    <a:pt x="897" y="1903"/>
                  </a:lnTo>
                  <a:lnTo>
                    <a:pt x="850" y="1882"/>
                  </a:lnTo>
                  <a:lnTo>
                    <a:pt x="804" y="1854"/>
                  </a:lnTo>
                  <a:lnTo>
                    <a:pt x="761" y="1822"/>
                  </a:lnTo>
                  <a:lnTo>
                    <a:pt x="720" y="1784"/>
                  </a:lnTo>
                  <a:lnTo>
                    <a:pt x="682" y="1742"/>
                  </a:lnTo>
                  <a:lnTo>
                    <a:pt x="647" y="1694"/>
                  </a:lnTo>
                  <a:lnTo>
                    <a:pt x="617" y="1642"/>
                  </a:lnTo>
                  <a:lnTo>
                    <a:pt x="589" y="1584"/>
                  </a:lnTo>
                  <a:lnTo>
                    <a:pt x="566" y="1521"/>
                  </a:lnTo>
                  <a:lnTo>
                    <a:pt x="546" y="1453"/>
                  </a:lnTo>
                  <a:lnTo>
                    <a:pt x="531" y="1379"/>
                  </a:lnTo>
                  <a:lnTo>
                    <a:pt x="521" y="1301"/>
                  </a:lnTo>
                  <a:lnTo>
                    <a:pt x="420" y="1296"/>
                  </a:lnTo>
                  <a:lnTo>
                    <a:pt x="408" y="1295"/>
                  </a:lnTo>
                  <a:lnTo>
                    <a:pt x="395" y="1295"/>
                  </a:lnTo>
                  <a:lnTo>
                    <a:pt x="383" y="1295"/>
                  </a:lnTo>
                  <a:lnTo>
                    <a:pt x="370" y="1294"/>
                  </a:lnTo>
                  <a:lnTo>
                    <a:pt x="357" y="1294"/>
                  </a:lnTo>
                  <a:lnTo>
                    <a:pt x="342" y="1294"/>
                  </a:lnTo>
                  <a:lnTo>
                    <a:pt x="329" y="1294"/>
                  </a:lnTo>
                  <a:lnTo>
                    <a:pt x="315" y="1294"/>
                  </a:lnTo>
                  <a:lnTo>
                    <a:pt x="300" y="1294"/>
                  </a:lnTo>
                  <a:lnTo>
                    <a:pt x="287" y="1294"/>
                  </a:lnTo>
                  <a:lnTo>
                    <a:pt x="273" y="1294"/>
                  </a:lnTo>
                  <a:lnTo>
                    <a:pt x="259" y="1294"/>
                  </a:lnTo>
                  <a:lnTo>
                    <a:pt x="246" y="1294"/>
                  </a:lnTo>
                  <a:lnTo>
                    <a:pt x="233" y="1294"/>
                  </a:lnTo>
                  <a:lnTo>
                    <a:pt x="219" y="1294"/>
                  </a:lnTo>
                  <a:lnTo>
                    <a:pt x="208" y="1294"/>
                  </a:lnTo>
                  <a:lnTo>
                    <a:pt x="198" y="1294"/>
                  </a:lnTo>
                  <a:lnTo>
                    <a:pt x="187" y="1294"/>
                  </a:lnTo>
                  <a:lnTo>
                    <a:pt x="177" y="1294"/>
                  </a:lnTo>
                  <a:lnTo>
                    <a:pt x="167" y="1294"/>
                  </a:lnTo>
                  <a:lnTo>
                    <a:pt x="158" y="1294"/>
                  </a:lnTo>
                  <a:lnTo>
                    <a:pt x="148" y="1294"/>
                  </a:lnTo>
                  <a:lnTo>
                    <a:pt x="138" y="1294"/>
                  </a:lnTo>
                  <a:lnTo>
                    <a:pt x="129" y="1295"/>
                  </a:lnTo>
                  <a:lnTo>
                    <a:pt x="120" y="1295"/>
                  </a:lnTo>
                  <a:lnTo>
                    <a:pt x="111" y="1295"/>
                  </a:lnTo>
                  <a:lnTo>
                    <a:pt x="102" y="1295"/>
                  </a:lnTo>
                  <a:lnTo>
                    <a:pt x="93" y="1295"/>
                  </a:lnTo>
                  <a:lnTo>
                    <a:pt x="85" y="1295"/>
                  </a:lnTo>
                  <a:lnTo>
                    <a:pt x="77" y="1295"/>
                  </a:lnTo>
                  <a:lnTo>
                    <a:pt x="70" y="1295"/>
                  </a:lnTo>
                  <a:lnTo>
                    <a:pt x="63" y="1296"/>
                  </a:lnTo>
                  <a:lnTo>
                    <a:pt x="16" y="1296"/>
                  </a:lnTo>
                  <a:lnTo>
                    <a:pt x="14" y="1296"/>
                  </a:lnTo>
                  <a:lnTo>
                    <a:pt x="13" y="1296"/>
                  </a:lnTo>
                  <a:lnTo>
                    <a:pt x="12" y="1296"/>
                  </a:lnTo>
                  <a:lnTo>
                    <a:pt x="11" y="1296"/>
                  </a:lnTo>
                  <a:lnTo>
                    <a:pt x="10" y="1296"/>
                  </a:lnTo>
                  <a:lnTo>
                    <a:pt x="9" y="1296"/>
                  </a:lnTo>
                  <a:lnTo>
                    <a:pt x="8" y="1296"/>
                  </a:lnTo>
                  <a:lnTo>
                    <a:pt x="7" y="1296"/>
                  </a:lnTo>
                  <a:lnTo>
                    <a:pt x="6" y="1296"/>
                  </a:lnTo>
                  <a:lnTo>
                    <a:pt x="5" y="1296"/>
                  </a:lnTo>
                  <a:lnTo>
                    <a:pt x="4" y="1296"/>
                  </a:lnTo>
                  <a:lnTo>
                    <a:pt x="3" y="1296"/>
                  </a:lnTo>
                  <a:lnTo>
                    <a:pt x="2" y="1296"/>
                  </a:lnTo>
                  <a:lnTo>
                    <a:pt x="1" y="1296"/>
                  </a:lnTo>
                  <a:lnTo>
                    <a:pt x="0" y="1296"/>
                  </a:lnTo>
                  <a:lnTo>
                    <a:pt x="0" y="1291"/>
                  </a:lnTo>
                  <a:lnTo>
                    <a:pt x="11" y="1227"/>
                  </a:lnTo>
                  <a:lnTo>
                    <a:pt x="24" y="1164"/>
                  </a:lnTo>
                  <a:lnTo>
                    <a:pt x="35" y="1100"/>
                  </a:lnTo>
                  <a:lnTo>
                    <a:pt x="46" y="1035"/>
                  </a:lnTo>
                  <a:lnTo>
                    <a:pt x="57" y="972"/>
                  </a:lnTo>
                  <a:lnTo>
                    <a:pt x="68" y="907"/>
                  </a:lnTo>
                  <a:lnTo>
                    <a:pt x="78" y="842"/>
                  </a:lnTo>
                  <a:lnTo>
                    <a:pt x="87" y="778"/>
                  </a:lnTo>
                  <a:lnTo>
                    <a:pt x="97" y="712"/>
                  </a:lnTo>
                  <a:lnTo>
                    <a:pt x="107" y="647"/>
                  </a:lnTo>
                  <a:lnTo>
                    <a:pt x="115" y="582"/>
                  </a:lnTo>
                  <a:lnTo>
                    <a:pt x="123" y="517"/>
                  </a:lnTo>
                  <a:lnTo>
                    <a:pt x="131" y="451"/>
                  </a:lnTo>
                  <a:lnTo>
                    <a:pt x="139" y="387"/>
                  </a:lnTo>
                  <a:lnTo>
                    <a:pt x="147" y="321"/>
                  </a:lnTo>
                  <a:lnTo>
                    <a:pt x="154" y="256"/>
                  </a:lnTo>
                  <a:lnTo>
                    <a:pt x="155" y="256"/>
                  </a:lnTo>
                  <a:lnTo>
                    <a:pt x="158" y="256"/>
                  </a:lnTo>
                  <a:lnTo>
                    <a:pt x="163" y="256"/>
                  </a:lnTo>
                  <a:lnTo>
                    <a:pt x="170" y="256"/>
                  </a:lnTo>
                  <a:lnTo>
                    <a:pt x="178" y="256"/>
                  </a:lnTo>
                  <a:lnTo>
                    <a:pt x="187" y="256"/>
                  </a:lnTo>
                  <a:lnTo>
                    <a:pt x="198" y="257"/>
                  </a:lnTo>
                  <a:lnTo>
                    <a:pt x="208" y="257"/>
                  </a:lnTo>
                  <a:lnTo>
                    <a:pt x="219" y="257"/>
                  </a:lnTo>
                  <a:lnTo>
                    <a:pt x="232" y="258"/>
                  </a:lnTo>
                  <a:lnTo>
                    <a:pt x="243" y="258"/>
                  </a:lnTo>
                  <a:lnTo>
                    <a:pt x="254" y="258"/>
                  </a:lnTo>
                  <a:lnTo>
                    <a:pt x="264" y="258"/>
                  </a:lnTo>
                  <a:lnTo>
                    <a:pt x="275" y="258"/>
                  </a:lnTo>
                  <a:lnTo>
                    <a:pt x="283" y="258"/>
                  </a:lnTo>
                  <a:lnTo>
                    <a:pt x="291" y="260"/>
                  </a:lnTo>
                  <a:lnTo>
                    <a:pt x="533" y="263"/>
                  </a:lnTo>
                  <a:lnTo>
                    <a:pt x="542" y="262"/>
                  </a:lnTo>
                  <a:lnTo>
                    <a:pt x="552" y="262"/>
                  </a:lnTo>
                  <a:lnTo>
                    <a:pt x="562" y="262"/>
                  </a:lnTo>
                  <a:lnTo>
                    <a:pt x="572" y="262"/>
                  </a:lnTo>
                  <a:lnTo>
                    <a:pt x="582" y="262"/>
                  </a:lnTo>
                  <a:lnTo>
                    <a:pt x="592" y="261"/>
                  </a:lnTo>
                  <a:lnTo>
                    <a:pt x="602" y="261"/>
                  </a:lnTo>
                  <a:lnTo>
                    <a:pt x="613" y="261"/>
                  </a:lnTo>
                  <a:lnTo>
                    <a:pt x="623" y="260"/>
                  </a:lnTo>
                  <a:lnTo>
                    <a:pt x="634" y="260"/>
                  </a:lnTo>
                  <a:lnTo>
                    <a:pt x="644" y="258"/>
                  </a:lnTo>
                  <a:lnTo>
                    <a:pt x="655" y="258"/>
                  </a:lnTo>
                  <a:lnTo>
                    <a:pt x="666" y="257"/>
                  </a:lnTo>
                  <a:lnTo>
                    <a:pt x="677" y="257"/>
                  </a:lnTo>
                  <a:lnTo>
                    <a:pt x="688" y="256"/>
                  </a:lnTo>
                  <a:lnTo>
                    <a:pt x="701" y="256"/>
                  </a:lnTo>
                  <a:lnTo>
                    <a:pt x="698" y="262"/>
                  </a:lnTo>
                  <a:lnTo>
                    <a:pt x="696" y="268"/>
                  </a:lnTo>
                  <a:lnTo>
                    <a:pt x="694" y="274"/>
                  </a:lnTo>
                  <a:lnTo>
                    <a:pt x="692" y="281"/>
                  </a:lnTo>
                  <a:lnTo>
                    <a:pt x="689" y="287"/>
                  </a:lnTo>
                  <a:lnTo>
                    <a:pt x="687" y="294"/>
                  </a:lnTo>
                  <a:lnTo>
                    <a:pt x="686" y="302"/>
                  </a:lnTo>
                  <a:lnTo>
                    <a:pt x="684" y="309"/>
                  </a:lnTo>
                  <a:lnTo>
                    <a:pt x="683" y="316"/>
                  </a:lnTo>
                  <a:lnTo>
                    <a:pt x="682" y="323"/>
                  </a:lnTo>
                  <a:lnTo>
                    <a:pt x="681" y="330"/>
                  </a:lnTo>
                  <a:lnTo>
                    <a:pt x="680" y="339"/>
                  </a:lnTo>
                  <a:lnTo>
                    <a:pt x="679" y="346"/>
                  </a:lnTo>
                  <a:lnTo>
                    <a:pt x="679" y="354"/>
                  </a:lnTo>
                  <a:lnTo>
                    <a:pt x="679" y="361"/>
                  </a:lnTo>
                  <a:lnTo>
                    <a:pt x="679" y="369"/>
                  </a:lnTo>
                  <a:lnTo>
                    <a:pt x="660" y="367"/>
                  </a:lnTo>
                  <a:lnTo>
                    <a:pt x="640" y="366"/>
                  </a:lnTo>
                  <a:lnTo>
                    <a:pt x="622" y="364"/>
                  </a:lnTo>
                  <a:lnTo>
                    <a:pt x="604" y="363"/>
                  </a:lnTo>
                  <a:lnTo>
                    <a:pt x="587" y="362"/>
                  </a:lnTo>
                  <a:lnTo>
                    <a:pt x="570" y="361"/>
                  </a:lnTo>
                  <a:lnTo>
                    <a:pt x="552" y="360"/>
                  </a:lnTo>
                  <a:lnTo>
                    <a:pt x="535" y="359"/>
                  </a:lnTo>
                  <a:lnTo>
                    <a:pt x="517" y="358"/>
                  </a:lnTo>
                  <a:lnTo>
                    <a:pt x="500" y="358"/>
                  </a:lnTo>
                  <a:lnTo>
                    <a:pt x="482" y="357"/>
                  </a:lnTo>
                  <a:lnTo>
                    <a:pt x="464" y="356"/>
                  </a:lnTo>
                  <a:lnTo>
                    <a:pt x="446" y="356"/>
                  </a:lnTo>
                  <a:lnTo>
                    <a:pt x="426" y="356"/>
                  </a:lnTo>
                  <a:lnTo>
                    <a:pt x="407" y="356"/>
                  </a:lnTo>
                  <a:lnTo>
                    <a:pt x="387" y="356"/>
                  </a:lnTo>
                  <a:lnTo>
                    <a:pt x="382" y="356"/>
                  </a:lnTo>
                  <a:lnTo>
                    <a:pt x="377" y="356"/>
                  </a:lnTo>
                  <a:lnTo>
                    <a:pt x="372" y="356"/>
                  </a:lnTo>
                  <a:lnTo>
                    <a:pt x="366" y="356"/>
                  </a:lnTo>
                  <a:lnTo>
                    <a:pt x="361" y="356"/>
                  </a:lnTo>
                  <a:lnTo>
                    <a:pt x="356" y="356"/>
                  </a:lnTo>
                  <a:lnTo>
                    <a:pt x="349" y="356"/>
                  </a:lnTo>
                  <a:lnTo>
                    <a:pt x="344" y="356"/>
                  </a:lnTo>
                  <a:lnTo>
                    <a:pt x="339" y="356"/>
                  </a:lnTo>
                  <a:lnTo>
                    <a:pt x="334" y="356"/>
                  </a:lnTo>
                  <a:lnTo>
                    <a:pt x="329" y="356"/>
                  </a:lnTo>
                  <a:lnTo>
                    <a:pt x="324" y="356"/>
                  </a:lnTo>
                  <a:lnTo>
                    <a:pt x="320" y="356"/>
                  </a:lnTo>
                  <a:lnTo>
                    <a:pt x="316" y="356"/>
                  </a:lnTo>
                  <a:lnTo>
                    <a:pt x="312" y="356"/>
                  </a:lnTo>
                  <a:lnTo>
                    <a:pt x="310" y="356"/>
                  </a:lnTo>
                  <a:lnTo>
                    <a:pt x="304" y="385"/>
                  </a:lnTo>
                  <a:lnTo>
                    <a:pt x="299" y="411"/>
                  </a:lnTo>
                  <a:lnTo>
                    <a:pt x="295" y="435"/>
                  </a:lnTo>
                  <a:lnTo>
                    <a:pt x="291" y="457"/>
                  </a:lnTo>
                  <a:lnTo>
                    <a:pt x="287" y="477"/>
                  </a:lnTo>
                  <a:lnTo>
                    <a:pt x="284" y="496"/>
                  </a:lnTo>
                  <a:lnTo>
                    <a:pt x="281" y="513"/>
                  </a:lnTo>
                  <a:lnTo>
                    <a:pt x="278" y="530"/>
                  </a:lnTo>
                  <a:lnTo>
                    <a:pt x="275" y="548"/>
                  </a:lnTo>
                  <a:lnTo>
                    <a:pt x="272" y="565"/>
                  </a:lnTo>
                  <a:lnTo>
                    <a:pt x="268" y="585"/>
                  </a:lnTo>
                  <a:lnTo>
                    <a:pt x="265" y="605"/>
                  </a:lnTo>
                  <a:lnTo>
                    <a:pt x="261" y="627"/>
                  </a:lnTo>
                  <a:lnTo>
                    <a:pt x="258" y="651"/>
                  </a:lnTo>
                  <a:lnTo>
                    <a:pt x="254" y="678"/>
                  </a:lnTo>
                  <a:lnTo>
                    <a:pt x="250" y="709"/>
                  </a:lnTo>
                  <a:lnTo>
                    <a:pt x="252" y="709"/>
                  </a:lnTo>
                  <a:lnTo>
                    <a:pt x="255" y="709"/>
                  </a:lnTo>
                  <a:lnTo>
                    <a:pt x="259" y="709"/>
                  </a:lnTo>
                  <a:lnTo>
                    <a:pt x="262" y="709"/>
                  </a:lnTo>
                  <a:lnTo>
                    <a:pt x="266" y="709"/>
                  </a:lnTo>
                  <a:lnTo>
                    <a:pt x="272" y="709"/>
                  </a:lnTo>
                  <a:lnTo>
                    <a:pt x="276" y="709"/>
                  </a:lnTo>
                  <a:lnTo>
                    <a:pt x="281" y="709"/>
                  </a:lnTo>
                  <a:lnTo>
                    <a:pt x="286" y="709"/>
                  </a:lnTo>
                  <a:lnTo>
                    <a:pt x="291" y="709"/>
                  </a:lnTo>
                  <a:lnTo>
                    <a:pt x="297" y="709"/>
                  </a:lnTo>
                  <a:lnTo>
                    <a:pt x="302" y="709"/>
                  </a:lnTo>
                  <a:lnTo>
                    <a:pt x="308" y="709"/>
                  </a:lnTo>
                  <a:lnTo>
                    <a:pt x="315" y="709"/>
                  </a:lnTo>
                  <a:lnTo>
                    <a:pt x="321" y="709"/>
                  </a:lnTo>
                  <a:lnTo>
                    <a:pt x="327" y="709"/>
                  </a:lnTo>
                  <a:lnTo>
                    <a:pt x="336" y="708"/>
                  </a:lnTo>
                  <a:lnTo>
                    <a:pt x="347" y="708"/>
                  </a:lnTo>
                  <a:lnTo>
                    <a:pt x="358" y="708"/>
                  </a:lnTo>
                  <a:lnTo>
                    <a:pt x="368" y="708"/>
                  </a:lnTo>
                  <a:lnTo>
                    <a:pt x="379" y="707"/>
                  </a:lnTo>
                  <a:lnTo>
                    <a:pt x="390" y="707"/>
                  </a:lnTo>
                  <a:lnTo>
                    <a:pt x="402" y="706"/>
                  </a:lnTo>
                  <a:lnTo>
                    <a:pt x="413" y="705"/>
                  </a:lnTo>
                  <a:lnTo>
                    <a:pt x="425" y="704"/>
                  </a:lnTo>
                  <a:lnTo>
                    <a:pt x="436" y="704"/>
                  </a:lnTo>
                  <a:lnTo>
                    <a:pt x="450" y="703"/>
                  </a:lnTo>
                  <a:lnTo>
                    <a:pt x="462" y="702"/>
                  </a:lnTo>
                  <a:lnTo>
                    <a:pt x="475" y="701"/>
                  </a:lnTo>
                  <a:lnTo>
                    <a:pt x="490" y="700"/>
                  </a:lnTo>
                  <a:lnTo>
                    <a:pt x="503" y="699"/>
                  </a:lnTo>
                  <a:lnTo>
                    <a:pt x="518" y="698"/>
                  </a:lnTo>
                  <a:lnTo>
                    <a:pt x="516" y="704"/>
                  </a:lnTo>
                  <a:lnTo>
                    <a:pt x="515" y="711"/>
                  </a:lnTo>
                  <a:lnTo>
                    <a:pt x="513" y="718"/>
                  </a:lnTo>
                  <a:lnTo>
                    <a:pt x="512" y="724"/>
                  </a:lnTo>
                  <a:lnTo>
                    <a:pt x="510" y="732"/>
                  </a:lnTo>
                  <a:lnTo>
                    <a:pt x="509" y="739"/>
                  </a:lnTo>
                  <a:lnTo>
                    <a:pt x="508" y="746"/>
                  </a:lnTo>
                  <a:lnTo>
                    <a:pt x="507" y="753"/>
                  </a:lnTo>
                  <a:lnTo>
                    <a:pt x="506" y="760"/>
                  </a:lnTo>
                  <a:lnTo>
                    <a:pt x="506" y="766"/>
                  </a:lnTo>
                  <a:lnTo>
                    <a:pt x="506" y="774"/>
                  </a:lnTo>
                  <a:lnTo>
                    <a:pt x="505" y="780"/>
                  </a:lnTo>
                  <a:lnTo>
                    <a:pt x="506" y="787"/>
                  </a:lnTo>
                  <a:lnTo>
                    <a:pt x="506" y="793"/>
                  </a:lnTo>
                  <a:lnTo>
                    <a:pt x="507" y="799"/>
                  </a:lnTo>
                  <a:lnTo>
                    <a:pt x="508" y="805"/>
                  </a:lnTo>
                  <a:lnTo>
                    <a:pt x="493" y="803"/>
                  </a:lnTo>
                  <a:lnTo>
                    <a:pt x="478" y="802"/>
                  </a:lnTo>
                  <a:lnTo>
                    <a:pt x="464" y="801"/>
                  </a:lnTo>
                  <a:lnTo>
                    <a:pt x="451" y="799"/>
                  </a:lnTo>
                  <a:lnTo>
                    <a:pt x="436" y="798"/>
                  </a:lnTo>
                  <a:lnTo>
                    <a:pt x="424" y="798"/>
                  </a:lnTo>
                  <a:lnTo>
                    <a:pt x="411" y="797"/>
                  </a:lnTo>
                  <a:lnTo>
                    <a:pt x="399" y="796"/>
                  </a:lnTo>
                  <a:lnTo>
                    <a:pt x="386" y="795"/>
                  </a:lnTo>
                  <a:lnTo>
                    <a:pt x="374" y="795"/>
                  </a:lnTo>
                  <a:lnTo>
                    <a:pt x="363" y="794"/>
                  </a:lnTo>
                  <a:lnTo>
                    <a:pt x="351" y="794"/>
                  </a:lnTo>
                  <a:lnTo>
                    <a:pt x="341" y="794"/>
                  </a:lnTo>
                  <a:lnTo>
                    <a:pt x="330" y="794"/>
                  </a:lnTo>
                  <a:lnTo>
                    <a:pt x="320" y="794"/>
                  </a:lnTo>
                  <a:lnTo>
                    <a:pt x="310" y="794"/>
                  </a:lnTo>
                  <a:lnTo>
                    <a:pt x="305" y="794"/>
                  </a:lnTo>
                  <a:lnTo>
                    <a:pt x="301" y="794"/>
                  </a:lnTo>
                  <a:lnTo>
                    <a:pt x="297" y="794"/>
                  </a:lnTo>
                  <a:lnTo>
                    <a:pt x="294" y="794"/>
                  </a:lnTo>
                  <a:lnTo>
                    <a:pt x="291" y="794"/>
                  </a:lnTo>
                  <a:lnTo>
                    <a:pt x="288" y="794"/>
                  </a:lnTo>
                  <a:lnTo>
                    <a:pt x="285" y="794"/>
                  </a:lnTo>
                  <a:lnTo>
                    <a:pt x="283" y="794"/>
                  </a:lnTo>
                  <a:lnTo>
                    <a:pt x="281" y="794"/>
                  </a:lnTo>
                  <a:lnTo>
                    <a:pt x="279" y="794"/>
                  </a:lnTo>
                  <a:lnTo>
                    <a:pt x="277" y="794"/>
                  </a:lnTo>
                  <a:lnTo>
                    <a:pt x="275" y="795"/>
                  </a:lnTo>
                  <a:lnTo>
                    <a:pt x="273" y="795"/>
                  </a:lnTo>
                  <a:lnTo>
                    <a:pt x="272" y="796"/>
                  </a:lnTo>
                  <a:lnTo>
                    <a:pt x="269" y="796"/>
                  </a:lnTo>
                  <a:lnTo>
                    <a:pt x="268" y="797"/>
                  </a:lnTo>
                  <a:lnTo>
                    <a:pt x="267" y="797"/>
                  </a:lnTo>
                  <a:lnTo>
                    <a:pt x="266" y="797"/>
                  </a:lnTo>
                  <a:lnTo>
                    <a:pt x="265" y="797"/>
                  </a:lnTo>
                  <a:lnTo>
                    <a:pt x="263" y="797"/>
                  </a:lnTo>
                  <a:lnTo>
                    <a:pt x="262" y="797"/>
                  </a:lnTo>
                  <a:lnTo>
                    <a:pt x="261" y="797"/>
                  </a:lnTo>
                  <a:lnTo>
                    <a:pt x="260" y="797"/>
                  </a:lnTo>
                  <a:lnTo>
                    <a:pt x="258" y="797"/>
                  </a:lnTo>
                  <a:lnTo>
                    <a:pt x="256" y="797"/>
                  </a:lnTo>
                  <a:lnTo>
                    <a:pt x="254" y="797"/>
                  </a:lnTo>
                  <a:lnTo>
                    <a:pt x="252" y="797"/>
                  </a:lnTo>
                  <a:lnTo>
                    <a:pt x="249" y="797"/>
                  </a:lnTo>
                  <a:lnTo>
                    <a:pt x="246" y="797"/>
                  </a:lnTo>
                  <a:lnTo>
                    <a:pt x="243" y="797"/>
                  </a:lnTo>
                  <a:lnTo>
                    <a:pt x="239" y="797"/>
                  </a:lnTo>
                  <a:lnTo>
                    <a:pt x="236" y="797"/>
                  </a:lnTo>
                  <a:lnTo>
                    <a:pt x="231" y="825"/>
                  </a:lnTo>
                  <a:lnTo>
                    <a:pt x="226" y="853"/>
                  </a:lnTo>
                  <a:lnTo>
                    <a:pt x="222" y="878"/>
                  </a:lnTo>
                  <a:lnTo>
                    <a:pt x="219" y="904"/>
                  </a:lnTo>
                  <a:lnTo>
                    <a:pt x="215" y="929"/>
                  </a:lnTo>
                  <a:lnTo>
                    <a:pt x="212" y="952"/>
                  </a:lnTo>
                  <a:lnTo>
                    <a:pt x="208" y="976"/>
                  </a:lnTo>
                  <a:lnTo>
                    <a:pt x="205" y="999"/>
                  </a:lnTo>
                  <a:lnTo>
                    <a:pt x="202" y="1023"/>
                  </a:lnTo>
                  <a:lnTo>
                    <a:pt x="198" y="1047"/>
                  </a:lnTo>
                  <a:lnTo>
                    <a:pt x="195" y="1071"/>
                  </a:lnTo>
                  <a:lnTo>
                    <a:pt x="191" y="1097"/>
                  </a:lnTo>
                  <a:lnTo>
                    <a:pt x="187" y="1124"/>
                  </a:lnTo>
                  <a:lnTo>
                    <a:pt x="183" y="1150"/>
                  </a:lnTo>
                  <a:lnTo>
                    <a:pt x="179" y="1180"/>
                  </a:lnTo>
                  <a:lnTo>
                    <a:pt x="175" y="1211"/>
                  </a:lnTo>
                  <a:lnTo>
                    <a:pt x="176" y="1210"/>
                  </a:lnTo>
                  <a:lnTo>
                    <a:pt x="177" y="1209"/>
                  </a:lnTo>
                  <a:lnTo>
                    <a:pt x="178" y="1208"/>
                  </a:lnTo>
                  <a:lnTo>
                    <a:pt x="180" y="1207"/>
                  </a:lnTo>
                  <a:lnTo>
                    <a:pt x="182" y="1206"/>
                  </a:lnTo>
                  <a:lnTo>
                    <a:pt x="183" y="1206"/>
                  </a:lnTo>
                  <a:lnTo>
                    <a:pt x="185" y="1205"/>
                  </a:lnTo>
                  <a:lnTo>
                    <a:pt x="189" y="1205"/>
                  </a:lnTo>
                  <a:lnTo>
                    <a:pt x="191" y="1204"/>
                  </a:lnTo>
                  <a:lnTo>
                    <a:pt x="193" y="1204"/>
                  </a:lnTo>
                  <a:lnTo>
                    <a:pt x="196" y="1203"/>
                  </a:lnTo>
                  <a:lnTo>
                    <a:pt x="199" y="1203"/>
                  </a:lnTo>
                  <a:lnTo>
                    <a:pt x="202" y="1203"/>
                  </a:lnTo>
                  <a:lnTo>
                    <a:pt x="206" y="1203"/>
                  </a:lnTo>
                  <a:lnTo>
                    <a:pt x="210" y="1203"/>
                  </a:lnTo>
                  <a:lnTo>
                    <a:pt x="214" y="1203"/>
                  </a:lnTo>
                  <a:lnTo>
                    <a:pt x="220" y="1201"/>
                  </a:lnTo>
                  <a:lnTo>
                    <a:pt x="228" y="1201"/>
                  </a:lnTo>
                  <a:lnTo>
                    <a:pt x="239" y="1201"/>
                  </a:lnTo>
                  <a:lnTo>
                    <a:pt x="250" y="1201"/>
                  </a:lnTo>
                  <a:lnTo>
                    <a:pt x="262" y="1201"/>
                  </a:lnTo>
                  <a:lnTo>
                    <a:pt x="275" y="1200"/>
                  </a:lnTo>
                  <a:lnTo>
                    <a:pt x="289" y="1200"/>
                  </a:lnTo>
                  <a:lnTo>
                    <a:pt x="303" y="1200"/>
                  </a:lnTo>
                  <a:lnTo>
                    <a:pt x="318" y="1199"/>
                  </a:lnTo>
                  <a:lnTo>
                    <a:pt x="332" y="1199"/>
                  </a:lnTo>
                  <a:lnTo>
                    <a:pt x="345" y="1199"/>
                  </a:lnTo>
                  <a:lnTo>
                    <a:pt x="360" y="1198"/>
                  </a:lnTo>
                  <a:lnTo>
                    <a:pt x="372" y="1198"/>
                  </a:lnTo>
                  <a:lnTo>
                    <a:pt x="383" y="1197"/>
                  </a:lnTo>
                  <a:lnTo>
                    <a:pt x="394" y="1197"/>
                  </a:lnTo>
                  <a:lnTo>
                    <a:pt x="404" y="1197"/>
                  </a:lnTo>
                  <a:lnTo>
                    <a:pt x="411" y="1196"/>
                  </a:lnTo>
                  <a:lnTo>
                    <a:pt x="419" y="1195"/>
                  </a:lnTo>
                  <a:lnTo>
                    <a:pt x="427" y="1195"/>
                  </a:lnTo>
                  <a:lnTo>
                    <a:pt x="434" y="1194"/>
                  </a:lnTo>
                  <a:lnTo>
                    <a:pt x="443" y="1193"/>
                  </a:lnTo>
                  <a:lnTo>
                    <a:pt x="450" y="1192"/>
                  </a:lnTo>
                  <a:lnTo>
                    <a:pt x="458" y="1192"/>
                  </a:lnTo>
                  <a:lnTo>
                    <a:pt x="465" y="1191"/>
                  </a:lnTo>
                  <a:lnTo>
                    <a:pt x="472" y="1190"/>
                  </a:lnTo>
                  <a:lnTo>
                    <a:pt x="478" y="1189"/>
                  </a:lnTo>
                  <a:lnTo>
                    <a:pt x="486" y="1188"/>
                  </a:lnTo>
                  <a:lnTo>
                    <a:pt x="492" y="1188"/>
                  </a:lnTo>
                  <a:lnTo>
                    <a:pt x="499" y="1187"/>
                  </a:lnTo>
                  <a:lnTo>
                    <a:pt x="504" y="1186"/>
                  </a:lnTo>
                  <a:lnTo>
                    <a:pt x="510" y="1185"/>
                  </a:lnTo>
                  <a:lnTo>
                    <a:pt x="516" y="1185"/>
                  </a:lnTo>
                  <a:lnTo>
                    <a:pt x="516" y="1184"/>
                  </a:lnTo>
                  <a:lnTo>
                    <a:pt x="516" y="1183"/>
                  </a:lnTo>
                  <a:lnTo>
                    <a:pt x="516" y="1182"/>
                  </a:lnTo>
                  <a:lnTo>
                    <a:pt x="516" y="1181"/>
                  </a:lnTo>
                  <a:lnTo>
                    <a:pt x="516" y="1180"/>
                  </a:lnTo>
                  <a:lnTo>
                    <a:pt x="516" y="1179"/>
                  </a:lnTo>
                  <a:lnTo>
                    <a:pt x="516" y="1178"/>
                  </a:lnTo>
                  <a:lnTo>
                    <a:pt x="520" y="1062"/>
                  </a:lnTo>
                  <a:lnTo>
                    <a:pt x="534" y="948"/>
                  </a:lnTo>
                  <a:lnTo>
                    <a:pt x="555" y="838"/>
                  </a:lnTo>
                  <a:lnTo>
                    <a:pt x="585" y="732"/>
                  </a:lnTo>
                  <a:lnTo>
                    <a:pt x="622" y="629"/>
                  </a:lnTo>
                  <a:lnTo>
                    <a:pt x="667" y="531"/>
                  </a:lnTo>
                  <a:lnTo>
                    <a:pt x="718" y="440"/>
                  </a:lnTo>
                  <a:lnTo>
                    <a:pt x="776" y="356"/>
                  </a:lnTo>
                  <a:lnTo>
                    <a:pt x="839" y="278"/>
                  </a:lnTo>
                  <a:lnTo>
                    <a:pt x="909" y="208"/>
                  </a:lnTo>
                  <a:lnTo>
                    <a:pt x="983" y="148"/>
                  </a:lnTo>
                  <a:lnTo>
                    <a:pt x="1063" y="96"/>
                  </a:lnTo>
                  <a:lnTo>
                    <a:pt x="1147" y="55"/>
                  </a:lnTo>
                  <a:lnTo>
                    <a:pt x="1236" y="25"/>
                  </a:lnTo>
                  <a:lnTo>
                    <a:pt x="1328" y="6"/>
                  </a:lnTo>
                  <a:lnTo>
                    <a:pt x="1424" y="0"/>
                  </a:lnTo>
                  <a:lnTo>
                    <a:pt x="1467" y="1"/>
                  </a:lnTo>
                  <a:lnTo>
                    <a:pt x="1509" y="5"/>
                  </a:lnTo>
                  <a:lnTo>
                    <a:pt x="1550" y="11"/>
                  </a:lnTo>
                  <a:lnTo>
                    <a:pt x="1588" y="18"/>
                  </a:lnTo>
                  <a:lnTo>
                    <a:pt x="1625" y="29"/>
                  </a:lnTo>
                  <a:lnTo>
                    <a:pt x="1659" y="39"/>
                  </a:lnTo>
                  <a:lnTo>
                    <a:pt x="1690" y="50"/>
                  </a:lnTo>
                  <a:lnTo>
                    <a:pt x="1720" y="61"/>
                  </a:lnTo>
                  <a:lnTo>
                    <a:pt x="1747" y="74"/>
                  </a:lnTo>
                  <a:lnTo>
                    <a:pt x="1770" y="85"/>
                  </a:lnTo>
                  <a:lnTo>
                    <a:pt x="1791" y="95"/>
                  </a:lnTo>
                  <a:lnTo>
                    <a:pt x="1808" y="106"/>
                  </a:lnTo>
                  <a:lnTo>
                    <a:pt x="1823" y="114"/>
                  </a:lnTo>
                  <a:lnTo>
                    <a:pt x="1833" y="120"/>
                  </a:lnTo>
                  <a:lnTo>
                    <a:pt x="1840" y="125"/>
                  </a:lnTo>
                  <a:lnTo>
                    <a:pt x="1843" y="127"/>
                  </a:lnTo>
                  <a:lnTo>
                    <a:pt x="1837" y="140"/>
                  </a:lnTo>
                  <a:lnTo>
                    <a:pt x="1831" y="154"/>
                  </a:lnTo>
                  <a:lnTo>
                    <a:pt x="1825" y="168"/>
                  </a:lnTo>
                  <a:lnTo>
                    <a:pt x="1818" y="182"/>
                  </a:lnTo>
                  <a:lnTo>
                    <a:pt x="1813" y="196"/>
                  </a:lnTo>
                  <a:lnTo>
                    <a:pt x="1807" y="210"/>
                  </a:lnTo>
                  <a:lnTo>
                    <a:pt x="1802" y="225"/>
                  </a:lnTo>
                  <a:lnTo>
                    <a:pt x="1797" y="238"/>
                  </a:lnTo>
                  <a:lnTo>
                    <a:pt x="1792" y="252"/>
                  </a:lnTo>
                  <a:lnTo>
                    <a:pt x="1788" y="266"/>
                  </a:lnTo>
                  <a:lnTo>
                    <a:pt x="1783" y="279"/>
                  </a:lnTo>
                  <a:lnTo>
                    <a:pt x="1778" y="292"/>
                  </a:lnTo>
                  <a:lnTo>
                    <a:pt x="1775" y="305"/>
                  </a:lnTo>
                  <a:lnTo>
                    <a:pt x="1771" y="317"/>
                  </a:lnTo>
                  <a:lnTo>
                    <a:pt x="1768" y="329"/>
                  </a:lnTo>
                  <a:lnTo>
                    <a:pt x="1766" y="342"/>
                  </a:lnTo>
                  <a:lnTo>
                    <a:pt x="1742" y="342"/>
                  </a:lnTo>
                  <a:lnTo>
                    <a:pt x="1740" y="339"/>
                  </a:lnTo>
                  <a:lnTo>
                    <a:pt x="1734" y="331"/>
                  </a:lnTo>
                  <a:lnTo>
                    <a:pt x="1727" y="320"/>
                  </a:lnTo>
                  <a:lnTo>
                    <a:pt x="1718" y="306"/>
                  </a:lnTo>
                  <a:lnTo>
                    <a:pt x="1706" y="288"/>
                  </a:lnTo>
                  <a:lnTo>
                    <a:pt x="1691" y="270"/>
                  </a:lnTo>
                  <a:lnTo>
                    <a:pt x="1674" y="249"/>
                  </a:lnTo>
                  <a:lnTo>
                    <a:pt x="1653" y="229"/>
                  </a:lnTo>
                  <a:lnTo>
                    <a:pt x="1631" y="208"/>
                  </a:lnTo>
                  <a:lnTo>
                    <a:pt x="1606" y="189"/>
                  </a:lnTo>
                  <a:lnTo>
                    <a:pt x="1579" y="169"/>
                  </a:lnTo>
                  <a:lnTo>
                    <a:pt x="1548" y="153"/>
                  </a:lnTo>
                  <a:lnTo>
                    <a:pt x="1515" y="138"/>
                  </a:lnTo>
                  <a:lnTo>
                    <a:pt x="1480" y="128"/>
                  </a:lnTo>
                  <a:lnTo>
                    <a:pt x="1442" y="121"/>
                  </a:lnTo>
                  <a:lnTo>
                    <a:pt x="1402" y="119"/>
                  </a:lnTo>
                  <a:lnTo>
                    <a:pt x="1338" y="124"/>
                  </a:lnTo>
                  <a:lnTo>
                    <a:pt x="1274" y="140"/>
                  </a:lnTo>
                  <a:lnTo>
                    <a:pt x="1212" y="168"/>
                  </a:lnTo>
                  <a:lnTo>
                    <a:pt x="1151" y="205"/>
                  </a:lnTo>
                  <a:lnTo>
                    <a:pt x="1093" y="251"/>
                  </a:lnTo>
                  <a:lnTo>
                    <a:pt x="1038" y="307"/>
                  </a:lnTo>
                  <a:lnTo>
                    <a:pt x="985" y="371"/>
                  </a:lnTo>
                  <a:lnTo>
                    <a:pt x="936" y="443"/>
                  </a:lnTo>
                  <a:lnTo>
                    <a:pt x="891" y="522"/>
                  </a:lnTo>
                  <a:lnTo>
                    <a:pt x="850" y="609"/>
                  </a:lnTo>
                  <a:lnTo>
                    <a:pt x="814" y="703"/>
                  </a:lnTo>
                  <a:lnTo>
                    <a:pt x="785" y="801"/>
                  </a:lnTo>
                  <a:lnTo>
                    <a:pt x="760" y="906"/>
                  </a:lnTo>
                  <a:lnTo>
                    <a:pt x="743" y="1016"/>
                  </a:lnTo>
                  <a:lnTo>
                    <a:pt x="731" y="1131"/>
                  </a:lnTo>
                  <a:lnTo>
                    <a:pt x="728" y="1250"/>
                  </a:lnTo>
                  <a:lnTo>
                    <a:pt x="730" y="1313"/>
                  </a:lnTo>
                  <a:lnTo>
                    <a:pt x="736" y="1374"/>
                  </a:lnTo>
                  <a:lnTo>
                    <a:pt x="746" y="1431"/>
                  </a:lnTo>
                  <a:lnTo>
                    <a:pt x="759" y="1486"/>
                  </a:lnTo>
                  <a:lnTo>
                    <a:pt x="777" y="1536"/>
                  </a:lnTo>
                  <a:lnTo>
                    <a:pt x="797" y="1584"/>
                  </a:lnTo>
                  <a:lnTo>
                    <a:pt x="821" y="1627"/>
                  </a:lnTo>
                  <a:lnTo>
                    <a:pt x="848" y="1667"/>
                  </a:lnTo>
                  <a:lnTo>
                    <a:pt x="877" y="1702"/>
                  </a:lnTo>
                  <a:lnTo>
                    <a:pt x="910" y="1734"/>
                  </a:lnTo>
                  <a:lnTo>
                    <a:pt x="945" y="1761"/>
                  </a:lnTo>
                  <a:lnTo>
                    <a:pt x="982" y="1783"/>
                  </a:lnTo>
                  <a:lnTo>
                    <a:pt x="1021" y="1802"/>
                  </a:lnTo>
                  <a:lnTo>
                    <a:pt x="1063" y="1814"/>
                  </a:lnTo>
                  <a:lnTo>
                    <a:pt x="1106" y="1822"/>
                  </a:lnTo>
                  <a:lnTo>
                    <a:pt x="1153" y="1825"/>
                  </a:lnTo>
                  <a:lnTo>
                    <a:pt x="1198" y="1822"/>
                  </a:lnTo>
                  <a:lnTo>
                    <a:pt x="1242" y="1816"/>
                  </a:lnTo>
                  <a:lnTo>
                    <a:pt x="1285" y="1806"/>
                  </a:lnTo>
                  <a:lnTo>
                    <a:pt x="1325" y="1793"/>
                  </a:lnTo>
                  <a:lnTo>
                    <a:pt x="1364" y="1776"/>
                  </a:lnTo>
                  <a:lnTo>
                    <a:pt x="1399" y="1759"/>
                  </a:lnTo>
                  <a:lnTo>
                    <a:pt x="1433" y="1740"/>
                  </a:lnTo>
                  <a:lnTo>
                    <a:pt x="1464" y="1721"/>
                  </a:lnTo>
                  <a:lnTo>
                    <a:pt x="1493" y="1700"/>
                  </a:lnTo>
                  <a:lnTo>
                    <a:pt x="1517" y="1682"/>
                  </a:lnTo>
                  <a:lnTo>
                    <a:pt x="1540" y="1664"/>
                  </a:lnTo>
                  <a:lnTo>
                    <a:pt x="1557" y="1648"/>
                  </a:lnTo>
                  <a:lnTo>
                    <a:pt x="1573" y="1635"/>
                  </a:lnTo>
                  <a:lnTo>
                    <a:pt x="1583" y="1624"/>
                  </a:lnTo>
                  <a:lnTo>
                    <a:pt x="1589" y="1618"/>
                  </a:lnTo>
                  <a:lnTo>
                    <a:pt x="1592" y="161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 name=""/>
            <p:cNvSpPr/>
            <p:nvPr/>
          </p:nvSpPr>
          <p:spPr>
            <a:xfrm>
              <a:off x="8153280" y="6540480"/>
              <a:ext cx="186840" cy="154080"/>
            </a:xfrm>
            <a:custGeom>
              <a:avLst/>
              <a:gdLst/>
              <a:ahLst/>
              <a:rect l="l" t="t" r="r" b="b"/>
              <a:pathLst>
                <a:path w="1578" h="1092">
                  <a:moveTo>
                    <a:pt x="1578" y="430"/>
                  </a:moveTo>
                  <a:lnTo>
                    <a:pt x="1575" y="484"/>
                  </a:lnTo>
                  <a:lnTo>
                    <a:pt x="1569" y="540"/>
                  </a:lnTo>
                  <a:lnTo>
                    <a:pt x="1558" y="597"/>
                  </a:lnTo>
                  <a:lnTo>
                    <a:pt x="1543" y="654"/>
                  </a:lnTo>
                  <a:lnTo>
                    <a:pt x="1524" y="709"/>
                  </a:lnTo>
                  <a:lnTo>
                    <a:pt x="1500" y="763"/>
                  </a:lnTo>
                  <a:lnTo>
                    <a:pt x="1473" y="816"/>
                  </a:lnTo>
                  <a:lnTo>
                    <a:pt x="1442" y="866"/>
                  </a:lnTo>
                  <a:lnTo>
                    <a:pt x="1406" y="912"/>
                  </a:lnTo>
                  <a:lnTo>
                    <a:pt x="1367" y="954"/>
                  </a:lnTo>
                  <a:lnTo>
                    <a:pt x="1324" y="991"/>
                  </a:lnTo>
                  <a:lnTo>
                    <a:pt x="1277" y="1024"/>
                  </a:lnTo>
                  <a:lnTo>
                    <a:pt x="1226" y="1050"/>
                  </a:lnTo>
                  <a:lnTo>
                    <a:pt x="1171" y="1069"/>
                  </a:lnTo>
                  <a:lnTo>
                    <a:pt x="1114" y="1082"/>
                  </a:lnTo>
                  <a:lnTo>
                    <a:pt x="1053" y="1087"/>
                  </a:lnTo>
                  <a:lnTo>
                    <a:pt x="1012" y="1085"/>
                  </a:lnTo>
                  <a:lnTo>
                    <a:pt x="975" y="1078"/>
                  </a:lnTo>
                  <a:lnTo>
                    <a:pt x="941" y="1070"/>
                  </a:lnTo>
                  <a:lnTo>
                    <a:pt x="910" y="1059"/>
                  </a:lnTo>
                  <a:lnTo>
                    <a:pt x="884" y="1046"/>
                  </a:lnTo>
                  <a:lnTo>
                    <a:pt x="859" y="1029"/>
                  </a:lnTo>
                  <a:lnTo>
                    <a:pt x="837" y="1013"/>
                  </a:lnTo>
                  <a:lnTo>
                    <a:pt x="819" y="994"/>
                  </a:lnTo>
                  <a:lnTo>
                    <a:pt x="803" y="976"/>
                  </a:lnTo>
                  <a:lnTo>
                    <a:pt x="788" y="956"/>
                  </a:lnTo>
                  <a:lnTo>
                    <a:pt x="777" y="938"/>
                  </a:lnTo>
                  <a:lnTo>
                    <a:pt x="767" y="919"/>
                  </a:lnTo>
                  <a:lnTo>
                    <a:pt x="759" y="902"/>
                  </a:lnTo>
                  <a:lnTo>
                    <a:pt x="751" y="886"/>
                  </a:lnTo>
                  <a:lnTo>
                    <a:pt x="746" y="871"/>
                  </a:lnTo>
                  <a:lnTo>
                    <a:pt x="743" y="860"/>
                  </a:lnTo>
                  <a:lnTo>
                    <a:pt x="736" y="871"/>
                  </a:lnTo>
                  <a:lnTo>
                    <a:pt x="728" y="886"/>
                  </a:lnTo>
                  <a:lnTo>
                    <a:pt x="717" y="901"/>
                  </a:lnTo>
                  <a:lnTo>
                    <a:pt x="703" y="919"/>
                  </a:lnTo>
                  <a:lnTo>
                    <a:pt x="689" y="938"/>
                  </a:lnTo>
                  <a:lnTo>
                    <a:pt x="671" y="957"/>
                  </a:lnTo>
                  <a:lnTo>
                    <a:pt x="651" y="977"/>
                  </a:lnTo>
                  <a:lnTo>
                    <a:pt x="629" y="996"/>
                  </a:lnTo>
                  <a:lnTo>
                    <a:pt x="605" y="1015"/>
                  </a:lnTo>
                  <a:lnTo>
                    <a:pt x="577" y="1032"/>
                  </a:lnTo>
                  <a:lnTo>
                    <a:pt x="549" y="1049"/>
                  </a:lnTo>
                  <a:lnTo>
                    <a:pt x="516" y="1063"/>
                  </a:lnTo>
                  <a:lnTo>
                    <a:pt x="481" y="1074"/>
                  </a:lnTo>
                  <a:lnTo>
                    <a:pt x="444" y="1084"/>
                  </a:lnTo>
                  <a:lnTo>
                    <a:pt x="403" y="1090"/>
                  </a:lnTo>
                  <a:lnTo>
                    <a:pt x="361" y="1092"/>
                  </a:lnTo>
                  <a:lnTo>
                    <a:pt x="320" y="1090"/>
                  </a:lnTo>
                  <a:lnTo>
                    <a:pt x="282" y="1084"/>
                  </a:lnTo>
                  <a:lnTo>
                    <a:pt x="245" y="1074"/>
                  </a:lnTo>
                  <a:lnTo>
                    <a:pt x="212" y="1062"/>
                  </a:lnTo>
                  <a:lnTo>
                    <a:pt x="180" y="1046"/>
                  </a:lnTo>
                  <a:lnTo>
                    <a:pt x="150" y="1025"/>
                  </a:lnTo>
                  <a:lnTo>
                    <a:pt x="122" y="1003"/>
                  </a:lnTo>
                  <a:lnTo>
                    <a:pt x="98" y="977"/>
                  </a:lnTo>
                  <a:lnTo>
                    <a:pt x="75" y="947"/>
                  </a:lnTo>
                  <a:lnTo>
                    <a:pt x="56" y="914"/>
                  </a:lnTo>
                  <a:lnTo>
                    <a:pt x="39" y="879"/>
                  </a:lnTo>
                  <a:lnTo>
                    <a:pt x="25" y="841"/>
                  </a:lnTo>
                  <a:lnTo>
                    <a:pt x="15" y="800"/>
                  </a:lnTo>
                  <a:lnTo>
                    <a:pt x="7" y="756"/>
                  </a:lnTo>
                  <a:lnTo>
                    <a:pt x="2" y="710"/>
                  </a:lnTo>
                  <a:lnTo>
                    <a:pt x="0" y="662"/>
                  </a:lnTo>
                  <a:lnTo>
                    <a:pt x="3" y="606"/>
                  </a:lnTo>
                  <a:lnTo>
                    <a:pt x="9" y="550"/>
                  </a:lnTo>
                  <a:lnTo>
                    <a:pt x="20" y="493"/>
                  </a:lnTo>
                  <a:lnTo>
                    <a:pt x="34" y="436"/>
                  </a:lnTo>
                  <a:lnTo>
                    <a:pt x="54" y="380"/>
                  </a:lnTo>
                  <a:lnTo>
                    <a:pt x="77" y="324"/>
                  </a:lnTo>
                  <a:lnTo>
                    <a:pt x="105" y="272"/>
                  </a:lnTo>
                  <a:lnTo>
                    <a:pt x="137" y="222"/>
                  </a:lnTo>
                  <a:lnTo>
                    <a:pt x="173" y="175"/>
                  </a:lnTo>
                  <a:lnTo>
                    <a:pt x="213" y="132"/>
                  </a:lnTo>
                  <a:lnTo>
                    <a:pt x="256" y="94"/>
                  </a:lnTo>
                  <a:lnTo>
                    <a:pt x="304" y="63"/>
                  </a:lnTo>
                  <a:lnTo>
                    <a:pt x="355" y="36"/>
                  </a:lnTo>
                  <a:lnTo>
                    <a:pt x="410" y="16"/>
                  </a:lnTo>
                  <a:lnTo>
                    <a:pt x="469" y="4"/>
                  </a:lnTo>
                  <a:lnTo>
                    <a:pt x="532" y="0"/>
                  </a:lnTo>
                  <a:lnTo>
                    <a:pt x="573" y="1"/>
                  </a:lnTo>
                  <a:lnTo>
                    <a:pt x="610" y="7"/>
                  </a:lnTo>
                  <a:lnTo>
                    <a:pt x="645" y="15"/>
                  </a:lnTo>
                  <a:lnTo>
                    <a:pt x="676" y="27"/>
                  </a:lnTo>
                  <a:lnTo>
                    <a:pt x="702" y="41"/>
                  </a:lnTo>
                  <a:lnTo>
                    <a:pt x="727" y="56"/>
                  </a:lnTo>
                  <a:lnTo>
                    <a:pt x="748" y="74"/>
                  </a:lnTo>
                  <a:lnTo>
                    <a:pt x="767" y="92"/>
                  </a:lnTo>
                  <a:lnTo>
                    <a:pt x="783" y="112"/>
                  </a:lnTo>
                  <a:lnTo>
                    <a:pt x="797" y="130"/>
                  </a:lnTo>
                  <a:lnTo>
                    <a:pt x="809" y="150"/>
                  </a:lnTo>
                  <a:lnTo>
                    <a:pt x="819" y="168"/>
                  </a:lnTo>
                  <a:lnTo>
                    <a:pt x="827" y="186"/>
                  </a:lnTo>
                  <a:lnTo>
                    <a:pt x="833" y="202"/>
                  </a:lnTo>
                  <a:lnTo>
                    <a:pt x="838" y="217"/>
                  </a:lnTo>
                  <a:lnTo>
                    <a:pt x="843" y="229"/>
                  </a:lnTo>
                  <a:lnTo>
                    <a:pt x="849" y="217"/>
                  </a:lnTo>
                  <a:lnTo>
                    <a:pt x="858" y="203"/>
                  </a:lnTo>
                  <a:lnTo>
                    <a:pt x="868" y="187"/>
                  </a:lnTo>
                  <a:lnTo>
                    <a:pt x="881" y="170"/>
                  </a:lnTo>
                  <a:lnTo>
                    <a:pt x="896" y="152"/>
                  </a:lnTo>
                  <a:lnTo>
                    <a:pt x="913" y="133"/>
                  </a:lnTo>
                  <a:lnTo>
                    <a:pt x="933" y="114"/>
                  </a:lnTo>
                  <a:lnTo>
                    <a:pt x="954" y="95"/>
                  </a:lnTo>
                  <a:lnTo>
                    <a:pt x="979" y="78"/>
                  </a:lnTo>
                  <a:lnTo>
                    <a:pt x="1005" y="61"/>
                  </a:lnTo>
                  <a:lnTo>
                    <a:pt x="1035" y="45"/>
                  </a:lnTo>
                  <a:lnTo>
                    <a:pt x="1067" y="32"/>
                  </a:lnTo>
                  <a:lnTo>
                    <a:pt x="1102" y="21"/>
                  </a:lnTo>
                  <a:lnTo>
                    <a:pt x="1139" y="12"/>
                  </a:lnTo>
                  <a:lnTo>
                    <a:pt x="1179" y="6"/>
                  </a:lnTo>
                  <a:lnTo>
                    <a:pt x="1223" y="5"/>
                  </a:lnTo>
                  <a:lnTo>
                    <a:pt x="1262" y="6"/>
                  </a:lnTo>
                  <a:lnTo>
                    <a:pt x="1299" y="12"/>
                  </a:lnTo>
                  <a:lnTo>
                    <a:pt x="1335" y="22"/>
                  </a:lnTo>
                  <a:lnTo>
                    <a:pt x="1369" y="34"/>
                  </a:lnTo>
                  <a:lnTo>
                    <a:pt x="1401" y="50"/>
                  </a:lnTo>
                  <a:lnTo>
                    <a:pt x="1430" y="69"/>
                  </a:lnTo>
                  <a:lnTo>
                    <a:pt x="1457" y="92"/>
                  </a:lnTo>
                  <a:lnTo>
                    <a:pt x="1482" y="118"/>
                  </a:lnTo>
                  <a:lnTo>
                    <a:pt x="1503" y="147"/>
                  </a:lnTo>
                  <a:lnTo>
                    <a:pt x="1523" y="179"/>
                  </a:lnTo>
                  <a:lnTo>
                    <a:pt x="1539" y="213"/>
                  </a:lnTo>
                  <a:lnTo>
                    <a:pt x="1553" y="251"/>
                  </a:lnTo>
                  <a:lnTo>
                    <a:pt x="1564" y="291"/>
                  </a:lnTo>
                  <a:lnTo>
                    <a:pt x="1571" y="336"/>
                  </a:lnTo>
                  <a:lnTo>
                    <a:pt x="1576" y="381"/>
                  </a:lnTo>
                  <a:lnTo>
                    <a:pt x="1578" y="430"/>
                  </a:lnTo>
                  <a:close/>
                  <a:moveTo>
                    <a:pt x="722" y="416"/>
                  </a:moveTo>
                  <a:lnTo>
                    <a:pt x="721" y="386"/>
                  </a:lnTo>
                  <a:lnTo>
                    <a:pt x="720" y="357"/>
                  </a:lnTo>
                  <a:lnTo>
                    <a:pt x="717" y="328"/>
                  </a:lnTo>
                  <a:lnTo>
                    <a:pt x="712" y="301"/>
                  </a:lnTo>
                  <a:lnTo>
                    <a:pt x="707" y="273"/>
                  </a:lnTo>
                  <a:lnTo>
                    <a:pt x="701" y="246"/>
                  </a:lnTo>
                  <a:lnTo>
                    <a:pt x="693" y="222"/>
                  </a:lnTo>
                  <a:lnTo>
                    <a:pt x="683" y="198"/>
                  </a:lnTo>
                  <a:lnTo>
                    <a:pt x="670" y="176"/>
                  </a:lnTo>
                  <a:lnTo>
                    <a:pt x="656" y="156"/>
                  </a:lnTo>
                  <a:lnTo>
                    <a:pt x="640" y="139"/>
                  </a:lnTo>
                  <a:lnTo>
                    <a:pt x="620" y="124"/>
                  </a:lnTo>
                  <a:lnTo>
                    <a:pt x="599" y="112"/>
                  </a:lnTo>
                  <a:lnTo>
                    <a:pt x="575" y="104"/>
                  </a:lnTo>
                  <a:lnTo>
                    <a:pt x="549" y="97"/>
                  </a:lnTo>
                  <a:lnTo>
                    <a:pt x="519" y="96"/>
                  </a:lnTo>
                  <a:lnTo>
                    <a:pt x="476" y="101"/>
                  </a:lnTo>
                  <a:lnTo>
                    <a:pt x="436" y="112"/>
                  </a:lnTo>
                  <a:lnTo>
                    <a:pt x="399" y="131"/>
                  </a:lnTo>
                  <a:lnTo>
                    <a:pt x="365" y="157"/>
                  </a:lnTo>
                  <a:lnTo>
                    <a:pt x="333" y="188"/>
                  </a:lnTo>
                  <a:lnTo>
                    <a:pt x="306" y="223"/>
                  </a:lnTo>
                  <a:lnTo>
                    <a:pt x="280" y="263"/>
                  </a:lnTo>
                  <a:lnTo>
                    <a:pt x="257" y="306"/>
                  </a:lnTo>
                  <a:lnTo>
                    <a:pt x="236" y="351"/>
                  </a:lnTo>
                  <a:lnTo>
                    <a:pt x="219" y="398"/>
                  </a:lnTo>
                  <a:lnTo>
                    <a:pt x="204" y="446"/>
                  </a:lnTo>
                  <a:lnTo>
                    <a:pt x="192" y="495"/>
                  </a:lnTo>
                  <a:lnTo>
                    <a:pt x="183" y="543"/>
                  </a:lnTo>
                  <a:lnTo>
                    <a:pt x="177" y="590"/>
                  </a:lnTo>
                  <a:lnTo>
                    <a:pt x="173" y="634"/>
                  </a:lnTo>
                  <a:lnTo>
                    <a:pt x="172" y="676"/>
                  </a:lnTo>
                  <a:lnTo>
                    <a:pt x="172" y="705"/>
                  </a:lnTo>
                  <a:lnTo>
                    <a:pt x="173" y="734"/>
                  </a:lnTo>
                  <a:lnTo>
                    <a:pt x="176" y="762"/>
                  </a:lnTo>
                  <a:lnTo>
                    <a:pt x="180" y="790"/>
                  </a:lnTo>
                  <a:lnTo>
                    <a:pt x="185" y="818"/>
                  </a:lnTo>
                  <a:lnTo>
                    <a:pt x="192" y="845"/>
                  </a:lnTo>
                  <a:lnTo>
                    <a:pt x="200" y="869"/>
                  </a:lnTo>
                  <a:lnTo>
                    <a:pt x="210" y="893"/>
                  </a:lnTo>
                  <a:lnTo>
                    <a:pt x="223" y="914"/>
                  </a:lnTo>
                  <a:lnTo>
                    <a:pt x="237" y="935"/>
                  </a:lnTo>
                  <a:lnTo>
                    <a:pt x="254" y="952"/>
                  </a:lnTo>
                  <a:lnTo>
                    <a:pt x="273" y="967"/>
                  </a:lnTo>
                  <a:lnTo>
                    <a:pt x="293" y="979"/>
                  </a:lnTo>
                  <a:lnTo>
                    <a:pt x="318" y="987"/>
                  </a:lnTo>
                  <a:lnTo>
                    <a:pt x="345" y="993"/>
                  </a:lnTo>
                  <a:lnTo>
                    <a:pt x="374" y="995"/>
                  </a:lnTo>
                  <a:lnTo>
                    <a:pt x="416" y="990"/>
                  </a:lnTo>
                  <a:lnTo>
                    <a:pt x="456" y="979"/>
                  </a:lnTo>
                  <a:lnTo>
                    <a:pt x="493" y="959"/>
                  </a:lnTo>
                  <a:lnTo>
                    <a:pt x="527" y="935"/>
                  </a:lnTo>
                  <a:lnTo>
                    <a:pt x="559" y="904"/>
                  </a:lnTo>
                  <a:lnTo>
                    <a:pt x="586" y="868"/>
                  </a:lnTo>
                  <a:lnTo>
                    <a:pt x="612" y="829"/>
                  </a:lnTo>
                  <a:lnTo>
                    <a:pt x="636" y="786"/>
                  </a:lnTo>
                  <a:lnTo>
                    <a:pt x="656" y="741"/>
                  </a:lnTo>
                  <a:lnTo>
                    <a:pt x="674" y="694"/>
                  </a:lnTo>
                  <a:lnTo>
                    <a:pt x="688" y="645"/>
                  </a:lnTo>
                  <a:lnTo>
                    <a:pt x="700" y="597"/>
                  </a:lnTo>
                  <a:lnTo>
                    <a:pt x="709" y="549"/>
                  </a:lnTo>
                  <a:lnTo>
                    <a:pt x="716" y="502"/>
                  </a:lnTo>
                  <a:lnTo>
                    <a:pt x="720" y="458"/>
                  </a:lnTo>
                  <a:lnTo>
                    <a:pt x="722" y="416"/>
                  </a:lnTo>
                  <a:close/>
                  <a:moveTo>
                    <a:pt x="1396" y="416"/>
                  </a:moveTo>
                  <a:lnTo>
                    <a:pt x="1395" y="387"/>
                  </a:lnTo>
                  <a:lnTo>
                    <a:pt x="1394" y="358"/>
                  </a:lnTo>
                  <a:lnTo>
                    <a:pt x="1392" y="330"/>
                  </a:lnTo>
                  <a:lnTo>
                    <a:pt x="1389" y="303"/>
                  </a:lnTo>
                  <a:lnTo>
                    <a:pt x="1383" y="276"/>
                  </a:lnTo>
                  <a:lnTo>
                    <a:pt x="1377" y="249"/>
                  </a:lnTo>
                  <a:lnTo>
                    <a:pt x="1370" y="225"/>
                  </a:lnTo>
                  <a:lnTo>
                    <a:pt x="1361" y="202"/>
                  </a:lnTo>
                  <a:lnTo>
                    <a:pt x="1349" y="181"/>
                  </a:lnTo>
                  <a:lnTo>
                    <a:pt x="1335" y="161"/>
                  </a:lnTo>
                  <a:lnTo>
                    <a:pt x="1320" y="145"/>
                  </a:lnTo>
                  <a:lnTo>
                    <a:pt x="1302" y="129"/>
                  </a:lnTo>
                  <a:lnTo>
                    <a:pt x="1281" y="118"/>
                  </a:lnTo>
                  <a:lnTo>
                    <a:pt x="1256" y="110"/>
                  </a:lnTo>
                  <a:lnTo>
                    <a:pt x="1230" y="104"/>
                  </a:lnTo>
                  <a:lnTo>
                    <a:pt x="1201" y="103"/>
                  </a:lnTo>
                  <a:lnTo>
                    <a:pt x="1158" y="106"/>
                  </a:lnTo>
                  <a:lnTo>
                    <a:pt x="1118" y="118"/>
                  </a:lnTo>
                  <a:lnTo>
                    <a:pt x="1082" y="136"/>
                  </a:lnTo>
                  <a:lnTo>
                    <a:pt x="1048" y="162"/>
                  </a:lnTo>
                  <a:lnTo>
                    <a:pt x="1018" y="192"/>
                  </a:lnTo>
                  <a:lnTo>
                    <a:pt x="989" y="227"/>
                  </a:lnTo>
                  <a:lnTo>
                    <a:pt x="964" y="266"/>
                  </a:lnTo>
                  <a:lnTo>
                    <a:pt x="942" y="309"/>
                  </a:lnTo>
                  <a:lnTo>
                    <a:pt x="921" y="353"/>
                  </a:lnTo>
                  <a:lnTo>
                    <a:pt x="905" y="399"/>
                  </a:lnTo>
                  <a:lnTo>
                    <a:pt x="891" y="447"/>
                  </a:lnTo>
                  <a:lnTo>
                    <a:pt x="878" y="495"/>
                  </a:lnTo>
                  <a:lnTo>
                    <a:pt x="870" y="542"/>
                  </a:lnTo>
                  <a:lnTo>
                    <a:pt x="863" y="588"/>
                  </a:lnTo>
                  <a:lnTo>
                    <a:pt x="860" y="631"/>
                  </a:lnTo>
                  <a:lnTo>
                    <a:pt x="859" y="673"/>
                  </a:lnTo>
                  <a:lnTo>
                    <a:pt x="859" y="701"/>
                  </a:lnTo>
                  <a:lnTo>
                    <a:pt x="860" y="730"/>
                  </a:lnTo>
                  <a:lnTo>
                    <a:pt x="863" y="758"/>
                  </a:lnTo>
                  <a:lnTo>
                    <a:pt x="866" y="786"/>
                  </a:lnTo>
                  <a:lnTo>
                    <a:pt x="871" y="813"/>
                  </a:lnTo>
                  <a:lnTo>
                    <a:pt x="877" y="839"/>
                  </a:lnTo>
                  <a:lnTo>
                    <a:pt x="886" y="864"/>
                  </a:lnTo>
                  <a:lnTo>
                    <a:pt x="896" y="888"/>
                  </a:lnTo>
                  <a:lnTo>
                    <a:pt x="907" y="909"/>
                  </a:lnTo>
                  <a:lnTo>
                    <a:pt x="921" y="929"/>
                  </a:lnTo>
                  <a:lnTo>
                    <a:pt x="938" y="946"/>
                  </a:lnTo>
                  <a:lnTo>
                    <a:pt x="956" y="960"/>
                  </a:lnTo>
                  <a:lnTo>
                    <a:pt x="977" y="973"/>
                  </a:lnTo>
                  <a:lnTo>
                    <a:pt x="1001" y="981"/>
                  </a:lnTo>
                  <a:lnTo>
                    <a:pt x="1028" y="987"/>
                  </a:lnTo>
                  <a:lnTo>
                    <a:pt x="1058" y="989"/>
                  </a:lnTo>
                  <a:lnTo>
                    <a:pt x="1099" y="985"/>
                  </a:lnTo>
                  <a:lnTo>
                    <a:pt x="1138" y="973"/>
                  </a:lnTo>
                  <a:lnTo>
                    <a:pt x="1174" y="954"/>
                  </a:lnTo>
                  <a:lnTo>
                    <a:pt x="1207" y="929"/>
                  </a:lnTo>
                  <a:lnTo>
                    <a:pt x="1238" y="899"/>
                  </a:lnTo>
                  <a:lnTo>
                    <a:pt x="1266" y="863"/>
                  </a:lnTo>
                  <a:lnTo>
                    <a:pt x="1290" y="824"/>
                  </a:lnTo>
                  <a:lnTo>
                    <a:pt x="1313" y="782"/>
                  </a:lnTo>
                  <a:lnTo>
                    <a:pt x="1332" y="737"/>
                  </a:lnTo>
                  <a:lnTo>
                    <a:pt x="1349" y="691"/>
                  </a:lnTo>
                  <a:lnTo>
                    <a:pt x="1363" y="642"/>
                  </a:lnTo>
                  <a:lnTo>
                    <a:pt x="1375" y="595"/>
                  </a:lnTo>
                  <a:lnTo>
                    <a:pt x="1383" y="547"/>
                  </a:lnTo>
                  <a:lnTo>
                    <a:pt x="1391" y="501"/>
                  </a:lnTo>
                  <a:lnTo>
                    <a:pt x="1394" y="457"/>
                  </a:lnTo>
                  <a:lnTo>
                    <a:pt x="1396" y="41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 name=""/>
            <p:cNvSpPr/>
            <p:nvPr/>
          </p:nvSpPr>
          <p:spPr>
            <a:xfrm>
              <a:off x="8421840" y="6540480"/>
              <a:ext cx="82440" cy="147600"/>
            </a:xfrm>
            <a:custGeom>
              <a:avLst/>
              <a:gdLst/>
              <a:ahLst/>
              <a:rect l="l" t="t" r="r" b="b"/>
              <a:pathLst>
                <a:path w="700" h="1041">
                  <a:moveTo>
                    <a:pt x="577" y="442"/>
                  </a:moveTo>
                  <a:lnTo>
                    <a:pt x="575" y="448"/>
                  </a:lnTo>
                  <a:lnTo>
                    <a:pt x="574" y="455"/>
                  </a:lnTo>
                  <a:lnTo>
                    <a:pt x="572" y="461"/>
                  </a:lnTo>
                  <a:lnTo>
                    <a:pt x="571" y="468"/>
                  </a:lnTo>
                  <a:lnTo>
                    <a:pt x="569" y="475"/>
                  </a:lnTo>
                  <a:lnTo>
                    <a:pt x="568" y="483"/>
                  </a:lnTo>
                  <a:lnTo>
                    <a:pt x="567" y="489"/>
                  </a:lnTo>
                  <a:lnTo>
                    <a:pt x="566" y="496"/>
                  </a:lnTo>
                  <a:lnTo>
                    <a:pt x="565" y="503"/>
                  </a:lnTo>
                  <a:lnTo>
                    <a:pt x="565" y="510"/>
                  </a:lnTo>
                  <a:lnTo>
                    <a:pt x="564" y="516"/>
                  </a:lnTo>
                  <a:lnTo>
                    <a:pt x="564" y="524"/>
                  </a:lnTo>
                  <a:lnTo>
                    <a:pt x="564" y="530"/>
                  </a:lnTo>
                  <a:lnTo>
                    <a:pt x="564" y="537"/>
                  </a:lnTo>
                  <a:lnTo>
                    <a:pt x="565" y="543"/>
                  </a:lnTo>
                  <a:lnTo>
                    <a:pt x="566" y="550"/>
                  </a:lnTo>
                  <a:lnTo>
                    <a:pt x="551" y="548"/>
                  </a:lnTo>
                  <a:lnTo>
                    <a:pt x="535" y="546"/>
                  </a:lnTo>
                  <a:lnTo>
                    <a:pt x="521" y="545"/>
                  </a:lnTo>
                  <a:lnTo>
                    <a:pt x="506" y="543"/>
                  </a:lnTo>
                  <a:lnTo>
                    <a:pt x="491" y="542"/>
                  </a:lnTo>
                  <a:lnTo>
                    <a:pt x="476" y="541"/>
                  </a:lnTo>
                  <a:lnTo>
                    <a:pt x="462" y="540"/>
                  </a:lnTo>
                  <a:lnTo>
                    <a:pt x="447" y="539"/>
                  </a:lnTo>
                  <a:lnTo>
                    <a:pt x="432" y="538"/>
                  </a:lnTo>
                  <a:lnTo>
                    <a:pt x="418" y="537"/>
                  </a:lnTo>
                  <a:lnTo>
                    <a:pt x="403" y="536"/>
                  </a:lnTo>
                  <a:lnTo>
                    <a:pt x="389" y="536"/>
                  </a:lnTo>
                  <a:lnTo>
                    <a:pt x="376" y="535"/>
                  </a:lnTo>
                  <a:lnTo>
                    <a:pt x="361" y="535"/>
                  </a:lnTo>
                  <a:lnTo>
                    <a:pt x="348" y="535"/>
                  </a:lnTo>
                  <a:lnTo>
                    <a:pt x="335" y="535"/>
                  </a:lnTo>
                  <a:lnTo>
                    <a:pt x="325" y="535"/>
                  </a:lnTo>
                  <a:lnTo>
                    <a:pt x="317" y="535"/>
                  </a:lnTo>
                  <a:lnTo>
                    <a:pt x="310" y="535"/>
                  </a:lnTo>
                  <a:lnTo>
                    <a:pt x="304" y="535"/>
                  </a:lnTo>
                  <a:lnTo>
                    <a:pt x="298" y="536"/>
                  </a:lnTo>
                  <a:lnTo>
                    <a:pt x="293" y="536"/>
                  </a:lnTo>
                  <a:lnTo>
                    <a:pt x="287" y="537"/>
                  </a:lnTo>
                  <a:lnTo>
                    <a:pt x="282" y="537"/>
                  </a:lnTo>
                  <a:lnTo>
                    <a:pt x="277" y="538"/>
                  </a:lnTo>
                  <a:lnTo>
                    <a:pt x="272" y="538"/>
                  </a:lnTo>
                  <a:lnTo>
                    <a:pt x="267" y="538"/>
                  </a:lnTo>
                  <a:lnTo>
                    <a:pt x="262" y="538"/>
                  </a:lnTo>
                  <a:lnTo>
                    <a:pt x="256" y="538"/>
                  </a:lnTo>
                  <a:lnTo>
                    <a:pt x="250" y="538"/>
                  </a:lnTo>
                  <a:lnTo>
                    <a:pt x="242" y="538"/>
                  </a:lnTo>
                  <a:lnTo>
                    <a:pt x="235" y="538"/>
                  </a:lnTo>
                  <a:lnTo>
                    <a:pt x="230" y="567"/>
                  </a:lnTo>
                  <a:lnTo>
                    <a:pt x="226" y="593"/>
                  </a:lnTo>
                  <a:lnTo>
                    <a:pt x="222" y="620"/>
                  </a:lnTo>
                  <a:lnTo>
                    <a:pt x="219" y="646"/>
                  </a:lnTo>
                  <a:lnTo>
                    <a:pt x="215" y="669"/>
                  </a:lnTo>
                  <a:lnTo>
                    <a:pt x="212" y="694"/>
                  </a:lnTo>
                  <a:lnTo>
                    <a:pt x="208" y="718"/>
                  </a:lnTo>
                  <a:lnTo>
                    <a:pt x="204" y="741"/>
                  </a:lnTo>
                  <a:lnTo>
                    <a:pt x="201" y="765"/>
                  </a:lnTo>
                  <a:lnTo>
                    <a:pt x="197" y="788"/>
                  </a:lnTo>
                  <a:lnTo>
                    <a:pt x="194" y="813"/>
                  </a:lnTo>
                  <a:lnTo>
                    <a:pt x="190" y="838"/>
                  </a:lnTo>
                  <a:lnTo>
                    <a:pt x="187" y="864"/>
                  </a:lnTo>
                  <a:lnTo>
                    <a:pt x="183" y="892"/>
                  </a:lnTo>
                  <a:lnTo>
                    <a:pt x="179" y="921"/>
                  </a:lnTo>
                  <a:lnTo>
                    <a:pt x="175" y="951"/>
                  </a:lnTo>
                  <a:lnTo>
                    <a:pt x="176" y="950"/>
                  </a:lnTo>
                  <a:lnTo>
                    <a:pt x="177" y="949"/>
                  </a:lnTo>
                  <a:lnTo>
                    <a:pt x="178" y="948"/>
                  </a:lnTo>
                  <a:lnTo>
                    <a:pt x="180" y="947"/>
                  </a:lnTo>
                  <a:lnTo>
                    <a:pt x="182" y="946"/>
                  </a:lnTo>
                  <a:lnTo>
                    <a:pt x="183" y="945"/>
                  </a:lnTo>
                  <a:lnTo>
                    <a:pt x="185" y="944"/>
                  </a:lnTo>
                  <a:lnTo>
                    <a:pt x="188" y="944"/>
                  </a:lnTo>
                  <a:lnTo>
                    <a:pt x="190" y="943"/>
                  </a:lnTo>
                  <a:lnTo>
                    <a:pt x="192" y="942"/>
                  </a:lnTo>
                  <a:lnTo>
                    <a:pt x="195" y="942"/>
                  </a:lnTo>
                  <a:lnTo>
                    <a:pt x="198" y="941"/>
                  </a:lnTo>
                  <a:lnTo>
                    <a:pt x="201" y="941"/>
                  </a:lnTo>
                  <a:lnTo>
                    <a:pt x="206" y="941"/>
                  </a:lnTo>
                  <a:lnTo>
                    <a:pt x="210" y="941"/>
                  </a:lnTo>
                  <a:lnTo>
                    <a:pt x="214" y="941"/>
                  </a:lnTo>
                  <a:lnTo>
                    <a:pt x="220" y="941"/>
                  </a:lnTo>
                  <a:lnTo>
                    <a:pt x="228" y="941"/>
                  </a:lnTo>
                  <a:lnTo>
                    <a:pt x="238" y="941"/>
                  </a:lnTo>
                  <a:lnTo>
                    <a:pt x="250" y="941"/>
                  </a:lnTo>
                  <a:lnTo>
                    <a:pt x="262" y="941"/>
                  </a:lnTo>
                  <a:lnTo>
                    <a:pt x="274" y="940"/>
                  </a:lnTo>
                  <a:lnTo>
                    <a:pt x="288" y="940"/>
                  </a:lnTo>
                  <a:lnTo>
                    <a:pt x="303" y="940"/>
                  </a:lnTo>
                  <a:lnTo>
                    <a:pt x="317" y="939"/>
                  </a:lnTo>
                  <a:lnTo>
                    <a:pt x="332" y="939"/>
                  </a:lnTo>
                  <a:lnTo>
                    <a:pt x="345" y="939"/>
                  </a:lnTo>
                  <a:lnTo>
                    <a:pt x="359" y="938"/>
                  </a:lnTo>
                  <a:lnTo>
                    <a:pt x="371" y="938"/>
                  </a:lnTo>
                  <a:lnTo>
                    <a:pt x="383" y="938"/>
                  </a:lnTo>
                  <a:lnTo>
                    <a:pt x="394" y="938"/>
                  </a:lnTo>
                  <a:lnTo>
                    <a:pt x="403" y="938"/>
                  </a:lnTo>
                  <a:lnTo>
                    <a:pt x="418" y="936"/>
                  </a:lnTo>
                  <a:lnTo>
                    <a:pt x="432" y="935"/>
                  </a:lnTo>
                  <a:lnTo>
                    <a:pt x="445" y="934"/>
                  </a:lnTo>
                  <a:lnTo>
                    <a:pt x="459" y="933"/>
                  </a:lnTo>
                  <a:lnTo>
                    <a:pt x="472" y="932"/>
                  </a:lnTo>
                  <a:lnTo>
                    <a:pt x="484" y="930"/>
                  </a:lnTo>
                  <a:lnTo>
                    <a:pt x="495" y="929"/>
                  </a:lnTo>
                  <a:lnTo>
                    <a:pt x="507" y="928"/>
                  </a:lnTo>
                  <a:lnTo>
                    <a:pt x="517" y="926"/>
                  </a:lnTo>
                  <a:lnTo>
                    <a:pt x="525" y="925"/>
                  </a:lnTo>
                  <a:lnTo>
                    <a:pt x="533" y="924"/>
                  </a:lnTo>
                  <a:lnTo>
                    <a:pt x="539" y="923"/>
                  </a:lnTo>
                  <a:lnTo>
                    <a:pt x="546" y="923"/>
                  </a:lnTo>
                  <a:lnTo>
                    <a:pt x="549" y="922"/>
                  </a:lnTo>
                  <a:lnTo>
                    <a:pt x="552" y="922"/>
                  </a:lnTo>
                  <a:lnTo>
                    <a:pt x="553" y="922"/>
                  </a:lnTo>
                  <a:lnTo>
                    <a:pt x="550" y="928"/>
                  </a:lnTo>
                  <a:lnTo>
                    <a:pt x="548" y="935"/>
                  </a:lnTo>
                  <a:lnTo>
                    <a:pt x="546" y="943"/>
                  </a:lnTo>
                  <a:lnTo>
                    <a:pt x="544" y="950"/>
                  </a:lnTo>
                  <a:lnTo>
                    <a:pt x="543" y="959"/>
                  </a:lnTo>
                  <a:lnTo>
                    <a:pt x="541" y="967"/>
                  </a:lnTo>
                  <a:lnTo>
                    <a:pt x="539" y="975"/>
                  </a:lnTo>
                  <a:lnTo>
                    <a:pt x="539" y="982"/>
                  </a:lnTo>
                  <a:lnTo>
                    <a:pt x="538" y="990"/>
                  </a:lnTo>
                  <a:lnTo>
                    <a:pt x="537" y="999"/>
                  </a:lnTo>
                  <a:lnTo>
                    <a:pt x="537" y="1006"/>
                  </a:lnTo>
                  <a:lnTo>
                    <a:pt x="537" y="1014"/>
                  </a:lnTo>
                  <a:lnTo>
                    <a:pt x="537" y="1021"/>
                  </a:lnTo>
                  <a:lnTo>
                    <a:pt x="537" y="1027"/>
                  </a:lnTo>
                  <a:lnTo>
                    <a:pt x="537" y="1035"/>
                  </a:lnTo>
                  <a:lnTo>
                    <a:pt x="538" y="1041"/>
                  </a:lnTo>
                  <a:lnTo>
                    <a:pt x="421" y="1036"/>
                  </a:lnTo>
                  <a:lnTo>
                    <a:pt x="408" y="1036"/>
                  </a:lnTo>
                  <a:lnTo>
                    <a:pt x="396" y="1036"/>
                  </a:lnTo>
                  <a:lnTo>
                    <a:pt x="383" y="1036"/>
                  </a:lnTo>
                  <a:lnTo>
                    <a:pt x="369" y="1036"/>
                  </a:lnTo>
                  <a:lnTo>
                    <a:pt x="356" y="1036"/>
                  </a:lnTo>
                  <a:lnTo>
                    <a:pt x="343" y="1036"/>
                  </a:lnTo>
                  <a:lnTo>
                    <a:pt x="328" y="1036"/>
                  </a:lnTo>
                  <a:lnTo>
                    <a:pt x="314" y="1036"/>
                  </a:lnTo>
                  <a:lnTo>
                    <a:pt x="300" y="1036"/>
                  </a:lnTo>
                  <a:lnTo>
                    <a:pt x="286" y="1036"/>
                  </a:lnTo>
                  <a:lnTo>
                    <a:pt x="272" y="1036"/>
                  </a:lnTo>
                  <a:lnTo>
                    <a:pt x="259" y="1036"/>
                  </a:lnTo>
                  <a:lnTo>
                    <a:pt x="245" y="1036"/>
                  </a:lnTo>
                  <a:lnTo>
                    <a:pt x="232" y="1036"/>
                  </a:lnTo>
                  <a:lnTo>
                    <a:pt x="219" y="1036"/>
                  </a:lnTo>
                  <a:lnTo>
                    <a:pt x="208" y="1036"/>
                  </a:lnTo>
                  <a:lnTo>
                    <a:pt x="197" y="1036"/>
                  </a:lnTo>
                  <a:lnTo>
                    <a:pt x="187" y="1036"/>
                  </a:lnTo>
                  <a:lnTo>
                    <a:pt x="177" y="1036"/>
                  </a:lnTo>
                  <a:lnTo>
                    <a:pt x="167" y="1036"/>
                  </a:lnTo>
                  <a:lnTo>
                    <a:pt x="157" y="1036"/>
                  </a:lnTo>
                  <a:lnTo>
                    <a:pt x="147" y="1036"/>
                  </a:lnTo>
                  <a:lnTo>
                    <a:pt x="138" y="1036"/>
                  </a:lnTo>
                  <a:lnTo>
                    <a:pt x="129" y="1036"/>
                  </a:lnTo>
                  <a:lnTo>
                    <a:pt x="119" y="1036"/>
                  </a:lnTo>
                  <a:lnTo>
                    <a:pt x="110" y="1036"/>
                  </a:lnTo>
                  <a:lnTo>
                    <a:pt x="102" y="1036"/>
                  </a:lnTo>
                  <a:lnTo>
                    <a:pt x="93" y="1037"/>
                  </a:lnTo>
                  <a:lnTo>
                    <a:pt x="85" y="1037"/>
                  </a:lnTo>
                  <a:lnTo>
                    <a:pt x="76" y="1038"/>
                  </a:lnTo>
                  <a:lnTo>
                    <a:pt x="69" y="1038"/>
                  </a:lnTo>
                  <a:lnTo>
                    <a:pt x="62" y="1039"/>
                  </a:lnTo>
                  <a:lnTo>
                    <a:pt x="16" y="1039"/>
                  </a:lnTo>
                  <a:lnTo>
                    <a:pt x="14" y="1039"/>
                  </a:lnTo>
                  <a:lnTo>
                    <a:pt x="13" y="1039"/>
                  </a:lnTo>
                  <a:lnTo>
                    <a:pt x="12" y="1039"/>
                  </a:lnTo>
                  <a:lnTo>
                    <a:pt x="11" y="1039"/>
                  </a:lnTo>
                  <a:lnTo>
                    <a:pt x="10" y="1039"/>
                  </a:lnTo>
                  <a:lnTo>
                    <a:pt x="9" y="1039"/>
                  </a:lnTo>
                  <a:lnTo>
                    <a:pt x="8" y="1039"/>
                  </a:lnTo>
                  <a:lnTo>
                    <a:pt x="7" y="1039"/>
                  </a:lnTo>
                  <a:lnTo>
                    <a:pt x="6" y="1039"/>
                  </a:lnTo>
                  <a:lnTo>
                    <a:pt x="5" y="1039"/>
                  </a:lnTo>
                  <a:lnTo>
                    <a:pt x="4" y="1039"/>
                  </a:lnTo>
                  <a:lnTo>
                    <a:pt x="3" y="1039"/>
                  </a:lnTo>
                  <a:lnTo>
                    <a:pt x="2" y="1039"/>
                  </a:lnTo>
                  <a:lnTo>
                    <a:pt x="1" y="1039"/>
                  </a:lnTo>
                  <a:lnTo>
                    <a:pt x="0" y="1039"/>
                  </a:lnTo>
                  <a:lnTo>
                    <a:pt x="0" y="1033"/>
                  </a:lnTo>
                  <a:lnTo>
                    <a:pt x="11" y="969"/>
                  </a:lnTo>
                  <a:lnTo>
                    <a:pt x="23" y="905"/>
                  </a:lnTo>
                  <a:lnTo>
                    <a:pt x="34" y="842"/>
                  </a:lnTo>
                  <a:lnTo>
                    <a:pt x="46" y="777"/>
                  </a:lnTo>
                  <a:lnTo>
                    <a:pt x="57" y="713"/>
                  </a:lnTo>
                  <a:lnTo>
                    <a:pt x="67" y="649"/>
                  </a:lnTo>
                  <a:lnTo>
                    <a:pt x="77" y="584"/>
                  </a:lnTo>
                  <a:lnTo>
                    <a:pt x="87" y="519"/>
                  </a:lnTo>
                  <a:lnTo>
                    <a:pt x="97" y="454"/>
                  </a:lnTo>
                  <a:lnTo>
                    <a:pt x="106" y="389"/>
                  </a:lnTo>
                  <a:lnTo>
                    <a:pt x="114" y="325"/>
                  </a:lnTo>
                  <a:lnTo>
                    <a:pt x="123" y="259"/>
                  </a:lnTo>
                  <a:lnTo>
                    <a:pt x="131" y="194"/>
                  </a:lnTo>
                  <a:lnTo>
                    <a:pt x="139" y="130"/>
                  </a:lnTo>
                  <a:lnTo>
                    <a:pt x="146" y="65"/>
                  </a:lnTo>
                  <a:lnTo>
                    <a:pt x="153" y="0"/>
                  </a:lnTo>
                  <a:lnTo>
                    <a:pt x="154" y="0"/>
                  </a:lnTo>
                  <a:lnTo>
                    <a:pt x="157" y="0"/>
                  </a:lnTo>
                  <a:lnTo>
                    <a:pt x="162" y="0"/>
                  </a:lnTo>
                  <a:lnTo>
                    <a:pt x="170" y="0"/>
                  </a:lnTo>
                  <a:lnTo>
                    <a:pt x="178" y="0"/>
                  </a:lnTo>
                  <a:lnTo>
                    <a:pt x="187" y="0"/>
                  </a:lnTo>
                  <a:lnTo>
                    <a:pt x="197" y="1"/>
                  </a:lnTo>
                  <a:lnTo>
                    <a:pt x="208" y="1"/>
                  </a:lnTo>
                  <a:lnTo>
                    <a:pt x="219" y="1"/>
                  </a:lnTo>
                  <a:lnTo>
                    <a:pt x="231" y="2"/>
                  </a:lnTo>
                  <a:lnTo>
                    <a:pt x="242" y="2"/>
                  </a:lnTo>
                  <a:lnTo>
                    <a:pt x="254" y="2"/>
                  </a:lnTo>
                  <a:lnTo>
                    <a:pt x="264" y="2"/>
                  </a:lnTo>
                  <a:lnTo>
                    <a:pt x="274" y="2"/>
                  </a:lnTo>
                  <a:lnTo>
                    <a:pt x="282" y="2"/>
                  </a:lnTo>
                  <a:lnTo>
                    <a:pt x="291" y="3"/>
                  </a:lnTo>
                  <a:lnTo>
                    <a:pt x="533" y="6"/>
                  </a:lnTo>
                  <a:lnTo>
                    <a:pt x="543" y="5"/>
                  </a:lnTo>
                  <a:lnTo>
                    <a:pt x="553" y="5"/>
                  </a:lnTo>
                  <a:lnTo>
                    <a:pt x="562" y="5"/>
                  </a:lnTo>
                  <a:lnTo>
                    <a:pt x="572" y="5"/>
                  </a:lnTo>
                  <a:lnTo>
                    <a:pt x="583" y="5"/>
                  </a:lnTo>
                  <a:lnTo>
                    <a:pt x="592" y="4"/>
                  </a:lnTo>
                  <a:lnTo>
                    <a:pt x="602" y="4"/>
                  </a:lnTo>
                  <a:lnTo>
                    <a:pt x="612" y="4"/>
                  </a:lnTo>
                  <a:lnTo>
                    <a:pt x="622" y="3"/>
                  </a:lnTo>
                  <a:lnTo>
                    <a:pt x="634" y="3"/>
                  </a:lnTo>
                  <a:lnTo>
                    <a:pt x="644" y="2"/>
                  </a:lnTo>
                  <a:lnTo>
                    <a:pt x="654" y="2"/>
                  </a:lnTo>
                  <a:lnTo>
                    <a:pt x="665" y="1"/>
                  </a:lnTo>
                  <a:lnTo>
                    <a:pt x="677" y="1"/>
                  </a:lnTo>
                  <a:lnTo>
                    <a:pt x="688" y="0"/>
                  </a:lnTo>
                  <a:lnTo>
                    <a:pt x="700" y="0"/>
                  </a:lnTo>
                  <a:lnTo>
                    <a:pt x="697" y="5"/>
                  </a:lnTo>
                  <a:lnTo>
                    <a:pt x="695" y="12"/>
                  </a:lnTo>
                  <a:lnTo>
                    <a:pt x="693" y="18"/>
                  </a:lnTo>
                  <a:lnTo>
                    <a:pt x="691" y="25"/>
                  </a:lnTo>
                  <a:lnTo>
                    <a:pt x="689" y="31"/>
                  </a:lnTo>
                  <a:lnTo>
                    <a:pt x="687" y="38"/>
                  </a:lnTo>
                  <a:lnTo>
                    <a:pt x="686" y="45"/>
                  </a:lnTo>
                  <a:lnTo>
                    <a:pt x="684" y="53"/>
                  </a:lnTo>
                  <a:lnTo>
                    <a:pt x="683" y="60"/>
                  </a:lnTo>
                  <a:lnTo>
                    <a:pt x="682" y="68"/>
                  </a:lnTo>
                  <a:lnTo>
                    <a:pt x="681" y="75"/>
                  </a:lnTo>
                  <a:lnTo>
                    <a:pt x="680" y="83"/>
                  </a:lnTo>
                  <a:lnTo>
                    <a:pt x="679" y="91"/>
                  </a:lnTo>
                  <a:lnTo>
                    <a:pt x="679" y="98"/>
                  </a:lnTo>
                  <a:lnTo>
                    <a:pt x="679" y="106"/>
                  </a:lnTo>
                  <a:lnTo>
                    <a:pt x="679" y="114"/>
                  </a:lnTo>
                  <a:lnTo>
                    <a:pt x="659" y="112"/>
                  </a:lnTo>
                  <a:lnTo>
                    <a:pt x="640" y="111"/>
                  </a:lnTo>
                  <a:lnTo>
                    <a:pt x="622" y="109"/>
                  </a:lnTo>
                  <a:lnTo>
                    <a:pt x="604" y="108"/>
                  </a:lnTo>
                  <a:lnTo>
                    <a:pt x="587" y="107"/>
                  </a:lnTo>
                  <a:lnTo>
                    <a:pt x="569" y="106"/>
                  </a:lnTo>
                  <a:lnTo>
                    <a:pt x="552" y="105"/>
                  </a:lnTo>
                  <a:lnTo>
                    <a:pt x="534" y="104"/>
                  </a:lnTo>
                  <a:lnTo>
                    <a:pt x="517" y="103"/>
                  </a:lnTo>
                  <a:lnTo>
                    <a:pt x="500" y="103"/>
                  </a:lnTo>
                  <a:lnTo>
                    <a:pt x="482" y="102"/>
                  </a:lnTo>
                  <a:lnTo>
                    <a:pt x="464" y="101"/>
                  </a:lnTo>
                  <a:lnTo>
                    <a:pt x="445" y="101"/>
                  </a:lnTo>
                  <a:lnTo>
                    <a:pt x="427" y="101"/>
                  </a:lnTo>
                  <a:lnTo>
                    <a:pt x="406" y="101"/>
                  </a:lnTo>
                  <a:lnTo>
                    <a:pt x="387" y="101"/>
                  </a:lnTo>
                  <a:lnTo>
                    <a:pt x="382" y="100"/>
                  </a:lnTo>
                  <a:lnTo>
                    <a:pt x="377" y="100"/>
                  </a:lnTo>
                  <a:lnTo>
                    <a:pt x="371" y="99"/>
                  </a:lnTo>
                  <a:lnTo>
                    <a:pt x="365" y="99"/>
                  </a:lnTo>
                  <a:lnTo>
                    <a:pt x="360" y="99"/>
                  </a:lnTo>
                  <a:lnTo>
                    <a:pt x="355" y="99"/>
                  </a:lnTo>
                  <a:lnTo>
                    <a:pt x="349" y="99"/>
                  </a:lnTo>
                  <a:lnTo>
                    <a:pt x="344" y="99"/>
                  </a:lnTo>
                  <a:lnTo>
                    <a:pt x="339" y="100"/>
                  </a:lnTo>
                  <a:lnTo>
                    <a:pt x="334" y="100"/>
                  </a:lnTo>
                  <a:lnTo>
                    <a:pt x="328" y="100"/>
                  </a:lnTo>
                  <a:lnTo>
                    <a:pt x="323" y="100"/>
                  </a:lnTo>
                  <a:lnTo>
                    <a:pt x="319" y="100"/>
                  </a:lnTo>
                  <a:lnTo>
                    <a:pt x="315" y="100"/>
                  </a:lnTo>
                  <a:lnTo>
                    <a:pt x="312" y="100"/>
                  </a:lnTo>
                  <a:lnTo>
                    <a:pt x="310" y="101"/>
                  </a:lnTo>
                  <a:lnTo>
                    <a:pt x="304" y="130"/>
                  </a:lnTo>
                  <a:lnTo>
                    <a:pt x="299" y="156"/>
                  </a:lnTo>
                  <a:lnTo>
                    <a:pt x="295" y="180"/>
                  </a:lnTo>
                  <a:lnTo>
                    <a:pt x="291" y="201"/>
                  </a:lnTo>
                  <a:lnTo>
                    <a:pt x="286" y="221"/>
                  </a:lnTo>
                  <a:lnTo>
                    <a:pt x="283" y="239"/>
                  </a:lnTo>
                  <a:lnTo>
                    <a:pt x="280" y="257"/>
                  </a:lnTo>
                  <a:lnTo>
                    <a:pt x="277" y="274"/>
                  </a:lnTo>
                  <a:lnTo>
                    <a:pt x="274" y="292"/>
                  </a:lnTo>
                  <a:lnTo>
                    <a:pt x="271" y="309"/>
                  </a:lnTo>
                  <a:lnTo>
                    <a:pt x="268" y="328"/>
                  </a:lnTo>
                  <a:lnTo>
                    <a:pt x="265" y="347"/>
                  </a:lnTo>
                  <a:lnTo>
                    <a:pt x="261" y="369"/>
                  </a:lnTo>
                  <a:lnTo>
                    <a:pt x="258" y="393"/>
                  </a:lnTo>
                  <a:lnTo>
                    <a:pt x="254" y="420"/>
                  </a:lnTo>
                  <a:lnTo>
                    <a:pt x="250" y="450"/>
                  </a:lnTo>
                  <a:lnTo>
                    <a:pt x="253" y="450"/>
                  </a:lnTo>
                  <a:lnTo>
                    <a:pt x="258" y="450"/>
                  </a:lnTo>
                  <a:lnTo>
                    <a:pt x="263" y="450"/>
                  </a:lnTo>
                  <a:lnTo>
                    <a:pt x="268" y="450"/>
                  </a:lnTo>
                  <a:lnTo>
                    <a:pt x="274" y="450"/>
                  </a:lnTo>
                  <a:lnTo>
                    <a:pt x="280" y="450"/>
                  </a:lnTo>
                  <a:lnTo>
                    <a:pt x="287" y="451"/>
                  </a:lnTo>
                  <a:lnTo>
                    <a:pt x="295" y="451"/>
                  </a:lnTo>
                  <a:lnTo>
                    <a:pt x="302" y="451"/>
                  </a:lnTo>
                  <a:lnTo>
                    <a:pt x="309" y="452"/>
                  </a:lnTo>
                  <a:lnTo>
                    <a:pt x="316" y="452"/>
                  </a:lnTo>
                  <a:lnTo>
                    <a:pt x="323" y="452"/>
                  </a:lnTo>
                  <a:lnTo>
                    <a:pt x="330" y="452"/>
                  </a:lnTo>
                  <a:lnTo>
                    <a:pt x="338" y="452"/>
                  </a:lnTo>
                  <a:lnTo>
                    <a:pt x="344" y="452"/>
                  </a:lnTo>
                  <a:lnTo>
                    <a:pt x="351" y="453"/>
                  </a:lnTo>
                  <a:lnTo>
                    <a:pt x="366" y="452"/>
                  </a:lnTo>
                  <a:lnTo>
                    <a:pt x="382" y="452"/>
                  </a:lnTo>
                  <a:lnTo>
                    <a:pt x="396" y="452"/>
                  </a:lnTo>
                  <a:lnTo>
                    <a:pt x="411" y="452"/>
                  </a:lnTo>
                  <a:lnTo>
                    <a:pt x="425" y="451"/>
                  </a:lnTo>
                  <a:lnTo>
                    <a:pt x="439" y="451"/>
                  </a:lnTo>
                  <a:lnTo>
                    <a:pt x="452" y="450"/>
                  </a:lnTo>
                  <a:lnTo>
                    <a:pt x="466" y="449"/>
                  </a:lnTo>
                  <a:lnTo>
                    <a:pt x="479" y="448"/>
                  </a:lnTo>
                  <a:lnTo>
                    <a:pt x="492" y="448"/>
                  </a:lnTo>
                  <a:lnTo>
                    <a:pt x="507" y="447"/>
                  </a:lnTo>
                  <a:lnTo>
                    <a:pt x="520" y="446"/>
                  </a:lnTo>
                  <a:lnTo>
                    <a:pt x="533" y="445"/>
                  </a:lnTo>
                  <a:lnTo>
                    <a:pt x="548" y="444"/>
                  </a:lnTo>
                  <a:lnTo>
                    <a:pt x="562" y="443"/>
                  </a:lnTo>
                  <a:lnTo>
                    <a:pt x="577" y="44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 name=""/>
            <p:cNvSpPr/>
            <p:nvPr/>
          </p:nvSpPr>
          <p:spPr>
            <a:xfrm>
              <a:off x="8339040" y="6540480"/>
              <a:ext cx="88920" cy="147600"/>
            </a:xfrm>
            <a:custGeom>
              <a:avLst/>
              <a:gdLst/>
              <a:ahLst/>
              <a:rect l="l" t="t" r="r" b="b"/>
              <a:pathLst>
                <a:path w="759" h="1039">
                  <a:moveTo>
                    <a:pt x="759" y="208"/>
                  </a:moveTo>
                  <a:lnTo>
                    <a:pt x="756" y="250"/>
                  </a:lnTo>
                  <a:lnTo>
                    <a:pt x="749" y="290"/>
                  </a:lnTo>
                  <a:lnTo>
                    <a:pt x="736" y="327"/>
                  </a:lnTo>
                  <a:lnTo>
                    <a:pt x="721" y="361"/>
                  </a:lnTo>
                  <a:lnTo>
                    <a:pt x="702" y="394"/>
                  </a:lnTo>
                  <a:lnTo>
                    <a:pt x="678" y="424"/>
                  </a:lnTo>
                  <a:lnTo>
                    <a:pt x="652" y="452"/>
                  </a:lnTo>
                  <a:lnTo>
                    <a:pt x="625" y="476"/>
                  </a:lnTo>
                  <a:lnTo>
                    <a:pt x="595" y="498"/>
                  </a:lnTo>
                  <a:lnTo>
                    <a:pt x="562" y="517"/>
                  </a:lnTo>
                  <a:lnTo>
                    <a:pt x="529" y="534"/>
                  </a:lnTo>
                  <a:lnTo>
                    <a:pt x="496" y="547"/>
                  </a:lnTo>
                  <a:lnTo>
                    <a:pt x="461" y="557"/>
                  </a:lnTo>
                  <a:lnTo>
                    <a:pt x="427" y="566"/>
                  </a:lnTo>
                  <a:lnTo>
                    <a:pt x="392" y="570"/>
                  </a:lnTo>
                  <a:lnTo>
                    <a:pt x="359" y="572"/>
                  </a:lnTo>
                  <a:lnTo>
                    <a:pt x="346" y="571"/>
                  </a:lnTo>
                  <a:lnTo>
                    <a:pt x="335" y="571"/>
                  </a:lnTo>
                  <a:lnTo>
                    <a:pt x="324" y="571"/>
                  </a:lnTo>
                  <a:lnTo>
                    <a:pt x="313" y="571"/>
                  </a:lnTo>
                  <a:lnTo>
                    <a:pt x="303" y="571"/>
                  </a:lnTo>
                  <a:lnTo>
                    <a:pt x="294" y="571"/>
                  </a:lnTo>
                  <a:lnTo>
                    <a:pt x="286" y="571"/>
                  </a:lnTo>
                  <a:lnTo>
                    <a:pt x="279" y="571"/>
                  </a:lnTo>
                  <a:lnTo>
                    <a:pt x="271" y="571"/>
                  </a:lnTo>
                  <a:lnTo>
                    <a:pt x="264" y="571"/>
                  </a:lnTo>
                  <a:lnTo>
                    <a:pt x="259" y="571"/>
                  </a:lnTo>
                  <a:lnTo>
                    <a:pt x="253" y="571"/>
                  </a:lnTo>
                  <a:lnTo>
                    <a:pt x="249" y="570"/>
                  </a:lnTo>
                  <a:lnTo>
                    <a:pt x="245" y="570"/>
                  </a:lnTo>
                  <a:lnTo>
                    <a:pt x="241" y="570"/>
                  </a:lnTo>
                  <a:lnTo>
                    <a:pt x="239" y="570"/>
                  </a:lnTo>
                  <a:lnTo>
                    <a:pt x="233" y="600"/>
                  </a:lnTo>
                  <a:lnTo>
                    <a:pt x="229" y="629"/>
                  </a:lnTo>
                  <a:lnTo>
                    <a:pt x="224" y="658"/>
                  </a:lnTo>
                  <a:lnTo>
                    <a:pt x="220" y="688"/>
                  </a:lnTo>
                  <a:lnTo>
                    <a:pt x="216" y="717"/>
                  </a:lnTo>
                  <a:lnTo>
                    <a:pt x="212" y="745"/>
                  </a:lnTo>
                  <a:lnTo>
                    <a:pt x="208" y="774"/>
                  </a:lnTo>
                  <a:lnTo>
                    <a:pt x="204" y="803"/>
                  </a:lnTo>
                  <a:lnTo>
                    <a:pt x="201" y="830"/>
                  </a:lnTo>
                  <a:lnTo>
                    <a:pt x="197" y="859"/>
                  </a:lnTo>
                  <a:lnTo>
                    <a:pt x="192" y="889"/>
                  </a:lnTo>
                  <a:lnTo>
                    <a:pt x="188" y="918"/>
                  </a:lnTo>
                  <a:lnTo>
                    <a:pt x="184" y="947"/>
                  </a:lnTo>
                  <a:lnTo>
                    <a:pt x="180" y="977"/>
                  </a:lnTo>
                  <a:lnTo>
                    <a:pt x="176" y="1007"/>
                  </a:lnTo>
                  <a:lnTo>
                    <a:pt x="173" y="1039"/>
                  </a:lnTo>
                  <a:lnTo>
                    <a:pt x="172" y="1038"/>
                  </a:lnTo>
                  <a:lnTo>
                    <a:pt x="170" y="1038"/>
                  </a:lnTo>
                  <a:lnTo>
                    <a:pt x="167" y="1038"/>
                  </a:lnTo>
                  <a:lnTo>
                    <a:pt x="163" y="1038"/>
                  </a:lnTo>
                  <a:lnTo>
                    <a:pt x="158" y="1038"/>
                  </a:lnTo>
                  <a:lnTo>
                    <a:pt x="152" y="1038"/>
                  </a:lnTo>
                  <a:lnTo>
                    <a:pt x="145" y="1037"/>
                  </a:lnTo>
                  <a:lnTo>
                    <a:pt x="139" y="1037"/>
                  </a:lnTo>
                  <a:lnTo>
                    <a:pt x="132" y="1037"/>
                  </a:lnTo>
                  <a:lnTo>
                    <a:pt x="125" y="1036"/>
                  </a:lnTo>
                  <a:lnTo>
                    <a:pt x="118" y="1036"/>
                  </a:lnTo>
                  <a:lnTo>
                    <a:pt x="112" y="1036"/>
                  </a:lnTo>
                  <a:lnTo>
                    <a:pt x="104" y="1036"/>
                  </a:lnTo>
                  <a:lnTo>
                    <a:pt x="98" y="1036"/>
                  </a:lnTo>
                  <a:lnTo>
                    <a:pt x="92" y="1036"/>
                  </a:lnTo>
                  <a:lnTo>
                    <a:pt x="88" y="1036"/>
                  </a:lnTo>
                  <a:lnTo>
                    <a:pt x="82" y="1036"/>
                  </a:lnTo>
                  <a:lnTo>
                    <a:pt x="76" y="1036"/>
                  </a:lnTo>
                  <a:lnTo>
                    <a:pt x="70" y="1036"/>
                  </a:lnTo>
                  <a:lnTo>
                    <a:pt x="62" y="1036"/>
                  </a:lnTo>
                  <a:lnTo>
                    <a:pt x="55" y="1036"/>
                  </a:lnTo>
                  <a:lnTo>
                    <a:pt x="47" y="1036"/>
                  </a:lnTo>
                  <a:lnTo>
                    <a:pt x="40" y="1037"/>
                  </a:lnTo>
                  <a:lnTo>
                    <a:pt x="33" y="1037"/>
                  </a:lnTo>
                  <a:lnTo>
                    <a:pt x="26" y="1037"/>
                  </a:lnTo>
                  <a:lnTo>
                    <a:pt x="20" y="1038"/>
                  </a:lnTo>
                  <a:lnTo>
                    <a:pt x="14" y="1038"/>
                  </a:lnTo>
                  <a:lnTo>
                    <a:pt x="9" y="1038"/>
                  </a:lnTo>
                  <a:lnTo>
                    <a:pt x="5" y="1038"/>
                  </a:lnTo>
                  <a:lnTo>
                    <a:pt x="2" y="1038"/>
                  </a:lnTo>
                  <a:lnTo>
                    <a:pt x="0" y="1038"/>
                  </a:lnTo>
                  <a:lnTo>
                    <a:pt x="0" y="1039"/>
                  </a:lnTo>
                  <a:lnTo>
                    <a:pt x="13" y="974"/>
                  </a:lnTo>
                  <a:lnTo>
                    <a:pt x="26" y="909"/>
                  </a:lnTo>
                  <a:lnTo>
                    <a:pt x="39" y="845"/>
                  </a:lnTo>
                  <a:lnTo>
                    <a:pt x="51" y="780"/>
                  </a:lnTo>
                  <a:lnTo>
                    <a:pt x="62" y="714"/>
                  </a:lnTo>
                  <a:lnTo>
                    <a:pt x="74" y="650"/>
                  </a:lnTo>
                  <a:lnTo>
                    <a:pt x="84" y="585"/>
                  </a:lnTo>
                  <a:lnTo>
                    <a:pt x="94" y="519"/>
                  </a:lnTo>
                  <a:lnTo>
                    <a:pt x="104" y="455"/>
                  </a:lnTo>
                  <a:lnTo>
                    <a:pt x="114" y="389"/>
                  </a:lnTo>
                  <a:lnTo>
                    <a:pt x="123" y="325"/>
                  </a:lnTo>
                  <a:lnTo>
                    <a:pt x="131" y="259"/>
                  </a:lnTo>
                  <a:lnTo>
                    <a:pt x="139" y="194"/>
                  </a:lnTo>
                  <a:lnTo>
                    <a:pt x="147" y="130"/>
                  </a:lnTo>
                  <a:lnTo>
                    <a:pt x="155" y="65"/>
                  </a:lnTo>
                  <a:lnTo>
                    <a:pt x="162" y="0"/>
                  </a:lnTo>
                  <a:lnTo>
                    <a:pt x="163" y="0"/>
                  </a:lnTo>
                  <a:lnTo>
                    <a:pt x="166" y="0"/>
                  </a:lnTo>
                  <a:lnTo>
                    <a:pt x="171" y="0"/>
                  </a:lnTo>
                  <a:lnTo>
                    <a:pt x="178" y="0"/>
                  </a:lnTo>
                  <a:lnTo>
                    <a:pt x="186" y="0"/>
                  </a:lnTo>
                  <a:lnTo>
                    <a:pt x="196" y="0"/>
                  </a:lnTo>
                  <a:lnTo>
                    <a:pt x="206" y="1"/>
                  </a:lnTo>
                  <a:lnTo>
                    <a:pt x="216" y="1"/>
                  </a:lnTo>
                  <a:lnTo>
                    <a:pt x="227" y="1"/>
                  </a:lnTo>
                  <a:lnTo>
                    <a:pt x="240" y="2"/>
                  </a:lnTo>
                  <a:lnTo>
                    <a:pt x="251" y="2"/>
                  </a:lnTo>
                  <a:lnTo>
                    <a:pt x="262" y="2"/>
                  </a:lnTo>
                  <a:lnTo>
                    <a:pt x="272" y="2"/>
                  </a:lnTo>
                  <a:lnTo>
                    <a:pt x="283" y="2"/>
                  </a:lnTo>
                  <a:lnTo>
                    <a:pt x="291" y="2"/>
                  </a:lnTo>
                  <a:lnTo>
                    <a:pt x="299" y="3"/>
                  </a:lnTo>
                  <a:lnTo>
                    <a:pt x="475" y="0"/>
                  </a:lnTo>
                  <a:lnTo>
                    <a:pt x="499" y="0"/>
                  </a:lnTo>
                  <a:lnTo>
                    <a:pt x="522" y="1"/>
                  </a:lnTo>
                  <a:lnTo>
                    <a:pt x="547" y="3"/>
                  </a:lnTo>
                  <a:lnTo>
                    <a:pt x="571" y="7"/>
                  </a:lnTo>
                  <a:lnTo>
                    <a:pt x="595" y="13"/>
                  </a:lnTo>
                  <a:lnTo>
                    <a:pt x="619" y="20"/>
                  </a:lnTo>
                  <a:lnTo>
                    <a:pt x="641" y="28"/>
                  </a:lnTo>
                  <a:lnTo>
                    <a:pt x="663" y="38"/>
                  </a:lnTo>
                  <a:lnTo>
                    <a:pt x="683" y="51"/>
                  </a:lnTo>
                  <a:lnTo>
                    <a:pt x="702" y="66"/>
                  </a:lnTo>
                  <a:lnTo>
                    <a:pt x="718" y="82"/>
                  </a:lnTo>
                  <a:lnTo>
                    <a:pt x="731" y="102"/>
                  </a:lnTo>
                  <a:lnTo>
                    <a:pt x="743" y="124"/>
                  </a:lnTo>
                  <a:lnTo>
                    <a:pt x="752" y="149"/>
                  </a:lnTo>
                  <a:lnTo>
                    <a:pt x="757" y="177"/>
                  </a:lnTo>
                  <a:lnTo>
                    <a:pt x="759" y="208"/>
                  </a:lnTo>
                  <a:close/>
                  <a:moveTo>
                    <a:pt x="589" y="232"/>
                  </a:moveTo>
                  <a:lnTo>
                    <a:pt x="588" y="216"/>
                  </a:lnTo>
                  <a:lnTo>
                    <a:pt x="586" y="201"/>
                  </a:lnTo>
                  <a:lnTo>
                    <a:pt x="583" y="187"/>
                  </a:lnTo>
                  <a:lnTo>
                    <a:pt x="579" y="174"/>
                  </a:lnTo>
                  <a:lnTo>
                    <a:pt x="573" y="161"/>
                  </a:lnTo>
                  <a:lnTo>
                    <a:pt x="565" y="150"/>
                  </a:lnTo>
                  <a:lnTo>
                    <a:pt x="557" y="140"/>
                  </a:lnTo>
                  <a:lnTo>
                    <a:pt x="547" y="130"/>
                  </a:lnTo>
                  <a:lnTo>
                    <a:pt x="536" y="121"/>
                  </a:lnTo>
                  <a:lnTo>
                    <a:pt x="523" y="114"/>
                  </a:lnTo>
                  <a:lnTo>
                    <a:pt x="509" y="107"/>
                  </a:lnTo>
                  <a:lnTo>
                    <a:pt x="494" y="102"/>
                  </a:lnTo>
                  <a:lnTo>
                    <a:pt x="476" y="98"/>
                  </a:lnTo>
                  <a:lnTo>
                    <a:pt x="458" y="95"/>
                  </a:lnTo>
                  <a:lnTo>
                    <a:pt x="438" y="93"/>
                  </a:lnTo>
                  <a:lnTo>
                    <a:pt x="417" y="93"/>
                  </a:lnTo>
                  <a:lnTo>
                    <a:pt x="410" y="93"/>
                  </a:lnTo>
                  <a:lnTo>
                    <a:pt x="403" y="93"/>
                  </a:lnTo>
                  <a:lnTo>
                    <a:pt x="396" y="93"/>
                  </a:lnTo>
                  <a:lnTo>
                    <a:pt x="389" y="93"/>
                  </a:lnTo>
                  <a:lnTo>
                    <a:pt x="382" y="93"/>
                  </a:lnTo>
                  <a:lnTo>
                    <a:pt x="375" y="93"/>
                  </a:lnTo>
                  <a:lnTo>
                    <a:pt x="368" y="93"/>
                  </a:lnTo>
                  <a:lnTo>
                    <a:pt x="361" y="93"/>
                  </a:lnTo>
                  <a:lnTo>
                    <a:pt x="354" y="93"/>
                  </a:lnTo>
                  <a:lnTo>
                    <a:pt x="347" y="93"/>
                  </a:lnTo>
                  <a:lnTo>
                    <a:pt x="341" y="93"/>
                  </a:lnTo>
                  <a:lnTo>
                    <a:pt x="336" y="93"/>
                  </a:lnTo>
                  <a:lnTo>
                    <a:pt x="331" y="93"/>
                  </a:lnTo>
                  <a:lnTo>
                    <a:pt x="326" y="93"/>
                  </a:lnTo>
                  <a:lnTo>
                    <a:pt x="322" y="93"/>
                  </a:lnTo>
                  <a:lnTo>
                    <a:pt x="318" y="93"/>
                  </a:lnTo>
                  <a:lnTo>
                    <a:pt x="312" y="122"/>
                  </a:lnTo>
                  <a:lnTo>
                    <a:pt x="307" y="149"/>
                  </a:lnTo>
                  <a:lnTo>
                    <a:pt x="303" y="175"/>
                  </a:lnTo>
                  <a:lnTo>
                    <a:pt x="299" y="198"/>
                  </a:lnTo>
                  <a:lnTo>
                    <a:pt x="295" y="221"/>
                  </a:lnTo>
                  <a:lnTo>
                    <a:pt x="291" y="241"/>
                  </a:lnTo>
                  <a:lnTo>
                    <a:pt x="288" y="262"/>
                  </a:lnTo>
                  <a:lnTo>
                    <a:pt x="284" y="281"/>
                  </a:lnTo>
                  <a:lnTo>
                    <a:pt x="281" y="302"/>
                  </a:lnTo>
                  <a:lnTo>
                    <a:pt x="277" y="322"/>
                  </a:lnTo>
                  <a:lnTo>
                    <a:pt x="273" y="343"/>
                  </a:lnTo>
                  <a:lnTo>
                    <a:pt x="270" y="366"/>
                  </a:lnTo>
                  <a:lnTo>
                    <a:pt x="267" y="389"/>
                  </a:lnTo>
                  <a:lnTo>
                    <a:pt x="263" y="416"/>
                  </a:lnTo>
                  <a:lnTo>
                    <a:pt x="259" y="444"/>
                  </a:lnTo>
                  <a:lnTo>
                    <a:pt x="255" y="474"/>
                  </a:lnTo>
                  <a:lnTo>
                    <a:pt x="257" y="474"/>
                  </a:lnTo>
                  <a:lnTo>
                    <a:pt x="259" y="474"/>
                  </a:lnTo>
                  <a:lnTo>
                    <a:pt x="262" y="474"/>
                  </a:lnTo>
                  <a:lnTo>
                    <a:pt x="264" y="474"/>
                  </a:lnTo>
                  <a:lnTo>
                    <a:pt x="267" y="474"/>
                  </a:lnTo>
                  <a:lnTo>
                    <a:pt x="270" y="474"/>
                  </a:lnTo>
                  <a:lnTo>
                    <a:pt x="274" y="475"/>
                  </a:lnTo>
                  <a:lnTo>
                    <a:pt x="277" y="475"/>
                  </a:lnTo>
                  <a:lnTo>
                    <a:pt x="281" y="475"/>
                  </a:lnTo>
                  <a:lnTo>
                    <a:pt x="285" y="476"/>
                  </a:lnTo>
                  <a:lnTo>
                    <a:pt x="288" y="476"/>
                  </a:lnTo>
                  <a:lnTo>
                    <a:pt x="292" y="476"/>
                  </a:lnTo>
                  <a:lnTo>
                    <a:pt x="296" y="476"/>
                  </a:lnTo>
                  <a:lnTo>
                    <a:pt x="299" y="476"/>
                  </a:lnTo>
                  <a:lnTo>
                    <a:pt x="303" y="476"/>
                  </a:lnTo>
                  <a:lnTo>
                    <a:pt x="307" y="477"/>
                  </a:lnTo>
                  <a:lnTo>
                    <a:pt x="338" y="475"/>
                  </a:lnTo>
                  <a:lnTo>
                    <a:pt x="368" y="472"/>
                  </a:lnTo>
                  <a:lnTo>
                    <a:pt x="396" y="467"/>
                  </a:lnTo>
                  <a:lnTo>
                    <a:pt x="423" y="460"/>
                  </a:lnTo>
                  <a:lnTo>
                    <a:pt x="448" y="451"/>
                  </a:lnTo>
                  <a:lnTo>
                    <a:pt x="470" y="439"/>
                  </a:lnTo>
                  <a:lnTo>
                    <a:pt x="492" y="426"/>
                  </a:lnTo>
                  <a:lnTo>
                    <a:pt x="511" y="412"/>
                  </a:lnTo>
                  <a:lnTo>
                    <a:pt x="528" y="394"/>
                  </a:lnTo>
                  <a:lnTo>
                    <a:pt x="544" y="376"/>
                  </a:lnTo>
                  <a:lnTo>
                    <a:pt x="557" y="356"/>
                  </a:lnTo>
                  <a:lnTo>
                    <a:pt x="568" y="334"/>
                  </a:lnTo>
                  <a:lnTo>
                    <a:pt x="577" y="311"/>
                  </a:lnTo>
                  <a:lnTo>
                    <a:pt x="583" y="286"/>
                  </a:lnTo>
                  <a:lnTo>
                    <a:pt x="587" y="260"/>
                  </a:lnTo>
                  <a:lnTo>
                    <a:pt x="589" y="23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 name=""/>
            <p:cNvSpPr/>
            <p:nvPr/>
          </p:nvSpPr>
          <p:spPr>
            <a:xfrm>
              <a:off x="8495640" y="6540480"/>
              <a:ext cx="159120" cy="151560"/>
            </a:xfrm>
            <a:custGeom>
              <a:avLst/>
              <a:gdLst/>
              <a:ahLst/>
              <a:rect l="l" t="t" r="r" b="b"/>
              <a:pathLst>
                <a:path w="1357" h="1088">
                  <a:moveTo>
                    <a:pt x="1357" y="78"/>
                  </a:moveTo>
                  <a:lnTo>
                    <a:pt x="1353" y="85"/>
                  </a:lnTo>
                  <a:lnTo>
                    <a:pt x="1350" y="93"/>
                  </a:lnTo>
                  <a:lnTo>
                    <a:pt x="1347" y="103"/>
                  </a:lnTo>
                  <a:lnTo>
                    <a:pt x="1343" y="111"/>
                  </a:lnTo>
                  <a:lnTo>
                    <a:pt x="1340" y="120"/>
                  </a:lnTo>
                  <a:lnTo>
                    <a:pt x="1337" y="129"/>
                  </a:lnTo>
                  <a:lnTo>
                    <a:pt x="1334" y="139"/>
                  </a:lnTo>
                  <a:lnTo>
                    <a:pt x="1331" y="148"/>
                  </a:lnTo>
                  <a:lnTo>
                    <a:pt x="1329" y="157"/>
                  </a:lnTo>
                  <a:lnTo>
                    <a:pt x="1326" y="166"/>
                  </a:lnTo>
                  <a:lnTo>
                    <a:pt x="1324" y="176"/>
                  </a:lnTo>
                  <a:lnTo>
                    <a:pt x="1322" y="185"/>
                  </a:lnTo>
                  <a:lnTo>
                    <a:pt x="1320" y="193"/>
                  </a:lnTo>
                  <a:lnTo>
                    <a:pt x="1318" y="202"/>
                  </a:lnTo>
                  <a:lnTo>
                    <a:pt x="1317" y="210"/>
                  </a:lnTo>
                  <a:lnTo>
                    <a:pt x="1316" y="219"/>
                  </a:lnTo>
                  <a:lnTo>
                    <a:pt x="1294" y="219"/>
                  </a:lnTo>
                  <a:lnTo>
                    <a:pt x="1293" y="216"/>
                  </a:lnTo>
                  <a:lnTo>
                    <a:pt x="1292" y="211"/>
                  </a:lnTo>
                  <a:lnTo>
                    <a:pt x="1289" y="205"/>
                  </a:lnTo>
                  <a:lnTo>
                    <a:pt x="1286" y="197"/>
                  </a:lnTo>
                  <a:lnTo>
                    <a:pt x="1281" y="188"/>
                  </a:lnTo>
                  <a:lnTo>
                    <a:pt x="1275" y="178"/>
                  </a:lnTo>
                  <a:lnTo>
                    <a:pt x="1268" y="166"/>
                  </a:lnTo>
                  <a:lnTo>
                    <a:pt x="1258" y="156"/>
                  </a:lnTo>
                  <a:lnTo>
                    <a:pt x="1248" y="145"/>
                  </a:lnTo>
                  <a:lnTo>
                    <a:pt x="1236" y="134"/>
                  </a:lnTo>
                  <a:lnTo>
                    <a:pt x="1223" y="124"/>
                  </a:lnTo>
                  <a:lnTo>
                    <a:pt x="1208" y="115"/>
                  </a:lnTo>
                  <a:lnTo>
                    <a:pt x="1191" y="108"/>
                  </a:lnTo>
                  <a:lnTo>
                    <a:pt x="1172" y="102"/>
                  </a:lnTo>
                  <a:lnTo>
                    <a:pt x="1152" y="99"/>
                  </a:lnTo>
                  <a:lnTo>
                    <a:pt x="1129" y="98"/>
                  </a:lnTo>
                  <a:lnTo>
                    <a:pt x="1108" y="98"/>
                  </a:lnTo>
                  <a:lnTo>
                    <a:pt x="1088" y="101"/>
                  </a:lnTo>
                  <a:lnTo>
                    <a:pt x="1070" y="105"/>
                  </a:lnTo>
                  <a:lnTo>
                    <a:pt x="1051" y="111"/>
                  </a:lnTo>
                  <a:lnTo>
                    <a:pt x="1035" y="118"/>
                  </a:lnTo>
                  <a:lnTo>
                    <a:pt x="1020" y="127"/>
                  </a:lnTo>
                  <a:lnTo>
                    <a:pt x="1005" y="138"/>
                  </a:lnTo>
                  <a:lnTo>
                    <a:pt x="992" y="149"/>
                  </a:lnTo>
                  <a:lnTo>
                    <a:pt x="980" y="160"/>
                  </a:lnTo>
                  <a:lnTo>
                    <a:pt x="970" y="173"/>
                  </a:lnTo>
                  <a:lnTo>
                    <a:pt x="960" y="188"/>
                  </a:lnTo>
                  <a:lnTo>
                    <a:pt x="953" y="202"/>
                  </a:lnTo>
                  <a:lnTo>
                    <a:pt x="947" y="219"/>
                  </a:lnTo>
                  <a:lnTo>
                    <a:pt x="943" y="234"/>
                  </a:lnTo>
                  <a:lnTo>
                    <a:pt x="940" y="250"/>
                  </a:lnTo>
                  <a:lnTo>
                    <a:pt x="940" y="268"/>
                  </a:lnTo>
                  <a:lnTo>
                    <a:pt x="941" y="287"/>
                  </a:lnTo>
                  <a:lnTo>
                    <a:pt x="944" y="306"/>
                  </a:lnTo>
                  <a:lnTo>
                    <a:pt x="948" y="323"/>
                  </a:lnTo>
                  <a:lnTo>
                    <a:pt x="955" y="339"/>
                  </a:lnTo>
                  <a:lnTo>
                    <a:pt x="963" y="353"/>
                  </a:lnTo>
                  <a:lnTo>
                    <a:pt x="973" y="366"/>
                  </a:lnTo>
                  <a:lnTo>
                    <a:pt x="984" y="379"/>
                  </a:lnTo>
                  <a:lnTo>
                    <a:pt x="996" y="390"/>
                  </a:lnTo>
                  <a:lnTo>
                    <a:pt x="1008" y="401"/>
                  </a:lnTo>
                  <a:lnTo>
                    <a:pt x="1023" y="412"/>
                  </a:lnTo>
                  <a:lnTo>
                    <a:pt x="1037" y="421"/>
                  </a:lnTo>
                  <a:lnTo>
                    <a:pt x="1051" y="430"/>
                  </a:lnTo>
                  <a:lnTo>
                    <a:pt x="1067" y="438"/>
                  </a:lnTo>
                  <a:lnTo>
                    <a:pt x="1082" y="446"/>
                  </a:lnTo>
                  <a:lnTo>
                    <a:pt x="1098" y="455"/>
                  </a:lnTo>
                  <a:lnTo>
                    <a:pt x="1113" y="464"/>
                  </a:lnTo>
                  <a:lnTo>
                    <a:pt x="1120" y="468"/>
                  </a:lnTo>
                  <a:lnTo>
                    <a:pt x="1128" y="473"/>
                  </a:lnTo>
                  <a:lnTo>
                    <a:pt x="1137" y="477"/>
                  </a:lnTo>
                  <a:lnTo>
                    <a:pt x="1145" y="482"/>
                  </a:lnTo>
                  <a:lnTo>
                    <a:pt x="1153" y="486"/>
                  </a:lnTo>
                  <a:lnTo>
                    <a:pt x="1161" y="492"/>
                  </a:lnTo>
                  <a:lnTo>
                    <a:pt x="1168" y="497"/>
                  </a:lnTo>
                  <a:lnTo>
                    <a:pt x="1176" y="502"/>
                  </a:lnTo>
                  <a:lnTo>
                    <a:pt x="1184" y="507"/>
                  </a:lnTo>
                  <a:lnTo>
                    <a:pt x="1192" y="512"/>
                  </a:lnTo>
                  <a:lnTo>
                    <a:pt x="1199" y="518"/>
                  </a:lnTo>
                  <a:lnTo>
                    <a:pt x="1206" y="523"/>
                  </a:lnTo>
                  <a:lnTo>
                    <a:pt x="1213" y="530"/>
                  </a:lnTo>
                  <a:lnTo>
                    <a:pt x="1221" y="536"/>
                  </a:lnTo>
                  <a:lnTo>
                    <a:pt x="1227" y="542"/>
                  </a:lnTo>
                  <a:lnTo>
                    <a:pt x="1234" y="549"/>
                  </a:lnTo>
                  <a:lnTo>
                    <a:pt x="1239" y="556"/>
                  </a:lnTo>
                  <a:lnTo>
                    <a:pt x="1245" y="564"/>
                  </a:lnTo>
                  <a:lnTo>
                    <a:pt x="1251" y="573"/>
                  </a:lnTo>
                  <a:lnTo>
                    <a:pt x="1256" y="581"/>
                  </a:lnTo>
                  <a:lnTo>
                    <a:pt x="1261" y="590"/>
                  </a:lnTo>
                  <a:lnTo>
                    <a:pt x="1266" y="600"/>
                  </a:lnTo>
                  <a:lnTo>
                    <a:pt x="1271" y="610"/>
                  </a:lnTo>
                  <a:lnTo>
                    <a:pt x="1275" y="621"/>
                  </a:lnTo>
                  <a:lnTo>
                    <a:pt x="1278" y="632"/>
                  </a:lnTo>
                  <a:lnTo>
                    <a:pt x="1281" y="643"/>
                  </a:lnTo>
                  <a:lnTo>
                    <a:pt x="1284" y="656"/>
                  </a:lnTo>
                  <a:lnTo>
                    <a:pt x="1286" y="668"/>
                  </a:lnTo>
                  <a:lnTo>
                    <a:pt x="1288" y="681"/>
                  </a:lnTo>
                  <a:lnTo>
                    <a:pt x="1289" y="696"/>
                  </a:lnTo>
                  <a:lnTo>
                    <a:pt x="1290" y="710"/>
                  </a:lnTo>
                  <a:lnTo>
                    <a:pt x="1291" y="726"/>
                  </a:lnTo>
                  <a:lnTo>
                    <a:pt x="1289" y="757"/>
                  </a:lnTo>
                  <a:lnTo>
                    <a:pt x="1284" y="790"/>
                  </a:lnTo>
                  <a:lnTo>
                    <a:pt x="1276" y="822"/>
                  </a:lnTo>
                  <a:lnTo>
                    <a:pt x="1264" y="854"/>
                  </a:lnTo>
                  <a:lnTo>
                    <a:pt x="1249" y="885"/>
                  </a:lnTo>
                  <a:lnTo>
                    <a:pt x="1231" y="915"/>
                  </a:lnTo>
                  <a:lnTo>
                    <a:pt x="1209" y="943"/>
                  </a:lnTo>
                  <a:lnTo>
                    <a:pt x="1186" y="971"/>
                  </a:lnTo>
                  <a:lnTo>
                    <a:pt x="1158" y="995"/>
                  </a:lnTo>
                  <a:lnTo>
                    <a:pt x="1127" y="1018"/>
                  </a:lnTo>
                  <a:lnTo>
                    <a:pt x="1093" y="1037"/>
                  </a:lnTo>
                  <a:lnTo>
                    <a:pt x="1058" y="1055"/>
                  </a:lnTo>
                  <a:lnTo>
                    <a:pt x="1018" y="1068"/>
                  </a:lnTo>
                  <a:lnTo>
                    <a:pt x="976" y="1079"/>
                  </a:lnTo>
                  <a:lnTo>
                    <a:pt x="931" y="1085"/>
                  </a:lnTo>
                  <a:lnTo>
                    <a:pt x="883" y="1088"/>
                  </a:lnTo>
                  <a:lnTo>
                    <a:pt x="838" y="1086"/>
                  </a:lnTo>
                  <a:lnTo>
                    <a:pt x="797" y="1082"/>
                  </a:lnTo>
                  <a:lnTo>
                    <a:pt x="758" y="1075"/>
                  </a:lnTo>
                  <a:lnTo>
                    <a:pt x="723" y="1066"/>
                  </a:lnTo>
                  <a:lnTo>
                    <a:pt x="690" y="1055"/>
                  </a:lnTo>
                  <a:lnTo>
                    <a:pt x="658" y="1042"/>
                  </a:lnTo>
                  <a:lnTo>
                    <a:pt x="628" y="1025"/>
                  </a:lnTo>
                  <a:lnTo>
                    <a:pt x="601" y="1006"/>
                  </a:lnTo>
                  <a:lnTo>
                    <a:pt x="575" y="985"/>
                  </a:lnTo>
                  <a:lnTo>
                    <a:pt x="550" y="962"/>
                  </a:lnTo>
                  <a:lnTo>
                    <a:pt x="526" y="935"/>
                  </a:lnTo>
                  <a:lnTo>
                    <a:pt x="503" y="907"/>
                  </a:lnTo>
                  <a:lnTo>
                    <a:pt x="481" y="876"/>
                  </a:lnTo>
                  <a:lnTo>
                    <a:pt x="459" y="845"/>
                  </a:lnTo>
                  <a:lnTo>
                    <a:pt x="438" y="810"/>
                  </a:lnTo>
                  <a:lnTo>
                    <a:pt x="416" y="773"/>
                  </a:lnTo>
                  <a:lnTo>
                    <a:pt x="414" y="771"/>
                  </a:lnTo>
                  <a:lnTo>
                    <a:pt x="411" y="765"/>
                  </a:lnTo>
                  <a:lnTo>
                    <a:pt x="407" y="756"/>
                  </a:lnTo>
                  <a:lnTo>
                    <a:pt x="401" y="746"/>
                  </a:lnTo>
                  <a:lnTo>
                    <a:pt x="393" y="733"/>
                  </a:lnTo>
                  <a:lnTo>
                    <a:pt x="385" y="717"/>
                  </a:lnTo>
                  <a:lnTo>
                    <a:pt x="374" y="701"/>
                  </a:lnTo>
                  <a:lnTo>
                    <a:pt x="365" y="682"/>
                  </a:lnTo>
                  <a:lnTo>
                    <a:pt x="354" y="665"/>
                  </a:lnTo>
                  <a:lnTo>
                    <a:pt x="344" y="647"/>
                  </a:lnTo>
                  <a:lnTo>
                    <a:pt x="332" y="628"/>
                  </a:lnTo>
                  <a:lnTo>
                    <a:pt x="322" y="610"/>
                  </a:lnTo>
                  <a:lnTo>
                    <a:pt x="313" y="593"/>
                  </a:lnTo>
                  <a:lnTo>
                    <a:pt x="304" y="578"/>
                  </a:lnTo>
                  <a:lnTo>
                    <a:pt x="295" y="564"/>
                  </a:lnTo>
                  <a:lnTo>
                    <a:pt x="289" y="553"/>
                  </a:lnTo>
                  <a:lnTo>
                    <a:pt x="284" y="552"/>
                  </a:lnTo>
                  <a:lnTo>
                    <a:pt x="281" y="551"/>
                  </a:lnTo>
                  <a:lnTo>
                    <a:pt x="277" y="551"/>
                  </a:lnTo>
                  <a:lnTo>
                    <a:pt x="273" y="550"/>
                  </a:lnTo>
                  <a:lnTo>
                    <a:pt x="270" y="550"/>
                  </a:lnTo>
                  <a:lnTo>
                    <a:pt x="266" y="549"/>
                  </a:lnTo>
                  <a:lnTo>
                    <a:pt x="263" y="549"/>
                  </a:lnTo>
                  <a:lnTo>
                    <a:pt x="260" y="549"/>
                  </a:lnTo>
                  <a:lnTo>
                    <a:pt x="257" y="549"/>
                  </a:lnTo>
                  <a:lnTo>
                    <a:pt x="254" y="549"/>
                  </a:lnTo>
                  <a:lnTo>
                    <a:pt x="251" y="549"/>
                  </a:lnTo>
                  <a:lnTo>
                    <a:pt x="249" y="549"/>
                  </a:lnTo>
                  <a:lnTo>
                    <a:pt x="247" y="549"/>
                  </a:lnTo>
                  <a:lnTo>
                    <a:pt x="245" y="549"/>
                  </a:lnTo>
                  <a:lnTo>
                    <a:pt x="243" y="549"/>
                  </a:lnTo>
                  <a:lnTo>
                    <a:pt x="242" y="549"/>
                  </a:lnTo>
                  <a:lnTo>
                    <a:pt x="237" y="579"/>
                  </a:lnTo>
                  <a:lnTo>
                    <a:pt x="233" y="610"/>
                  </a:lnTo>
                  <a:lnTo>
                    <a:pt x="228" y="640"/>
                  </a:lnTo>
                  <a:lnTo>
                    <a:pt x="224" y="672"/>
                  </a:lnTo>
                  <a:lnTo>
                    <a:pt x="220" y="703"/>
                  </a:lnTo>
                  <a:lnTo>
                    <a:pt x="216" y="734"/>
                  </a:lnTo>
                  <a:lnTo>
                    <a:pt x="210" y="765"/>
                  </a:lnTo>
                  <a:lnTo>
                    <a:pt x="206" y="796"/>
                  </a:lnTo>
                  <a:lnTo>
                    <a:pt x="202" y="827"/>
                  </a:lnTo>
                  <a:lnTo>
                    <a:pt x="198" y="859"/>
                  </a:lnTo>
                  <a:lnTo>
                    <a:pt x="194" y="890"/>
                  </a:lnTo>
                  <a:lnTo>
                    <a:pt x="190" y="922"/>
                  </a:lnTo>
                  <a:lnTo>
                    <a:pt x="186" y="952"/>
                  </a:lnTo>
                  <a:lnTo>
                    <a:pt x="182" y="984"/>
                  </a:lnTo>
                  <a:lnTo>
                    <a:pt x="178" y="1015"/>
                  </a:lnTo>
                  <a:lnTo>
                    <a:pt x="174" y="1047"/>
                  </a:lnTo>
                  <a:lnTo>
                    <a:pt x="173" y="1046"/>
                  </a:lnTo>
                  <a:lnTo>
                    <a:pt x="170" y="1046"/>
                  </a:lnTo>
                  <a:lnTo>
                    <a:pt x="167" y="1046"/>
                  </a:lnTo>
                  <a:lnTo>
                    <a:pt x="163" y="1046"/>
                  </a:lnTo>
                  <a:lnTo>
                    <a:pt x="158" y="1046"/>
                  </a:lnTo>
                  <a:lnTo>
                    <a:pt x="153" y="1046"/>
                  </a:lnTo>
                  <a:lnTo>
                    <a:pt x="146" y="1045"/>
                  </a:lnTo>
                  <a:lnTo>
                    <a:pt x="140" y="1045"/>
                  </a:lnTo>
                  <a:lnTo>
                    <a:pt x="133" y="1045"/>
                  </a:lnTo>
                  <a:lnTo>
                    <a:pt x="125" y="1044"/>
                  </a:lnTo>
                  <a:lnTo>
                    <a:pt x="118" y="1044"/>
                  </a:lnTo>
                  <a:lnTo>
                    <a:pt x="112" y="1044"/>
                  </a:lnTo>
                  <a:lnTo>
                    <a:pt x="105" y="1044"/>
                  </a:lnTo>
                  <a:lnTo>
                    <a:pt x="99" y="1044"/>
                  </a:lnTo>
                  <a:lnTo>
                    <a:pt x="93" y="1044"/>
                  </a:lnTo>
                  <a:lnTo>
                    <a:pt x="89" y="1044"/>
                  </a:lnTo>
                  <a:lnTo>
                    <a:pt x="82" y="1044"/>
                  </a:lnTo>
                  <a:lnTo>
                    <a:pt x="76" y="1044"/>
                  </a:lnTo>
                  <a:lnTo>
                    <a:pt x="70" y="1044"/>
                  </a:lnTo>
                  <a:lnTo>
                    <a:pt x="63" y="1044"/>
                  </a:lnTo>
                  <a:lnTo>
                    <a:pt x="56" y="1044"/>
                  </a:lnTo>
                  <a:lnTo>
                    <a:pt x="48" y="1044"/>
                  </a:lnTo>
                  <a:lnTo>
                    <a:pt x="40" y="1045"/>
                  </a:lnTo>
                  <a:lnTo>
                    <a:pt x="33" y="1045"/>
                  </a:lnTo>
                  <a:lnTo>
                    <a:pt x="27" y="1045"/>
                  </a:lnTo>
                  <a:lnTo>
                    <a:pt x="21" y="1046"/>
                  </a:lnTo>
                  <a:lnTo>
                    <a:pt x="15" y="1046"/>
                  </a:lnTo>
                  <a:lnTo>
                    <a:pt x="10" y="1046"/>
                  </a:lnTo>
                  <a:lnTo>
                    <a:pt x="6" y="1046"/>
                  </a:lnTo>
                  <a:lnTo>
                    <a:pt x="2" y="1046"/>
                  </a:lnTo>
                  <a:lnTo>
                    <a:pt x="0" y="1046"/>
                  </a:lnTo>
                  <a:lnTo>
                    <a:pt x="0" y="1047"/>
                  </a:lnTo>
                  <a:lnTo>
                    <a:pt x="14" y="982"/>
                  </a:lnTo>
                  <a:lnTo>
                    <a:pt x="27" y="917"/>
                  </a:lnTo>
                  <a:lnTo>
                    <a:pt x="39" y="853"/>
                  </a:lnTo>
                  <a:lnTo>
                    <a:pt x="52" y="788"/>
                  </a:lnTo>
                  <a:lnTo>
                    <a:pt x="64" y="722"/>
                  </a:lnTo>
                  <a:lnTo>
                    <a:pt x="75" y="658"/>
                  </a:lnTo>
                  <a:lnTo>
                    <a:pt x="85" y="593"/>
                  </a:lnTo>
                  <a:lnTo>
                    <a:pt x="96" y="527"/>
                  </a:lnTo>
                  <a:lnTo>
                    <a:pt x="106" y="463"/>
                  </a:lnTo>
                  <a:lnTo>
                    <a:pt x="115" y="397"/>
                  </a:lnTo>
                  <a:lnTo>
                    <a:pt x="123" y="333"/>
                  </a:lnTo>
                  <a:lnTo>
                    <a:pt x="133" y="267"/>
                  </a:lnTo>
                  <a:lnTo>
                    <a:pt x="141" y="202"/>
                  </a:lnTo>
                  <a:lnTo>
                    <a:pt x="148" y="138"/>
                  </a:lnTo>
                  <a:lnTo>
                    <a:pt x="155" y="73"/>
                  </a:lnTo>
                  <a:lnTo>
                    <a:pt x="162" y="8"/>
                  </a:lnTo>
                  <a:lnTo>
                    <a:pt x="163" y="8"/>
                  </a:lnTo>
                  <a:lnTo>
                    <a:pt x="166" y="8"/>
                  </a:lnTo>
                  <a:lnTo>
                    <a:pt x="171" y="8"/>
                  </a:lnTo>
                  <a:lnTo>
                    <a:pt x="179" y="8"/>
                  </a:lnTo>
                  <a:lnTo>
                    <a:pt x="187" y="8"/>
                  </a:lnTo>
                  <a:lnTo>
                    <a:pt x="196" y="8"/>
                  </a:lnTo>
                  <a:lnTo>
                    <a:pt x="206" y="9"/>
                  </a:lnTo>
                  <a:lnTo>
                    <a:pt x="218" y="9"/>
                  </a:lnTo>
                  <a:lnTo>
                    <a:pt x="229" y="9"/>
                  </a:lnTo>
                  <a:lnTo>
                    <a:pt x="240" y="10"/>
                  </a:lnTo>
                  <a:lnTo>
                    <a:pt x="251" y="10"/>
                  </a:lnTo>
                  <a:lnTo>
                    <a:pt x="263" y="10"/>
                  </a:lnTo>
                  <a:lnTo>
                    <a:pt x="274" y="10"/>
                  </a:lnTo>
                  <a:lnTo>
                    <a:pt x="283" y="10"/>
                  </a:lnTo>
                  <a:lnTo>
                    <a:pt x="291" y="10"/>
                  </a:lnTo>
                  <a:lnTo>
                    <a:pt x="300" y="11"/>
                  </a:lnTo>
                  <a:lnTo>
                    <a:pt x="329" y="10"/>
                  </a:lnTo>
                  <a:lnTo>
                    <a:pt x="361" y="9"/>
                  </a:lnTo>
                  <a:lnTo>
                    <a:pt x="395" y="8"/>
                  </a:lnTo>
                  <a:lnTo>
                    <a:pt x="431" y="8"/>
                  </a:lnTo>
                  <a:lnTo>
                    <a:pt x="466" y="9"/>
                  </a:lnTo>
                  <a:lnTo>
                    <a:pt x="501" y="11"/>
                  </a:lnTo>
                  <a:lnTo>
                    <a:pt x="536" y="16"/>
                  </a:lnTo>
                  <a:lnTo>
                    <a:pt x="570" y="23"/>
                  </a:lnTo>
                  <a:lnTo>
                    <a:pt x="602" y="33"/>
                  </a:lnTo>
                  <a:lnTo>
                    <a:pt x="631" y="45"/>
                  </a:lnTo>
                  <a:lnTo>
                    <a:pt x="658" y="62"/>
                  </a:lnTo>
                  <a:lnTo>
                    <a:pt x="681" y="83"/>
                  </a:lnTo>
                  <a:lnTo>
                    <a:pt x="700" y="108"/>
                  </a:lnTo>
                  <a:lnTo>
                    <a:pt x="714" y="139"/>
                  </a:lnTo>
                  <a:lnTo>
                    <a:pt x="723" y="173"/>
                  </a:lnTo>
                  <a:lnTo>
                    <a:pt x="727" y="216"/>
                  </a:lnTo>
                  <a:lnTo>
                    <a:pt x="725" y="252"/>
                  </a:lnTo>
                  <a:lnTo>
                    <a:pt x="720" y="286"/>
                  </a:lnTo>
                  <a:lnTo>
                    <a:pt x="710" y="319"/>
                  </a:lnTo>
                  <a:lnTo>
                    <a:pt x="699" y="349"/>
                  </a:lnTo>
                  <a:lnTo>
                    <a:pt x="686" y="377"/>
                  </a:lnTo>
                  <a:lnTo>
                    <a:pt x="669" y="401"/>
                  </a:lnTo>
                  <a:lnTo>
                    <a:pt x="651" y="425"/>
                  </a:lnTo>
                  <a:lnTo>
                    <a:pt x="631" y="445"/>
                  </a:lnTo>
                  <a:lnTo>
                    <a:pt x="611" y="465"/>
                  </a:lnTo>
                  <a:lnTo>
                    <a:pt x="588" y="481"/>
                  </a:lnTo>
                  <a:lnTo>
                    <a:pt x="566" y="496"/>
                  </a:lnTo>
                  <a:lnTo>
                    <a:pt x="543" y="509"/>
                  </a:lnTo>
                  <a:lnTo>
                    <a:pt x="521" y="519"/>
                  </a:lnTo>
                  <a:lnTo>
                    <a:pt x="498" y="529"/>
                  </a:lnTo>
                  <a:lnTo>
                    <a:pt x="476" y="536"/>
                  </a:lnTo>
                  <a:lnTo>
                    <a:pt x="455" y="541"/>
                  </a:lnTo>
                  <a:lnTo>
                    <a:pt x="578" y="748"/>
                  </a:lnTo>
                  <a:lnTo>
                    <a:pt x="596" y="777"/>
                  </a:lnTo>
                  <a:lnTo>
                    <a:pt x="614" y="805"/>
                  </a:lnTo>
                  <a:lnTo>
                    <a:pt x="630" y="830"/>
                  </a:lnTo>
                  <a:lnTo>
                    <a:pt x="648" y="854"/>
                  </a:lnTo>
                  <a:lnTo>
                    <a:pt x="664" y="875"/>
                  </a:lnTo>
                  <a:lnTo>
                    <a:pt x="682" y="896"/>
                  </a:lnTo>
                  <a:lnTo>
                    <a:pt x="699" y="913"/>
                  </a:lnTo>
                  <a:lnTo>
                    <a:pt x="716" y="930"/>
                  </a:lnTo>
                  <a:lnTo>
                    <a:pt x="735" y="944"/>
                  </a:lnTo>
                  <a:lnTo>
                    <a:pt x="754" y="955"/>
                  </a:lnTo>
                  <a:lnTo>
                    <a:pt x="774" y="967"/>
                  </a:lnTo>
                  <a:lnTo>
                    <a:pt x="795" y="975"/>
                  </a:lnTo>
                  <a:lnTo>
                    <a:pt x="818" y="981"/>
                  </a:lnTo>
                  <a:lnTo>
                    <a:pt x="843" y="986"/>
                  </a:lnTo>
                  <a:lnTo>
                    <a:pt x="868" y="989"/>
                  </a:lnTo>
                  <a:lnTo>
                    <a:pt x="897" y="990"/>
                  </a:lnTo>
                  <a:lnTo>
                    <a:pt x="924" y="988"/>
                  </a:lnTo>
                  <a:lnTo>
                    <a:pt x="950" y="984"/>
                  </a:lnTo>
                  <a:lnTo>
                    <a:pt x="975" y="978"/>
                  </a:lnTo>
                  <a:lnTo>
                    <a:pt x="997" y="970"/>
                  </a:lnTo>
                  <a:lnTo>
                    <a:pt x="1019" y="959"/>
                  </a:lnTo>
                  <a:lnTo>
                    <a:pt x="1037" y="947"/>
                  </a:lnTo>
                  <a:lnTo>
                    <a:pt x="1056" y="933"/>
                  </a:lnTo>
                  <a:lnTo>
                    <a:pt x="1071" y="917"/>
                  </a:lnTo>
                  <a:lnTo>
                    <a:pt x="1084" y="901"/>
                  </a:lnTo>
                  <a:lnTo>
                    <a:pt x="1097" y="884"/>
                  </a:lnTo>
                  <a:lnTo>
                    <a:pt x="1107" y="865"/>
                  </a:lnTo>
                  <a:lnTo>
                    <a:pt x="1116" y="846"/>
                  </a:lnTo>
                  <a:lnTo>
                    <a:pt x="1122" y="826"/>
                  </a:lnTo>
                  <a:lnTo>
                    <a:pt x="1127" y="807"/>
                  </a:lnTo>
                  <a:lnTo>
                    <a:pt x="1130" y="787"/>
                  </a:lnTo>
                  <a:lnTo>
                    <a:pt x="1131" y="768"/>
                  </a:lnTo>
                  <a:lnTo>
                    <a:pt x="1130" y="754"/>
                  </a:lnTo>
                  <a:lnTo>
                    <a:pt x="1129" y="743"/>
                  </a:lnTo>
                  <a:lnTo>
                    <a:pt x="1126" y="732"/>
                  </a:lnTo>
                  <a:lnTo>
                    <a:pt x="1123" y="721"/>
                  </a:lnTo>
                  <a:lnTo>
                    <a:pt x="1119" y="711"/>
                  </a:lnTo>
                  <a:lnTo>
                    <a:pt x="1114" y="702"/>
                  </a:lnTo>
                  <a:lnTo>
                    <a:pt x="1109" y="694"/>
                  </a:lnTo>
                  <a:lnTo>
                    <a:pt x="1102" y="686"/>
                  </a:lnTo>
                  <a:lnTo>
                    <a:pt x="1096" y="677"/>
                  </a:lnTo>
                  <a:lnTo>
                    <a:pt x="1087" y="670"/>
                  </a:lnTo>
                  <a:lnTo>
                    <a:pt x="1079" y="663"/>
                  </a:lnTo>
                  <a:lnTo>
                    <a:pt x="1071" y="656"/>
                  </a:lnTo>
                  <a:lnTo>
                    <a:pt x="1062" y="650"/>
                  </a:lnTo>
                  <a:lnTo>
                    <a:pt x="1053" y="643"/>
                  </a:lnTo>
                  <a:lnTo>
                    <a:pt x="1042" y="637"/>
                  </a:lnTo>
                  <a:lnTo>
                    <a:pt x="1033" y="632"/>
                  </a:lnTo>
                  <a:lnTo>
                    <a:pt x="1011" y="619"/>
                  </a:lnTo>
                  <a:lnTo>
                    <a:pt x="989" y="605"/>
                  </a:lnTo>
                  <a:lnTo>
                    <a:pt x="967" y="593"/>
                  </a:lnTo>
                  <a:lnTo>
                    <a:pt x="947" y="581"/>
                  </a:lnTo>
                  <a:lnTo>
                    <a:pt x="927" y="568"/>
                  </a:lnTo>
                  <a:lnTo>
                    <a:pt x="906" y="554"/>
                  </a:lnTo>
                  <a:lnTo>
                    <a:pt x="888" y="540"/>
                  </a:lnTo>
                  <a:lnTo>
                    <a:pt x="870" y="524"/>
                  </a:lnTo>
                  <a:lnTo>
                    <a:pt x="854" y="508"/>
                  </a:lnTo>
                  <a:lnTo>
                    <a:pt x="839" y="491"/>
                  </a:lnTo>
                  <a:lnTo>
                    <a:pt x="827" y="471"/>
                  </a:lnTo>
                  <a:lnTo>
                    <a:pt x="816" y="451"/>
                  </a:lnTo>
                  <a:lnTo>
                    <a:pt x="807" y="427"/>
                  </a:lnTo>
                  <a:lnTo>
                    <a:pt x="800" y="402"/>
                  </a:lnTo>
                  <a:lnTo>
                    <a:pt x="796" y="375"/>
                  </a:lnTo>
                  <a:lnTo>
                    <a:pt x="795" y="345"/>
                  </a:lnTo>
                  <a:lnTo>
                    <a:pt x="796" y="308"/>
                  </a:lnTo>
                  <a:lnTo>
                    <a:pt x="802" y="272"/>
                  </a:lnTo>
                  <a:lnTo>
                    <a:pt x="809" y="238"/>
                  </a:lnTo>
                  <a:lnTo>
                    <a:pt x="820" y="206"/>
                  </a:lnTo>
                  <a:lnTo>
                    <a:pt x="833" y="176"/>
                  </a:lnTo>
                  <a:lnTo>
                    <a:pt x="850" y="147"/>
                  </a:lnTo>
                  <a:lnTo>
                    <a:pt x="868" y="121"/>
                  </a:lnTo>
                  <a:lnTo>
                    <a:pt x="891" y="97"/>
                  </a:lnTo>
                  <a:lnTo>
                    <a:pt x="914" y="75"/>
                  </a:lnTo>
                  <a:lnTo>
                    <a:pt x="941" y="55"/>
                  </a:lnTo>
                  <a:lnTo>
                    <a:pt x="969" y="39"/>
                  </a:lnTo>
                  <a:lnTo>
                    <a:pt x="999" y="26"/>
                  </a:lnTo>
                  <a:lnTo>
                    <a:pt x="1032" y="14"/>
                  </a:lnTo>
                  <a:lnTo>
                    <a:pt x="1067" y="6"/>
                  </a:lnTo>
                  <a:lnTo>
                    <a:pt x="1104" y="1"/>
                  </a:lnTo>
                  <a:lnTo>
                    <a:pt x="1143" y="0"/>
                  </a:lnTo>
                  <a:lnTo>
                    <a:pt x="1166" y="0"/>
                  </a:lnTo>
                  <a:lnTo>
                    <a:pt x="1190" y="3"/>
                  </a:lnTo>
                  <a:lnTo>
                    <a:pt x="1211" y="6"/>
                  </a:lnTo>
                  <a:lnTo>
                    <a:pt x="1232" y="11"/>
                  </a:lnTo>
                  <a:lnTo>
                    <a:pt x="1251" y="17"/>
                  </a:lnTo>
                  <a:lnTo>
                    <a:pt x="1269" y="24"/>
                  </a:lnTo>
                  <a:lnTo>
                    <a:pt x="1284" y="31"/>
                  </a:lnTo>
                  <a:lnTo>
                    <a:pt x="1298" y="38"/>
                  </a:lnTo>
                  <a:lnTo>
                    <a:pt x="1312" y="45"/>
                  </a:lnTo>
                  <a:lnTo>
                    <a:pt x="1323" y="52"/>
                  </a:lnTo>
                  <a:lnTo>
                    <a:pt x="1333" y="59"/>
                  </a:lnTo>
                  <a:lnTo>
                    <a:pt x="1340" y="65"/>
                  </a:lnTo>
                  <a:lnTo>
                    <a:pt x="1348" y="70"/>
                  </a:lnTo>
                  <a:lnTo>
                    <a:pt x="1352" y="74"/>
                  </a:lnTo>
                  <a:lnTo>
                    <a:pt x="1355" y="76"/>
                  </a:lnTo>
                  <a:lnTo>
                    <a:pt x="1357" y="78"/>
                  </a:lnTo>
                  <a:close/>
                  <a:moveTo>
                    <a:pt x="557" y="232"/>
                  </a:moveTo>
                  <a:lnTo>
                    <a:pt x="556" y="217"/>
                  </a:lnTo>
                  <a:lnTo>
                    <a:pt x="554" y="203"/>
                  </a:lnTo>
                  <a:lnTo>
                    <a:pt x="551" y="190"/>
                  </a:lnTo>
                  <a:lnTo>
                    <a:pt x="545" y="178"/>
                  </a:lnTo>
                  <a:lnTo>
                    <a:pt x="539" y="166"/>
                  </a:lnTo>
                  <a:lnTo>
                    <a:pt x="532" y="155"/>
                  </a:lnTo>
                  <a:lnTo>
                    <a:pt x="524" y="145"/>
                  </a:lnTo>
                  <a:lnTo>
                    <a:pt x="514" y="137"/>
                  </a:lnTo>
                  <a:lnTo>
                    <a:pt x="503" y="128"/>
                  </a:lnTo>
                  <a:lnTo>
                    <a:pt x="491" y="121"/>
                  </a:lnTo>
                  <a:lnTo>
                    <a:pt x="477" y="115"/>
                  </a:lnTo>
                  <a:lnTo>
                    <a:pt x="462" y="110"/>
                  </a:lnTo>
                  <a:lnTo>
                    <a:pt x="446" y="106"/>
                  </a:lnTo>
                  <a:lnTo>
                    <a:pt x="430" y="103"/>
                  </a:lnTo>
                  <a:lnTo>
                    <a:pt x="411" y="101"/>
                  </a:lnTo>
                  <a:lnTo>
                    <a:pt x="392" y="101"/>
                  </a:lnTo>
                  <a:lnTo>
                    <a:pt x="386" y="101"/>
                  </a:lnTo>
                  <a:lnTo>
                    <a:pt x="379" y="101"/>
                  </a:lnTo>
                  <a:lnTo>
                    <a:pt x="373" y="101"/>
                  </a:lnTo>
                  <a:lnTo>
                    <a:pt x="368" y="101"/>
                  </a:lnTo>
                  <a:lnTo>
                    <a:pt x="362" y="101"/>
                  </a:lnTo>
                  <a:lnTo>
                    <a:pt x="357" y="101"/>
                  </a:lnTo>
                  <a:lnTo>
                    <a:pt x="352" y="101"/>
                  </a:lnTo>
                  <a:lnTo>
                    <a:pt x="347" y="101"/>
                  </a:lnTo>
                  <a:lnTo>
                    <a:pt x="342" y="101"/>
                  </a:lnTo>
                  <a:lnTo>
                    <a:pt x="336" y="101"/>
                  </a:lnTo>
                  <a:lnTo>
                    <a:pt x="332" y="101"/>
                  </a:lnTo>
                  <a:lnTo>
                    <a:pt x="328" y="101"/>
                  </a:lnTo>
                  <a:lnTo>
                    <a:pt x="324" y="101"/>
                  </a:lnTo>
                  <a:lnTo>
                    <a:pt x="321" y="101"/>
                  </a:lnTo>
                  <a:lnTo>
                    <a:pt x="319" y="101"/>
                  </a:lnTo>
                  <a:lnTo>
                    <a:pt x="317" y="101"/>
                  </a:lnTo>
                  <a:lnTo>
                    <a:pt x="311" y="128"/>
                  </a:lnTo>
                  <a:lnTo>
                    <a:pt x="306" y="154"/>
                  </a:lnTo>
                  <a:lnTo>
                    <a:pt x="302" y="178"/>
                  </a:lnTo>
                  <a:lnTo>
                    <a:pt x="297" y="200"/>
                  </a:lnTo>
                  <a:lnTo>
                    <a:pt x="294" y="221"/>
                  </a:lnTo>
                  <a:lnTo>
                    <a:pt x="291" y="240"/>
                  </a:lnTo>
                  <a:lnTo>
                    <a:pt x="288" y="260"/>
                  </a:lnTo>
                  <a:lnTo>
                    <a:pt x="285" y="278"/>
                  </a:lnTo>
                  <a:lnTo>
                    <a:pt x="282" y="297"/>
                  </a:lnTo>
                  <a:lnTo>
                    <a:pt x="279" y="316"/>
                  </a:lnTo>
                  <a:lnTo>
                    <a:pt x="276" y="336"/>
                  </a:lnTo>
                  <a:lnTo>
                    <a:pt x="273" y="356"/>
                  </a:lnTo>
                  <a:lnTo>
                    <a:pt x="270" y="379"/>
                  </a:lnTo>
                  <a:lnTo>
                    <a:pt x="267" y="402"/>
                  </a:lnTo>
                  <a:lnTo>
                    <a:pt x="263" y="429"/>
                  </a:lnTo>
                  <a:lnTo>
                    <a:pt x="259" y="458"/>
                  </a:lnTo>
                  <a:lnTo>
                    <a:pt x="260" y="458"/>
                  </a:lnTo>
                  <a:lnTo>
                    <a:pt x="261" y="458"/>
                  </a:lnTo>
                  <a:lnTo>
                    <a:pt x="263" y="459"/>
                  </a:lnTo>
                  <a:lnTo>
                    <a:pt x="264" y="459"/>
                  </a:lnTo>
                  <a:lnTo>
                    <a:pt x="266" y="460"/>
                  </a:lnTo>
                  <a:lnTo>
                    <a:pt x="268" y="460"/>
                  </a:lnTo>
                  <a:lnTo>
                    <a:pt x="270" y="460"/>
                  </a:lnTo>
                  <a:lnTo>
                    <a:pt x="272" y="460"/>
                  </a:lnTo>
                  <a:lnTo>
                    <a:pt x="274" y="460"/>
                  </a:lnTo>
                  <a:lnTo>
                    <a:pt x="276" y="460"/>
                  </a:lnTo>
                  <a:lnTo>
                    <a:pt x="279" y="460"/>
                  </a:lnTo>
                  <a:lnTo>
                    <a:pt x="281" y="460"/>
                  </a:lnTo>
                  <a:lnTo>
                    <a:pt x="283" y="460"/>
                  </a:lnTo>
                  <a:lnTo>
                    <a:pt x="286" y="460"/>
                  </a:lnTo>
                  <a:lnTo>
                    <a:pt x="288" y="460"/>
                  </a:lnTo>
                  <a:lnTo>
                    <a:pt x="291" y="461"/>
                  </a:lnTo>
                  <a:lnTo>
                    <a:pt x="321" y="459"/>
                  </a:lnTo>
                  <a:lnTo>
                    <a:pt x="350" y="456"/>
                  </a:lnTo>
                  <a:lnTo>
                    <a:pt x="377" y="451"/>
                  </a:lnTo>
                  <a:lnTo>
                    <a:pt x="402" y="443"/>
                  </a:lnTo>
                  <a:lnTo>
                    <a:pt x="426" y="434"/>
                  </a:lnTo>
                  <a:lnTo>
                    <a:pt x="448" y="423"/>
                  </a:lnTo>
                  <a:lnTo>
                    <a:pt x="468" y="409"/>
                  </a:lnTo>
                  <a:lnTo>
                    <a:pt x="486" y="395"/>
                  </a:lnTo>
                  <a:lnTo>
                    <a:pt x="501" y="380"/>
                  </a:lnTo>
                  <a:lnTo>
                    <a:pt x="516" y="362"/>
                  </a:lnTo>
                  <a:lnTo>
                    <a:pt x="528" y="343"/>
                  </a:lnTo>
                  <a:lnTo>
                    <a:pt x="538" y="323"/>
                  </a:lnTo>
                  <a:lnTo>
                    <a:pt x="545" y="302"/>
                  </a:lnTo>
                  <a:lnTo>
                    <a:pt x="552" y="279"/>
                  </a:lnTo>
                  <a:lnTo>
                    <a:pt x="555" y="256"/>
                  </a:lnTo>
                  <a:lnTo>
                    <a:pt x="557" y="23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 name=""/>
            <p:cNvSpPr/>
            <p:nvPr/>
          </p:nvSpPr>
          <p:spPr>
            <a:xfrm>
              <a:off x="8716320" y="6510600"/>
              <a:ext cx="117720" cy="193680"/>
            </a:xfrm>
            <a:custGeom>
              <a:avLst/>
              <a:gdLst/>
              <a:ahLst/>
              <a:rect l="l" t="t" r="r" b="b"/>
              <a:pathLst>
                <a:path w="993" h="1371">
                  <a:moveTo>
                    <a:pt x="993" y="332"/>
                  </a:moveTo>
                  <a:lnTo>
                    <a:pt x="993" y="312"/>
                  </a:lnTo>
                  <a:lnTo>
                    <a:pt x="993" y="292"/>
                  </a:lnTo>
                  <a:lnTo>
                    <a:pt x="992" y="274"/>
                  </a:lnTo>
                  <a:lnTo>
                    <a:pt x="992" y="255"/>
                  </a:lnTo>
                  <a:lnTo>
                    <a:pt x="991" y="238"/>
                  </a:lnTo>
                  <a:lnTo>
                    <a:pt x="990" y="220"/>
                  </a:lnTo>
                  <a:lnTo>
                    <a:pt x="988" y="204"/>
                  </a:lnTo>
                  <a:lnTo>
                    <a:pt x="985" y="188"/>
                  </a:lnTo>
                  <a:lnTo>
                    <a:pt x="982" y="171"/>
                  </a:lnTo>
                  <a:lnTo>
                    <a:pt x="977" y="156"/>
                  </a:lnTo>
                  <a:lnTo>
                    <a:pt x="971" y="140"/>
                  </a:lnTo>
                  <a:lnTo>
                    <a:pt x="964" y="125"/>
                  </a:lnTo>
                  <a:lnTo>
                    <a:pt x="955" y="110"/>
                  </a:lnTo>
                  <a:lnTo>
                    <a:pt x="946" y="95"/>
                  </a:lnTo>
                  <a:lnTo>
                    <a:pt x="934" y="81"/>
                  </a:lnTo>
                  <a:lnTo>
                    <a:pt x="921" y="67"/>
                  </a:lnTo>
                  <a:lnTo>
                    <a:pt x="907" y="54"/>
                  </a:lnTo>
                  <a:lnTo>
                    <a:pt x="893" y="43"/>
                  </a:lnTo>
                  <a:lnTo>
                    <a:pt x="877" y="34"/>
                  </a:lnTo>
                  <a:lnTo>
                    <a:pt x="863" y="25"/>
                  </a:lnTo>
                  <a:lnTo>
                    <a:pt x="847" y="19"/>
                  </a:lnTo>
                  <a:lnTo>
                    <a:pt x="833" y="14"/>
                  </a:lnTo>
                  <a:lnTo>
                    <a:pt x="817" y="10"/>
                  </a:lnTo>
                  <a:lnTo>
                    <a:pt x="801" y="6"/>
                  </a:lnTo>
                  <a:lnTo>
                    <a:pt x="785" y="4"/>
                  </a:lnTo>
                  <a:lnTo>
                    <a:pt x="769" y="2"/>
                  </a:lnTo>
                  <a:lnTo>
                    <a:pt x="752" y="1"/>
                  </a:lnTo>
                  <a:lnTo>
                    <a:pt x="735" y="1"/>
                  </a:lnTo>
                  <a:lnTo>
                    <a:pt x="716" y="0"/>
                  </a:lnTo>
                  <a:lnTo>
                    <a:pt x="699" y="0"/>
                  </a:lnTo>
                  <a:lnTo>
                    <a:pt x="679" y="0"/>
                  </a:lnTo>
                  <a:lnTo>
                    <a:pt x="661" y="1"/>
                  </a:lnTo>
                  <a:lnTo>
                    <a:pt x="334" y="1"/>
                  </a:lnTo>
                  <a:lnTo>
                    <a:pt x="315" y="0"/>
                  </a:lnTo>
                  <a:lnTo>
                    <a:pt x="295" y="0"/>
                  </a:lnTo>
                  <a:lnTo>
                    <a:pt x="277" y="0"/>
                  </a:lnTo>
                  <a:lnTo>
                    <a:pt x="259" y="1"/>
                  </a:lnTo>
                  <a:lnTo>
                    <a:pt x="242" y="1"/>
                  </a:lnTo>
                  <a:lnTo>
                    <a:pt x="226" y="2"/>
                  </a:lnTo>
                  <a:lnTo>
                    <a:pt x="208" y="4"/>
                  </a:lnTo>
                  <a:lnTo>
                    <a:pt x="193" y="6"/>
                  </a:lnTo>
                  <a:lnTo>
                    <a:pt x="176" y="10"/>
                  </a:lnTo>
                  <a:lnTo>
                    <a:pt x="161" y="14"/>
                  </a:lnTo>
                  <a:lnTo>
                    <a:pt x="146" y="19"/>
                  </a:lnTo>
                  <a:lnTo>
                    <a:pt x="130" y="25"/>
                  </a:lnTo>
                  <a:lnTo>
                    <a:pt x="116" y="34"/>
                  </a:lnTo>
                  <a:lnTo>
                    <a:pt x="102" y="43"/>
                  </a:lnTo>
                  <a:lnTo>
                    <a:pt x="86" y="54"/>
                  </a:lnTo>
                  <a:lnTo>
                    <a:pt x="73" y="67"/>
                  </a:lnTo>
                  <a:lnTo>
                    <a:pt x="60" y="81"/>
                  </a:lnTo>
                  <a:lnTo>
                    <a:pt x="47" y="95"/>
                  </a:lnTo>
                  <a:lnTo>
                    <a:pt x="38" y="110"/>
                  </a:lnTo>
                  <a:lnTo>
                    <a:pt x="29" y="125"/>
                  </a:lnTo>
                  <a:lnTo>
                    <a:pt x="22" y="140"/>
                  </a:lnTo>
                  <a:lnTo>
                    <a:pt x="17" y="156"/>
                  </a:lnTo>
                  <a:lnTo>
                    <a:pt x="12" y="171"/>
                  </a:lnTo>
                  <a:lnTo>
                    <a:pt x="8" y="188"/>
                  </a:lnTo>
                  <a:lnTo>
                    <a:pt x="5" y="204"/>
                  </a:lnTo>
                  <a:lnTo>
                    <a:pt x="3" y="220"/>
                  </a:lnTo>
                  <a:lnTo>
                    <a:pt x="2" y="238"/>
                  </a:lnTo>
                  <a:lnTo>
                    <a:pt x="1" y="255"/>
                  </a:lnTo>
                  <a:lnTo>
                    <a:pt x="1" y="274"/>
                  </a:lnTo>
                  <a:lnTo>
                    <a:pt x="0" y="292"/>
                  </a:lnTo>
                  <a:lnTo>
                    <a:pt x="0" y="312"/>
                  </a:lnTo>
                  <a:lnTo>
                    <a:pt x="1" y="332"/>
                  </a:lnTo>
                  <a:lnTo>
                    <a:pt x="1" y="1038"/>
                  </a:lnTo>
                  <a:lnTo>
                    <a:pt x="0" y="1058"/>
                  </a:lnTo>
                  <a:lnTo>
                    <a:pt x="0" y="1076"/>
                  </a:lnTo>
                  <a:lnTo>
                    <a:pt x="1" y="1096"/>
                  </a:lnTo>
                  <a:lnTo>
                    <a:pt x="1" y="1113"/>
                  </a:lnTo>
                  <a:lnTo>
                    <a:pt x="2" y="1132"/>
                  </a:lnTo>
                  <a:lnTo>
                    <a:pt x="3" y="1149"/>
                  </a:lnTo>
                  <a:lnTo>
                    <a:pt x="5" y="1165"/>
                  </a:lnTo>
                  <a:lnTo>
                    <a:pt x="8" y="1182"/>
                  </a:lnTo>
                  <a:lnTo>
                    <a:pt x="12" y="1198"/>
                  </a:lnTo>
                  <a:lnTo>
                    <a:pt x="17" y="1214"/>
                  </a:lnTo>
                  <a:lnTo>
                    <a:pt x="22" y="1229"/>
                  </a:lnTo>
                  <a:lnTo>
                    <a:pt x="29" y="1244"/>
                  </a:lnTo>
                  <a:lnTo>
                    <a:pt x="38" y="1259"/>
                  </a:lnTo>
                  <a:lnTo>
                    <a:pt x="47" y="1274"/>
                  </a:lnTo>
                  <a:lnTo>
                    <a:pt x="60" y="1289"/>
                  </a:lnTo>
                  <a:lnTo>
                    <a:pt x="73" y="1303"/>
                  </a:lnTo>
                  <a:lnTo>
                    <a:pt x="86" y="1315"/>
                  </a:lnTo>
                  <a:lnTo>
                    <a:pt x="102" y="1327"/>
                  </a:lnTo>
                  <a:lnTo>
                    <a:pt x="116" y="1336"/>
                  </a:lnTo>
                  <a:lnTo>
                    <a:pt x="130" y="1344"/>
                  </a:lnTo>
                  <a:lnTo>
                    <a:pt x="146" y="1350"/>
                  </a:lnTo>
                  <a:lnTo>
                    <a:pt x="161" y="1356"/>
                  </a:lnTo>
                  <a:lnTo>
                    <a:pt x="176" y="1360"/>
                  </a:lnTo>
                  <a:lnTo>
                    <a:pt x="193" y="1363"/>
                  </a:lnTo>
                  <a:lnTo>
                    <a:pt x="208" y="1367"/>
                  </a:lnTo>
                  <a:lnTo>
                    <a:pt x="226" y="1368"/>
                  </a:lnTo>
                  <a:lnTo>
                    <a:pt x="242" y="1369"/>
                  </a:lnTo>
                  <a:lnTo>
                    <a:pt x="259" y="1370"/>
                  </a:lnTo>
                  <a:lnTo>
                    <a:pt x="277" y="1370"/>
                  </a:lnTo>
                  <a:lnTo>
                    <a:pt x="295" y="1371"/>
                  </a:lnTo>
                  <a:lnTo>
                    <a:pt x="315" y="1371"/>
                  </a:lnTo>
                  <a:lnTo>
                    <a:pt x="334" y="1371"/>
                  </a:lnTo>
                  <a:lnTo>
                    <a:pt x="661" y="1371"/>
                  </a:lnTo>
                  <a:lnTo>
                    <a:pt x="679" y="1371"/>
                  </a:lnTo>
                  <a:lnTo>
                    <a:pt x="699" y="1371"/>
                  </a:lnTo>
                  <a:lnTo>
                    <a:pt x="717" y="1370"/>
                  </a:lnTo>
                  <a:lnTo>
                    <a:pt x="735" y="1370"/>
                  </a:lnTo>
                  <a:lnTo>
                    <a:pt x="752" y="1369"/>
                  </a:lnTo>
                  <a:lnTo>
                    <a:pt x="769" y="1368"/>
                  </a:lnTo>
                  <a:lnTo>
                    <a:pt x="786" y="1367"/>
                  </a:lnTo>
                  <a:lnTo>
                    <a:pt x="801" y="1363"/>
                  </a:lnTo>
                  <a:lnTo>
                    <a:pt x="818" y="1360"/>
                  </a:lnTo>
                  <a:lnTo>
                    <a:pt x="833" y="1356"/>
                  </a:lnTo>
                  <a:lnTo>
                    <a:pt x="848" y="1350"/>
                  </a:lnTo>
                  <a:lnTo>
                    <a:pt x="863" y="1344"/>
                  </a:lnTo>
                  <a:lnTo>
                    <a:pt x="878" y="1336"/>
                  </a:lnTo>
                  <a:lnTo>
                    <a:pt x="893" y="1327"/>
                  </a:lnTo>
                  <a:lnTo>
                    <a:pt x="907" y="1315"/>
                  </a:lnTo>
                  <a:lnTo>
                    <a:pt x="921" y="1303"/>
                  </a:lnTo>
                  <a:lnTo>
                    <a:pt x="934" y="1289"/>
                  </a:lnTo>
                  <a:lnTo>
                    <a:pt x="946" y="1274"/>
                  </a:lnTo>
                  <a:lnTo>
                    <a:pt x="955" y="1259"/>
                  </a:lnTo>
                  <a:lnTo>
                    <a:pt x="964" y="1244"/>
                  </a:lnTo>
                  <a:lnTo>
                    <a:pt x="971" y="1229"/>
                  </a:lnTo>
                  <a:lnTo>
                    <a:pt x="977" y="1214"/>
                  </a:lnTo>
                  <a:lnTo>
                    <a:pt x="982" y="1198"/>
                  </a:lnTo>
                  <a:lnTo>
                    <a:pt x="985" y="1182"/>
                  </a:lnTo>
                  <a:lnTo>
                    <a:pt x="988" y="1165"/>
                  </a:lnTo>
                  <a:lnTo>
                    <a:pt x="990" y="1149"/>
                  </a:lnTo>
                  <a:lnTo>
                    <a:pt x="991" y="1132"/>
                  </a:lnTo>
                  <a:lnTo>
                    <a:pt x="992" y="1113"/>
                  </a:lnTo>
                  <a:lnTo>
                    <a:pt x="992" y="1096"/>
                  </a:lnTo>
                  <a:lnTo>
                    <a:pt x="993" y="1076"/>
                  </a:lnTo>
                  <a:lnTo>
                    <a:pt x="993" y="1058"/>
                  </a:lnTo>
                  <a:lnTo>
                    <a:pt x="993" y="1038"/>
                  </a:lnTo>
                  <a:lnTo>
                    <a:pt x="993" y="332"/>
                  </a:lnTo>
                  <a:close/>
                  <a:moveTo>
                    <a:pt x="761" y="1046"/>
                  </a:moveTo>
                  <a:lnTo>
                    <a:pt x="748" y="1052"/>
                  </a:lnTo>
                  <a:lnTo>
                    <a:pt x="736" y="1058"/>
                  </a:lnTo>
                  <a:lnTo>
                    <a:pt x="723" y="1063"/>
                  </a:lnTo>
                  <a:lnTo>
                    <a:pt x="710" y="1067"/>
                  </a:lnTo>
                  <a:lnTo>
                    <a:pt x="698" y="1072"/>
                  </a:lnTo>
                  <a:lnTo>
                    <a:pt x="686" y="1075"/>
                  </a:lnTo>
                  <a:lnTo>
                    <a:pt x="673" y="1079"/>
                  </a:lnTo>
                  <a:lnTo>
                    <a:pt x="660" y="1082"/>
                  </a:lnTo>
                  <a:lnTo>
                    <a:pt x="648" y="1085"/>
                  </a:lnTo>
                  <a:lnTo>
                    <a:pt x="635" y="1087"/>
                  </a:lnTo>
                  <a:lnTo>
                    <a:pt x="622" y="1089"/>
                  </a:lnTo>
                  <a:lnTo>
                    <a:pt x="610" y="1092"/>
                  </a:lnTo>
                  <a:lnTo>
                    <a:pt x="596" y="1093"/>
                  </a:lnTo>
                  <a:lnTo>
                    <a:pt x="584" y="1094"/>
                  </a:lnTo>
                  <a:lnTo>
                    <a:pt x="571" y="1094"/>
                  </a:lnTo>
                  <a:lnTo>
                    <a:pt x="559" y="1095"/>
                  </a:lnTo>
                  <a:lnTo>
                    <a:pt x="527" y="1093"/>
                  </a:lnTo>
                  <a:lnTo>
                    <a:pt x="498" y="1088"/>
                  </a:lnTo>
                  <a:lnTo>
                    <a:pt x="470" y="1082"/>
                  </a:lnTo>
                  <a:lnTo>
                    <a:pt x="444" y="1074"/>
                  </a:lnTo>
                  <a:lnTo>
                    <a:pt x="420" y="1063"/>
                  </a:lnTo>
                  <a:lnTo>
                    <a:pt x="398" y="1048"/>
                  </a:lnTo>
                  <a:lnTo>
                    <a:pt x="377" y="1033"/>
                  </a:lnTo>
                  <a:lnTo>
                    <a:pt x="359" y="1015"/>
                  </a:lnTo>
                  <a:lnTo>
                    <a:pt x="342" y="995"/>
                  </a:lnTo>
                  <a:lnTo>
                    <a:pt x="328" y="972"/>
                  </a:lnTo>
                  <a:lnTo>
                    <a:pt x="316" y="948"/>
                  </a:lnTo>
                  <a:lnTo>
                    <a:pt x="306" y="921"/>
                  </a:lnTo>
                  <a:lnTo>
                    <a:pt x="297" y="892"/>
                  </a:lnTo>
                  <a:lnTo>
                    <a:pt x="291" y="863"/>
                  </a:lnTo>
                  <a:lnTo>
                    <a:pt x="288" y="831"/>
                  </a:lnTo>
                  <a:lnTo>
                    <a:pt x="287" y="797"/>
                  </a:lnTo>
                  <a:lnTo>
                    <a:pt x="287" y="794"/>
                  </a:lnTo>
                  <a:lnTo>
                    <a:pt x="287" y="792"/>
                  </a:lnTo>
                  <a:lnTo>
                    <a:pt x="287" y="790"/>
                  </a:lnTo>
                  <a:lnTo>
                    <a:pt x="287" y="788"/>
                  </a:lnTo>
                  <a:lnTo>
                    <a:pt x="287" y="786"/>
                  </a:lnTo>
                  <a:lnTo>
                    <a:pt x="287" y="784"/>
                  </a:lnTo>
                  <a:lnTo>
                    <a:pt x="287" y="782"/>
                  </a:lnTo>
                  <a:lnTo>
                    <a:pt x="287" y="780"/>
                  </a:lnTo>
                  <a:lnTo>
                    <a:pt x="287" y="778"/>
                  </a:lnTo>
                  <a:lnTo>
                    <a:pt x="287" y="775"/>
                  </a:lnTo>
                  <a:lnTo>
                    <a:pt x="287" y="773"/>
                  </a:lnTo>
                  <a:lnTo>
                    <a:pt x="287" y="770"/>
                  </a:lnTo>
                  <a:lnTo>
                    <a:pt x="288" y="768"/>
                  </a:lnTo>
                  <a:lnTo>
                    <a:pt x="288" y="765"/>
                  </a:lnTo>
                  <a:lnTo>
                    <a:pt x="288" y="763"/>
                  </a:lnTo>
                  <a:lnTo>
                    <a:pt x="289" y="760"/>
                  </a:lnTo>
                  <a:lnTo>
                    <a:pt x="295" y="759"/>
                  </a:lnTo>
                  <a:lnTo>
                    <a:pt x="302" y="759"/>
                  </a:lnTo>
                  <a:lnTo>
                    <a:pt x="309" y="759"/>
                  </a:lnTo>
                  <a:lnTo>
                    <a:pt x="315" y="759"/>
                  </a:lnTo>
                  <a:lnTo>
                    <a:pt x="321" y="758"/>
                  </a:lnTo>
                  <a:lnTo>
                    <a:pt x="326" y="758"/>
                  </a:lnTo>
                  <a:lnTo>
                    <a:pt x="332" y="758"/>
                  </a:lnTo>
                  <a:lnTo>
                    <a:pt x="337" y="758"/>
                  </a:lnTo>
                  <a:lnTo>
                    <a:pt x="342" y="757"/>
                  </a:lnTo>
                  <a:lnTo>
                    <a:pt x="348" y="757"/>
                  </a:lnTo>
                  <a:lnTo>
                    <a:pt x="353" y="756"/>
                  </a:lnTo>
                  <a:lnTo>
                    <a:pt x="358" y="756"/>
                  </a:lnTo>
                  <a:lnTo>
                    <a:pt x="363" y="755"/>
                  </a:lnTo>
                  <a:lnTo>
                    <a:pt x="368" y="754"/>
                  </a:lnTo>
                  <a:lnTo>
                    <a:pt x="373" y="753"/>
                  </a:lnTo>
                  <a:lnTo>
                    <a:pt x="379" y="753"/>
                  </a:lnTo>
                  <a:lnTo>
                    <a:pt x="378" y="756"/>
                  </a:lnTo>
                  <a:lnTo>
                    <a:pt x="378" y="759"/>
                  </a:lnTo>
                  <a:lnTo>
                    <a:pt x="378" y="762"/>
                  </a:lnTo>
                  <a:lnTo>
                    <a:pt x="378" y="765"/>
                  </a:lnTo>
                  <a:lnTo>
                    <a:pt x="378" y="768"/>
                  </a:lnTo>
                  <a:lnTo>
                    <a:pt x="378" y="770"/>
                  </a:lnTo>
                  <a:lnTo>
                    <a:pt x="378" y="773"/>
                  </a:lnTo>
                  <a:lnTo>
                    <a:pt x="378" y="775"/>
                  </a:lnTo>
                  <a:lnTo>
                    <a:pt x="378" y="778"/>
                  </a:lnTo>
                  <a:lnTo>
                    <a:pt x="378" y="780"/>
                  </a:lnTo>
                  <a:lnTo>
                    <a:pt x="378" y="782"/>
                  </a:lnTo>
                  <a:lnTo>
                    <a:pt x="378" y="784"/>
                  </a:lnTo>
                  <a:lnTo>
                    <a:pt x="378" y="786"/>
                  </a:lnTo>
                  <a:lnTo>
                    <a:pt x="378" y="788"/>
                  </a:lnTo>
                  <a:lnTo>
                    <a:pt x="378" y="789"/>
                  </a:lnTo>
                  <a:lnTo>
                    <a:pt x="378" y="792"/>
                  </a:lnTo>
                  <a:lnTo>
                    <a:pt x="378" y="820"/>
                  </a:lnTo>
                  <a:lnTo>
                    <a:pt x="381" y="847"/>
                  </a:lnTo>
                  <a:lnTo>
                    <a:pt x="385" y="873"/>
                  </a:lnTo>
                  <a:lnTo>
                    <a:pt x="392" y="897"/>
                  </a:lnTo>
                  <a:lnTo>
                    <a:pt x="399" y="919"/>
                  </a:lnTo>
                  <a:lnTo>
                    <a:pt x="407" y="940"/>
                  </a:lnTo>
                  <a:lnTo>
                    <a:pt x="417" y="959"/>
                  </a:lnTo>
                  <a:lnTo>
                    <a:pt x="429" y="977"/>
                  </a:lnTo>
                  <a:lnTo>
                    <a:pt x="443" y="992"/>
                  </a:lnTo>
                  <a:lnTo>
                    <a:pt x="457" y="1005"/>
                  </a:lnTo>
                  <a:lnTo>
                    <a:pt x="473" y="1018"/>
                  </a:lnTo>
                  <a:lnTo>
                    <a:pt x="490" y="1027"/>
                  </a:lnTo>
                  <a:lnTo>
                    <a:pt x="508" y="1035"/>
                  </a:lnTo>
                  <a:lnTo>
                    <a:pt x="528" y="1040"/>
                  </a:lnTo>
                  <a:lnTo>
                    <a:pt x="548" y="1043"/>
                  </a:lnTo>
                  <a:lnTo>
                    <a:pt x="571" y="1045"/>
                  </a:lnTo>
                  <a:lnTo>
                    <a:pt x="583" y="1044"/>
                  </a:lnTo>
                  <a:lnTo>
                    <a:pt x="596" y="1043"/>
                  </a:lnTo>
                  <a:lnTo>
                    <a:pt x="609" y="1042"/>
                  </a:lnTo>
                  <a:lnTo>
                    <a:pt x="621" y="1040"/>
                  </a:lnTo>
                  <a:lnTo>
                    <a:pt x="634" y="1038"/>
                  </a:lnTo>
                  <a:lnTo>
                    <a:pt x="647" y="1034"/>
                  </a:lnTo>
                  <a:lnTo>
                    <a:pt x="659" y="1031"/>
                  </a:lnTo>
                  <a:lnTo>
                    <a:pt x="671" y="1026"/>
                  </a:lnTo>
                  <a:lnTo>
                    <a:pt x="684" y="1021"/>
                  </a:lnTo>
                  <a:lnTo>
                    <a:pt x="697" y="1016"/>
                  </a:lnTo>
                  <a:lnTo>
                    <a:pt x="709" y="1008"/>
                  </a:lnTo>
                  <a:lnTo>
                    <a:pt x="721" y="1001"/>
                  </a:lnTo>
                  <a:lnTo>
                    <a:pt x="735" y="994"/>
                  </a:lnTo>
                  <a:lnTo>
                    <a:pt x="748" y="985"/>
                  </a:lnTo>
                  <a:lnTo>
                    <a:pt x="760" y="976"/>
                  </a:lnTo>
                  <a:lnTo>
                    <a:pt x="775" y="966"/>
                  </a:lnTo>
                  <a:lnTo>
                    <a:pt x="761" y="1046"/>
                  </a:lnTo>
                  <a:close/>
                  <a:moveTo>
                    <a:pt x="713" y="951"/>
                  </a:moveTo>
                  <a:lnTo>
                    <a:pt x="683" y="951"/>
                  </a:lnTo>
                  <a:lnTo>
                    <a:pt x="644" y="659"/>
                  </a:lnTo>
                  <a:lnTo>
                    <a:pt x="530" y="951"/>
                  </a:lnTo>
                  <a:lnTo>
                    <a:pt x="499" y="951"/>
                  </a:lnTo>
                  <a:lnTo>
                    <a:pt x="475" y="721"/>
                  </a:lnTo>
                  <a:lnTo>
                    <a:pt x="478" y="719"/>
                  </a:lnTo>
                  <a:lnTo>
                    <a:pt x="481" y="718"/>
                  </a:lnTo>
                  <a:lnTo>
                    <a:pt x="484" y="717"/>
                  </a:lnTo>
                  <a:lnTo>
                    <a:pt x="486" y="715"/>
                  </a:lnTo>
                  <a:lnTo>
                    <a:pt x="489" y="714"/>
                  </a:lnTo>
                  <a:lnTo>
                    <a:pt x="491" y="713"/>
                  </a:lnTo>
                  <a:lnTo>
                    <a:pt x="494" y="712"/>
                  </a:lnTo>
                  <a:lnTo>
                    <a:pt x="496" y="711"/>
                  </a:lnTo>
                  <a:lnTo>
                    <a:pt x="498" y="709"/>
                  </a:lnTo>
                  <a:lnTo>
                    <a:pt x="501" y="708"/>
                  </a:lnTo>
                  <a:lnTo>
                    <a:pt x="503" y="706"/>
                  </a:lnTo>
                  <a:lnTo>
                    <a:pt x="506" y="704"/>
                  </a:lnTo>
                  <a:lnTo>
                    <a:pt x="509" y="702"/>
                  </a:lnTo>
                  <a:lnTo>
                    <a:pt x="513" y="700"/>
                  </a:lnTo>
                  <a:lnTo>
                    <a:pt x="517" y="696"/>
                  </a:lnTo>
                  <a:lnTo>
                    <a:pt x="522" y="694"/>
                  </a:lnTo>
                  <a:lnTo>
                    <a:pt x="539" y="858"/>
                  </a:lnTo>
                  <a:lnTo>
                    <a:pt x="648" y="575"/>
                  </a:lnTo>
                  <a:lnTo>
                    <a:pt x="683" y="575"/>
                  </a:lnTo>
                  <a:lnTo>
                    <a:pt x="723" y="858"/>
                  </a:lnTo>
                  <a:lnTo>
                    <a:pt x="833" y="575"/>
                  </a:lnTo>
                  <a:lnTo>
                    <a:pt x="871" y="575"/>
                  </a:lnTo>
                  <a:lnTo>
                    <a:pt x="713" y="951"/>
                  </a:lnTo>
                  <a:close/>
                  <a:moveTo>
                    <a:pt x="852" y="432"/>
                  </a:moveTo>
                  <a:lnTo>
                    <a:pt x="842" y="419"/>
                  </a:lnTo>
                  <a:lnTo>
                    <a:pt x="833" y="408"/>
                  </a:lnTo>
                  <a:lnTo>
                    <a:pt x="825" y="398"/>
                  </a:lnTo>
                  <a:lnTo>
                    <a:pt x="816" y="389"/>
                  </a:lnTo>
                  <a:lnTo>
                    <a:pt x="805" y="380"/>
                  </a:lnTo>
                  <a:lnTo>
                    <a:pt x="796" y="373"/>
                  </a:lnTo>
                  <a:lnTo>
                    <a:pt x="786" y="366"/>
                  </a:lnTo>
                  <a:lnTo>
                    <a:pt x="776" y="360"/>
                  </a:lnTo>
                  <a:lnTo>
                    <a:pt x="765" y="355"/>
                  </a:lnTo>
                  <a:lnTo>
                    <a:pt x="754" y="350"/>
                  </a:lnTo>
                  <a:lnTo>
                    <a:pt x="743" y="347"/>
                  </a:lnTo>
                  <a:lnTo>
                    <a:pt x="732" y="343"/>
                  </a:lnTo>
                  <a:lnTo>
                    <a:pt x="719" y="340"/>
                  </a:lnTo>
                  <a:lnTo>
                    <a:pt x="707" y="339"/>
                  </a:lnTo>
                  <a:lnTo>
                    <a:pt x="695" y="338"/>
                  </a:lnTo>
                  <a:lnTo>
                    <a:pt x="681" y="338"/>
                  </a:lnTo>
                  <a:lnTo>
                    <a:pt x="655" y="339"/>
                  </a:lnTo>
                  <a:lnTo>
                    <a:pt x="629" y="343"/>
                  </a:lnTo>
                  <a:lnTo>
                    <a:pt x="605" y="352"/>
                  </a:lnTo>
                  <a:lnTo>
                    <a:pt x="581" y="362"/>
                  </a:lnTo>
                  <a:lnTo>
                    <a:pt x="558" y="375"/>
                  </a:lnTo>
                  <a:lnTo>
                    <a:pt x="536" y="391"/>
                  </a:lnTo>
                  <a:lnTo>
                    <a:pt x="515" y="409"/>
                  </a:lnTo>
                  <a:lnTo>
                    <a:pt x="495" y="430"/>
                  </a:lnTo>
                  <a:lnTo>
                    <a:pt x="476" y="452"/>
                  </a:lnTo>
                  <a:lnTo>
                    <a:pt x="459" y="477"/>
                  </a:lnTo>
                  <a:lnTo>
                    <a:pt x="443" y="505"/>
                  </a:lnTo>
                  <a:lnTo>
                    <a:pt x="428" y="533"/>
                  </a:lnTo>
                  <a:lnTo>
                    <a:pt x="416" y="564"/>
                  </a:lnTo>
                  <a:lnTo>
                    <a:pt x="405" y="596"/>
                  </a:lnTo>
                  <a:lnTo>
                    <a:pt x="396" y="631"/>
                  </a:lnTo>
                  <a:lnTo>
                    <a:pt x="390" y="667"/>
                  </a:lnTo>
                  <a:lnTo>
                    <a:pt x="405" y="662"/>
                  </a:lnTo>
                  <a:lnTo>
                    <a:pt x="419" y="655"/>
                  </a:lnTo>
                  <a:lnTo>
                    <a:pt x="434" y="648"/>
                  </a:lnTo>
                  <a:lnTo>
                    <a:pt x="447" y="641"/>
                  </a:lnTo>
                  <a:lnTo>
                    <a:pt x="459" y="632"/>
                  </a:lnTo>
                  <a:lnTo>
                    <a:pt x="469" y="623"/>
                  </a:lnTo>
                  <a:lnTo>
                    <a:pt x="480" y="612"/>
                  </a:lnTo>
                  <a:lnTo>
                    <a:pt x="490" y="601"/>
                  </a:lnTo>
                  <a:lnTo>
                    <a:pt x="498" y="589"/>
                  </a:lnTo>
                  <a:lnTo>
                    <a:pt x="505" y="576"/>
                  </a:lnTo>
                  <a:lnTo>
                    <a:pt x="511" y="563"/>
                  </a:lnTo>
                  <a:lnTo>
                    <a:pt x="517" y="549"/>
                  </a:lnTo>
                  <a:lnTo>
                    <a:pt x="520" y="534"/>
                  </a:lnTo>
                  <a:lnTo>
                    <a:pt x="523" y="519"/>
                  </a:lnTo>
                  <a:lnTo>
                    <a:pt x="525" y="504"/>
                  </a:lnTo>
                  <a:lnTo>
                    <a:pt x="526" y="488"/>
                  </a:lnTo>
                  <a:lnTo>
                    <a:pt x="525" y="485"/>
                  </a:lnTo>
                  <a:lnTo>
                    <a:pt x="525" y="482"/>
                  </a:lnTo>
                  <a:lnTo>
                    <a:pt x="525" y="480"/>
                  </a:lnTo>
                  <a:lnTo>
                    <a:pt x="525" y="477"/>
                  </a:lnTo>
                  <a:lnTo>
                    <a:pt x="525" y="475"/>
                  </a:lnTo>
                  <a:lnTo>
                    <a:pt x="525" y="472"/>
                  </a:lnTo>
                  <a:lnTo>
                    <a:pt x="525" y="470"/>
                  </a:lnTo>
                  <a:lnTo>
                    <a:pt x="525" y="468"/>
                  </a:lnTo>
                  <a:lnTo>
                    <a:pt x="524" y="465"/>
                  </a:lnTo>
                  <a:lnTo>
                    <a:pt x="524" y="463"/>
                  </a:lnTo>
                  <a:lnTo>
                    <a:pt x="523" y="459"/>
                  </a:lnTo>
                  <a:lnTo>
                    <a:pt x="523" y="457"/>
                  </a:lnTo>
                  <a:lnTo>
                    <a:pt x="522" y="454"/>
                  </a:lnTo>
                  <a:lnTo>
                    <a:pt x="522" y="451"/>
                  </a:lnTo>
                  <a:lnTo>
                    <a:pt x="521" y="448"/>
                  </a:lnTo>
                  <a:lnTo>
                    <a:pt x="521" y="445"/>
                  </a:lnTo>
                  <a:lnTo>
                    <a:pt x="525" y="440"/>
                  </a:lnTo>
                  <a:lnTo>
                    <a:pt x="530" y="436"/>
                  </a:lnTo>
                  <a:lnTo>
                    <a:pt x="534" y="432"/>
                  </a:lnTo>
                  <a:lnTo>
                    <a:pt x="539" y="428"/>
                  </a:lnTo>
                  <a:lnTo>
                    <a:pt x="543" y="424"/>
                  </a:lnTo>
                  <a:lnTo>
                    <a:pt x="547" y="420"/>
                  </a:lnTo>
                  <a:lnTo>
                    <a:pt x="551" y="417"/>
                  </a:lnTo>
                  <a:lnTo>
                    <a:pt x="557" y="413"/>
                  </a:lnTo>
                  <a:lnTo>
                    <a:pt x="561" y="410"/>
                  </a:lnTo>
                  <a:lnTo>
                    <a:pt x="565" y="407"/>
                  </a:lnTo>
                  <a:lnTo>
                    <a:pt x="569" y="404"/>
                  </a:lnTo>
                  <a:lnTo>
                    <a:pt x="573" y="402"/>
                  </a:lnTo>
                  <a:lnTo>
                    <a:pt x="578" y="399"/>
                  </a:lnTo>
                  <a:lnTo>
                    <a:pt x="582" y="396"/>
                  </a:lnTo>
                  <a:lnTo>
                    <a:pt x="587" y="394"/>
                  </a:lnTo>
                  <a:lnTo>
                    <a:pt x="592" y="392"/>
                  </a:lnTo>
                  <a:lnTo>
                    <a:pt x="594" y="395"/>
                  </a:lnTo>
                  <a:lnTo>
                    <a:pt x="596" y="399"/>
                  </a:lnTo>
                  <a:lnTo>
                    <a:pt x="599" y="403"/>
                  </a:lnTo>
                  <a:lnTo>
                    <a:pt x="600" y="407"/>
                  </a:lnTo>
                  <a:lnTo>
                    <a:pt x="602" y="411"/>
                  </a:lnTo>
                  <a:lnTo>
                    <a:pt x="603" y="415"/>
                  </a:lnTo>
                  <a:lnTo>
                    <a:pt x="605" y="419"/>
                  </a:lnTo>
                  <a:lnTo>
                    <a:pt x="606" y="424"/>
                  </a:lnTo>
                  <a:lnTo>
                    <a:pt x="607" y="429"/>
                  </a:lnTo>
                  <a:lnTo>
                    <a:pt x="608" y="433"/>
                  </a:lnTo>
                  <a:lnTo>
                    <a:pt x="609" y="438"/>
                  </a:lnTo>
                  <a:lnTo>
                    <a:pt x="609" y="443"/>
                  </a:lnTo>
                  <a:lnTo>
                    <a:pt x="610" y="448"/>
                  </a:lnTo>
                  <a:lnTo>
                    <a:pt x="610" y="453"/>
                  </a:lnTo>
                  <a:lnTo>
                    <a:pt x="610" y="458"/>
                  </a:lnTo>
                  <a:lnTo>
                    <a:pt x="611" y="465"/>
                  </a:lnTo>
                  <a:lnTo>
                    <a:pt x="609" y="494"/>
                  </a:lnTo>
                  <a:lnTo>
                    <a:pt x="605" y="524"/>
                  </a:lnTo>
                  <a:lnTo>
                    <a:pt x="597" y="551"/>
                  </a:lnTo>
                  <a:lnTo>
                    <a:pt x="587" y="576"/>
                  </a:lnTo>
                  <a:lnTo>
                    <a:pt x="575" y="600"/>
                  </a:lnTo>
                  <a:lnTo>
                    <a:pt x="560" y="622"/>
                  </a:lnTo>
                  <a:lnTo>
                    <a:pt x="541" y="642"/>
                  </a:lnTo>
                  <a:lnTo>
                    <a:pt x="521" y="660"/>
                  </a:lnTo>
                  <a:lnTo>
                    <a:pt x="497" y="676"/>
                  </a:lnTo>
                  <a:lnTo>
                    <a:pt x="471" y="689"/>
                  </a:lnTo>
                  <a:lnTo>
                    <a:pt x="443" y="702"/>
                  </a:lnTo>
                  <a:lnTo>
                    <a:pt x="412" y="711"/>
                  </a:lnTo>
                  <a:lnTo>
                    <a:pt x="379" y="719"/>
                  </a:lnTo>
                  <a:lnTo>
                    <a:pt x="343" y="724"/>
                  </a:lnTo>
                  <a:lnTo>
                    <a:pt x="307" y="727"/>
                  </a:lnTo>
                  <a:lnTo>
                    <a:pt x="267" y="729"/>
                  </a:lnTo>
                  <a:lnTo>
                    <a:pt x="265" y="728"/>
                  </a:lnTo>
                  <a:lnTo>
                    <a:pt x="264" y="728"/>
                  </a:lnTo>
                  <a:lnTo>
                    <a:pt x="261" y="728"/>
                  </a:lnTo>
                  <a:lnTo>
                    <a:pt x="260" y="728"/>
                  </a:lnTo>
                  <a:lnTo>
                    <a:pt x="258" y="728"/>
                  </a:lnTo>
                  <a:lnTo>
                    <a:pt x="257" y="728"/>
                  </a:lnTo>
                  <a:lnTo>
                    <a:pt x="255" y="728"/>
                  </a:lnTo>
                  <a:lnTo>
                    <a:pt x="254" y="728"/>
                  </a:lnTo>
                  <a:lnTo>
                    <a:pt x="252" y="728"/>
                  </a:lnTo>
                  <a:lnTo>
                    <a:pt x="250" y="728"/>
                  </a:lnTo>
                  <a:lnTo>
                    <a:pt x="249" y="728"/>
                  </a:lnTo>
                  <a:lnTo>
                    <a:pt x="247" y="728"/>
                  </a:lnTo>
                  <a:lnTo>
                    <a:pt x="245" y="728"/>
                  </a:lnTo>
                  <a:lnTo>
                    <a:pt x="243" y="728"/>
                  </a:lnTo>
                  <a:lnTo>
                    <a:pt x="242" y="728"/>
                  </a:lnTo>
                  <a:lnTo>
                    <a:pt x="240" y="728"/>
                  </a:lnTo>
                  <a:lnTo>
                    <a:pt x="184" y="1082"/>
                  </a:lnTo>
                  <a:lnTo>
                    <a:pt x="99" y="1082"/>
                  </a:lnTo>
                  <a:lnTo>
                    <a:pt x="225" y="297"/>
                  </a:lnTo>
                  <a:lnTo>
                    <a:pt x="392" y="297"/>
                  </a:lnTo>
                  <a:lnTo>
                    <a:pt x="404" y="297"/>
                  </a:lnTo>
                  <a:lnTo>
                    <a:pt x="416" y="297"/>
                  </a:lnTo>
                  <a:lnTo>
                    <a:pt x="427" y="297"/>
                  </a:lnTo>
                  <a:lnTo>
                    <a:pt x="439" y="298"/>
                  </a:lnTo>
                  <a:lnTo>
                    <a:pt x="449" y="299"/>
                  </a:lnTo>
                  <a:lnTo>
                    <a:pt x="459" y="300"/>
                  </a:lnTo>
                  <a:lnTo>
                    <a:pt x="468" y="301"/>
                  </a:lnTo>
                  <a:lnTo>
                    <a:pt x="478" y="303"/>
                  </a:lnTo>
                  <a:lnTo>
                    <a:pt x="487" y="306"/>
                  </a:lnTo>
                  <a:lnTo>
                    <a:pt x="495" y="308"/>
                  </a:lnTo>
                  <a:lnTo>
                    <a:pt x="503" y="310"/>
                  </a:lnTo>
                  <a:lnTo>
                    <a:pt x="511" y="312"/>
                  </a:lnTo>
                  <a:lnTo>
                    <a:pt x="519" y="315"/>
                  </a:lnTo>
                  <a:lnTo>
                    <a:pt x="526" y="318"/>
                  </a:lnTo>
                  <a:lnTo>
                    <a:pt x="533" y="321"/>
                  </a:lnTo>
                  <a:lnTo>
                    <a:pt x="540" y="325"/>
                  </a:lnTo>
                  <a:lnTo>
                    <a:pt x="551" y="319"/>
                  </a:lnTo>
                  <a:lnTo>
                    <a:pt x="562" y="315"/>
                  </a:lnTo>
                  <a:lnTo>
                    <a:pt x="573" y="311"/>
                  </a:lnTo>
                  <a:lnTo>
                    <a:pt x="582" y="307"/>
                  </a:lnTo>
                  <a:lnTo>
                    <a:pt x="592" y="303"/>
                  </a:lnTo>
                  <a:lnTo>
                    <a:pt x="602" y="300"/>
                  </a:lnTo>
                  <a:lnTo>
                    <a:pt x="610" y="297"/>
                  </a:lnTo>
                  <a:lnTo>
                    <a:pt x="619" y="295"/>
                  </a:lnTo>
                  <a:lnTo>
                    <a:pt x="628" y="293"/>
                  </a:lnTo>
                  <a:lnTo>
                    <a:pt x="636" y="292"/>
                  </a:lnTo>
                  <a:lnTo>
                    <a:pt x="646" y="290"/>
                  </a:lnTo>
                  <a:lnTo>
                    <a:pt x="655" y="289"/>
                  </a:lnTo>
                  <a:lnTo>
                    <a:pt x="664" y="288"/>
                  </a:lnTo>
                  <a:lnTo>
                    <a:pt x="673" y="288"/>
                  </a:lnTo>
                  <a:lnTo>
                    <a:pt x="683" y="288"/>
                  </a:lnTo>
                  <a:lnTo>
                    <a:pt x="694" y="288"/>
                  </a:lnTo>
                  <a:lnTo>
                    <a:pt x="706" y="288"/>
                  </a:lnTo>
                  <a:lnTo>
                    <a:pt x="718" y="288"/>
                  </a:lnTo>
                  <a:lnTo>
                    <a:pt x="731" y="289"/>
                  </a:lnTo>
                  <a:lnTo>
                    <a:pt x="742" y="291"/>
                  </a:lnTo>
                  <a:lnTo>
                    <a:pt x="754" y="292"/>
                  </a:lnTo>
                  <a:lnTo>
                    <a:pt x="765" y="295"/>
                  </a:lnTo>
                  <a:lnTo>
                    <a:pt x="777" y="298"/>
                  </a:lnTo>
                  <a:lnTo>
                    <a:pt x="788" y="301"/>
                  </a:lnTo>
                  <a:lnTo>
                    <a:pt x="799" y="304"/>
                  </a:lnTo>
                  <a:lnTo>
                    <a:pt x="811" y="310"/>
                  </a:lnTo>
                  <a:lnTo>
                    <a:pt x="822" y="314"/>
                  </a:lnTo>
                  <a:lnTo>
                    <a:pt x="833" y="320"/>
                  </a:lnTo>
                  <a:lnTo>
                    <a:pt x="845" y="326"/>
                  </a:lnTo>
                  <a:lnTo>
                    <a:pt x="857" y="332"/>
                  </a:lnTo>
                  <a:lnTo>
                    <a:pt x="869" y="339"/>
                  </a:lnTo>
                  <a:lnTo>
                    <a:pt x="882" y="348"/>
                  </a:lnTo>
                  <a:lnTo>
                    <a:pt x="852" y="43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 name=""/>
            <p:cNvSpPr/>
            <p:nvPr/>
          </p:nvSpPr>
          <p:spPr>
            <a:xfrm>
              <a:off x="8745120" y="6558120"/>
              <a:ext cx="27720" cy="49680"/>
            </a:xfrm>
            <a:custGeom>
              <a:avLst/>
              <a:gdLst/>
              <a:ahLst/>
              <a:rect l="l" t="t" r="r" b="b"/>
              <a:pathLst>
                <a:path w="227" h="339">
                  <a:moveTo>
                    <a:pt x="54" y="0"/>
                  </a:moveTo>
                  <a:lnTo>
                    <a:pt x="0" y="339"/>
                  </a:lnTo>
                  <a:lnTo>
                    <a:pt x="21" y="339"/>
                  </a:lnTo>
                  <a:lnTo>
                    <a:pt x="22" y="338"/>
                  </a:lnTo>
                  <a:lnTo>
                    <a:pt x="23" y="338"/>
                  </a:lnTo>
                  <a:lnTo>
                    <a:pt x="24" y="338"/>
                  </a:lnTo>
                  <a:lnTo>
                    <a:pt x="25" y="338"/>
                  </a:lnTo>
                  <a:lnTo>
                    <a:pt x="26" y="338"/>
                  </a:lnTo>
                  <a:lnTo>
                    <a:pt x="27" y="338"/>
                  </a:lnTo>
                  <a:lnTo>
                    <a:pt x="28" y="338"/>
                  </a:lnTo>
                  <a:lnTo>
                    <a:pt x="29" y="338"/>
                  </a:lnTo>
                  <a:lnTo>
                    <a:pt x="31" y="338"/>
                  </a:lnTo>
                  <a:lnTo>
                    <a:pt x="32" y="338"/>
                  </a:lnTo>
                  <a:lnTo>
                    <a:pt x="34" y="338"/>
                  </a:lnTo>
                  <a:lnTo>
                    <a:pt x="36" y="338"/>
                  </a:lnTo>
                  <a:lnTo>
                    <a:pt x="39" y="338"/>
                  </a:lnTo>
                  <a:lnTo>
                    <a:pt x="42" y="338"/>
                  </a:lnTo>
                  <a:lnTo>
                    <a:pt x="46" y="338"/>
                  </a:lnTo>
                  <a:lnTo>
                    <a:pt x="51" y="312"/>
                  </a:lnTo>
                  <a:lnTo>
                    <a:pt x="56" y="288"/>
                  </a:lnTo>
                  <a:lnTo>
                    <a:pt x="64" y="264"/>
                  </a:lnTo>
                  <a:lnTo>
                    <a:pt x="71" y="242"/>
                  </a:lnTo>
                  <a:lnTo>
                    <a:pt x="79" y="220"/>
                  </a:lnTo>
                  <a:lnTo>
                    <a:pt x="87" y="200"/>
                  </a:lnTo>
                  <a:lnTo>
                    <a:pt x="97" y="179"/>
                  </a:lnTo>
                  <a:lnTo>
                    <a:pt x="108" y="160"/>
                  </a:lnTo>
                  <a:lnTo>
                    <a:pt x="119" y="141"/>
                  </a:lnTo>
                  <a:lnTo>
                    <a:pt x="131" y="123"/>
                  </a:lnTo>
                  <a:lnTo>
                    <a:pt x="145" y="105"/>
                  </a:lnTo>
                  <a:lnTo>
                    <a:pt x="159" y="88"/>
                  </a:lnTo>
                  <a:lnTo>
                    <a:pt x="174" y="70"/>
                  </a:lnTo>
                  <a:lnTo>
                    <a:pt x="191" y="54"/>
                  </a:lnTo>
                  <a:lnTo>
                    <a:pt x="208" y="38"/>
                  </a:lnTo>
                  <a:lnTo>
                    <a:pt x="227" y="23"/>
                  </a:lnTo>
                  <a:lnTo>
                    <a:pt x="219" y="19"/>
                  </a:lnTo>
                  <a:lnTo>
                    <a:pt x="213" y="16"/>
                  </a:lnTo>
                  <a:lnTo>
                    <a:pt x="207" y="14"/>
                  </a:lnTo>
                  <a:lnTo>
                    <a:pt x="201" y="11"/>
                  </a:lnTo>
                  <a:lnTo>
                    <a:pt x="195" y="9"/>
                  </a:lnTo>
                  <a:lnTo>
                    <a:pt x="188" y="8"/>
                  </a:lnTo>
                  <a:lnTo>
                    <a:pt x="181" y="6"/>
                  </a:lnTo>
                  <a:lnTo>
                    <a:pt x="174" y="5"/>
                  </a:lnTo>
                  <a:lnTo>
                    <a:pt x="166" y="4"/>
                  </a:lnTo>
                  <a:lnTo>
                    <a:pt x="158" y="3"/>
                  </a:lnTo>
                  <a:lnTo>
                    <a:pt x="149" y="2"/>
                  </a:lnTo>
                  <a:lnTo>
                    <a:pt x="138" y="0"/>
                  </a:lnTo>
                  <a:lnTo>
                    <a:pt x="127" y="0"/>
                  </a:lnTo>
                  <a:lnTo>
                    <a:pt x="115" y="0"/>
                  </a:lnTo>
                  <a:lnTo>
                    <a:pt x="102" y="0"/>
                  </a:lnTo>
                  <a:lnTo>
                    <a:pt x="88" y="0"/>
                  </a:lnTo>
                  <a:lnTo>
                    <a:pt x="54" y="0"/>
                  </a:lnTo>
                  <a:close/>
                </a:path>
              </a:pathLst>
            </a:custGeom>
            <a:solidFill>
              <a:srgbClr val="000000"/>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gr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solidFill>
          <a:srgbClr val="ffffff"/>
        </a:solidFill>
      </p:bgPr>
    </p:bg>
    <p:spTree>
      <p:nvGrpSpPr>
        <p:cNvPr id="1" name=""/>
        <p:cNvGrpSpPr/>
        <p:nvPr/>
      </p:nvGrpSpPr>
      <p:grpSpPr>
        <a:xfrm>
          <a:off x="0" y="0"/>
          <a:ext cx="0" cy="0"/>
          <a:chOff x="0" y="0"/>
          <a:chExt cx="0" cy="0"/>
        </a:xfrm>
      </p:grpSpPr>
      <p:sp>
        <p:nvSpPr>
          <p:cNvPr id="30" name=""/>
          <p:cNvSpPr/>
          <p:nvPr/>
        </p:nvSpPr>
        <p:spPr>
          <a:xfrm>
            <a:off x="11160" y="0"/>
            <a:ext cx="685800" cy="6858000"/>
          </a:xfrm>
          <a:prstGeom prst="rect">
            <a:avLst/>
          </a:prstGeom>
          <a:gradFill rotWithShape="0">
            <a:gsLst>
              <a:gs pos="0">
                <a:srgbClr val="003399"/>
              </a:gs>
              <a:gs pos="100000">
                <a:srgbClr val="001e5b"/>
              </a:gs>
            </a:gsLst>
            <a:lin ang="10800000"/>
          </a:gradFill>
          <a:ln w="2844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1" name="PlaceHolder 1"/>
          <p:cNvSpPr>
            <a:spLocks noGrp="1"/>
          </p:cNvSpPr>
          <p:nvPr>
            <p:ph type="title"/>
          </p:nvPr>
        </p:nvSpPr>
        <p:spPr>
          <a:xfrm>
            <a:off x="990720" y="1904760"/>
            <a:ext cx="7772400" cy="11430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3399"/>
                </a:solidFill>
                <a:effectLst/>
                <a:uFillTx/>
                <a:latin typeface="Arial"/>
              </a:rPr>
              <a:t>Click to edit the title text format</a:t>
            </a:r>
            <a:endParaRPr b="1" lang="en-US" sz="3200" strike="noStrike" u="none">
              <a:solidFill>
                <a:srgbClr val="003399"/>
              </a:solidFill>
              <a:effectLst/>
              <a:uFillTx/>
              <a:latin typeface="Arial"/>
            </a:endParaRPr>
          </a:p>
        </p:txBody>
      </p:sp>
      <p:sp>
        <p:nvSpPr>
          <p:cNvPr id="32" name=""/>
          <p:cNvSpPr/>
          <p:nvPr/>
        </p:nvSpPr>
        <p:spPr>
          <a:xfrm>
            <a:off x="990720" y="3200400"/>
            <a:ext cx="7769160" cy="0"/>
          </a:xfrm>
          <a:prstGeom prst="line">
            <a:avLst/>
          </a:prstGeom>
          <a:ln w="158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33" name=""/>
          <p:cNvGrpSpPr/>
          <p:nvPr/>
        </p:nvGrpSpPr>
        <p:grpSpPr>
          <a:xfrm>
            <a:off x="79200" y="152640"/>
            <a:ext cx="551520" cy="6401160"/>
            <a:chOff x="79200" y="152640"/>
            <a:chExt cx="551520" cy="6401160"/>
          </a:xfrm>
        </p:grpSpPr>
        <p:sp>
          <p:nvSpPr>
            <p:cNvPr id="34" name=""/>
            <p:cNvSpPr/>
            <p:nvPr/>
          </p:nvSpPr>
          <p:spPr>
            <a:xfrm rot="16212000">
              <a:off x="-47160" y="5896080"/>
              <a:ext cx="784800" cy="528840"/>
            </a:xfrm>
            <a:custGeom>
              <a:avLst/>
              <a:gdLst/>
              <a:ahLst/>
              <a:rect l="l" t="t" r="r" b="b"/>
              <a:pathLst>
                <a:path w="2059" h="1887">
                  <a:moveTo>
                    <a:pt x="2059" y="417"/>
                  </a:moveTo>
                  <a:lnTo>
                    <a:pt x="2045" y="481"/>
                  </a:lnTo>
                  <a:lnTo>
                    <a:pt x="2032" y="545"/>
                  </a:lnTo>
                  <a:lnTo>
                    <a:pt x="2019" y="610"/>
                  </a:lnTo>
                  <a:lnTo>
                    <a:pt x="2007" y="675"/>
                  </a:lnTo>
                  <a:lnTo>
                    <a:pt x="1996" y="739"/>
                  </a:lnTo>
                  <a:lnTo>
                    <a:pt x="1984" y="805"/>
                  </a:lnTo>
                  <a:lnTo>
                    <a:pt x="1974" y="871"/>
                  </a:lnTo>
                  <a:lnTo>
                    <a:pt x="1964" y="935"/>
                  </a:lnTo>
                  <a:lnTo>
                    <a:pt x="1954" y="1001"/>
                  </a:lnTo>
                  <a:lnTo>
                    <a:pt x="1944" y="1067"/>
                  </a:lnTo>
                  <a:lnTo>
                    <a:pt x="1935" y="1132"/>
                  </a:lnTo>
                  <a:lnTo>
                    <a:pt x="1926" y="1198"/>
                  </a:lnTo>
                  <a:lnTo>
                    <a:pt x="1918" y="1263"/>
                  </a:lnTo>
                  <a:lnTo>
                    <a:pt x="1911" y="1328"/>
                  </a:lnTo>
                  <a:lnTo>
                    <a:pt x="1902" y="1394"/>
                  </a:lnTo>
                  <a:lnTo>
                    <a:pt x="1896" y="1460"/>
                  </a:lnTo>
                  <a:lnTo>
                    <a:pt x="1895" y="1459"/>
                  </a:lnTo>
                  <a:lnTo>
                    <a:pt x="1893" y="1459"/>
                  </a:lnTo>
                  <a:lnTo>
                    <a:pt x="1890" y="1459"/>
                  </a:lnTo>
                  <a:lnTo>
                    <a:pt x="1885" y="1459"/>
                  </a:lnTo>
                  <a:lnTo>
                    <a:pt x="1880" y="1459"/>
                  </a:lnTo>
                  <a:lnTo>
                    <a:pt x="1875" y="1459"/>
                  </a:lnTo>
                  <a:lnTo>
                    <a:pt x="1868" y="1459"/>
                  </a:lnTo>
                  <a:lnTo>
                    <a:pt x="1862" y="1459"/>
                  </a:lnTo>
                  <a:lnTo>
                    <a:pt x="1853" y="1458"/>
                  </a:lnTo>
                  <a:lnTo>
                    <a:pt x="1846" y="1458"/>
                  </a:lnTo>
                  <a:lnTo>
                    <a:pt x="1839" y="1458"/>
                  </a:lnTo>
                  <a:lnTo>
                    <a:pt x="1832" y="1458"/>
                  </a:lnTo>
                  <a:lnTo>
                    <a:pt x="1825" y="1458"/>
                  </a:lnTo>
                  <a:lnTo>
                    <a:pt x="1818" y="1458"/>
                  </a:lnTo>
                  <a:lnTo>
                    <a:pt x="1812" y="1458"/>
                  </a:lnTo>
                  <a:lnTo>
                    <a:pt x="1808" y="1458"/>
                  </a:lnTo>
                  <a:lnTo>
                    <a:pt x="1804" y="1458"/>
                  </a:lnTo>
                  <a:lnTo>
                    <a:pt x="1800" y="1458"/>
                  </a:lnTo>
                  <a:lnTo>
                    <a:pt x="1796" y="1458"/>
                  </a:lnTo>
                  <a:lnTo>
                    <a:pt x="1792" y="1458"/>
                  </a:lnTo>
                  <a:lnTo>
                    <a:pt x="1787" y="1458"/>
                  </a:lnTo>
                  <a:lnTo>
                    <a:pt x="1783" y="1458"/>
                  </a:lnTo>
                  <a:lnTo>
                    <a:pt x="1778" y="1458"/>
                  </a:lnTo>
                  <a:lnTo>
                    <a:pt x="1772" y="1458"/>
                  </a:lnTo>
                  <a:lnTo>
                    <a:pt x="1767" y="1458"/>
                  </a:lnTo>
                  <a:lnTo>
                    <a:pt x="1763" y="1458"/>
                  </a:lnTo>
                  <a:lnTo>
                    <a:pt x="1758" y="1458"/>
                  </a:lnTo>
                  <a:lnTo>
                    <a:pt x="1753" y="1458"/>
                  </a:lnTo>
                  <a:lnTo>
                    <a:pt x="1749" y="1458"/>
                  </a:lnTo>
                  <a:lnTo>
                    <a:pt x="1745" y="1458"/>
                  </a:lnTo>
                  <a:lnTo>
                    <a:pt x="1740" y="1458"/>
                  </a:lnTo>
                  <a:lnTo>
                    <a:pt x="1737" y="1459"/>
                  </a:lnTo>
                  <a:lnTo>
                    <a:pt x="1737" y="1460"/>
                  </a:lnTo>
                  <a:lnTo>
                    <a:pt x="1736" y="1460"/>
                  </a:lnTo>
                  <a:lnTo>
                    <a:pt x="1734" y="1460"/>
                  </a:lnTo>
                  <a:lnTo>
                    <a:pt x="1733" y="1460"/>
                  </a:lnTo>
                  <a:lnTo>
                    <a:pt x="1732" y="1460"/>
                  </a:lnTo>
                  <a:lnTo>
                    <a:pt x="1731" y="1460"/>
                  </a:lnTo>
                  <a:lnTo>
                    <a:pt x="1730" y="1460"/>
                  </a:lnTo>
                  <a:lnTo>
                    <a:pt x="1729" y="1460"/>
                  </a:lnTo>
                  <a:lnTo>
                    <a:pt x="1728" y="1460"/>
                  </a:lnTo>
                  <a:lnTo>
                    <a:pt x="1727" y="1460"/>
                  </a:lnTo>
                  <a:lnTo>
                    <a:pt x="1726" y="1460"/>
                  </a:lnTo>
                  <a:lnTo>
                    <a:pt x="1725" y="1460"/>
                  </a:lnTo>
                  <a:lnTo>
                    <a:pt x="1724" y="1460"/>
                  </a:lnTo>
                  <a:lnTo>
                    <a:pt x="1723" y="1460"/>
                  </a:lnTo>
                  <a:lnTo>
                    <a:pt x="1722" y="1460"/>
                  </a:lnTo>
                  <a:lnTo>
                    <a:pt x="1721" y="1460"/>
                  </a:lnTo>
                  <a:lnTo>
                    <a:pt x="1720" y="1460"/>
                  </a:lnTo>
                  <a:lnTo>
                    <a:pt x="1719" y="1460"/>
                  </a:lnTo>
                  <a:lnTo>
                    <a:pt x="1718" y="1460"/>
                  </a:lnTo>
                  <a:lnTo>
                    <a:pt x="1717" y="1460"/>
                  </a:lnTo>
                  <a:lnTo>
                    <a:pt x="1718" y="1460"/>
                  </a:lnTo>
                  <a:lnTo>
                    <a:pt x="1713" y="1459"/>
                  </a:lnTo>
                  <a:lnTo>
                    <a:pt x="1708" y="1459"/>
                  </a:lnTo>
                  <a:lnTo>
                    <a:pt x="1703" y="1459"/>
                  </a:lnTo>
                  <a:lnTo>
                    <a:pt x="1698" y="1459"/>
                  </a:lnTo>
                  <a:lnTo>
                    <a:pt x="1692" y="1459"/>
                  </a:lnTo>
                  <a:lnTo>
                    <a:pt x="1687" y="1458"/>
                  </a:lnTo>
                  <a:lnTo>
                    <a:pt x="1682" y="1458"/>
                  </a:lnTo>
                  <a:lnTo>
                    <a:pt x="1676" y="1458"/>
                  </a:lnTo>
                  <a:lnTo>
                    <a:pt x="1671" y="1458"/>
                  </a:lnTo>
                  <a:lnTo>
                    <a:pt x="1666" y="1458"/>
                  </a:lnTo>
                  <a:lnTo>
                    <a:pt x="1661" y="1458"/>
                  </a:lnTo>
                  <a:lnTo>
                    <a:pt x="1656" y="1458"/>
                  </a:lnTo>
                  <a:lnTo>
                    <a:pt x="1652" y="1458"/>
                  </a:lnTo>
                  <a:lnTo>
                    <a:pt x="1647" y="1458"/>
                  </a:lnTo>
                  <a:lnTo>
                    <a:pt x="1643" y="1458"/>
                  </a:lnTo>
                  <a:lnTo>
                    <a:pt x="1640" y="1458"/>
                  </a:lnTo>
                  <a:lnTo>
                    <a:pt x="1634" y="1458"/>
                  </a:lnTo>
                  <a:lnTo>
                    <a:pt x="1628" y="1458"/>
                  </a:lnTo>
                  <a:lnTo>
                    <a:pt x="1622" y="1458"/>
                  </a:lnTo>
                  <a:lnTo>
                    <a:pt x="1615" y="1458"/>
                  </a:lnTo>
                  <a:lnTo>
                    <a:pt x="1607" y="1458"/>
                  </a:lnTo>
                  <a:lnTo>
                    <a:pt x="1599" y="1458"/>
                  </a:lnTo>
                  <a:lnTo>
                    <a:pt x="1592" y="1458"/>
                  </a:lnTo>
                  <a:lnTo>
                    <a:pt x="1585" y="1459"/>
                  </a:lnTo>
                  <a:lnTo>
                    <a:pt x="1578" y="1459"/>
                  </a:lnTo>
                  <a:lnTo>
                    <a:pt x="1571" y="1459"/>
                  </a:lnTo>
                  <a:lnTo>
                    <a:pt x="1565" y="1459"/>
                  </a:lnTo>
                  <a:lnTo>
                    <a:pt x="1560" y="1459"/>
                  </a:lnTo>
                  <a:lnTo>
                    <a:pt x="1555" y="1459"/>
                  </a:lnTo>
                  <a:lnTo>
                    <a:pt x="1552" y="1459"/>
                  </a:lnTo>
                  <a:lnTo>
                    <a:pt x="1550" y="1459"/>
                  </a:lnTo>
                  <a:lnTo>
                    <a:pt x="1550" y="1460"/>
                  </a:lnTo>
                  <a:lnTo>
                    <a:pt x="1537" y="1429"/>
                  </a:lnTo>
                  <a:lnTo>
                    <a:pt x="1522" y="1397"/>
                  </a:lnTo>
                  <a:lnTo>
                    <a:pt x="1508" y="1365"/>
                  </a:lnTo>
                  <a:lnTo>
                    <a:pt x="1494" y="1333"/>
                  </a:lnTo>
                  <a:lnTo>
                    <a:pt x="1478" y="1300"/>
                  </a:lnTo>
                  <a:lnTo>
                    <a:pt x="1463" y="1266"/>
                  </a:lnTo>
                  <a:lnTo>
                    <a:pt x="1448" y="1233"/>
                  </a:lnTo>
                  <a:lnTo>
                    <a:pt x="1432" y="1199"/>
                  </a:lnTo>
                  <a:lnTo>
                    <a:pt x="1417" y="1166"/>
                  </a:lnTo>
                  <a:lnTo>
                    <a:pt x="1402" y="1134"/>
                  </a:lnTo>
                  <a:lnTo>
                    <a:pt x="1386" y="1103"/>
                  </a:lnTo>
                  <a:lnTo>
                    <a:pt x="1372" y="1072"/>
                  </a:lnTo>
                  <a:lnTo>
                    <a:pt x="1357" y="1041"/>
                  </a:lnTo>
                  <a:lnTo>
                    <a:pt x="1343" y="1012"/>
                  </a:lnTo>
                  <a:lnTo>
                    <a:pt x="1331" y="986"/>
                  </a:lnTo>
                  <a:lnTo>
                    <a:pt x="1319" y="960"/>
                  </a:lnTo>
                  <a:lnTo>
                    <a:pt x="1313" y="960"/>
                  </a:lnTo>
                  <a:lnTo>
                    <a:pt x="1310" y="960"/>
                  </a:lnTo>
                  <a:lnTo>
                    <a:pt x="1306" y="960"/>
                  </a:lnTo>
                  <a:lnTo>
                    <a:pt x="1303" y="960"/>
                  </a:lnTo>
                  <a:lnTo>
                    <a:pt x="1299" y="960"/>
                  </a:lnTo>
                  <a:lnTo>
                    <a:pt x="1296" y="960"/>
                  </a:lnTo>
                  <a:lnTo>
                    <a:pt x="1293" y="960"/>
                  </a:lnTo>
                  <a:lnTo>
                    <a:pt x="1291" y="960"/>
                  </a:lnTo>
                  <a:lnTo>
                    <a:pt x="1288" y="960"/>
                  </a:lnTo>
                  <a:lnTo>
                    <a:pt x="1286" y="960"/>
                  </a:lnTo>
                  <a:lnTo>
                    <a:pt x="1284" y="960"/>
                  </a:lnTo>
                  <a:lnTo>
                    <a:pt x="1282" y="960"/>
                  </a:lnTo>
                  <a:lnTo>
                    <a:pt x="1280" y="960"/>
                  </a:lnTo>
                  <a:lnTo>
                    <a:pt x="1278" y="960"/>
                  </a:lnTo>
                  <a:lnTo>
                    <a:pt x="1276" y="960"/>
                  </a:lnTo>
                  <a:lnTo>
                    <a:pt x="1275" y="960"/>
                  </a:lnTo>
                  <a:lnTo>
                    <a:pt x="1269" y="990"/>
                  </a:lnTo>
                  <a:lnTo>
                    <a:pt x="1265" y="1021"/>
                  </a:lnTo>
                  <a:lnTo>
                    <a:pt x="1260" y="1052"/>
                  </a:lnTo>
                  <a:lnTo>
                    <a:pt x="1256" y="1083"/>
                  </a:lnTo>
                  <a:lnTo>
                    <a:pt x="1252" y="1114"/>
                  </a:lnTo>
                  <a:lnTo>
                    <a:pt x="1247" y="1146"/>
                  </a:lnTo>
                  <a:lnTo>
                    <a:pt x="1243" y="1177"/>
                  </a:lnTo>
                  <a:lnTo>
                    <a:pt x="1239" y="1208"/>
                  </a:lnTo>
                  <a:lnTo>
                    <a:pt x="1235" y="1239"/>
                  </a:lnTo>
                  <a:lnTo>
                    <a:pt x="1230" y="1271"/>
                  </a:lnTo>
                  <a:lnTo>
                    <a:pt x="1226" y="1303"/>
                  </a:lnTo>
                  <a:lnTo>
                    <a:pt x="1221" y="1334"/>
                  </a:lnTo>
                  <a:lnTo>
                    <a:pt x="1217" y="1365"/>
                  </a:lnTo>
                  <a:lnTo>
                    <a:pt x="1213" y="1397"/>
                  </a:lnTo>
                  <a:lnTo>
                    <a:pt x="1209" y="1428"/>
                  </a:lnTo>
                  <a:lnTo>
                    <a:pt x="1206" y="1460"/>
                  </a:lnTo>
                  <a:lnTo>
                    <a:pt x="1205" y="1459"/>
                  </a:lnTo>
                  <a:lnTo>
                    <a:pt x="1203" y="1459"/>
                  </a:lnTo>
                  <a:lnTo>
                    <a:pt x="1200" y="1459"/>
                  </a:lnTo>
                  <a:lnTo>
                    <a:pt x="1196" y="1459"/>
                  </a:lnTo>
                  <a:lnTo>
                    <a:pt x="1191" y="1459"/>
                  </a:lnTo>
                  <a:lnTo>
                    <a:pt x="1185" y="1459"/>
                  </a:lnTo>
                  <a:lnTo>
                    <a:pt x="1178" y="1459"/>
                  </a:lnTo>
                  <a:lnTo>
                    <a:pt x="1172" y="1459"/>
                  </a:lnTo>
                  <a:lnTo>
                    <a:pt x="1165" y="1458"/>
                  </a:lnTo>
                  <a:lnTo>
                    <a:pt x="1158" y="1458"/>
                  </a:lnTo>
                  <a:lnTo>
                    <a:pt x="1151" y="1458"/>
                  </a:lnTo>
                  <a:lnTo>
                    <a:pt x="1143" y="1458"/>
                  </a:lnTo>
                  <a:lnTo>
                    <a:pt x="1137" y="1458"/>
                  </a:lnTo>
                  <a:lnTo>
                    <a:pt x="1130" y="1458"/>
                  </a:lnTo>
                  <a:lnTo>
                    <a:pt x="1125" y="1458"/>
                  </a:lnTo>
                  <a:lnTo>
                    <a:pt x="1120" y="1458"/>
                  </a:lnTo>
                  <a:lnTo>
                    <a:pt x="1114" y="1458"/>
                  </a:lnTo>
                  <a:lnTo>
                    <a:pt x="1108" y="1458"/>
                  </a:lnTo>
                  <a:lnTo>
                    <a:pt x="1101" y="1458"/>
                  </a:lnTo>
                  <a:lnTo>
                    <a:pt x="1094" y="1458"/>
                  </a:lnTo>
                  <a:lnTo>
                    <a:pt x="1087" y="1458"/>
                  </a:lnTo>
                  <a:lnTo>
                    <a:pt x="1080" y="1458"/>
                  </a:lnTo>
                  <a:lnTo>
                    <a:pt x="1073" y="1458"/>
                  </a:lnTo>
                  <a:lnTo>
                    <a:pt x="1066" y="1459"/>
                  </a:lnTo>
                  <a:lnTo>
                    <a:pt x="1059" y="1459"/>
                  </a:lnTo>
                  <a:lnTo>
                    <a:pt x="1053" y="1459"/>
                  </a:lnTo>
                  <a:lnTo>
                    <a:pt x="1047" y="1459"/>
                  </a:lnTo>
                  <a:lnTo>
                    <a:pt x="1042" y="1459"/>
                  </a:lnTo>
                  <a:lnTo>
                    <a:pt x="1038" y="1459"/>
                  </a:lnTo>
                  <a:lnTo>
                    <a:pt x="1035" y="1459"/>
                  </a:lnTo>
                  <a:lnTo>
                    <a:pt x="1033" y="1459"/>
                  </a:lnTo>
                  <a:lnTo>
                    <a:pt x="1033" y="1460"/>
                  </a:lnTo>
                  <a:lnTo>
                    <a:pt x="1043" y="1406"/>
                  </a:lnTo>
                  <a:lnTo>
                    <a:pt x="1054" y="1354"/>
                  </a:lnTo>
                  <a:lnTo>
                    <a:pt x="1064" y="1302"/>
                  </a:lnTo>
                  <a:lnTo>
                    <a:pt x="1075" y="1248"/>
                  </a:lnTo>
                  <a:lnTo>
                    <a:pt x="1085" y="1195"/>
                  </a:lnTo>
                  <a:lnTo>
                    <a:pt x="1094" y="1143"/>
                  </a:lnTo>
                  <a:lnTo>
                    <a:pt x="1103" y="1089"/>
                  </a:lnTo>
                  <a:lnTo>
                    <a:pt x="1113" y="1036"/>
                  </a:lnTo>
                  <a:lnTo>
                    <a:pt x="1121" y="983"/>
                  </a:lnTo>
                  <a:lnTo>
                    <a:pt x="1129" y="929"/>
                  </a:lnTo>
                  <a:lnTo>
                    <a:pt x="1137" y="876"/>
                  </a:lnTo>
                  <a:lnTo>
                    <a:pt x="1144" y="823"/>
                  </a:lnTo>
                  <a:lnTo>
                    <a:pt x="1152" y="769"/>
                  </a:lnTo>
                  <a:lnTo>
                    <a:pt x="1159" y="715"/>
                  </a:lnTo>
                  <a:lnTo>
                    <a:pt x="1166" y="661"/>
                  </a:lnTo>
                  <a:lnTo>
                    <a:pt x="1172" y="609"/>
                  </a:lnTo>
                  <a:lnTo>
                    <a:pt x="1154" y="654"/>
                  </a:lnTo>
                  <a:lnTo>
                    <a:pt x="1132" y="698"/>
                  </a:lnTo>
                  <a:lnTo>
                    <a:pt x="1106" y="740"/>
                  </a:lnTo>
                  <a:lnTo>
                    <a:pt x="1078" y="779"/>
                  </a:lnTo>
                  <a:lnTo>
                    <a:pt x="1045" y="817"/>
                  </a:lnTo>
                  <a:lnTo>
                    <a:pt x="1010" y="853"/>
                  </a:lnTo>
                  <a:lnTo>
                    <a:pt x="971" y="886"/>
                  </a:lnTo>
                  <a:lnTo>
                    <a:pt x="930" y="916"/>
                  </a:lnTo>
                  <a:lnTo>
                    <a:pt x="885" y="943"/>
                  </a:lnTo>
                  <a:lnTo>
                    <a:pt x="838" y="967"/>
                  </a:lnTo>
                  <a:lnTo>
                    <a:pt x="788" y="988"/>
                  </a:lnTo>
                  <a:lnTo>
                    <a:pt x="735" y="1005"/>
                  </a:lnTo>
                  <a:lnTo>
                    <a:pt x="679" y="1020"/>
                  </a:lnTo>
                  <a:lnTo>
                    <a:pt x="621" y="1029"/>
                  </a:lnTo>
                  <a:lnTo>
                    <a:pt x="560" y="1035"/>
                  </a:lnTo>
                  <a:lnTo>
                    <a:pt x="498" y="1038"/>
                  </a:lnTo>
                  <a:lnTo>
                    <a:pt x="483" y="1037"/>
                  </a:lnTo>
                  <a:lnTo>
                    <a:pt x="468" y="1037"/>
                  </a:lnTo>
                  <a:lnTo>
                    <a:pt x="455" y="1037"/>
                  </a:lnTo>
                  <a:lnTo>
                    <a:pt x="442" y="1037"/>
                  </a:lnTo>
                  <a:lnTo>
                    <a:pt x="429" y="1037"/>
                  </a:lnTo>
                  <a:lnTo>
                    <a:pt x="417" y="1036"/>
                  </a:lnTo>
                  <a:lnTo>
                    <a:pt x="405" y="1036"/>
                  </a:lnTo>
                  <a:lnTo>
                    <a:pt x="395" y="1036"/>
                  </a:lnTo>
                  <a:lnTo>
                    <a:pt x="384" y="1035"/>
                  </a:lnTo>
                  <a:lnTo>
                    <a:pt x="375" y="1035"/>
                  </a:lnTo>
                  <a:lnTo>
                    <a:pt x="366" y="1035"/>
                  </a:lnTo>
                  <a:lnTo>
                    <a:pt x="358" y="1034"/>
                  </a:lnTo>
                  <a:lnTo>
                    <a:pt x="351" y="1034"/>
                  </a:lnTo>
                  <a:lnTo>
                    <a:pt x="345" y="1033"/>
                  </a:lnTo>
                  <a:lnTo>
                    <a:pt x="340" y="1033"/>
                  </a:lnTo>
                  <a:lnTo>
                    <a:pt x="336" y="1033"/>
                  </a:lnTo>
                  <a:lnTo>
                    <a:pt x="328" y="1088"/>
                  </a:lnTo>
                  <a:lnTo>
                    <a:pt x="320" y="1143"/>
                  </a:lnTo>
                  <a:lnTo>
                    <a:pt x="312" y="1197"/>
                  </a:lnTo>
                  <a:lnTo>
                    <a:pt x="303" y="1250"/>
                  </a:lnTo>
                  <a:lnTo>
                    <a:pt x="296" y="1303"/>
                  </a:lnTo>
                  <a:lnTo>
                    <a:pt x="288" y="1355"/>
                  </a:lnTo>
                  <a:lnTo>
                    <a:pt x="281" y="1407"/>
                  </a:lnTo>
                  <a:lnTo>
                    <a:pt x="273" y="1460"/>
                  </a:lnTo>
                  <a:lnTo>
                    <a:pt x="265" y="1511"/>
                  </a:lnTo>
                  <a:lnTo>
                    <a:pt x="257" y="1563"/>
                  </a:lnTo>
                  <a:lnTo>
                    <a:pt x="250" y="1616"/>
                  </a:lnTo>
                  <a:lnTo>
                    <a:pt x="243" y="1668"/>
                  </a:lnTo>
                  <a:lnTo>
                    <a:pt x="235" y="1721"/>
                  </a:lnTo>
                  <a:lnTo>
                    <a:pt x="228" y="1776"/>
                  </a:lnTo>
                  <a:lnTo>
                    <a:pt x="219" y="1830"/>
                  </a:lnTo>
                  <a:lnTo>
                    <a:pt x="212" y="1887"/>
                  </a:lnTo>
                  <a:lnTo>
                    <a:pt x="211" y="1886"/>
                  </a:lnTo>
                  <a:lnTo>
                    <a:pt x="209" y="1886"/>
                  </a:lnTo>
                  <a:lnTo>
                    <a:pt x="206" y="1886"/>
                  </a:lnTo>
                  <a:lnTo>
                    <a:pt x="202" y="1885"/>
                  </a:lnTo>
                  <a:lnTo>
                    <a:pt x="197" y="1885"/>
                  </a:lnTo>
                  <a:lnTo>
                    <a:pt x="191" y="1884"/>
                  </a:lnTo>
                  <a:lnTo>
                    <a:pt x="184" y="1883"/>
                  </a:lnTo>
                  <a:lnTo>
                    <a:pt x="176" y="1883"/>
                  </a:lnTo>
                  <a:lnTo>
                    <a:pt x="169" y="1882"/>
                  </a:lnTo>
                  <a:lnTo>
                    <a:pt x="161" y="1880"/>
                  </a:lnTo>
                  <a:lnTo>
                    <a:pt x="152" y="1879"/>
                  </a:lnTo>
                  <a:lnTo>
                    <a:pt x="142" y="1879"/>
                  </a:lnTo>
                  <a:lnTo>
                    <a:pt x="134" y="1878"/>
                  </a:lnTo>
                  <a:lnTo>
                    <a:pt x="125" y="1878"/>
                  </a:lnTo>
                  <a:lnTo>
                    <a:pt x="116" y="1878"/>
                  </a:lnTo>
                  <a:lnTo>
                    <a:pt x="108" y="1878"/>
                  </a:lnTo>
                  <a:lnTo>
                    <a:pt x="98" y="1878"/>
                  </a:lnTo>
                  <a:lnTo>
                    <a:pt x="90" y="1878"/>
                  </a:lnTo>
                  <a:lnTo>
                    <a:pt x="83" y="1878"/>
                  </a:lnTo>
                  <a:lnTo>
                    <a:pt x="76" y="1878"/>
                  </a:lnTo>
                  <a:lnTo>
                    <a:pt x="70" y="1878"/>
                  </a:lnTo>
                  <a:lnTo>
                    <a:pt x="64" y="1878"/>
                  </a:lnTo>
                  <a:lnTo>
                    <a:pt x="57" y="1878"/>
                  </a:lnTo>
                  <a:lnTo>
                    <a:pt x="52" y="1878"/>
                  </a:lnTo>
                  <a:lnTo>
                    <a:pt x="46" y="1878"/>
                  </a:lnTo>
                  <a:lnTo>
                    <a:pt x="41" y="1879"/>
                  </a:lnTo>
                  <a:lnTo>
                    <a:pt x="35" y="1879"/>
                  </a:lnTo>
                  <a:lnTo>
                    <a:pt x="29" y="1880"/>
                  </a:lnTo>
                  <a:lnTo>
                    <a:pt x="23" y="1880"/>
                  </a:lnTo>
                  <a:lnTo>
                    <a:pt x="15" y="1882"/>
                  </a:lnTo>
                  <a:lnTo>
                    <a:pt x="8" y="1883"/>
                  </a:lnTo>
                  <a:lnTo>
                    <a:pt x="0" y="1884"/>
                  </a:lnTo>
                  <a:lnTo>
                    <a:pt x="25" y="1768"/>
                  </a:lnTo>
                  <a:lnTo>
                    <a:pt x="48" y="1651"/>
                  </a:lnTo>
                  <a:lnTo>
                    <a:pt x="71" y="1534"/>
                  </a:lnTo>
                  <a:lnTo>
                    <a:pt x="93" y="1417"/>
                  </a:lnTo>
                  <a:lnTo>
                    <a:pt x="114" y="1299"/>
                  </a:lnTo>
                  <a:lnTo>
                    <a:pt x="134" y="1182"/>
                  </a:lnTo>
                  <a:lnTo>
                    <a:pt x="154" y="1064"/>
                  </a:lnTo>
                  <a:lnTo>
                    <a:pt x="172" y="945"/>
                  </a:lnTo>
                  <a:lnTo>
                    <a:pt x="190" y="827"/>
                  </a:lnTo>
                  <a:lnTo>
                    <a:pt x="207" y="709"/>
                  </a:lnTo>
                  <a:lnTo>
                    <a:pt x="222" y="590"/>
                  </a:lnTo>
                  <a:lnTo>
                    <a:pt x="238" y="472"/>
                  </a:lnTo>
                  <a:lnTo>
                    <a:pt x="252" y="354"/>
                  </a:lnTo>
                  <a:lnTo>
                    <a:pt x="266" y="236"/>
                  </a:lnTo>
                  <a:lnTo>
                    <a:pt x="280" y="118"/>
                  </a:lnTo>
                  <a:lnTo>
                    <a:pt x="292" y="1"/>
                  </a:lnTo>
                  <a:lnTo>
                    <a:pt x="295" y="1"/>
                  </a:lnTo>
                  <a:lnTo>
                    <a:pt x="299" y="1"/>
                  </a:lnTo>
                  <a:lnTo>
                    <a:pt x="305" y="1"/>
                  </a:lnTo>
                  <a:lnTo>
                    <a:pt x="313" y="2"/>
                  </a:lnTo>
                  <a:lnTo>
                    <a:pt x="321" y="2"/>
                  </a:lnTo>
                  <a:lnTo>
                    <a:pt x="330" y="3"/>
                  </a:lnTo>
                  <a:lnTo>
                    <a:pt x="340" y="4"/>
                  </a:lnTo>
                  <a:lnTo>
                    <a:pt x="350" y="4"/>
                  </a:lnTo>
                  <a:lnTo>
                    <a:pt x="362" y="5"/>
                  </a:lnTo>
                  <a:lnTo>
                    <a:pt x="373" y="5"/>
                  </a:lnTo>
                  <a:lnTo>
                    <a:pt x="384" y="6"/>
                  </a:lnTo>
                  <a:lnTo>
                    <a:pt x="396" y="6"/>
                  </a:lnTo>
                  <a:lnTo>
                    <a:pt x="407" y="6"/>
                  </a:lnTo>
                  <a:lnTo>
                    <a:pt x="417" y="6"/>
                  </a:lnTo>
                  <a:lnTo>
                    <a:pt x="427" y="7"/>
                  </a:lnTo>
                  <a:lnTo>
                    <a:pt x="679" y="1"/>
                  </a:lnTo>
                  <a:lnTo>
                    <a:pt x="720" y="0"/>
                  </a:lnTo>
                  <a:lnTo>
                    <a:pt x="764" y="1"/>
                  </a:lnTo>
                  <a:lnTo>
                    <a:pt x="808" y="3"/>
                  </a:lnTo>
                  <a:lnTo>
                    <a:pt x="853" y="8"/>
                  </a:lnTo>
                  <a:lnTo>
                    <a:pt x="899" y="16"/>
                  </a:lnTo>
                  <a:lnTo>
                    <a:pt x="942" y="26"/>
                  </a:lnTo>
                  <a:lnTo>
                    <a:pt x="985" y="41"/>
                  </a:lnTo>
                  <a:lnTo>
                    <a:pt x="1025" y="59"/>
                  </a:lnTo>
                  <a:lnTo>
                    <a:pt x="1062" y="82"/>
                  </a:lnTo>
                  <a:lnTo>
                    <a:pt x="1097" y="109"/>
                  </a:lnTo>
                  <a:lnTo>
                    <a:pt x="1129" y="141"/>
                  </a:lnTo>
                  <a:lnTo>
                    <a:pt x="1156" y="180"/>
                  </a:lnTo>
                  <a:lnTo>
                    <a:pt x="1177" y="224"/>
                  </a:lnTo>
                  <a:lnTo>
                    <a:pt x="1194" y="275"/>
                  </a:lnTo>
                  <a:lnTo>
                    <a:pt x="1204" y="332"/>
                  </a:lnTo>
                  <a:lnTo>
                    <a:pt x="1208" y="398"/>
                  </a:lnTo>
                  <a:lnTo>
                    <a:pt x="1208" y="399"/>
                  </a:lnTo>
                  <a:lnTo>
                    <a:pt x="1208" y="400"/>
                  </a:lnTo>
                  <a:lnTo>
                    <a:pt x="1208" y="401"/>
                  </a:lnTo>
                  <a:lnTo>
                    <a:pt x="1208" y="402"/>
                  </a:lnTo>
                  <a:lnTo>
                    <a:pt x="1208" y="403"/>
                  </a:lnTo>
                  <a:lnTo>
                    <a:pt x="1208" y="405"/>
                  </a:lnTo>
                  <a:lnTo>
                    <a:pt x="1208" y="406"/>
                  </a:lnTo>
                  <a:lnTo>
                    <a:pt x="1208" y="407"/>
                  </a:lnTo>
                  <a:lnTo>
                    <a:pt x="1208" y="408"/>
                  </a:lnTo>
                  <a:lnTo>
                    <a:pt x="1208" y="409"/>
                  </a:lnTo>
                  <a:lnTo>
                    <a:pt x="1208" y="411"/>
                  </a:lnTo>
                  <a:lnTo>
                    <a:pt x="1208" y="412"/>
                  </a:lnTo>
                  <a:lnTo>
                    <a:pt x="1208" y="413"/>
                  </a:lnTo>
                  <a:lnTo>
                    <a:pt x="1208" y="414"/>
                  </a:lnTo>
                  <a:lnTo>
                    <a:pt x="1208" y="415"/>
                  </a:lnTo>
                  <a:lnTo>
                    <a:pt x="1208" y="417"/>
                  </a:lnTo>
                  <a:lnTo>
                    <a:pt x="1214" y="417"/>
                  </a:lnTo>
                  <a:lnTo>
                    <a:pt x="1220" y="417"/>
                  </a:lnTo>
                  <a:lnTo>
                    <a:pt x="1228" y="417"/>
                  </a:lnTo>
                  <a:lnTo>
                    <a:pt x="1236" y="417"/>
                  </a:lnTo>
                  <a:lnTo>
                    <a:pt x="1245" y="417"/>
                  </a:lnTo>
                  <a:lnTo>
                    <a:pt x="1253" y="418"/>
                  </a:lnTo>
                  <a:lnTo>
                    <a:pt x="1262" y="418"/>
                  </a:lnTo>
                  <a:lnTo>
                    <a:pt x="1271" y="418"/>
                  </a:lnTo>
                  <a:lnTo>
                    <a:pt x="1280" y="418"/>
                  </a:lnTo>
                  <a:lnTo>
                    <a:pt x="1289" y="418"/>
                  </a:lnTo>
                  <a:lnTo>
                    <a:pt x="1297" y="418"/>
                  </a:lnTo>
                  <a:lnTo>
                    <a:pt x="1305" y="418"/>
                  </a:lnTo>
                  <a:lnTo>
                    <a:pt x="1312" y="418"/>
                  </a:lnTo>
                  <a:lnTo>
                    <a:pt x="1320" y="418"/>
                  </a:lnTo>
                  <a:lnTo>
                    <a:pt x="1326" y="418"/>
                  </a:lnTo>
                  <a:lnTo>
                    <a:pt x="1332" y="419"/>
                  </a:lnTo>
                  <a:lnTo>
                    <a:pt x="1362" y="418"/>
                  </a:lnTo>
                  <a:lnTo>
                    <a:pt x="1393" y="417"/>
                  </a:lnTo>
                  <a:lnTo>
                    <a:pt x="1428" y="416"/>
                  </a:lnTo>
                  <a:lnTo>
                    <a:pt x="1463" y="416"/>
                  </a:lnTo>
                  <a:lnTo>
                    <a:pt x="1500" y="417"/>
                  </a:lnTo>
                  <a:lnTo>
                    <a:pt x="1536" y="419"/>
                  </a:lnTo>
                  <a:lnTo>
                    <a:pt x="1572" y="423"/>
                  </a:lnTo>
                  <a:lnTo>
                    <a:pt x="1606" y="431"/>
                  </a:lnTo>
                  <a:lnTo>
                    <a:pt x="1638" y="440"/>
                  </a:lnTo>
                  <a:lnTo>
                    <a:pt x="1669" y="453"/>
                  </a:lnTo>
                  <a:lnTo>
                    <a:pt x="1697" y="470"/>
                  </a:lnTo>
                  <a:lnTo>
                    <a:pt x="1720" y="491"/>
                  </a:lnTo>
                  <a:lnTo>
                    <a:pt x="1740" y="517"/>
                  </a:lnTo>
                  <a:lnTo>
                    <a:pt x="1754" y="548"/>
                  </a:lnTo>
                  <a:lnTo>
                    <a:pt x="1763" y="583"/>
                  </a:lnTo>
                  <a:lnTo>
                    <a:pt x="1767" y="627"/>
                  </a:lnTo>
                  <a:lnTo>
                    <a:pt x="1765" y="665"/>
                  </a:lnTo>
                  <a:lnTo>
                    <a:pt x="1759" y="701"/>
                  </a:lnTo>
                  <a:lnTo>
                    <a:pt x="1750" y="734"/>
                  </a:lnTo>
                  <a:lnTo>
                    <a:pt x="1738" y="765"/>
                  </a:lnTo>
                  <a:lnTo>
                    <a:pt x="1723" y="793"/>
                  </a:lnTo>
                  <a:lnTo>
                    <a:pt x="1706" y="818"/>
                  </a:lnTo>
                  <a:lnTo>
                    <a:pt x="1687" y="842"/>
                  </a:lnTo>
                  <a:lnTo>
                    <a:pt x="1667" y="863"/>
                  </a:lnTo>
                  <a:lnTo>
                    <a:pt x="1645" y="881"/>
                  </a:lnTo>
                  <a:lnTo>
                    <a:pt x="1622" y="896"/>
                  </a:lnTo>
                  <a:lnTo>
                    <a:pt x="1599" y="911"/>
                  </a:lnTo>
                  <a:lnTo>
                    <a:pt x="1576" y="922"/>
                  </a:lnTo>
                  <a:lnTo>
                    <a:pt x="1552" y="932"/>
                  </a:lnTo>
                  <a:lnTo>
                    <a:pt x="1529" y="941"/>
                  </a:lnTo>
                  <a:lnTo>
                    <a:pt x="1507" y="947"/>
                  </a:lnTo>
                  <a:lnTo>
                    <a:pt x="1487" y="952"/>
                  </a:lnTo>
                  <a:lnTo>
                    <a:pt x="1499" y="977"/>
                  </a:lnTo>
                  <a:lnTo>
                    <a:pt x="1511" y="1006"/>
                  </a:lnTo>
                  <a:lnTo>
                    <a:pt x="1525" y="1035"/>
                  </a:lnTo>
                  <a:lnTo>
                    <a:pt x="1539" y="1065"/>
                  </a:lnTo>
                  <a:lnTo>
                    <a:pt x="1554" y="1094"/>
                  </a:lnTo>
                  <a:lnTo>
                    <a:pt x="1569" y="1126"/>
                  </a:lnTo>
                  <a:lnTo>
                    <a:pt x="1584" y="1157"/>
                  </a:lnTo>
                  <a:lnTo>
                    <a:pt x="1599" y="1189"/>
                  </a:lnTo>
                  <a:lnTo>
                    <a:pt x="1615" y="1221"/>
                  </a:lnTo>
                  <a:lnTo>
                    <a:pt x="1631" y="1252"/>
                  </a:lnTo>
                  <a:lnTo>
                    <a:pt x="1646" y="1284"/>
                  </a:lnTo>
                  <a:lnTo>
                    <a:pt x="1662" y="1315"/>
                  </a:lnTo>
                  <a:lnTo>
                    <a:pt x="1677" y="1346"/>
                  </a:lnTo>
                  <a:lnTo>
                    <a:pt x="1692" y="1376"/>
                  </a:lnTo>
                  <a:lnTo>
                    <a:pt x="1708" y="1404"/>
                  </a:lnTo>
                  <a:lnTo>
                    <a:pt x="1723" y="1433"/>
                  </a:lnTo>
                  <a:lnTo>
                    <a:pt x="1736" y="1369"/>
                  </a:lnTo>
                  <a:lnTo>
                    <a:pt x="1748" y="1307"/>
                  </a:lnTo>
                  <a:lnTo>
                    <a:pt x="1760" y="1244"/>
                  </a:lnTo>
                  <a:lnTo>
                    <a:pt x="1772" y="1181"/>
                  </a:lnTo>
                  <a:lnTo>
                    <a:pt x="1784" y="1117"/>
                  </a:lnTo>
                  <a:lnTo>
                    <a:pt x="1794" y="1053"/>
                  </a:lnTo>
                  <a:lnTo>
                    <a:pt x="1804" y="990"/>
                  </a:lnTo>
                  <a:lnTo>
                    <a:pt x="1814" y="926"/>
                  </a:lnTo>
                  <a:lnTo>
                    <a:pt x="1824" y="863"/>
                  </a:lnTo>
                  <a:lnTo>
                    <a:pt x="1833" y="799"/>
                  </a:lnTo>
                  <a:lnTo>
                    <a:pt x="1842" y="735"/>
                  </a:lnTo>
                  <a:lnTo>
                    <a:pt x="1850" y="672"/>
                  </a:lnTo>
                  <a:lnTo>
                    <a:pt x="1858" y="608"/>
                  </a:lnTo>
                  <a:lnTo>
                    <a:pt x="1866" y="543"/>
                  </a:lnTo>
                  <a:lnTo>
                    <a:pt x="1873" y="480"/>
                  </a:lnTo>
                  <a:lnTo>
                    <a:pt x="1880" y="417"/>
                  </a:lnTo>
                  <a:lnTo>
                    <a:pt x="1882" y="417"/>
                  </a:lnTo>
                  <a:lnTo>
                    <a:pt x="1885" y="417"/>
                  </a:lnTo>
                  <a:lnTo>
                    <a:pt x="1890" y="417"/>
                  </a:lnTo>
                  <a:lnTo>
                    <a:pt x="1895" y="417"/>
                  </a:lnTo>
                  <a:lnTo>
                    <a:pt x="1900" y="417"/>
                  </a:lnTo>
                  <a:lnTo>
                    <a:pt x="1908" y="417"/>
                  </a:lnTo>
                  <a:lnTo>
                    <a:pt x="1915" y="418"/>
                  </a:lnTo>
                  <a:lnTo>
                    <a:pt x="1922" y="418"/>
                  </a:lnTo>
                  <a:lnTo>
                    <a:pt x="1929" y="418"/>
                  </a:lnTo>
                  <a:lnTo>
                    <a:pt x="1936" y="418"/>
                  </a:lnTo>
                  <a:lnTo>
                    <a:pt x="1943" y="418"/>
                  </a:lnTo>
                  <a:lnTo>
                    <a:pt x="1951" y="418"/>
                  </a:lnTo>
                  <a:lnTo>
                    <a:pt x="1957" y="418"/>
                  </a:lnTo>
                  <a:lnTo>
                    <a:pt x="1963" y="418"/>
                  </a:lnTo>
                  <a:lnTo>
                    <a:pt x="1968" y="419"/>
                  </a:lnTo>
                  <a:lnTo>
                    <a:pt x="1973" y="418"/>
                  </a:lnTo>
                  <a:lnTo>
                    <a:pt x="1979" y="418"/>
                  </a:lnTo>
                  <a:lnTo>
                    <a:pt x="1986" y="418"/>
                  </a:lnTo>
                  <a:lnTo>
                    <a:pt x="1994" y="418"/>
                  </a:lnTo>
                  <a:lnTo>
                    <a:pt x="2001" y="418"/>
                  </a:lnTo>
                  <a:lnTo>
                    <a:pt x="2009" y="418"/>
                  </a:lnTo>
                  <a:lnTo>
                    <a:pt x="2016" y="418"/>
                  </a:lnTo>
                  <a:lnTo>
                    <a:pt x="2023" y="418"/>
                  </a:lnTo>
                  <a:lnTo>
                    <a:pt x="2031" y="417"/>
                  </a:lnTo>
                  <a:lnTo>
                    <a:pt x="2037" y="417"/>
                  </a:lnTo>
                  <a:lnTo>
                    <a:pt x="2043" y="417"/>
                  </a:lnTo>
                  <a:lnTo>
                    <a:pt x="2048" y="417"/>
                  </a:lnTo>
                  <a:lnTo>
                    <a:pt x="2053" y="417"/>
                  </a:lnTo>
                  <a:lnTo>
                    <a:pt x="2056" y="417"/>
                  </a:lnTo>
                  <a:lnTo>
                    <a:pt x="2058" y="417"/>
                  </a:lnTo>
                  <a:lnTo>
                    <a:pt x="2059" y="417"/>
                  </a:lnTo>
                  <a:close/>
                  <a:moveTo>
                    <a:pt x="997" y="419"/>
                  </a:moveTo>
                  <a:lnTo>
                    <a:pt x="995" y="380"/>
                  </a:lnTo>
                  <a:lnTo>
                    <a:pt x="991" y="344"/>
                  </a:lnTo>
                  <a:lnTo>
                    <a:pt x="983" y="312"/>
                  </a:lnTo>
                  <a:lnTo>
                    <a:pt x="973" y="282"/>
                  </a:lnTo>
                  <a:lnTo>
                    <a:pt x="960" y="254"/>
                  </a:lnTo>
                  <a:lnTo>
                    <a:pt x="945" y="229"/>
                  </a:lnTo>
                  <a:lnTo>
                    <a:pt x="927" y="208"/>
                  </a:lnTo>
                  <a:lnTo>
                    <a:pt x="908" y="188"/>
                  </a:lnTo>
                  <a:lnTo>
                    <a:pt x="885" y="172"/>
                  </a:lnTo>
                  <a:lnTo>
                    <a:pt x="862" y="158"/>
                  </a:lnTo>
                  <a:lnTo>
                    <a:pt x="836" y="145"/>
                  </a:lnTo>
                  <a:lnTo>
                    <a:pt x="808" y="136"/>
                  </a:lnTo>
                  <a:lnTo>
                    <a:pt x="779" y="129"/>
                  </a:lnTo>
                  <a:lnTo>
                    <a:pt x="748" y="123"/>
                  </a:lnTo>
                  <a:lnTo>
                    <a:pt x="715" y="120"/>
                  </a:lnTo>
                  <a:lnTo>
                    <a:pt x="682" y="120"/>
                  </a:lnTo>
                  <a:lnTo>
                    <a:pt x="670" y="120"/>
                  </a:lnTo>
                  <a:lnTo>
                    <a:pt x="657" y="120"/>
                  </a:lnTo>
                  <a:lnTo>
                    <a:pt x="643" y="120"/>
                  </a:lnTo>
                  <a:lnTo>
                    <a:pt x="629" y="120"/>
                  </a:lnTo>
                  <a:lnTo>
                    <a:pt x="614" y="121"/>
                  </a:lnTo>
                  <a:lnTo>
                    <a:pt x="599" y="121"/>
                  </a:lnTo>
                  <a:lnTo>
                    <a:pt x="584" y="122"/>
                  </a:lnTo>
                  <a:lnTo>
                    <a:pt x="570" y="122"/>
                  </a:lnTo>
                  <a:lnTo>
                    <a:pt x="555" y="123"/>
                  </a:lnTo>
                  <a:lnTo>
                    <a:pt x="542" y="124"/>
                  </a:lnTo>
                  <a:lnTo>
                    <a:pt x="529" y="124"/>
                  </a:lnTo>
                  <a:lnTo>
                    <a:pt x="516" y="125"/>
                  </a:lnTo>
                  <a:lnTo>
                    <a:pt x="506" y="126"/>
                  </a:lnTo>
                  <a:lnTo>
                    <a:pt x="497" y="126"/>
                  </a:lnTo>
                  <a:lnTo>
                    <a:pt x="490" y="127"/>
                  </a:lnTo>
                  <a:lnTo>
                    <a:pt x="485" y="128"/>
                  </a:lnTo>
                  <a:lnTo>
                    <a:pt x="473" y="184"/>
                  </a:lnTo>
                  <a:lnTo>
                    <a:pt x="464" y="238"/>
                  </a:lnTo>
                  <a:lnTo>
                    <a:pt x="455" y="288"/>
                  </a:lnTo>
                  <a:lnTo>
                    <a:pt x="447" y="336"/>
                  </a:lnTo>
                  <a:lnTo>
                    <a:pt x="439" y="383"/>
                  </a:lnTo>
                  <a:lnTo>
                    <a:pt x="430" y="428"/>
                  </a:lnTo>
                  <a:lnTo>
                    <a:pt x="423" y="473"/>
                  </a:lnTo>
                  <a:lnTo>
                    <a:pt x="416" y="517"/>
                  </a:lnTo>
                  <a:lnTo>
                    <a:pt x="409" y="561"/>
                  </a:lnTo>
                  <a:lnTo>
                    <a:pt x="402" y="606"/>
                  </a:lnTo>
                  <a:lnTo>
                    <a:pt x="395" y="651"/>
                  </a:lnTo>
                  <a:lnTo>
                    <a:pt x="387" y="698"/>
                  </a:lnTo>
                  <a:lnTo>
                    <a:pt x="379" y="748"/>
                  </a:lnTo>
                  <a:lnTo>
                    <a:pt x="372" y="800"/>
                  </a:lnTo>
                  <a:lnTo>
                    <a:pt x="364" y="854"/>
                  </a:lnTo>
                  <a:lnTo>
                    <a:pt x="356" y="913"/>
                  </a:lnTo>
                  <a:lnTo>
                    <a:pt x="359" y="913"/>
                  </a:lnTo>
                  <a:lnTo>
                    <a:pt x="364" y="914"/>
                  </a:lnTo>
                  <a:lnTo>
                    <a:pt x="369" y="914"/>
                  </a:lnTo>
                  <a:lnTo>
                    <a:pt x="376" y="915"/>
                  </a:lnTo>
                  <a:lnTo>
                    <a:pt x="382" y="916"/>
                  </a:lnTo>
                  <a:lnTo>
                    <a:pt x="390" y="916"/>
                  </a:lnTo>
                  <a:lnTo>
                    <a:pt x="398" y="917"/>
                  </a:lnTo>
                  <a:lnTo>
                    <a:pt x="407" y="918"/>
                  </a:lnTo>
                  <a:lnTo>
                    <a:pt x="416" y="918"/>
                  </a:lnTo>
                  <a:lnTo>
                    <a:pt x="426" y="919"/>
                  </a:lnTo>
                  <a:lnTo>
                    <a:pt x="437" y="919"/>
                  </a:lnTo>
                  <a:lnTo>
                    <a:pt x="448" y="920"/>
                  </a:lnTo>
                  <a:lnTo>
                    <a:pt x="459" y="920"/>
                  </a:lnTo>
                  <a:lnTo>
                    <a:pt x="470" y="920"/>
                  </a:lnTo>
                  <a:lnTo>
                    <a:pt x="483" y="920"/>
                  </a:lnTo>
                  <a:lnTo>
                    <a:pt x="496" y="921"/>
                  </a:lnTo>
                  <a:lnTo>
                    <a:pt x="550" y="918"/>
                  </a:lnTo>
                  <a:lnTo>
                    <a:pt x="602" y="911"/>
                  </a:lnTo>
                  <a:lnTo>
                    <a:pt x="653" y="898"/>
                  </a:lnTo>
                  <a:lnTo>
                    <a:pt x="700" y="881"/>
                  </a:lnTo>
                  <a:lnTo>
                    <a:pt x="744" y="861"/>
                  </a:lnTo>
                  <a:lnTo>
                    <a:pt x="786" y="835"/>
                  </a:lnTo>
                  <a:lnTo>
                    <a:pt x="824" y="806"/>
                  </a:lnTo>
                  <a:lnTo>
                    <a:pt x="859" y="774"/>
                  </a:lnTo>
                  <a:lnTo>
                    <a:pt x="889" y="738"/>
                  </a:lnTo>
                  <a:lnTo>
                    <a:pt x="917" y="700"/>
                  </a:lnTo>
                  <a:lnTo>
                    <a:pt x="941" y="658"/>
                  </a:lnTo>
                  <a:lnTo>
                    <a:pt x="960" y="615"/>
                  </a:lnTo>
                  <a:lnTo>
                    <a:pt x="975" y="569"/>
                  </a:lnTo>
                  <a:lnTo>
                    <a:pt x="987" y="521"/>
                  </a:lnTo>
                  <a:lnTo>
                    <a:pt x="994" y="471"/>
                  </a:lnTo>
                  <a:lnTo>
                    <a:pt x="997" y="419"/>
                  </a:lnTo>
                  <a:close/>
                  <a:moveTo>
                    <a:pt x="1324" y="872"/>
                  </a:moveTo>
                  <a:lnTo>
                    <a:pt x="1353" y="871"/>
                  </a:lnTo>
                  <a:lnTo>
                    <a:pt x="1382" y="868"/>
                  </a:lnTo>
                  <a:lnTo>
                    <a:pt x="1410" y="863"/>
                  </a:lnTo>
                  <a:lnTo>
                    <a:pt x="1435" y="855"/>
                  </a:lnTo>
                  <a:lnTo>
                    <a:pt x="1460" y="846"/>
                  </a:lnTo>
                  <a:lnTo>
                    <a:pt x="1481" y="836"/>
                  </a:lnTo>
                  <a:lnTo>
                    <a:pt x="1502" y="824"/>
                  </a:lnTo>
                  <a:lnTo>
                    <a:pt x="1521" y="809"/>
                  </a:lnTo>
                  <a:lnTo>
                    <a:pt x="1538" y="794"/>
                  </a:lnTo>
                  <a:lnTo>
                    <a:pt x="1552" y="776"/>
                  </a:lnTo>
                  <a:lnTo>
                    <a:pt x="1565" y="758"/>
                  </a:lnTo>
                  <a:lnTo>
                    <a:pt x="1576" y="737"/>
                  </a:lnTo>
                  <a:lnTo>
                    <a:pt x="1584" y="716"/>
                  </a:lnTo>
                  <a:lnTo>
                    <a:pt x="1590" y="692"/>
                  </a:lnTo>
                  <a:lnTo>
                    <a:pt x="1594" y="669"/>
                  </a:lnTo>
                  <a:lnTo>
                    <a:pt x="1596" y="643"/>
                  </a:lnTo>
                  <a:lnTo>
                    <a:pt x="1595" y="628"/>
                  </a:lnTo>
                  <a:lnTo>
                    <a:pt x="1593" y="614"/>
                  </a:lnTo>
                  <a:lnTo>
                    <a:pt x="1590" y="601"/>
                  </a:lnTo>
                  <a:lnTo>
                    <a:pt x="1585" y="589"/>
                  </a:lnTo>
                  <a:lnTo>
                    <a:pt x="1579" y="576"/>
                  </a:lnTo>
                  <a:lnTo>
                    <a:pt x="1572" y="565"/>
                  </a:lnTo>
                  <a:lnTo>
                    <a:pt x="1563" y="555"/>
                  </a:lnTo>
                  <a:lnTo>
                    <a:pt x="1554" y="545"/>
                  </a:lnTo>
                  <a:lnTo>
                    <a:pt x="1543" y="537"/>
                  </a:lnTo>
                  <a:lnTo>
                    <a:pt x="1531" y="530"/>
                  </a:lnTo>
                  <a:lnTo>
                    <a:pt x="1517" y="523"/>
                  </a:lnTo>
                  <a:lnTo>
                    <a:pt x="1502" y="518"/>
                  </a:lnTo>
                  <a:lnTo>
                    <a:pt x="1487" y="514"/>
                  </a:lnTo>
                  <a:lnTo>
                    <a:pt x="1469" y="511"/>
                  </a:lnTo>
                  <a:lnTo>
                    <a:pt x="1451" y="509"/>
                  </a:lnTo>
                  <a:lnTo>
                    <a:pt x="1432" y="509"/>
                  </a:lnTo>
                  <a:lnTo>
                    <a:pt x="1425" y="509"/>
                  </a:lnTo>
                  <a:lnTo>
                    <a:pt x="1419" y="509"/>
                  </a:lnTo>
                  <a:lnTo>
                    <a:pt x="1413" y="509"/>
                  </a:lnTo>
                  <a:lnTo>
                    <a:pt x="1407" y="509"/>
                  </a:lnTo>
                  <a:lnTo>
                    <a:pt x="1399" y="509"/>
                  </a:lnTo>
                  <a:lnTo>
                    <a:pt x="1393" y="509"/>
                  </a:lnTo>
                  <a:lnTo>
                    <a:pt x="1388" y="509"/>
                  </a:lnTo>
                  <a:lnTo>
                    <a:pt x="1382" y="509"/>
                  </a:lnTo>
                  <a:lnTo>
                    <a:pt x="1377" y="509"/>
                  </a:lnTo>
                  <a:lnTo>
                    <a:pt x="1371" y="509"/>
                  </a:lnTo>
                  <a:lnTo>
                    <a:pt x="1367" y="509"/>
                  </a:lnTo>
                  <a:lnTo>
                    <a:pt x="1362" y="510"/>
                  </a:lnTo>
                  <a:lnTo>
                    <a:pt x="1357" y="510"/>
                  </a:lnTo>
                  <a:lnTo>
                    <a:pt x="1353" y="511"/>
                  </a:lnTo>
                  <a:lnTo>
                    <a:pt x="1350" y="511"/>
                  </a:lnTo>
                  <a:lnTo>
                    <a:pt x="1348" y="512"/>
                  </a:lnTo>
                  <a:lnTo>
                    <a:pt x="1342" y="539"/>
                  </a:lnTo>
                  <a:lnTo>
                    <a:pt x="1338" y="565"/>
                  </a:lnTo>
                  <a:lnTo>
                    <a:pt x="1334" y="589"/>
                  </a:lnTo>
                  <a:lnTo>
                    <a:pt x="1330" y="611"/>
                  </a:lnTo>
                  <a:lnTo>
                    <a:pt x="1326" y="632"/>
                  </a:lnTo>
                  <a:lnTo>
                    <a:pt x="1323" y="651"/>
                  </a:lnTo>
                  <a:lnTo>
                    <a:pt x="1320" y="671"/>
                  </a:lnTo>
                  <a:lnTo>
                    <a:pt x="1318" y="689"/>
                  </a:lnTo>
                  <a:lnTo>
                    <a:pt x="1314" y="708"/>
                  </a:lnTo>
                  <a:lnTo>
                    <a:pt x="1311" y="727"/>
                  </a:lnTo>
                  <a:lnTo>
                    <a:pt x="1308" y="747"/>
                  </a:lnTo>
                  <a:lnTo>
                    <a:pt x="1305" y="767"/>
                  </a:lnTo>
                  <a:lnTo>
                    <a:pt x="1302" y="790"/>
                  </a:lnTo>
                  <a:lnTo>
                    <a:pt x="1299" y="813"/>
                  </a:lnTo>
                  <a:lnTo>
                    <a:pt x="1295" y="840"/>
                  </a:lnTo>
                  <a:lnTo>
                    <a:pt x="1291" y="869"/>
                  </a:lnTo>
                  <a:lnTo>
                    <a:pt x="1292" y="869"/>
                  </a:lnTo>
                  <a:lnTo>
                    <a:pt x="1293" y="869"/>
                  </a:lnTo>
                  <a:lnTo>
                    <a:pt x="1294" y="869"/>
                  </a:lnTo>
                  <a:lnTo>
                    <a:pt x="1296" y="869"/>
                  </a:lnTo>
                  <a:lnTo>
                    <a:pt x="1298" y="869"/>
                  </a:lnTo>
                  <a:lnTo>
                    <a:pt x="1299" y="869"/>
                  </a:lnTo>
                  <a:lnTo>
                    <a:pt x="1301" y="870"/>
                  </a:lnTo>
                  <a:lnTo>
                    <a:pt x="1304" y="870"/>
                  </a:lnTo>
                  <a:lnTo>
                    <a:pt x="1306" y="870"/>
                  </a:lnTo>
                  <a:lnTo>
                    <a:pt x="1308" y="871"/>
                  </a:lnTo>
                  <a:lnTo>
                    <a:pt x="1310" y="871"/>
                  </a:lnTo>
                  <a:lnTo>
                    <a:pt x="1313" y="871"/>
                  </a:lnTo>
                  <a:lnTo>
                    <a:pt x="1315" y="871"/>
                  </a:lnTo>
                  <a:lnTo>
                    <a:pt x="1319" y="871"/>
                  </a:lnTo>
                  <a:lnTo>
                    <a:pt x="1321" y="871"/>
                  </a:lnTo>
                  <a:lnTo>
                    <a:pt x="1324" y="872"/>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 name=""/>
            <p:cNvSpPr/>
            <p:nvPr/>
          </p:nvSpPr>
          <p:spPr>
            <a:xfrm rot="16212000">
              <a:off x="208800" y="5481360"/>
              <a:ext cx="283680" cy="300600"/>
            </a:xfrm>
            <a:custGeom>
              <a:avLst/>
              <a:gdLst/>
              <a:ahLst/>
              <a:rect l="l" t="t" r="r" b="b"/>
              <a:pathLst>
                <a:path w="748" h="1088">
                  <a:moveTo>
                    <a:pt x="172" y="671"/>
                  </a:moveTo>
                  <a:lnTo>
                    <a:pt x="172" y="705"/>
                  </a:lnTo>
                  <a:lnTo>
                    <a:pt x="174" y="738"/>
                  </a:lnTo>
                  <a:lnTo>
                    <a:pt x="176" y="770"/>
                  </a:lnTo>
                  <a:lnTo>
                    <a:pt x="180" y="799"/>
                  </a:lnTo>
                  <a:lnTo>
                    <a:pt x="186" y="827"/>
                  </a:lnTo>
                  <a:lnTo>
                    <a:pt x="192" y="854"/>
                  </a:lnTo>
                  <a:lnTo>
                    <a:pt x="201" y="878"/>
                  </a:lnTo>
                  <a:lnTo>
                    <a:pt x="211" y="900"/>
                  </a:lnTo>
                  <a:lnTo>
                    <a:pt x="222" y="920"/>
                  </a:lnTo>
                  <a:lnTo>
                    <a:pt x="235" y="938"/>
                  </a:lnTo>
                  <a:lnTo>
                    <a:pt x="250" y="953"/>
                  </a:lnTo>
                  <a:lnTo>
                    <a:pt x="266" y="967"/>
                  </a:lnTo>
                  <a:lnTo>
                    <a:pt x="285" y="976"/>
                  </a:lnTo>
                  <a:lnTo>
                    <a:pt x="305" y="984"/>
                  </a:lnTo>
                  <a:lnTo>
                    <a:pt x="328" y="988"/>
                  </a:lnTo>
                  <a:lnTo>
                    <a:pt x="353" y="990"/>
                  </a:lnTo>
                  <a:lnTo>
                    <a:pt x="379" y="988"/>
                  </a:lnTo>
                  <a:lnTo>
                    <a:pt x="404" y="985"/>
                  </a:lnTo>
                  <a:lnTo>
                    <a:pt x="429" y="979"/>
                  </a:lnTo>
                  <a:lnTo>
                    <a:pt x="453" y="972"/>
                  </a:lnTo>
                  <a:lnTo>
                    <a:pt x="474" y="963"/>
                  </a:lnTo>
                  <a:lnTo>
                    <a:pt x="495" y="953"/>
                  </a:lnTo>
                  <a:lnTo>
                    <a:pt x="514" y="943"/>
                  </a:lnTo>
                  <a:lnTo>
                    <a:pt x="532" y="932"/>
                  </a:lnTo>
                  <a:lnTo>
                    <a:pt x="547" y="920"/>
                  </a:lnTo>
                  <a:lnTo>
                    <a:pt x="561" y="910"/>
                  </a:lnTo>
                  <a:lnTo>
                    <a:pt x="574" y="901"/>
                  </a:lnTo>
                  <a:lnTo>
                    <a:pt x="583" y="892"/>
                  </a:lnTo>
                  <a:lnTo>
                    <a:pt x="591" y="885"/>
                  </a:lnTo>
                  <a:lnTo>
                    <a:pt x="597" y="878"/>
                  </a:lnTo>
                  <a:lnTo>
                    <a:pt x="600" y="875"/>
                  </a:lnTo>
                  <a:lnTo>
                    <a:pt x="602" y="874"/>
                  </a:lnTo>
                  <a:lnTo>
                    <a:pt x="624" y="874"/>
                  </a:lnTo>
                  <a:lnTo>
                    <a:pt x="594" y="1002"/>
                  </a:lnTo>
                  <a:lnTo>
                    <a:pt x="592" y="1003"/>
                  </a:lnTo>
                  <a:lnTo>
                    <a:pt x="588" y="1006"/>
                  </a:lnTo>
                  <a:lnTo>
                    <a:pt x="581" y="1010"/>
                  </a:lnTo>
                  <a:lnTo>
                    <a:pt x="573" y="1015"/>
                  </a:lnTo>
                  <a:lnTo>
                    <a:pt x="562" y="1022"/>
                  </a:lnTo>
                  <a:lnTo>
                    <a:pt x="549" y="1029"/>
                  </a:lnTo>
                  <a:lnTo>
                    <a:pt x="535" y="1036"/>
                  </a:lnTo>
                  <a:lnTo>
                    <a:pt x="518" y="1045"/>
                  </a:lnTo>
                  <a:lnTo>
                    <a:pt x="500" y="1053"/>
                  </a:lnTo>
                  <a:lnTo>
                    <a:pt x="480" y="1060"/>
                  </a:lnTo>
                  <a:lnTo>
                    <a:pt x="459" y="1067"/>
                  </a:lnTo>
                  <a:lnTo>
                    <a:pt x="436" y="1074"/>
                  </a:lnTo>
                  <a:lnTo>
                    <a:pt x="412" y="1080"/>
                  </a:lnTo>
                  <a:lnTo>
                    <a:pt x="386" y="1084"/>
                  </a:lnTo>
                  <a:lnTo>
                    <a:pt x="359" y="1087"/>
                  </a:lnTo>
                  <a:lnTo>
                    <a:pt x="332" y="1088"/>
                  </a:lnTo>
                  <a:lnTo>
                    <a:pt x="300" y="1086"/>
                  </a:lnTo>
                  <a:lnTo>
                    <a:pt x="269" y="1082"/>
                  </a:lnTo>
                  <a:lnTo>
                    <a:pt x="240" y="1074"/>
                  </a:lnTo>
                  <a:lnTo>
                    <a:pt x="210" y="1063"/>
                  </a:lnTo>
                  <a:lnTo>
                    <a:pt x="181" y="1050"/>
                  </a:lnTo>
                  <a:lnTo>
                    <a:pt x="154" y="1033"/>
                  </a:lnTo>
                  <a:lnTo>
                    <a:pt x="128" y="1013"/>
                  </a:lnTo>
                  <a:lnTo>
                    <a:pt x="103" y="988"/>
                  </a:lnTo>
                  <a:lnTo>
                    <a:pt x="81" y="961"/>
                  </a:lnTo>
                  <a:lnTo>
                    <a:pt x="61" y="930"/>
                  </a:lnTo>
                  <a:lnTo>
                    <a:pt x="43" y="894"/>
                  </a:lnTo>
                  <a:lnTo>
                    <a:pt x="28" y="855"/>
                  </a:lnTo>
                  <a:lnTo>
                    <a:pt x="16" y="812"/>
                  </a:lnTo>
                  <a:lnTo>
                    <a:pt x="7" y="765"/>
                  </a:lnTo>
                  <a:lnTo>
                    <a:pt x="1" y="712"/>
                  </a:lnTo>
                  <a:lnTo>
                    <a:pt x="0" y="657"/>
                  </a:lnTo>
                  <a:lnTo>
                    <a:pt x="2" y="594"/>
                  </a:lnTo>
                  <a:lnTo>
                    <a:pt x="9" y="534"/>
                  </a:lnTo>
                  <a:lnTo>
                    <a:pt x="20" y="473"/>
                  </a:lnTo>
                  <a:lnTo>
                    <a:pt x="37" y="415"/>
                  </a:lnTo>
                  <a:lnTo>
                    <a:pt x="57" y="357"/>
                  </a:lnTo>
                  <a:lnTo>
                    <a:pt x="82" y="303"/>
                  </a:lnTo>
                  <a:lnTo>
                    <a:pt x="110" y="251"/>
                  </a:lnTo>
                  <a:lnTo>
                    <a:pt x="142" y="204"/>
                  </a:lnTo>
                  <a:lnTo>
                    <a:pt x="178" y="160"/>
                  </a:lnTo>
                  <a:lnTo>
                    <a:pt x="217" y="120"/>
                  </a:lnTo>
                  <a:lnTo>
                    <a:pt x="259" y="85"/>
                  </a:lnTo>
                  <a:lnTo>
                    <a:pt x="304" y="55"/>
                  </a:lnTo>
                  <a:lnTo>
                    <a:pt x="352" y="32"/>
                  </a:lnTo>
                  <a:lnTo>
                    <a:pt x="402" y="14"/>
                  </a:lnTo>
                  <a:lnTo>
                    <a:pt x="456" y="3"/>
                  </a:lnTo>
                  <a:lnTo>
                    <a:pt x="511" y="0"/>
                  </a:lnTo>
                  <a:lnTo>
                    <a:pt x="535" y="0"/>
                  </a:lnTo>
                  <a:lnTo>
                    <a:pt x="558" y="3"/>
                  </a:lnTo>
                  <a:lnTo>
                    <a:pt x="582" y="6"/>
                  </a:lnTo>
                  <a:lnTo>
                    <a:pt x="603" y="11"/>
                  </a:lnTo>
                  <a:lnTo>
                    <a:pt x="624" y="16"/>
                  </a:lnTo>
                  <a:lnTo>
                    <a:pt x="643" y="23"/>
                  </a:lnTo>
                  <a:lnTo>
                    <a:pt x="662" y="29"/>
                  </a:lnTo>
                  <a:lnTo>
                    <a:pt x="678" y="36"/>
                  </a:lnTo>
                  <a:lnTo>
                    <a:pt x="693" y="43"/>
                  </a:lnTo>
                  <a:lnTo>
                    <a:pt x="707" y="49"/>
                  </a:lnTo>
                  <a:lnTo>
                    <a:pt x="719" y="55"/>
                  </a:lnTo>
                  <a:lnTo>
                    <a:pt x="729" y="61"/>
                  </a:lnTo>
                  <a:lnTo>
                    <a:pt x="736" y="66"/>
                  </a:lnTo>
                  <a:lnTo>
                    <a:pt x="743" y="69"/>
                  </a:lnTo>
                  <a:lnTo>
                    <a:pt x="746" y="72"/>
                  </a:lnTo>
                  <a:lnTo>
                    <a:pt x="748" y="73"/>
                  </a:lnTo>
                  <a:lnTo>
                    <a:pt x="745" y="80"/>
                  </a:lnTo>
                  <a:lnTo>
                    <a:pt x="742" y="89"/>
                  </a:lnTo>
                  <a:lnTo>
                    <a:pt x="738" y="98"/>
                  </a:lnTo>
                  <a:lnTo>
                    <a:pt x="735" y="107"/>
                  </a:lnTo>
                  <a:lnTo>
                    <a:pt x="732" y="117"/>
                  </a:lnTo>
                  <a:lnTo>
                    <a:pt x="729" y="126"/>
                  </a:lnTo>
                  <a:lnTo>
                    <a:pt x="726" y="137"/>
                  </a:lnTo>
                  <a:lnTo>
                    <a:pt x="724" y="147"/>
                  </a:lnTo>
                  <a:lnTo>
                    <a:pt x="721" y="156"/>
                  </a:lnTo>
                  <a:lnTo>
                    <a:pt x="718" y="166"/>
                  </a:lnTo>
                  <a:lnTo>
                    <a:pt x="715" y="177"/>
                  </a:lnTo>
                  <a:lnTo>
                    <a:pt x="713" y="186"/>
                  </a:lnTo>
                  <a:lnTo>
                    <a:pt x="711" y="195"/>
                  </a:lnTo>
                  <a:lnTo>
                    <a:pt x="709" y="204"/>
                  </a:lnTo>
                  <a:lnTo>
                    <a:pt x="708" y="213"/>
                  </a:lnTo>
                  <a:lnTo>
                    <a:pt x="707" y="222"/>
                  </a:lnTo>
                  <a:lnTo>
                    <a:pt x="687" y="222"/>
                  </a:lnTo>
                  <a:lnTo>
                    <a:pt x="686" y="220"/>
                  </a:lnTo>
                  <a:lnTo>
                    <a:pt x="684" y="215"/>
                  </a:lnTo>
                  <a:lnTo>
                    <a:pt x="680" y="208"/>
                  </a:lnTo>
                  <a:lnTo>
                    <a:pt x="675" y="200"/>
                  </a:lnTo>
                  <a:lnTo>
                    <a:pt x="669" y="191"/>
                  </a:lnTo>
                  <a:lnTo>
                    <a:pt x="661" y="181"/>
                  </a:lnTo>
                  <a:lnTo>
                    <a:pt x="650" y="169"/>
                  </a:lnTo>
                  <a:lnTo>
                    <a:pt x="640" y="158"/>
                  </a:lnTo>
                  <a:lnTo>
                    <a:pt x="628" y="147"/>
                  </a:lnTo>
                  <a:lnTo>
                    <a:pt x="613" y="136"/>
                  </a:lnTo>
                  <a:lnTo>
                    <a:pt x="599" y="125"/>
                  </a:lnTo>
                  <a:lnTo>
                    <a:pt x="582" y="116"/>
                  </a:lnTo>
                  <a:lnTo>
                    <a:pt x="564" y="108"/>
                  </a:lnTo>
                  <a:lnTo>
                    <a:pt x="545" y="103"/>
                  </a:lnTo>
                  <a:lnTo>
                    <a:pt x="524" y="99"/>
                  </a:lnTo>
                  <a:lnTo>
                    <a:pt x="503" y="98"/>
                  </a:lnTo>
                  <a:lnTo>
                    <a:pt x="465" y="101"/>
                  </a:lnTo>
                  <a:lnTo>
                    <a:pt x="429" y="112"/>
                  </a:lnTo>
                  <a:lnTo>
                    <a:pt x="396" y="130"/>
                  </a:lnTo>
                  <a:lnTo>
                    <a:pt x="365" y="154"/>
                  </a:lnTo>
                  <a:lnTo>
                    <a:pt x="335" y="184"/>
                  </a:lnTo>
                  <a:lnTo>
                    <a:pt x="308" y="218"/>
                  </a:lnTo>
                  <a:lnTo>
                    <a:pt x="283" y="256"/>
                  </a:lnTo>
                  <a:lnTo>
                    <a:pt x="260" y="297"/>
                  </a:lnTo>
                  <a:lnTo>
                    <a:pt x="241" y="341"/>
                  </a:lnTo>
                  <a:lnTo>
                    <a:pt x="222" y="387"/>
                  </a:lnTo>
                  <a:lnTo>
                    <a:pt x="207" y="435"/>
                  </a:lnTo>
                  <a:lnTo>
                    <a:pt x="194" y="483"/>
                  </a:lnTo>
                  <a:lnTo>
                    <a:pt x="184" y="532"/>
                  </a:lnTo>
                  <a:lnTo>
                    <a:pt x="177" y="580"/>
                  </a:lnTo>
                  <a:lnTo>
                    <a:pt x="173" y="626"/>
                  </a:lnTo>
                  <a:lnTo>
                    <a:pt x="172" y="671"/>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 name=""/>
            <p:cNvSpPr/>
            <p:nvPr/>
          </p:nvSpPr>
          <p:spPr>
            <a:xfrm rot="16212000">
              <a:off x="-38880" y="4944960"/>
              <a:ext cx="779040" cy="360360"/>
            </a:xfrm>
            <a:custGeom>
              <a:avLst/>
              <a:gdLst/>
              <a:ahLst/>
              <a:rect l="l" t="t" r="r" b="b"/>
              <a:pathLst>
                <a:path w="2048" h="1296">
                  <a:moveTo>
                    <a:pt x="2048" y="0"/>
                  </a:moveTo>
                  <a:lnTo>
                    <a:pt x="2009" y="77"/>
                  </a:lnTo>
                  <a:lnTo>
                    <a:pt x="1972" y="153"/>
                  </a:lnTo>
                  <a:lnTo>
                    <a:pt x="1937" y="226"/>
                  </a:lnTo>
                  <a:lnTo>
                    <a:pt x="1902" y="299"/>
                  </a:lnTo>
                  <a:lnTo>
                    <a:pt x="1869" y="371"/>
                  </a:lnTo>
                  <a:lnTo>
                    <a:pt x="1834" y="442"/>
                  </a:lnTo>
                  <a:lnTo>
                    <a:pt x="1800" y="515"/>
                  </a:lnTo>
                  <a:lnTo>
                    <a:pt x="1766" y="589"/>
                  </a:lnTo>
                  <a:lnTo>
                    <a:pt x="1730" y="664"/>
                  </a:lnTo>
                  <a:lnTo>
                    <a:pt x="1694" y="742"/>
                  </a:lnTo>
                  <a:lnTo>
                    <a:pt x="1656" y="823"/>
                  </a:lnTo>
                  <a:lnTo>
                    <a:pt x="1616" y="908"/>
                  </a:lnTo>
                  <a:lnTo>
                    <a:pt x="1574" y="998"/>
                  </a:lnTo>
                  <a:lnTo>
                    <a:pt x="1531" y="1091"/>
                  </a:lnTo>
                  <a:lnTo>
                    <a:pt x="1484" y="1190"/>
                  </a:lnTo>
                  <a:lnTo>
                    <a:pt x="1435" y="1296"/>
                  </a:lnTo>
                  <a:lnTo>
                    <a:pt x="1427" y="1294"/>
                  </a:lnTo>
                  <a:lnTo>
                    <a:pt x="1420" y="1293"/>
                  </a:lnTo>
                  <a:lnTo>
                    <a:pt x="1413" y="1292"/>
                  </a:lnTo>
                  <a:lnTo>
                    <a:pt x="1404" y="1291"/>
                  </a:lnTo>
                  <a:lnTo>
                    <a:pt x="1397" y="1291"/>
                  </a:lnTo>
                  <a:lnTo>
                    <a:pt x="1389" y="1291"/>
                  </a:lnTo>
                  <a:lnTo>
                    <a:pt x="1381" y="1291"/>
                  </a:lnTo>
                  <a:lnTo>
                    <a:pt x="1373" y="1291"/>
                  </a:lnTo>
                  <a:lnTo>
                    <a:pt x="1364" y="1291"/>
                  </a:lnTo>
                  <a:lnTo>
                    <a:pt x="1356" y="1291"/>
                  </a:lnTo>
                  <a:lnTo>
                    <a:pt x="1347" y="1292"/>
                  </a:lnTo>
                  <a:lnTo>
                    <a:pt x="1339" y="1292"/>
                  </a:lnTo>
                  <a:lnTo>
                    <a:pt x="1331" y="1293"/>
                  </a:lnTo>
                  <a:lnTo>
                    <a:pt x="1322" y="1294"/>
                  </a:lnTo>
                  <a:lnTo>
                    <a:pt x="1314" y="1295"/>
                  </a:lnTo>
                  <a:lnTo>
                    <a:pt x="1306" y="1296"/>
                  </a:lnTo>
                  <a:lnTo>
                    <a:pt x="1303" y="1216"/>
                  </a:lnTo>
                  <a:lnTo>
                    <a:pt x="1300" y="1139"/>
                  </a:lnTo>
                  <a:lnTo>
                    <a:pt x="1297" y="1065"/>
                  </a:lnTo>
                  <a:lnTo>
                    <a:pt x="1295" y="993"/>
                  </a:lnTo>
                  <a:lnTo>
                    <a:pt x="1293" y="924"/>
                  </a:lnTo>
                  <a:lnTo>
                    <a:pt x="1291" y="856"/>
                  </a:lnTo>
                  <a:lnTo>
                    <a:pt x="1288" y="790"/>
                  </a:lnTo>
                  <a:lnTo>
                    <a:pt x="1286" y="727"/>
                  </a:lnTo>
                  <a:lnTo>
                    <a:pt x="1284" y="664"/>
                  </a:lnTo>
                  <a:lnTo>
                    <a:pt x="1280" y="602"/>
                  </a:lnTo>
                  <a:lnTo>
                    <a:pt x="1277" y="543"/>
                  </a:lnTo>
                  <a:lnTo>
                    <a:pt x="1274" y="483"/>
                  </a:lnTo>
                  <a:lnTo>
                    <a:pt x="1271" y="425"/>
                  </a:lnTo>
                  <a:lnTo>
                    <a:pt x="1268" y="366"/>
                  </a:lnTo>
                  <a:lnTo>
                    <a:pt x="1264" y="309"/>
                  </a:lnTo>
                  <a:lnTo>
                    <a:pt x="1260" y="252"/>
                  </a:lnTo>
                  <a:lnTo>
                    <a:pt x="836" y="1296"/>
                  </a:lnTo>
                  <a:lnTo>
                    <a:pt x="828" y="1294"/>
                  </a:lnTo>
                  <a:lnTo>
                    <a:pt x="819" y="1293"/>
                  </a:lnTo>
                  <a:lnTo>
                    <a:pt x="811" y="1292"/>
                  </a:lnTo>
                  <a:lnTo>
                    <a:pt x="803" y="1291"/>
                  </a:lnTo>
                  <a:lnTo>
                    <a:pt x="795" y="1291"/>
                  </a:lnTo>
                  <a:lnTo>
                    <a:pt x="787" y="1291"/>
                  </a:lnTo>
                  <a:lnTo>
                    <a:pt x="779" y="1291"/>
                  </a:lnTo>
                  <a:lnTo>
                    <a:pt x="770" y="1291"/>
                  </a:lnTo>
                  <a:lnTo>
                    <a:pt x="762" y="1291"/>
                  </a:lnTo>
                  <a:lnTo>
                    <a:pt x="753" y="1291"/>
                  </a:lnTo>
                  <a:lnTo>
                    <a:pt x="745" y="1292"/>
                  </a:lnTo>
                  <a:lnTo>
                    <a:pt x="736" y="1292"/>
                  </a:lnTo>
                  <a:lnTo>
                    <a:pt x="728" y="1293"/>
                  </a:lnTo>
                  <a:lnTo>
                    <a:pt x="720" y="1294"/>
                  </a:lnTo>
                  <a:lnTo>
                    <a:pt x="712" y="1295"/>
                  </a:lnTo>
                  <a:lnTo>
                    <a:pt x="704" y="1296"/>
                  </a:lnTo>
                  <a:lnTo>
                    <a:pt x="698" y="1222"/>
                  </a:lnTo>
                  <a:lnTo>
                    <a:pt x="691" y="1151"/>
                  </a:lnTo>
                  <a:lnTo>
                    <a:pt x="686" y="1081"/>
                  </a:lnTo>
                  <a:lnTo>
                    <a:pt x="680" y="1012"/>
                  </a:lnTo>
                  <a:lnTo>
                    <a:pt x="675" y="944"/>
                  </a:lnTo>
                  <a:lnTo>
                    <a:pt x="670" y="877"/>
                  </a:lnTo>
                  <a:lnTo>
                    <a:pt x="664" y="811"/>
                  </a:lnTo>
                  <a:lnTo>
                    <a:pt x="659" y="746"/>
                  </a:lnTo>
                  <a:lnTo>
                    <a:pt x="654" y="681"/>
                  </a:lnTo>
                  <a:lnTo>
                    <a:pt x="647" y="617"/>
                  </a:lnTo>
                  <a:lnTo>
                    <a:pt x="641" y="552"/>
                  </a:lnTo>
                  <a:lnTo>
                    <a:pt x="635" y="489"/>
                  </a:lnTo>
                  <a:lnTo>
                    <a:pt x="629" y="425"/>
                  </a:lnTo>
                  <a:lnTo>
                    <a:pt x="622" y="360"/>
                  </a:lnTo>
                  <a:lnTo>
                    <a:pt x="616" y="297"/>
                  </a:lnTo>
                  <a:lnTo>
                    <a:pt x="608" y="232"/>
                  </a:lnTo>
                  <a:lnTo>
                    <a:pt x="594" y="231"/>
                  </a:lnTo>
                  <a:lnTo>
                    <a:pt x="581" y="230"/>
                  </a:lnTo>
                  <a:lnTo>
                    <a:pt x="567" y="229"/>
                  </a:lnTo>
                  <a:lnTo>
                    <a:pt x="554" y="228"/>
                  </a:lnTo>
                  <a:lnTo>
                    <a:pt x="541" y="227"/>
                  </a:lnTo>
                  <a:lnTo>
                    <a:pt x="529" y="227"/>
                  </a:lnTo>
                  <a:lnTo>
                    <a:pt x="515" y="226"/>
                  </a:lnTo>
                  <a:lnTo>
                    <a:pt x="502" y="226"/>
                  </a:lnTo>
                  <a:lnTo>
                    <a:pt x="489" y="225"/>
                  </a:lnTo>
                  <a:lnTo>
                    <a:pt x="474" y="225"/>
                  </a:lnTo>
                  <a:lnTo>
                    <a:pt x="461" y="224"/>
                  </a:lnTo>
                  <a:lnTo>
                    <a:pt x="447" y="224"/>
                  </a:lnTo>
                  <a:lnTo>
                    <a:pt x="432" y="224"/>
                  </a:lnTo>
                  <a:lnTo>
                    <a:pt x="418" y="224"/>
                  </a:lnTo>
                  <a:lnTo>
                    <a:pt x="403" y="224"/>
                  </a:lnTo>
                  <a:lnTo>
                    <a:pt x="388" y="224"/>
                  </a:lnTo>
                  <a:lnTo>
                    <a:pt x="383" y="223"/>
                  </a:lnTo>
                  <a:lnTo>
                    <a:pt x="378" y="223"/>
                  </a:lnTo>
                  <a:lnTo>
                    <a:pt x="372" y="222"/>
                  </a:lnTo>
                  <a:lnTo>
                    <a:pt x="367" y="222"/>
                  </a:lnTo>
                  <a:lnTo>
                    <a:pt x="361" y="221"/>
                  </a:lnTo>
                  <a:lnTo>
                    <a:pt x="355" y="221"/>
                  </a:lnTo>
                  <a:lnTo>
                    <a:pt x="349" y="221"/>
                  </a:lnTo>
                  <a:lnTo>
                    <a:pt x="344" y="221"/>
                  </a:lnTo>
                  <a:lnTo>
                    <a:pt x="339" y="221"/>
                  </a:lnTo>
                  <a:lnTo>
                    <a:pt x="334" y="221"/>
                  </a:lnTo>
                  <a:lnTo>
                    <a:pt x="329" y="221"/>
                  </a:lnTo>
                  <a:lnTo>
                    <a:pt x="324" y="221"/>
                  </a:lnTo>
                  <a:lnTo>
                    <a:pt x="320" y="221"/>
                  </a:lnTo>
                  <a:lnTo>
                    <a:pt x="315" y="221"/>
                  </a:lnTo>
                  <a:lnTo>
                    <a:pt x="312" y="221"/>
                  </a:lnTo>
                  <a:lnTo>
                    <a:pt x="310" y="221"/>
                  </a:lnTo>
                  <a:lnTo>
                    <a:pt x="304" y="251"/>
                  </a:lnTo>
                  <a:lnTo>
                    <a:pt x="299" y="277"/>
                  </a:lnTo>
                  <a:lnTo>
                    <a:pt x="295" y="301"/>
                  </a:lnTo>
                  <a:lnTo>
                    <a:pt x="291" y="322"/>
                  </a:lnTo>
                  <a:lnTo>
                    <a:pt x="287" y="343"/>
                  </a:lnTo>
                  <a:lnTo>
                    <a:pt x="284" y="361"/>
                  </a:lnTo>
                  <a:lnTo>
                    <a:pt x="281" y="379"/>
                  </a:lnTo>
                  <a:lnTo>
                    <a:pt x="278" y="396"/>
                  </a:lnTo>
                  <a:lnTo>
                    <a:pt x="274" y="414"/>
                  </a:lnTo>
                  <a:lnTo>
                    <a:pt x="271" y="432"/>
                  </a:lnTo>
                  <a:lnTo>
                    <a:pt x="268" y="451"/>
                  </a:lnTo>
                  <a:lnTo>
                    <a:pt x="265" y="470"/>
                  </a:lnTo>
                  <a:lnTo>
                    <a:pt x="261" y="492"/>
                  </a:lnTo>
                  <a:lnTo>
                    <a:pt x="258" y="516"/>
                  </a:lnTo>
                  <a:lnTo>
                    <a:pt x="254" y="543"/>
                  </a:lnTo>
                  <a:lnTo>
                    <a:pt x="250" y="573"/>
                  </a:lnTo>
                  <a:lnTo>
                    <a:pt x="253" y="573"/>
                  </a:lnTo>
                  <a:lnTo>
                    <a:pt x="258" y="573"/>
                  </a:lnTo>
                  <a:lnTo>
                    <a:pt x="263" y="573"/>
                  </a:lnTo>
                  <a:lnTo>
                    <a:pt x="268" y="573"/>
                  </a:lnTo>
                  <a:lnTo>
                    <a:pt x="274" y="573"/>
                  </a:lnTo>
                  <a:lnTo>
                    <a:pt x="281" y="573"/>
                  </a:lnTo>
                  <a:lnTo>
                    <a:pt x="288" y="574"/>
                  </a:lnTo>
                  <a:lnTo>
                    <a:pt x="295" y="574"/>
                  </a:lnTo>
                  <a:lnTo>
                    <a:pt x="302" y="574"/>
                  </a:lnTo>
                  <a:lnTo>
                    <a:pt x="309" y="575"/>
                  </a:lnTo>
                  <a:lnTo>
                    <a:pt x="316" y="575"/>
                  </a:lnTo>
                  <a:lnTo>
                    <a:pt x="324" y="575"/>
                  </a:lnTo>
                  <a:lnTo>
                    <a:pt x="332" y="575"/>
                  </a:lnTo>
                  <a:lnTo>
                    <a:pt x="338" y="575"/>
                  </a:lnTo>
                  <a:lnTo>
                    <a:pt x="345" y="575"/>
                  </a:lnTo>
                  <a:lnTo>
                    <a:pt x="352" y="576"/>
                  </a:lnTo>
                  <a:lnTo>
                    <a:pt x="368" y="575"/>
                  </a:lnTo>
                  <a:lnTo>
                    <a:pt x="383" y="575"/>
                  </a:lnTo>
                  <a:lnTo>
                    <a:pt x="397" y="575"/>
                  </a:lnTo>
                  <a:lnTo>
                    <a:pt x="412" y="575"/>
                  </a:lnTo>
                  <a:lnTo>
                    <a:pt x="426" y="574"/>
                  </a:lnTo>
                  <a:lnTo>
                    <a:pt x="439" y="574"/>
                  </a:lnTo>
                  <a:lnTo>
                    <a:pt x="453" y="573"/>
                  </a:lnTo>
                  <a:lnTo>
                    <a:pt x="466" y="572"/>
                  </a:lnTo>
                  <a:lnTo>
                    <a:pt x="479" y="571"/>
                  </a:lnTo>
                  <a:lnTo>
                    <a:pt x="493" y="571"/>
                  </a:lnTo>
                  <a:lnTo>
                    <a:pt x="507" y="570"/>
                  </a:lnTo>
                  <a:lnTo>
                    <a:pt x="520" y="569"/>
                  </a:lnTo>
                  <a:lnTo>
                    <a:pt x="534" y="568"/>
                  </a:lnTo>
                  <a:lnTo>
                    <a:pt x="548" y="567"/>
                  </a:lnTo>
                  <a:lnTo>
                    <a:pt x="562" y="566"/>
                  </a:lnTo>
                  <a:lnTo>
                    <a:pt x="578" y="565"/>
                  </a:lnTo>
                  <a:lnTo>
                    <a:pt x="576" y="571"/>
                  </a:lnTo>
                  <a:lnTo>
                    <a:pt x="575" y="578"/>
                  </a:lnTo>
                  <a:lnTo>
                    <a:pt x="573" y="584"/>
                  </a:lnTo>
                  <a:lnTo>
                    <a:pt x="572" y="591"/>
                  </a:lnTo>
                  <a:lnTo>
                    <a:pt x="570" y="598"/>
                  </a:lnTo>
                  <a:lnTo>
                    <a:pt x="568" y="606"/>
                  </a:lnTo>
                  <a:lnTo>
                    <a:pt x="567" y="612"/>
                  </a:lnTo>
                  <a:lnTo>
                    <a:pt x="566" y="619"/>
                  </a:lnTo>
                  <a:lnTo>
                    <a:pt x="565" y="626"/>
                  </a:lnTo>
                  <a:lnTo>
                    <a:pt x="565" y="633"/>
                  </a:lnTo>
                  <a:lnTo>
                    <a:pt x="564" y="639"/>
                  </a:lnTo>
                  <a:lnTo>
                    <a:pt x="564" y="647"/>
                  </a:lnTo>
                  <a:lnTo>
                    <a:pt x="564" y="653"/>
                  </a:lnTo>
                  <a:lnTo>
                    <a:pt x="564" y="660"/>
                  </a:lnTo>
                  <a:lnTo>
                    <a:pt x="565" y="666"/>
                  </a:lnTo>
                  <a:lnTo>
                    <a:pt x="566" y="673"/>
                  </a:lnTo>
                  <a:lnTo>
                    <a:pt x="551" y="671"/>
                  </a:lnTo>
                  <a:lnTo>
                    <a:pt x="536" y="669"/>
                  </a:lnTo>
                  <a:lnTo>
                    <a:pt x="521" y="668"/>
                  </a:lnTo>
                  <a:lnTo>
                    <a:pt x="506" y="667"/>
                  </a:lnTo>
                  <a:lnTo>
                    <a:pt x="492" y="666"/>
                  </a:lnTo>
                  <a:lnTo>
                    <a:pt x="476" y="665"/>
                  </a:lnTo>
                  <a:lnTo>
                    <a:pt x="462" y="664"/>
                  </a:lnTo>
                  <a:lnTo>
                    <a:pt x="448" y="663"/>
                  </a:lnTo>
                  <a:lnTo>
                    <a:pt x="432" y="662"/>
                  </a:lnTo>
                  <a:lnTo>
                    <a:pt x="418" y="662"/>
                  </a:lnTo>
                  <a:lnTo>
                    <a:pt x="405" y="661"/>
                  </a:lnTo>
                  <a:lnTo>
                    <a:pt x="390" y="661"/>
                  </a:lnTo>
                  <a:lnTo>
                    <a:pt x="376" y="661"/>
                  </a:lnTo>
                  <a:lnTo>
                    <a:pt x="363" y="661"/>
                  </a:lnTo>
                  <a:lnTo>
                    <a:pt x="349" y="661"/>
                  </a:lnTo>
                  <a:lnTo>
                    <a:pt x="336" y="661"/>
                  </a:lnTo>
                  <a:lnTo>
                    <a:pt x="327" y="660"/>
                  </a:lnTo>
                  <a:lnTo>
                    <a:pt x="319" y="660"/>
                  </a:lnTo>
                  <a:lnTo>
                    <a:pt x="311" y="660"/>
                  </a:lnTo>
                  <a:lnTo>
                    <a:pt x="304" y="660"/>
                  </a:lnTo>
                  <a:lnTo>
                    <a:pt x="298" y="660"/>
                  </a:lnTo>
                  <a:lnTo>
                    <a:pt x="293" y="660"/>
                  </a:lnTo>
                  <a:lnTo>
                    <a:pt x="288" y="660"/>
                  </a:lnTo>
                  <a:lnTo>
                    <a:pt x="283" y="661"/>
                  </a:lnTo>
                  <a:lnTo>
                    <a:pt x="278" y="661"/>
                  </a:lnTo>
                  <a:lnTo>
                    <a:pt x="272" y="662"/>
                  </a:lnTo>
                  <a:lnTo>
                    <a:pt x="267" y="662"/>
                  </a:lnTo>
                  <a:lnTo>
                    <a:pt x="262" y="663"/>
                  </a:lnTo>
                  <a:lnTo>
                    <a:pt x="256" y="663"/>
                  </a:lnTo>
                  <a:lnTo>
                    <a:pt x="250" y="663"/>
                  </a:lnTo>
                  <a:lnTo>
                    <a:pt x="243" y="663"/>
                  </a:lnTo>
                  <a:lnTo>
                    <a:pt x="236" y="664"/>
                  </a:lnTo>
                  <a:lnTo>
                    <a:pt x="230" y="692"/>
                  </a:lnTo>
                  <a:lnTo>
                    <a:pt x="226" y="718"/>
                  </a:lnTo>
                  <a:lnTo>
                    <a:pt x="222" y="745"/>
                  </a:lnTo>
                  <a:lnTo>
                    <a:pt x="219" y="770"/>
                  </a:lnTo>
                  <a:lnTo>
                    <a:pt x="215" y="794"/>
                  </a:lnTo>
                  <a:lnTo>
                    <a:pt x="212" y="818"/>
                  </a:lnTo>
                  <a:lnTo>
                    <a:pt x="208" y="842"/>
                  </a:lnTo>
                  <a:lnTo>
                    <a:pt x="205" y="865"/>
                  </a:lnTo>
                  <a:lnTo>
                    <a:pt x="202" y="889"/>
                  </a:lnTo>
                  <a:lnTo>
                    <a:pt x="198" y="912"/>
                  </a:lnTo>
                  <a:lnTo>
                    <a:pt x="195" y="937"/>
                  </a:lnTo>
                  <a:lnTo>
                    <a:pt x="190" y="963"/>
                  </a:lnTo>
                  <a:lnTo>
                    <a:pt x="187" y="988"/>
                  </a:lnTo>
                  <a:lnTo>
                    <a:pt x="183" y="1016"/>
                  </a:lnTo>
                  <a:lnTo>
                    <a:pt x="179" y="1044"/>
                  </a:lnTo>
                  <a:lnTo>
                    <a:pt x="175" y="1074"/>
                  </a:lnTo>
                  <a:lnTo>
                    <a:pt x="176" y="1073"/>
                  </a:lnTo>
                  <a:lnTo>
                    <a:pt x="177" y="1072"/>
                  </a:lnTo>
                  <a:lnTo>
                    <a:pt x="178" y="1071"/>
                  </a:lnTo>
                  <a:lnTo>
                    <a:pt x="180" y="1070"/>
                  </a:lnTo>
                  <a:lnTo>
                    <a:pt x="182" y="1069"/>
                  </a:lnTo>
                  <a:lnTo>
                    <a:pt x="183" y="1069"/>
                  </a:lnTo>
                  <a:lnTo>
                    <a:pt x="185" y="1068"/>
                  </a:lnTo>
                  <a:lnTo>
                    <a:pt x="188" y="1068"/>
                  </a:lnTo>
                  <a:lnTo>
                    <a:pt x="190" y="1067"/>
                  </a:lnTo>
                  <a:lnTo>
                    <a:pt x="193" y="1067"/>
                  </a:lnTo>
                  <a:lnTo>
                    <a:pt x="196" y="1066"/>
                  </a:lnTo>
                  <a:lnTo>
                    <a:pt x="199" y="1066"/>
                  </a:lnTo>
                  <a:lnTo>
                    <a:pt x="202" y="1066"/>
                  </a:lnTo>
                  <a:lnTo>
                    <a:pt x="206" y="1066"/>
                  </a:lnTo>
                  <a:lnTo>
                    <a:pt x="210" y="1066"/>
                  </a:lnTo>
                  <a:lnTo>
                    <a:pt x="214" y="1066"/>
                  </a:lnTo>
                  <a:lnTo>
                    <a:pt x="220" y="1065"/>
                  </a:lnTo>
                  <a:lnTo>
                    <a:pt x="228" y="1065"/>
                  </a:lnTo>
                  <a:lnTo>
                    <a:pt x="239" y="1065"/>
                  </a:lnTo>
                  <a:lnTo>
                    <a:pt x="250" y="1065"/>
                  </a:lnTo>
                  <a:lnTo>
                    <a:pt x="262" y="1065"/>
                  </a:lnTo>
                  <a:lnTo>
                    <a:pt x="275" y="1065"/>
                  </a:lnTo>
                  <a:lnTo>
                    <a:pt x="289" y="1064"/>
                  </a:lnTo>
                  <a:lnTo>
                    <a:pt x="303" y="1064"/>
                  </a:lnTo>
                  <a:lnTo>
                    <a:pt x="318" y="1064"/>
                  </a:lnTo>
                  <a:lnTo>
                    <a:pt x="332" y="1063"/>
                  </a:lnTo>
                  <a:lnTo>
                    <a:pt x="346" y="1063"/>
                  </a:lnTo>
                  <a:lnTo>
                    <a:pt x="360" y="1063"/>
                  </a:lnTo>
                  <a:lnTo>
                    <a:pt x="373" y="1062"/>
                  </a:lnTo>
                  <a:lnTo>
                    <a:pt x="384" y="1062"/>
                  </a:lnTo>
                  <a:lnTo>
                    <a:pt x="395" y="1061"/>
                  </a:lnTo>
                  <a:lnTo>
                    <a:pt x="405" y="1061"/>
                  </a:lnTo>
                  <a:lnTo>
                    <a:pt x="418" y="1059"/>
                  </a:lnTo>
                  <a:lnTo>
                    <a:pt x="432" y="1058"/>
                  </a:lnTo>
                  <a:lnTo>
                    <a:pt x="447" y="1057"/>
                  </a:lnTo>
                  <a:lnTo>
                    <a:pt x="460" y="1056"/>
                  </a:lnTo>
                  <a:lnTo>
                    <a:pt x="472" y="1055"/>
                  </a:lnTo>
                  <a:lnTo>
                    <a:pt x="484" y="1053"/>
                  </a:lnTo>
                  <a:lnTo>
                    <a:pt x="497" y="1052"/>
                  </a:lnTo>
                  <a:lnTo>
                    <a:pt x="507" y="1051"/>
                  </a:lnTo>
                  <a:lnTo>
                    <a:pt x="517" y="1049"/>
                  </a:lnTo>
                  <a:lnTo>
                    <a:pt x="525" y="1048"/>
                  </a:lnTo>
                  <a:lnTo>
                    <a:pt x="534" y="1047"/>
                  </a:lnTo>
                  <a:lnTo>
                    <a:pt x="540" y="1046"/>
                  </a:lnTo>
                  <a:lnTo>
                    <a:pt x="546" y="1046"/>
                  </a:lnTo>
                  <a:lnTo>
                    <a:pt x="549" y="1045"/>
                  </a:lnTo>
                  <a:lnTo>
                    <a:pt x="552" y="1045"/>
                  </a:lnTo>
                  <a:lnTo>
                    <a:pt x="553" y="1045"/>
                  </a:lnTo>
                  <a:lnTo>
                    <a:pt x="550" y="1051"/>
                  </a:lnTo>
                  <a:lnTo>
                    <a:pt x="548" y="1058"/>
                  </a:lnTo>
                  <a:lnTo>
                    <a:pt x="546" y="1066"/>
                  </a:lnTo>
                  <a:lnTo>
                    <a:pt x="544" y="1073"/>
                  </a:lnTo>
                  <a:lnTo>
                    <a:pt x="542" y="1082"/>
                  </a:lnTo>
                  <a:lnTo>
                    <a:pt x="541" y="1090"/>
                  </a:lnTo>
                  <a:lnTo>
                    <a:pt x="540" y="1098"/>
                  </a:lnTo>
                  <a:lnTo>
                    <a:pt x="539" y="1105"/>
                  </a:lnTo>
                  <a:lnTo>
                    <a:pt x="538" y="1113"/>
                  </a:lnTo>
                  <a:lnTo>
                    <a:pt x="538" y="1122"/>
                  </a:lnTo>
                  <a:lnTo>
                    <a:pt x="538" y="1129"/>
                  </a:lnTo>
                  <a:lnTo>
                    <a:pt x="537" y="1137"/>
                  </a:lnTo>
                  <a:lnTo>
                    <a:pt x="537" y="1144"/>
                  </a:lnTo>
                  <a:lnTo>
                    <a:pt x="538" y="1150"/>
                  </a:lnTo>
                  <a:lnTo>
                    <a:pt x="538" y="1158"/>
                  </a:lnTo>
                  <a:lnTo>
                    <a:pt x="539" y="1164"/>
                  </a:lnTo>
                  <a:lnTo>
                    <a:pt x="421" y="1162"/>
                  </a:lnTo>
                  <a:lnTo>
                    <a:pt x="409" y="1161"/>
                  </a:lnTo>
                  <a:lnTo>
                    <a:pt x="396" y="1161"/>
                  </a:lnTo>
                  <a:lnTo>
                    <a:pt x="384" y="1160"/>
                  </a:lnTo>
                  <a:lnTo>
                    <a:pt x="371" y="1160"/>
                  </a:lnTo>
                  <a:lnTo>
                    <a:pt x="357" y="1159"/>
                  </a:lnTo>
                  <a:lnTo>
                    <a:pt x="343" y="1159"/>
                  </a:lnTo>
                  <a:lnTo>
                    <a:pt x="329" y="1159"/>
                  </a:lnTo>
                  <a:lnTo>
                    <a:pt x="315" y="1159"/>
                  </a:lnTo>
                  <a:lnTo>
                    <a:pt x="301" y="1159"/>
                  </a:lnTo>
                  <a:lnTo>
                    <a:pt x="287" y="1159"/>
                  </a:lnTo>
                  <a:lnTo>
                    <a:pt x="272" y="1159"/>
                  </a:lnTo>
                  <a:lnTo>
                    <a:pt x="259" y="1159"/>
                  </a:lnTo>
                  <a:lnTo>
                    <a:pt x="246" y="1159"/>
                  </a:lnTo>
                  <a:lnTo>
                    <a:pt x="232" y="1159"/>
                  </a:lnTo>
                  <a:lnTo>
                    <a:pt x="219" y="1159"/>
                  </a:lnTo>
                  <a:lnTo>
                    <a:pt x="208" y="1159"/>
                  </a:lnTo>
                  <a:lnTo>
                    <a:pt x="198" y="1159"/>
                  </a:lnTo>
                  <a:lnTo>
                    <a:pt x="187" y="1159"/>
                  </a:lnTo>
                  <a:lnTo>
                    <a:pt x="177" y="1159"/>
                  </a:lnTo>
                  <a:lnTo>
                    <a:pt x="167" y="1159"/>
                  </a:lnTo>
                  <a:lnTo>
                    <a:pt x="158" y="1159"/>
                  </a:lnTo>
                  <a:lnTo>
                    <a:pt x="147" y="1159"/>
                  </a:lnTo>
                  <a:lnTo>
                    <a:pt x="138" y="1159"/>
                  </a:lnTo>
                  <a:lnTo>
                    <a:pt x="129" y="1159"/>
                  </a:lnTo>
                  <a:lnTo>
                    <a:pt x="120" y="1159"/>
                  </a:lnTo>
                  <a:lnTo>
                    <a:pt x="111" y="1159"/>
                  </a:lnTo>
                  <a:lnTo>
                    <a:pt x="102" y="1159"/>
                  </a:lnTo>
                  <a:lnTo>
                    <a:pt x="93" y="1160"/>
                  </a:lnTo>
                  <a:lnTo>
                    <a:pt x="85" y="1160"/>
                  </a:lnTo>
                  <a:lnTo>
                    <a:pt x="77" y="1161"/>
                  </a:lnTo>
                  <a:lnTo>
                    <a:pt x="70" y="1161"/>
                  </a:lnTo>
                  <a:lnTo>
                    <a:pt x="62" y="1162"/>
                  </a:lnTo>
                  <a:lnTo>
                    <a:pt x="16" y="1162"/>
                  </a:lnTo>
                  <a:lnTo>
                    <a:pt x="14" y="1162"/>
                  </a:lnTo>
                  <a:lnTo>
                    <a:pt x="13" y="1162"/>
                  </a:lnTo>
                  <a:lnTo>
                    <a:pt x="12" y="1162"/>
                  </a:lnTo>
                  <a:lnTo>
                    <a:pt x="11" y="1162"/>
                  </a:lnTo>
                  <a:lnTo>
                    <a:pt x="10" y="1162"/>
                  </a:lnTo>
                  <a:lnTo>
                    <a:pt x="9" y="1162"/>
                  </a:lnTo>
                  <a:lnTo>
                    <a:pt x="8" y="1162"/>
                  </a:lnTo>
                  <a:lnTo>
                    <a:pt x="7" y="1162"/>
                  </a:lnTo>
                  <a:lnTo>
                    <a:pt x="6" y="1162"/>
                  </a:lnTo>
                  <a:lnTo>
                    <a:pt x="5" y="1162"/>
                  </a:lnTo>
                  <a:lnTo>
                    <a:pt x="4" y="1162"/>
                  </a:lnTo>
                  <a:lnTo>
                    <a:pt x="3" y="1162"/>
                  </a:lnTo>
                  <a:lnTo>
                    <a:pt x="2" y="1162"/>
                  </a:lnTo>
                  <a:lnTo>
                    <a:pt x="1" y="1162"/>
                  </a:lnTo>
                  <a:lnTo>
                    <a:pt x="0" y="1162"/>
                  </a:lnTo>
                  <a:lnTo>
                    <a:pt x="0" y="1156"/>
                  </a:lnTo>
                  <a:lnTo>
                    <a:pt x="11" y="1092"/>
                  </a:lnTo>
                  <a:lnTo>
                    <a:pt x="23" y="1028"/>
                  </a:lnTo>
                  <a:lnTo>
                    <a:pt x="35" y="965"/>
                  </a:lnTo>
                  <a:lnTo>
                    <a:pt x="46" y="900"/>
                  </a:lnTo>
                  <a:lnTo>
                    <a:pt x="57" y="836"/>
                  </a:lnTo>
                  <a:lnTo>
                    <a:pt x="68" y="772"/>
                  </a:lnTo>
                  <a:lnTo>
                    <a:pt x="78" y="707"/>
                  </a:lnTo>
                  <a:lnTo>
                    <a:pt x="87" y="642"/>
                  </a:lnTo>
                  <a:lnTo>
                    <a:pt x="97" y="577"/>
                  </a:lnTo>
                  <a:lnTo>
                    <a:pt x="106" y="512"/>
                  </a:lnTo>
                  <a:lnTo>
                    <a:pt x="115" y="448"/>
                  </a:lnTo>
                  <a:lnTo>
                    <a:pt x="123" y="382"/>
                  </a:lnTo>
                  <a:lnTo>
                    <a:pt x="131" y="317"/>
                  </a:lnTo>
                  <a:lnTo>
                    <a:pt x="139" y="253"/>
                  </a:lnTo>
                  <a:lnTo>
                    <a:pt x="146" y="188"/>
                  </a:lnTo>
                  <a:lnTo>
                    <a:pt x="154" y="123"/>
                  </a:lnTo>
                  <a:lnTo>
                    <a:pt x="155" y="123"/>
                  </a:lnTo>
                  <a:lnTo>
                    <a:pt x="158" y="123"/>
                  </a:lnTo>
                  <a:lnTo>
                    <a:pt x="163" y="123"/>
                  </a:lnTo>
                  <a:lnTo>
                    <a:pt x="170" y="123"/>
                  </a:lnTo>
                  <a:lnTo>
                    <a:pt x="178" y="123"/>
                  </a:lnTo>
                  <a:lnTo>
                    <a:pt x="187" y="123"/>
                  </a:lnTo>
                  <a:lnTo>
                    <a:pt x="198" y="124"/>
                  </a:lnTo>
                  <a:lnTo>
                    <a:pt x="208" y="124"/>
                  </a:lnTo>
                  <a:lnTo>
                    <a:pt x="219" y="124"/>
                  </a:lnTo>
                  <a:lnTo>
                    <a:pt x="231" y="125"/>
                  </a:lnTo>
                  <a:lnTo>
                    <a:pt x="243" y="125"/>
                  </a:lnTo>
                  <a:lnTo>
                    <a:pt x="254" y="125"/>
                  </a:lnTo>
                  <a:lnTo>
                    <a:pt x="264" y="125"/>
                  </a:lnTo>
                  <a:lnTo>
                    <a:pt x="274" y="125"/>
                  </a:lnTo>
                  <a:lnTo>
                    <a:pt x="283" y="125"/>
                  </a:lnTo>
                  <a:lnTo>
                    <a:pt x="291" y="126"/>
                  </a:lnTo>
                  <a:lnTo>
                    <a:pt x="534" y="129"/>
                  </a:lnTo>
                  <a:lnTo>
                    <a:pt x="537" y="128"/>
                  </a:lnTo>
                  <a:lnTo>
                    <a:pt x="541" y="128"/>
                  </a:lnTo>
                  <a:lnTo>
                    <a:pt x="545" y="128"/>
                  </a:lnTo>
                  <a:lnTo>
                    <a:pt x="549" y="128"/>
                  </a:lnTo>
                  <a:lnTo>
                    <a:pt x="552" y="128"/>
                  </a:lnTo>
                  <a:lnTo>
                    <a:pt x="556" y="128"/>
                  </a:lnTo>
                  <a:lnTo>
                    <a:pt x="560" y="128"/>
                  </a:lnTo>
                  <a:lnTo>
                    <a:pt x="564" y="128"/>
                  </a:lnTo>
                  <a:lnTo>
                    <a:pt x="567" y="128"/>
                  </a:lnTo>
                  <a:lnTo>
                    <a:pt x="572" y="128"/>
                  </a:lnTo>
                  <a:lnTo>
                    <a:pt x="576" y="127"/>
                  </a:lnTo>
                  <a:lnTo>
                    <a:pt x="580" y="127"/>
                  </a:lnTo>
                  <a:lnTo>
                    <a:pt x="584" y="127"/>
                  </a:lnTo>
                  <a:lnTo>
                    <a:pt x="588" y="127"/>
                  </a:lnTo>
                  <a:lnTo>
                    <a:pt x="592" y="127"/>
                  </a:lnTo>
                  <a:lnTo>
                    <a:pt x="596" y="127"/>
                  </a:lnTo>
                  <a:lnTo>
                    <a:pt x="595" y="119"/>
                  </a:lnTo>
                  <a:lnTo>
                    <a:pt x="594" y="111"/>
                  </a:lnTo>
                  <a:lnTo>
                    <a:pt x="593" y="103"/>
                  </a:lnTo>
                  <a:lnTo>
                    <a:pt x="592" y="96"/>
                  </a:lnTo>
                  <a:lnTo>
                    <a:pt x="591" y="87"/>
                  </a:lnTo>
                  <a:lnTo>
                    <a:pt x="590" y="79"/>
                  </a:lnTo>
                  <a:lnTo>
                    <a:pt x="589" y="72"/>
                  </a:lnTo>
                  <a:lnTo>
                    <a:pt x="588" y="64"/>
                  </a:lnTo>
                  <a:lnTo>
                    <a:pt x="587" y="56"/>
                  </a:lnTo>
                  <a:lnTo>
                    <a:pt x="586" y="47"/>
                  </a:lnTo>
                  <a:lnTo>
                    <a:pt x="585" y="40"/>
                  </a:lnTo>
                  <a:lnTo>
                    <a:pt x="584" y="32"/>
                  </a:lnTo>
                  <a:lnTo>
                    <a:pt x="583" y="24"/>
                  </a:lnTo>
                  <a:lnTo>
                    <a:pt x="582" y="16"/>
                  </a:lnTo>
                  <a:lnTo>
                    <a:pt x="581" y="7"/>
                  </a:lnTo>
                  <a:lnTo>
                    <a:pt x="580" y="0"/>
                  </a:lnTo>
                  <a:lnTo>
                    <a:pt x="582" y="0"/>
                  </a:lnTo>
                  <a:lnTo>
                    <a:pt x="585" y="0"/>
                  </a:lnTo>
                  <a:lnTo>
                    <a:pt x="590" y="0"/>
                  </a:lnTo>
                  <a:lnTo>
                    <a:pt x="595" y="0"/>
                  </a:lnTo>
                  <a:lnTo>
                    <a:pt x="600" y="0"/>
                  </a:lnTo>
                  <a:lnTo>
                    <a:pt x="607" y="0"/>
                  </a:lnTo>
                  <a:lnTo>
                    <a:pt x="615" y="1"/>
                  </a:lnTo>
                  <a:lnTo>
                    <a:pt x="622" y="1"/>
                  </a:lnTo>
                  <a:lnTo>
                    <a:pt x="629" y="1"/>
                  </a:lnTo>
                  <a:lnTo>
                    <a:pt x="636" y="1"/>
                  </a:lnTo>
                  <a:lnTo>
                    <a:pt x="643" y="1"/>
                  </a:lnTo>
                  <a:lnTo>
                    <a:pt x="650" y="1"/>
                  </a:lnTo>
                  <a:lnTo>
                    <a:pt x="657" y="1"/>
                  </a:lnTo>
                  <a:lnTo>
                    <a:pt x="663" y="1"/>
                  </a:lnTo>
                  <a:lnTo>
                    <a:pt x="668" y="2"/>
                  </a:lnTo>
                  <a:lnTo>
                    <a:pt x="672" y="1"/>
                  </a:lnTo>
                  <a:lnTo>
                    <a:pt x="678" y="1"/>
                  </a:lnTo>
                  <a:lnTo>
                    <a:pt x="684" y="1"/>
                  </a:lnTo>
                  <a:lnTo>
                    <a:pt x="690" y="1"/>
                  </a:lnTo>
                  <a:lnTo>
                    <a:pt x="698" y="1"/>
                  </a:lnTo>
                  <a:lnTo>
                    <a:pt x="705" y="1"/>
                  </a:lnTo>
                  <a:lnTo>
                    <a:pt x="711" y="1"/>
                  </a:lnTo>
                  <a:lnTo>
                    <a:pt x="718" y="1"/>
                  </a:lnTo>
                  <a:lnTo>
                    <a:pt x="724" y="0"/>
                  </a:lnTo>
                  <a:lnTo>
                    <a:pt x="730" y="0"/>
                  </a:lnTo>
                  <a:lnTo>
                    <a:pt x="736" y="0"/>
                  </a:lnTo>
                  <a:lnTo>
                    <a:pt x="741" y="0"/>
                  </a:lnTo>
                  <a:lnTo>
                    <a:pt x="745" y="0"/>
                  </a:lnTo>
                  <a:lnTo>
                    <a:pt x="748" y="0"/>
                  </a:lnTo>
                  <a:lnTo>
                    <a:pt x="750" y="0"/>
                  </a:lnTo>
                  <a:lnTo>
                    <a:pt x="751" y="0"/>
                  </a:lnTo>
                  <a:lnTo>
                    <a:pt x="755" y="68"/>
                  </a:lnTo>
                  <a:lnTo>
                    <a:pt x="759" y="136"/>
                  </a:lnTo>
                  <a:lnTo>
                    <a:pt x="763" y="202"/>
                  </a:lnTo>
                  <a:lnTo>
                    <a:pt x="768" y="269"/>
                  </a:lnTo>
                  <a:lnTo>
                    <a:pt x="773" y="335"/>
                  </a:lnTo>
                  <a:lnTo>
                    <a:pt x="779" y="400"/>
                  </a:lnTo>
                  <a:lnTo>
                    <a:pt x="784" y="465"/>
                  </a:lnTo>
                  <a:lnTo>
                    <a:pt x="789" y="530"/>
                  </a:lnTo>
                  <a:lnTo>
                    <a:pt x="794" y="594"/>
                  </a:lnTo>
                  <a:lnTo>
                    <a:pt x="800" y="659"/>
                  </a:lnTo>
                  <a:lnTo>
                    <a:pt x="805" y="724"/>
                  </a:lnTo>
                  <a:lnTo>
                    <a:pt x="811" y="788"/>
                  </a:lnTo>
                  <a:lnTo>
                    <a:pt x="817" y="853"/>
                  </a:lnTo>
                  <a:lnTo>
                    <a:pt x="824" y="919"/>
                  </a:lnTo>
                  <a:lnTo>
                    <a:pt x="830" y="983"/>
                  </a:lnTo>
                  <a:lnTo>
                    <a:pt x="836" y="1050"/>
                  </a:lnTo>
                  <a:lnTo>
                    <a:pt x="850" y="1011"/>
                  </a:lnTo>
                  <a:lnTo>
                    <a:pt x="870" y="964"/>
                  </a:lnTo>
                  <a:lnTo>
                    <a:pt x="891" y="908"/>
                  </a:lnTo>
                  <a:lnTo>
                    <a:pt x="916" y="847"/>
                  </a:lnTo>
                  <a:lnTo>
                    <a:pt x="942" y="779"/>
                  </a:lnTo>
                  <a:lnTo>
                    <a:pt x="971" y="707"/>
                  </a:lnTo>
                  <a:lnTo>
                    <a:pt x="1001" y="632"/>
                  </a:lnTo>
                  <a:lnTo>
                    <a:pt x="1031" y="555"/>
                  </a:lnTo>
                  <a:lnTo>
                    <a:pt x="1061" y="476"/>
                  </a:lnTo>
                  <a:lnTo>
                    <a:pt x="1092" y="398"/>
                  </a:lnTo>
                  <a:lnTo>
                    <a:pt x="1122" y="322"/>
                  </a:lnTo>
                  <a:lnTo>
                    <a:pt x="1149" y="248"/>
                  </a:lnTo>
                  <a:lnTo>
                    <a:pt x="1177" y="178"/>
                  </a:lnTo>
                  <a:lnTo>
                    <a:pt x="1202" y="112"/>
                  </a:lnTo>
                  <a:lnTo>
                    <a:pt x="1224" y="52"/>
                  </a:lnTo>
                  <a:lnTo>
                    <a:pt x="1244" y="0"/>
                  </a:lnTo>
                  <a:lnTo>
                    <a:pt x="1251" y="1"/>
                  </a:lnTo>
                  <a:lnTo>
                    <a:pt x="1260" y="2"/>
                  </a:lnTo>
                  <a:lnTo>
                    <a:pt x="1269" y="3"/>
                  </a:lnTo>
                  <a:lnTo>
                    <a:pt x="1278" y="4"/>
                  </a:lnTo>
                  <a:lnTo>
                    <a:pt x="1289" y="4"/>
                  </a:lnTo>
                  <a:lnTo>
                    <a:pt x="1299" y="4"/>
                  </a:lnTo>
                  <a:lnTo>
                    <a:pt x="1309" y="4"/>
                  </a:lnTo>
                  <a:lnTo>
                    <a:pt x="1320" y="4"/>
                  </a:lnTo>
                  <a:lnTo>
                    <a:pt x="1331" y="4"/>
                  </a:lnTo>
                  <a:lnTo>
                    <a:pt x="1341" y="4"/>
                  </a:lnTo>
                  <a:lnTo>
                    <a:pt x="1352" y="3"/>
                  </a:lnTo>
                  <a:lnTo>
                    <a:pt x="1362" y="3"/>
                  </a:lnTo>
                  <a:lnTo>
                    <a:pt x="1372" y="2"/>
                  </a:lnTo>
                  <a:lnTo>
                    <a:pt x="1382" y="1"/>
                  </a:lnTo>
                  <a:lnTo>
                    <a:pt x="1390" y="0"/>
                  </a:lnTo>
                  <a:lnTo>
                    <a:pt x="1399" y="0"/>
                  </a:lnTo>
                  <a:lnTo>
                    <a:pt x="1402" y="65"/>
                  </a:lnTo>
                  <a:lnTo>
                    <a:pt x="1405" y="129"/>
                  </a:lnTo>
                  <a:lnTo>
                    <a:pt x="1409" y="195"/>
                  </a:lnTo>
                  <a:lnTo>
                    <a:pt x="1412" y="260"/>
                  </a:lnTo>
                  <a:lnTo>
                    <a:pt x="1414" y="324"/>
                  </a:lnTo>
                  <a:lnTo>
                    <a:pt x="1417" y="390"/>
                  </a:lnTo>
                  <a:lnTo>
                    <a:pt x="1420" y="456"/>
                  </a:lnTo>
                  <a:lnTo>
                    <a:pt x="1423" y="520"/>
                  </a:lnTo>
                  <a:lnTo>
                    <a:pt x="1426" y="586"/>
                  </a:lnTo>
                  <a:lnTo>
                    <a:pt x="1428" y="652"/>
                  </a:lnTo>
                  <a:lnTo>
                    <a:pt x="1431" y="717"/>
                  </a:lnTo>
                  <a:lnTo>
                    <a:pt x="1434" y="783"/>
                  </a:lnTo>
                  <a:lnTo>
                    <a:pt x="1437" y="850"/>
                  </a:lnTo>
                  <a:lnTo>
                    <a:pt x="1440" y="915"/>
                  </a:lnTo>
                  <a:lnTo>
                    <a:pt x="1443" y="982"/>
                  </a:lnTo>
                  <a:lnTo>
                    <a:pt x="1446" y="1050"/>
                  </a:lnTo>
                  <a:lnTo>
                    <a:pt x="1464" y="1011"/>
                  </a:lnTo>
                  <a:lnTo>
                    <a:pt x="1485" y="963"/>
                  </a:lnTo>
                  <a:lnTo>
                    <a:pt x="1510" y="907"/>
                  </a:lnTo>
                  <a:lnTo>
                    <a:pt x="1539" y="845"/>
                  </a:lnTo>
                  <a:lnTo>
                    <a:pt x="1569" y="776"/>
                  </a:lnTo>
                  <a:lnTo>
                    <a:pt x="1601" y="703"/>
                  </a:lnTo>
                  <a:lnTo>
                    <a:pt x="1635" y="627"/>
                  </a:lnTo>
                  <a:lnTo>
                    <a:pt x="1670" y="549"/>
                  </a:lnTo>
                  <a:lnTo>
                    <a:pt x="1705" y="471"/>
                  </a:lnTo>
                  <a:lnTo>
                    <a:pt x="1738" y="392"/>
                  </a:lnTo>
                  <a:lnTo>
                    <a:pt x="1772" y="316"/>
                  </a:lnTo>
                  <a:lnTo>
                    <a:pt x="1804" y="242"/>
                  </a:lnTo>
                  <a:lnTo>
                    <a:pt x="1833" y="173"/>
                  </a:lnTo>
                  <a:lnTo>
                    <a:pt x="1859" y="108"/>
                  </a:lnTo>
                  <a:lnTo>
                    <a:pt x="1883" y="49"/>
                  </a:lnTo>
                  <a:lnTo>
                    <a:pt x="1903" y="0"/>
                  </a:lnTo>
                  <a:lnTo>
                    <a:pt x="1905" y="0"/>
                  </a:lnTo>
                  <a:lnTo>
                    <a:pt x="1907" y="0"/>
                  </a:lnTo>
                  <a:lnTo>
                    <a:pt x="1911" y="0"/>
                  </a:lnTo>
                  <a:lnTo>
                    <a:pt x="1915" y="0"/>
                  </a:lnTo>
                  <a:lnTo>
                    <a:pt x="1919" y="0"/>
                  </a:lnTo>
                  <a:lnTo>
                    <a:pt x="1924" y="0"/>
                  </a:lnTo>
                  <a:lnTo>
                    <a:pt x="1930" y="1"/>
                  </a:lnTo>
                  <a:lnTo>
                    <a:pt x="1935" y="1"/>
                  </a:lnTo>
                  <a:lnTo>
                    <a:pt x="1941" y="1"/>
                  </a:lnTo>
                  <a:lnTo>
                    <a:pt x="1947" y="1"/>
                  </a:lnTo>
                  <a:lnTo>
                    <a:pt x="1953" y="1"/>
                  </a:lnTo>
                  <a:lnTo>
                    <a:pt x="1959" y="1"/>
                  </a:lnTo>
                  <a:lnTo>
                    <a:pt x="1965" y="1"/>
                  </a:lnTo>
                  <a:lnTo>
                    <a:pt x="1970" y="1"/>
                  </a:lnTo>
                  <a:lnTo>
                    <a:pt x="1975" y="2"/>
                  </a:lnTo>
                  <a:lnTo>
                    <a:pt x="1979" y="1"/>
                  </a:lnTo>
                  <a:lnTo>
                    <a:pt x="1984" y="1"/>
                  </a:lnTo>
                  <a:lnTo>
                    <a:pt x="1990" y="1"/>
                  </a:lnTo>
                  <a:lnTo>
                    <a:pt x="1997" y="1"/>
                  </a:lnTo>
                  <a:lnTo>
                    <a:pt x="2003" y="1"/>
                  </a:lnTo>
                  <a:lnTo>
                    <a:pt x="2009" y="1"/>
                  </a:lnTo>
                  <a:lnTo>
                    <a:pt x="2014" y="1"/>
                  </a:lnTo>
                  <a:lnTo>
                    <a:pt x="2020" y="1"/>
                  </a:lnTo>
                  <a:lnTo>
                    <a:pt x="2025" y="0"/>
                  </a:lnTo>
                  <a:lnTo>
                    <a:pt x="2030" y="0"/>
                  </a:lnTo>
                  <a:lnTo>
                    <a:pt x="2035" y="0"/>
                  </a:lnTo>
                  <a:lnTo>
                    <a:pt x="2040" y="0"/>
                  </a:lnTo>
                  <a:lnTo>
                    <a:pt x="2043" y="0"/>
                  </a:lnTo>
                  <a:lnTo>
                    <a:pt x="2045" y="0"/>
                  </a:lnTo>
                  <a:lnTo>
                    <a:pt x="2047" y="0"/>
                  </a:lnTo>
                  <a:lnTo>
                    <a:pt x="2048" y="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 name=""/>
            <p:cNvSpPr/>
            <p:nvPr/>
          </p:nvSpPr>
          <p:spPr>
            <a:xfrm rot="16212000">
              <a:off x="191160" y="4609440"/>
              <a:ext cx="317520" cy="292680"/>
            </a:xfrm>
            <a:custGeom>
              <a:avLst/>
              <a:gdLst/>
              <a:ahLst/>
              <a:rect l="l" t="t" r="r" b="b"/>
              <a:pathLst>
                <a:path w="825" h="1041">
                  <a:moveTo>
                    <a:pt x="680" y="0"/>
                  </a:moveTo>
                  <a:lnTo>
                    <a:pt x="689" y="73"/>
                  </a:lnTo>
                  <a:lnTo>
                    <a:pt x="697" y="142"/>
                  </a:lnTo>
                  <a:lnTo>
                    <a:pt x="707" y="208"/>
                  </a:lnTo>
                  <a:lnTo>
                    <a:pt x="714" y="271"/>
                  </a:lnTo>
                  <a:lnTo>
                    <a:pt x="722" y="333"/>
                  </a:lnTo>
                  <a:lnTo>
                    <a:pt x="729" y="393"/>
                  </a:lnTo>
                  <a:lnTo>
                    <a:pt x="737" y="452"/>
                  </a:lnTo>
                  <a:lnTo>
                    <a:pt x="744" y="511"/>
                  </a:lnTo>
                  <a:lnTo>
                    <a:pt x="753" y="570"/>
                  </a:lnTo>
                  <a:lnTo>
                    <a:pt x="761" y="630"/>
                  </a:lnTo>
                  <a:lnTo>
                    <a:pt x="770" y="691"/>
                  </a:lnTo>
                  <a:lnTo>
                    <a:pt x="779" y="754"/>
                  </a:lnTo>
                  <a:lnTo>
                    <a:pt x="790" y="821"/>
                  </a:lnTo>
                  <a:lnTo>
                    <a:pt x="800" y="890"/>
                  </a:lnTo>
                  <a:lnTo>
                    <a:pt x="812" y="963"/>
                  </a:lnTo>
                  <a:lnTo>
                    <a:pt x="825" y="1041"/>
                  </a:lnTo>
                  <a:lnTo>
                    <a:pt x="824" y="1040"/>
                  </a:lnTo>
                  <a:lnTo>
                    <a:pt x="822" y="1040"/>
                  </a:lnTo>
                  <a:lnTo>
                    <a:pt x="819" y="1040"/>
                  </a:lnTo>
                  <a:lnTo>
                    <a:pt x="814" y="1040"/>
                  </a:lnTo>
                  <a:lnTo>
                    <a:pt x="809" y="1039"/>
                  </a:lnTo>
                  <a:lnTo>
                    <a:pt x="804" y="1039"/>
                  </a:lnTo>
                  <a:lnTo>
                    <a:pt x="797" y="1038"/>
                  </a:lnTo>
                  <a:lnTo>
                    <a:pt x="791" y="1038"/>
                  </a:lnTo>
                  <a:lnTo>
                    <a:pt x="782" y="1038"/>
                  </a:lnTo>
                  <a:lnTo>
                    <a:pt x="775" y="1037"/>
                  </a:lnTo>
                  <a:lnTo>
                    <a:pt x="768" y="1037"/>
                  </a:lnTo>
                  <a:lnTo>
                    <a:pt x="761" y="1036"/>
                  </a:lnTo>
                  <a:lnTo>
                    <a:pt x="754" y="1036"/>
                  </a:lnTo>
                  <a:lnTo>
                    <a:pt x="748" y="1036"/>
                  </a:lnTo>
                  <a:lnTo>
                    <a:pt x="741" y="1036"/>
                  </a:lnTo>
                  <a:lnTo>
                    <a:pt x="737" y="1036"/>
                  </a:lnTo>
                  <a:lnTo>
                    <a:pt x="731" y="1036"/>
                  </a:lnTo>
                  <a:lnTo>
                    <a:pt x="725" y="1036"/>
                  </a:lnTo>
                  <a:lnTo>
                    <a:pt x="719" y="1036"/>
                  </a:lnTo>
                  <a:lnTo>
                    <a:pt x="713" y="1036"/>
                  </a:lnTo>
                  <a:lnTo>
                    <a:pt x="706" y="1037"/>
                  </a:lnTo>
                  <a:lnTo>
                    <a:pt x="699" y="1037"/>
                  </a:lnTo>
                  <a:lnTo>
                    <a:pt x="693" y="1038"/>
                  </a:lnTo>
                  <a:lnTo>
                    <a:pt x="686" y="1038"/>
                  </a:lnTo>
                  <a:lnTo>
                    <a:pt x="681" y="1038"/>
                  </a:lnTo>
                  <a:lnTo>
                    <a:pt x="675" y="1039"/>
                  </a:lnTo>
                  <a:lnTo>
                    <a:pt x="670" y="1039"/>
                  </a:lnTo>
                  <a:lnTo>
                    <a:pt x="666" y="1040"/>
                  </a:lnTo>
                  <a:lnTo>
                    <a:pt x="661" y="1040"/>
                  </a:lnTo>
                  <a:lnTo>
                    <a:pt x="659" y="1040"/>
                  </a:lnTo>
                  <a:lnTo>
                    <a:pt x="657" y="1040"/>
                  </a:lnTo>
                  <a:lnTo>
                    <a:pt x="657" y="1041"/>
                  </a:lnTo>
                  <a:lnTo>
                    <a:pt x="654" y="1013"/>
                  </a:lnTo>
                  <a:lnTo>
                    <a:pt x="652" y="984"/>
                  </a:lnTo>
                  <a:lnTo>
                    <a:pt x="649" y="955"/>
                  </a:lnTo>
                  <a:lnTo>
                    <a:pt x="646" y="925"/>
                  </a:lnTo>
                  <a:lnTo>
                    <a:pt x="643" y="894"/>
                  </a:lnTo>
                  <a:lnTo>
                    <a:pt x="640" y="864"/>
                  </a:lnTo>
                  <a:lnTo>
                    <a:pt x="637" y="836"/>
                  </a:lnTo>
                  <a:lnTo>
                    <a:pt x="634" y="807"/>
                  </a:lnTo>
                  <a:lnTo>
                    <a:pt x="631" y="780"/>
                  </a:lnTo>
                  <a:lnTo>
                    <a:pt x="628" y="754"/>
                  </a:lnTo>
                  <a:lnTo>
                    <a:pt x="625" y="731"/>
                  </a:lnTo>
                  <a:lnTo>
                    <a:pt x="623" y="709"/>
                  </a:lnTo>
                  <a:lnTo>
                    <a:pt x="619" y="691"/>
                  </a:lnTo>
                  <a:lnTo>
                    <a:pt x="618" y="675"/>
                  </a:lnTo>
                  <a:lnTo>
                    <a:pt x="616" y="663"/>
                  </a:lnTo>
                  <a:lnTo>
                    <a:pt x="616" y="655"/>
                  </a:lnTo>
                  <a:lnTo>
                    <a:pt x="611" y="654"/>
                  </a:lnTo>
                  <a:lnTo>
                    <a:pt x="605" y="653"/>
                  </a:lnTo>
                  <a:lnTo>
                    <a:pt x="599" y="653"/>
                  </a:lnTo>
                  <a:lnTo>
                    <a:pt x="592" y="652"/>
                  </a:lnTo>
                  <a:lnTo>
                    <a:pt x="584" y="652"/>
                  </a:lnTo>
                  <a:lnTo>
                    <a:pt x="574" y="651"/>
                  </a:lnTo>
                  <a:lnTo>
                    <a:pt x="565" y="651"/>
                  </a:lnTo>
                  <a:lnTo>
                    <a:pt x="555" y="650"/>
                  </a:lnTo>
                  <a:lnTo>
                    <a:pt x="545" y="650"/>
                  </a:lnTo>
                  <a:lnTo>
                    <a:pt x="534" y="650"/>
                  </a:lnTo>
                  <a:lnTo>
                    <a:pt x="524" y="649"/>
                  </a:lnTo>
                  <a:lnTo>
                    <a:pt x="514" y="649"/>
                  </a:lnTo>
                  <a:lnTo>
                    <a:pt x="503" y="649"/>
                  </a:lnTo>
                  <a:lnTo>
                    <a:pt x="492" y="649"/>
                  </a:lnTo>
                  <a:lnTo>
                    <a:pt x="483" y="649"/>
                  </a:lnTo>
                  <a:lnTo>
                    <a:pt x="474" y="649"/>
                  </a:lnTo>
                  <a:lnTo>
                    <a:pt x="464" y="649"/>
                  </a:lnTo>
                  <a:lnTo>
                    <a:pt x="453" y="649"/>
                  </a:lnTo>
                  <a:lnTo>
                    <a:pt x="443" y="649"/>
                  </a:lnTo>
                  <a:lnTo>
                    <a:pt x="432" y="649"/>
                  </a:lnTo>
                  <a:lnTo>
                    <a:pt x="422" y="650"/>
                  </a:lnTo>
                  <a:lnTo>
                    <a:pt x="410" y="650"/>
                  </a:lnTo>
                  <a:lnTo>
                    <a:pt x="400" y="651"/>
                  </a:lnTo>
                  <a:lnTo>
                    <a:pt x="390" y="652"/>
                  </a:lnTo>
                  <a:lnTo>
                    <a:pt x="380" y="652"/>
                  </a:lnTo>
                  <a:lnTo>
                    <a:pt x="371" y="653"/>
                  </a:lnTo>
                  <a:lnTo>
                    <a:pt x="362" y="653"/>
                  </a:lnTo>
                  <a:lnTo>
                    <a:pt x="354" y="654"/>
                  </a:lnTo>
                  <a:lnTo>
                    <a:pt x="347" y="654"/>
                  </a:lnTo>
                  <a:lnTo>
                    <a:pt x="341" y="654"/>
                  </a:lnTo>
                  <a:lnTo>
                    <a:pt x="336" y="654"/>
                  </a:lnTo>
                  <a:lnTo>
                    <a:pt x="333" y="655"/>
                  </a:lnTo>
                  <a:lnTo>
                    <a:pt x="319" y="679"/>
                  </a:lnTo>
                  <a:lnTo>
                    <a:pt x="307" y="702"/>
                  </a:lnTo>
                  <a:lnTo>
                    <a:pt x="295" y="726"/>
                  </a:lnTo>
                  <a:lnTo>
                    <a:pt x="282" y="749"/>
                  </a:lnTo>
                  <a:lnTo>
                    <a:pt x="270" y="773"/>
                  </a:lnTo>
                  <a:lnTo>
                    <a:pt x="258" y="797"/>
                  </a:lnTo>
                  <a:lnTo>
                    <a:pt x="247" y="820"/>
                  </a:lnTo>
                  <a:lnTo>
                    <a:pt x="234" y="844"/>
                  </a:lnTo>
                  <a:lnTo>
                    <a:pt x="222" y="867"/>
                  </a:lnTo>
                  <a:lnTo>
                    <a:pt x="210" y="891"/>
                  </a:lnTo>
                  <a:lnTo>
                    <a:pt x="197" y="916"/>
                  </a:lnTo>
                  <a:lnTo>
                    <a:pt x="186" y="940"/>
                  </a:lnTo>
                  <a:lnTo>
                    <a:pt x="174" y="964"/>
                  </a:lnTo>
                  <a:lnTo>
                    <a:pt x="163" y="989"/>
                  </a:lnTo>
                  <a:lnTo>
                    <a:pt x="151" y="1014"/>
                  </a:lnTo>
                  <a:lnTo>
                    <a:pt x="140" y="1041"/>
                  </a:lnTo>
                  <a:lnTo>
                    <a:pt x="139" y="1040"/>
                  </a:lnTo>
                  <a:lnTo>
                    <a:pt x="138" y="1040"/>
                  </a:lnTo>
                  <a:lnTo>
                    <a:pt x="135" y="1040"/>
                  </a:lnTo>
                  <a:lnTo>
                    <a:pt x="132" y="1040"/>
                  </a:lnTo>
                  <a:lnTo>
                    <a:pt x="129" y="1040"/>
                  </a:lnTo>
                  <a:lnTo>
                    <a:pt x="125" y="1040"/>
                  </a:lnTo>
                  <a:lnTo>
                    <a:pt x="120" y="1040"/>
                  </a:lnTo>
                  <a:lnTo>
                    <a:pt x="114" y="1040"/>
                  </a:lnTo>
                  <a:lnTo>
                    <a:pt x="109" y="1039"/>
                  </a:lnTo>
                  <a:lnTo>
                    <a:pt x="103" y="1039"/>
                  </a:lnTo>
                  <a:lnTo>
                    <a:pt x="98" y="1039"/>
                  </a:lnTo>
                  <a:lnTo>
                    <a:pt x="92" y="1039"/>
                  </a:lnTo>
                  <a:lnTo>
                    <a:pt x="87" y="1039"/>
                  </a:lnTo>
                  <a:lnTo>
                    <a:pt x="81" y="1039"/>
                  </a:lnTo>
                  <a:lnTo>
                    <a:pt x="75" y="1039"/>
                  </a:lnTo>
                  <a:lnTo>
                    <a:pt x="71" y="1039"/>
                  </a:lnTo>
                  <a:lnTo>
                    <a:pt x="65" y="1039"/>
                  </a:lnTo>
                  <a:lnTo>
                    <a:pt x="60" y="1039"/>
                  </a:lnTo>
                  <a:lnTo>
                    <a:pt x="54" y="1039"/>
                  </a:lnTo>
                  <a:lnTo>
                    <a:pt x="48" y="1039"/>
                  </a:lnTo>
                  <a:lnTo>
                    <a:pt x="42" y="1039"/>
                  </a:lnTo>
                  <a:lnTo>
                    <a:pt x="36" y="1039"/>
                  </a:lnTo>
                  <a:lnTo>
                    <a:pt x="30" y="1039"/>
                  </a:lnTo>
                  <a:lnTo>
                    <a:pt x="24" y="1040"/>
                  </a:lnTo>
                  <a:lnTo>
                    <a:pt x="19" y="1040"/>
                  </a:lnTo>
                  <a:lnTo>
                    <a:pt x="15" y="1040"/>
                  </a:lnTo>
                  <a:lnTo>
                    <a:pt x="10" y="1040"/>
                  </a:lnTo>
                  <a:lnTo>
                    <a:pt x="7" y="1040"/>
                  </a:lnTo>
                  <a:lnTo>
                    <a:pt x="4" y="1040"/>
                  </a:lnTo>
                  <a:lnTo>
                    <a:pt x="1" y="1040"/>
                  </a:lnTo>
                  <a:lnTo>
                    <a:pt x="0" y="1040"/>
                  </a:lnTo>
                  <a:lnTo>
                    <a:pt x="0" y="1041"/>
                  </a:lnTo>
                  <a:lnTo>
                    <a:pt x="29" y="990"/>
                  </a:lnTo>
                  <a:lnTo>
                    <a:pt x="59" y="939"/>
                  </a:lnTo>
                  <a:lnTo>
                    <a:pt x="89" y="887"/>
                  </a:lnTo>
                  <a:lnTo>
                    <a:pt x="120" y="832"/>
                  </a:lnTo>
                  <a:lnTo>
                    <a:pt x="150" y="777"/>
                  </a:lnTo>
                  <a:lnTo>
                    <a:pt x="182" y="720"/>
                  </a:lnTo>
                  <a:lnTo>
                    <a:pt x="215" y="660"/>
                  </a:lnTo>
                  <a:lnTo>
                    <a:pt x="248" y="598"/>
                  </a:lnTo>
                  <a:lnTo>
                    <a:pt x="282" y="534"/>
                  </a:lnTo>
                  <a:lnTo>
                    <a:pt x="317" y="467"/>
                  </a:lnTo>
                  <a:lnTo>
                    <a:pt x="355" y="397"/>
                  </a:lnTo>
                  <a:lnTo>
                    <a:pt x="393" y="326"/>
                  </a:lnTo>
                  <a:lnTo>
                    <a:pt x="434" y="250"/>
                  </a:lnTo>
                  <a:lnTo>
                    <a:pt x="476" y="170"/>
                  </a:lnTo>
                  <a:lnTo>
                    <a:pt x="520" y="86"/>
                  </a:lnTo>
                  <a:lnTo>
                    <a:pt x="567" y="0"/>
                  </a:lnTo>
                  <a:lnTo>
                    <a:pt x="680" y="0"/>
                  </a:lnTo>
                  <a:close/>
                  <a:moveTo>
                    <a:pt x="605" y="570"/>
                  </a:moveTo>
                  <a:lnTo>
                    <a:pt x="561" y="202"/>
                  </a:lnTo>
                  <a:lnTo>
                    <a:pt x="374" y="570"/>
                  </a:lnTo>
                  <a:lnTo>
                    <a:pt x="378" y="570"/>
                  </a:lnTo>
                  <a:lnTo>
                    <a:pt x="383" y="570"/>
                  </a:lnTo>
                  <a:lnTo>
                    <a:pt x="389" y="570"/>
                  </a:lnTo>
                  <a:lnTo>
                    <a:pt x="395" y="571"/>
                  </a:lnTo>
                  <a:lnTo>
                    <a:pt x="402" y="571"/>
                  </a:lnTo>
                  <a:lnTo>
                    <a:pt x="409" y="571"/>
                  </a:lnTo>
                  <a:lnTo>
                    <a:pt x="418" y="571"/>
                  </a:lnTo>
                  <a:lnTo>
                    <a:pt x="426" y="571"/>
                  </a:lnTo>
                  <a:lnTo>
                    <a:pt x="433" y="571"/>
                  </a:lnTo>
                  <a:lnTo>
                    <a:pt x="442" y="571"/>
                  </a:lnTo>
                  <a:lnTo>
                    <a:pt x="450" y="571"/>
                  </a:lnTo>
                  <a:lnTo>
                    <a:pt x="459" y="571"/>
                  </a:lnTo>
                  <a:lnTo>
                    <a:pt x="467" y="571"/>
                  </a:lnTo>
                  <a:lnTo>
                    <a:pt x="475" y="571"/>
                  </a:lnTo>
                  <a:lnTo>
                    <a:pt x="482" y="571"/>
                  </a:lnTo>
                  <a:lnTo>
                    <a:pt x="490" y="572"/>
                  </a:lnTo>
                  <a:lnTo>
                    <a:pt x="498" y="571"/>
                  </a:lnTo>
                  <a:lnTo>
                    <a:pt x="505" y="571"/>
                  </a:lnTo>
                  <a:lnTo>
                    <a:pt x="513" y="571"/>
                  </a:lnTo>
                  <a:lnTo>
                    <a:pt x="521" y="571"/>
                  </a:lnTo>
                  <a:lnTo>
                    <a:pt x="529" y="571"/>
                  </a:lnTo>
                  <a:lnTo>
                    <a:pt x="537" y="571"/>
                  </a:lnTo>
                  <a:lnTo>
                    <a:pt x="547" y="571"/>
                  </a:lnTo>
                  <a:lnTo>
                    <a:pt x="555" y="571"/>
                  </a:lnTo>
                  <a:lnTo>
                    <a:pt x="562" y="571"/>
                  </a:lnTo>
                  <a:lnTo>
                    <a:pt x="570" y="571"/>
                  </a:lnTo>
                  <a:lnTo>
                    <a:pt x="577" y="571"/>
                  </a:lnTo>
                  <a:lnTo>
                    <a:pt x="585" y="571"/>
                  </a:lnTo>
                  <a:lnTo>
                    <a:pt x="591" y="570"/>
                  </a:lnTo>
                  <a:lnTo>
                    <a:pt x="596" y="570"/>
                  </a:lnTo>
                  <a:lnTo>
                    <a:pt x="601" y="570"/>
                  </a:lnTo>
                  <a:lnTo>
                    <a:pt x="605" y="57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 name=""/>
            <p:cNvSpPr/>
            <p:nvPr/>
          </p:nvSpPr>
          <p:spPr>
            <a:xfrm rot="16212000">
              <a:off x="148320" y="4354200"/>
              <a:ext cx="282600" cy="290160"/>
            </a:xfrm>
            <a:custGeom>
              <a:avLst/>
              <a:gdLst/>
              <a:ahLst/>
              <a:rect l="l" t="t" r="r" b="b"/>
              <a:pathLst>
                <a:path w="742" h="1042">
                  <a:moveTo>
                    <a:pt x="448" y="102"/>
                  </a:moveTo>
                  <a:lnTo>
                    <a:pt x="435" y="164"/>
                  </a:lnTo>
                  <a:lnTo>
                    <a:pt x="424" y="223"/>
                  </a:lnTo>
                  <a:lnTo>
                    <a:pt x="412" y="283"/>
                  </a:lnTo>
                  <a:lnTo>
                    <a:pt x="402" y="340"/>
                  </a:lnTo>
                  <a:lnTo>
                    <a:pt x="392" y="398"/>
                  </a:lnTo>
                  <a:lnTo>
                    <a:pt x="383" y="454"/>
                  </a:lnTo>
                  <a:lnTo>
                    <a:pt x="374" y="511"/>
                  </a:lnTo>
                  <a:lnTo>
                    <a:pt x="365" y="566"/>
                  </a:lnTo>
                  <a:lnTo>
                    <a:pt x="357" y="623"/>
                  </a:lnTo>
                  <a:lnTo>
                    <a:pt x="350" y="679"/>
                  </a:lnTo>
                  <a:lnTo>
                    <a:pt x="342" y="736"/>
                  </a:lnTo>
                  <a:lnTo>
                    <a:pt x="335" y="795"/>
                  </a:lnTo>
                  <a:lnTo>
                    <a:pt x="327" y="854"/>
                  </a:lnTo>
                  <a:lnTo>
                    <a:pt x="321" y="915"/>
                  </a:lnTo>
                  <a:lnTo>
                    <a:pt x="314" y="978"/>
                  </a:lnTo>
                  <a:lnTo>
                    <a:pt x="308" y="1042"/>
                  </a:lnTo>
                  <a:lnTo>
                    <a:pt x="307" y="1041"/>
                  </a:lnTo>
                  <a:lnTo>
                    <a:pt x="305" y="1041"/>
                  </a:lnTo>
                  <a:lnTo>
                    <a:pt x="302" y="1041"/>
                  </a:lnTo>
                  <a:lnTo>
                    <a:pt x="298" y="1041"/>
                  </a:lnTo>
                  <a:lnTo>
                    <a:pt x="293" y="1040"/>
                  </a:lnTo>
                  <a:lnTo>
                    <a:pt x="286" y="1040"/>
                  </a:lnTo>
                  <a:lnTo>
                    <a:pt x="280" y="1039"/>
                  </a:lnTo>
                  <a:lnTo>
                    <a:pt x="274" y="1039"/>
                  </a:lnTo>
                  <a:lnTo>
                    <a:pt x="267" y="1039"/>
                  </a:lnTo>
                  <a:lnTo>
                    <a:pt x="260" y="1038"/>
                  </a:lnTo>
                  <a:lnTo>
                    <a:pt x="253" y="1038"/>
                  </a:lnTo>
                  <a:lnTo>
                    <a:pt x="245" y="1037"/>
                  </a:lnTo>
                  <a:lnTo>
                    <a:pt x="238" y="1037"/>
                  </a:lnTo>
                  <a:lnTo>
                    <a:pt x="232" y="1037"/>
                  </a:lnTo>
                  <a:lnTo>
                    <a:pt x="226" y="1037"/>
                  </a:lnTo>
                  <a:lnTo>
                    <a:pt x="222" y="1037"/>
                  </a:lnTo>
                  <a:lnTo>
                    <a:pt x="216" y="1037"/>
                  </a:lnTo>
                  <a:lnTo>
                    <a:pt x="210" y="1037"/>
                  </a:lnTo>
                  <a:lnTo>
                    <a:pt x="203" y="1037"/>
                  </a:lnTo>
                  <a:lnTo>
                    <a:pt x="196" y="1037"/>
                  </a:lnTo>
                  <a:lnTo>
                    <a:pt x="189" y="1038"/>
                  </a:lnTo>
                  <a:lnTo>
                    <a:pt x="181" y="1038"/>
                  </a:lnTo>
                  <a:lnTo>
                    <a:pt x="174" y="1039"/>
                  </a:lnTo>
                  <a:lnTo>
                    <a:pt x="167" y="1039"/>
                  </a:lnTo>
                  <a:lnTo>
                    <a:pt x="160" y="1039"/>
                  </a:lnTo>
                  <a:lnTo>
                    <a:pt x="154" y="1040"/>
                  </a:lnTo>
                  <a:lnTo>
                    <a:pt x="148" y="1040"/>
                  </a:lnTo>
                  <a:lnTo>
                    <a:pt x="143" y="1041"/>
                  </a:lnTo>
                  <a:lnTo>
                    <a:pt x="139" y="1041"/>
                  </a:lnTo>
                  <a:lnTo>
                    <a:pt x="136" y="1041"/>
                  </a:lnTo>
                  <a:lnTo>
                    <a:pt x="134" y="1041"/>
                  </a:lnTo>
                  <a:lnTo>
                    <a:pt x="134" y="1042"/>
                  </a:lnTo>
                  <a:lnTo>
                    <a:pt x="147" y="979"/>
                  </a:lnTo>
                  <a:lnTo>
                    <a:pt x="159" y="917"/>
                  </a:lnTo>
                  <a:lnTo>
                    <a:pt x="172" y="857"/>
                  </a:lnTo>
                  <a:lnTo>
                    <a:pt x="183" y="797"/>
                  </a:lnTo>
                  <a:lnTo>
                    <a:pt x="193" y="739"/>
                  </a:lnTo>
                  <a:lnTo>
                    <a:pt x="203" y="681"/>
                  </a:lnTo>
                  <a:lnTo>
                    <a:pt x="213" y="625"/>
                  </a:lnTo>
                  <a:lnTo>
                    <a:pt x="222" y="567"/>
                  </a:lnTo>
                  <a:lnTo>
                    <a:pt x="230" y="511"/>
                  </a:lnTo>
                  <a:lnTo>
                    <a:pt x="239" y="454"/>
                  </a:lnTo>
                  <a:lnTo>
                    <a:pt x="246" y="398"/>
                  </a:lnTo>
                  <a:lnTo>
                    <a:pt x="255" y="340"/>
                  </a:lnTo>
                  <a:lnTo>
                    <a:pt x="263" y="282"/>
                  </a:lnTo>
                  <a:lnTo>
                    <a:pt x="270" y="223"/>
                  </a:lnTo>
                  <a:lnTo>
                    <a:pt x="278" y="163"/>
                  </a:lnTo>
                  <a:lnTo>
                    <a:pt x="286" y="102"/>
                  </a:lnTo>
                  <a:lnTo>
                    <a:pt x="264" y="102"/>
                  </a:lnTo>
                  <a:lnTo>
                    <a:pt x="241" y="103"/>
                  </a:lnTo>
                  <a:lnTo>
                    <a:pt x="217" y="103"/>
                  </a:lnTo>
                  <a:lnTo>
                    <a:pt x="193" y="104"/>
                  </a:lnTo>
                  <a:lnTo>
                    <a:pt x="169" y="105"/>
                  </a:lnTo>
                  <a:lnTo>
                    <a:pt x="145" y="106"/>
                  </a:lnTo>
                  <a:lnTo>
                    <a:pt x="123" y="106"/>
                  </a:lnTo>
                  <a:lnTo>
                    <a:pt x="100" y="107"/>
                  </a:lnTo>
                  <a:lnTo>
                    <a:pt x="80" y="108"/>
                  </a:lnTo>
                  <a:lnTo>
                    <a:pt x="60" y="110"/>
                  </a:lnTo>
                  <a:lnTo>
                    <a:pt x="43" y="111"/>
                  </a:lnTo>
                  <a:lnTo>
                    <a:pt x="28" y="111"/>
                  </a:lnTo>
                  <a:lnTo>
                    <a:pt x="16" y="112"/>
                  </a:lnTo>
                  <a:lnTo>
                    <a:pt x="7" y="112"/>
                  </a:lnTo>
                  <a:lnTo>
                    <a:pt x="1" y="112"/>
                  </a:lnTo>
                  <a:lnTo>
                    <a:pt x="0" y="113"/>
                  </a:lnTo>
                  <a:lnTo>
                    <a:pt x="2" y="105"/>
                  </a:lnTo>
                  <a:lnTo>
                    <a:pt x="4" y="99"/>
                  </a:lnTo>
                  <a:lnTo>
                    <a:pt x="6" y="93"/>
                  </a:lnTo>
                  <a:lnTo>
                    <a:pt x="8" y="87"/>
                  </a:lnTo>
                  <a:lnTo>
                    <a:pt x="10" y="80"/>
                  </a:lnTo>
                  <a:lnTo>
                    <a:pt x="12" y="73"/>
                  </a:lnTo>
                  <a:lnTo>
                    <a:pt x="13" y="66"/>
                  </a:lnTo>
                  <a:lnTo>
                    <a:pt x="15" y="59"/>
                  </a:lnTo>
                  <a:lnTo>
                    <a:pt x="16" y="52"/>
                  </a:lnTo>
                  <a:lnTo>
                    <a:pt x="17" y="45"/>
                  </a:lnTo>
                  <a:lnTo>
                    <a:pt x="18" y="38"/>
                  </a:lnTo>
                  <a:lnTo>
                    <a:pt x="19" y="29"/>
                  </a:lnTo>
                  <a:lnTo>
                    <a:pt x="20" y="22"/>
                  </a:lnTo>
                  <a:lnTo>
                    <a:pt x="20" y="15"/>
                  </a:lnTo>
                  <a:lnTo>
                    <a:pt x="20" y="7"/>
                  </a:lnTo>
                  <a:lnTo>
                    <a:pt x="21" y="0"/>
                  </a:lnTo>
                  <a:lnTo>
                    <a:pt x="23" y="0"/>
                  </a:lnTo>
                  <a:lnTo>
                    <a:pt x="30" y="0"/>
                  </a:lnTo>
                  <a:lnTo>
                    <a:pt x="43" y="0"/>
                  </a:lnTo>
                  <a:lnTo>
                    <a:pt x="58" y="0"/>
                  </a:lnTo>
                  <a:lnTo>
                    <a:pt x="76" y="0"/>
                  </a:lnTo>
                  <a:lnTo>
                    <a:pt x="99" y="0"/>
                  </a:lnTo>
                  <a:lnTo>
                    <a:pt x="123" y="1"/>
                  </a:lnTo>
                  <a:lnTo>
                    <a:pt x="149" y="1"/>
                  </a:lnTo>
                  <a:lnTo>
                    <a:pt x="178" y="1"/>
                  </a:lnTo>
                  <a:lnTo>
                    <a:pt x="207" y="2"/>
                  </a:lnTo>
                  <a:lnTo>
                    <a:pt x="237" y="2"/>
                  </a:lnTo>
                  <a:lnTo>
                    <a:pt x="267" y="2"/>
                  </a:lnTo>
                  <a:lnTo>
                    <a:pt x="298" y="2"/>
                  </a:lnTo>
                  <a:lnTo>
                    <a:pt x="327" y="2"/>
                  </a:lnTo>
                  <a:lnTo>
                    <a:pt x="355" y="2"/>
                  </a:lnTo>
                  <a:lnTo>
                    <a:pt x="383" y="3"/>
                  </a:lnTo>
                  <a:lnTo>
                    <a:pt x="408" y="2"/>
                  </a:lnTo>
                  <a:lnTo>
                    <a:pt x="436" y="2"/>
                  </a:lnTo>
                  <a:lnTo>
                    <a:pt x="466" y="2"/>
                  </a:lnTo>
                  <a:lnTo>
                    <a:pt x="495" y="2"/>
                  </a:lnTo>
                  <a:lnTo>
                    <a:pt x="525" y="2"/>
                  </a:lnTo>
                  <a:lnTo>
                    <a:pt x="555" y="2"/>
                  </a:lnTo>
                  <a:lnTo>
                    <a:pt x="585" y="1"/>
                  </a:lnTo>
                  <a:lnTo>
                    <a:pt x="612" y="1"/>
                  </a:lnTo>
                  <a:lnTo>
                    <a:pt x="639" y="1"/>
                  </a:lnTo>
                  <a:lnTo>
                    <a:pt x="663" y="0"/>
                  </a:lnTo>
                  <a:lnTo>
                    <a:pt x="685" y="0"/>
                  </a:lnTo>
                  <a:lnTo>
                    <a:pt x="704" y="0"/>
                  </a:lnTo>
                  <a:lnTo>
                    <a:pt x="720" y="0"/>
                  </a:lnTo>
                  <a:lnTo>
                    <a:pt x="732" y="0"/>
                  </a:lnTo>
                  <a:lnTo>
                    <a:pt x="739" y="0"/>
                  </a:lnTo>
                  <a:lnTo>
                    <a:pt x="742" y="0"/>
                  </a:lnTo>
                  <a:lnTo>
                    <a:pt x="739" y="5"/>
                  </a:lnTo>
                  <a:lnTo>
                    <a:pt x="737" y="11"/>
                  </a:lnTo>
                  <a:lnTo>
                    <a:pt x="734" y="17"/>
                  </a:lnTo>
                  <a:lnTo>
                    <a:pt x="732" y="24"/>
                  </a:lnTo>
                  <a:lnTo>
                    <a:pt x="730" y="31"/>
                  </a:lnTo>
                  <a:lnTo>
                    <a:pt x="728" y="38"/>
                  </a:lnTo>
                  <a:lnTo>
                    <a:pt x="727" y="45"/>
                  </a:lnTo>
                  <a:lnTo>
                    <a:pt x="725" y="52"/>
                  </a:lnTo>
                  <a:lnTo>
                    <a:pt x="724" y="59"/>
                  </a:lnTo>
                  <a:lnTo>
                    <a:pt x="722" y="66"/>
                  </a:lnTo>
                  <a:lnTo>
                    <a:pt x="721" y="74"/>
                  </a:lnTo>
                  <a:lnTo>
                    <a:pt x="721" y="82"/>
                  </a:lnTo>
                  <a:lnTo>
                    <a:pt x="720" y="89"/>
                  </a:lnTo>
                  <a:lnTo>
                    <a:pt x="720" y="97"/>
                  </a:lnTo>
                  <a:lnTo>
                    <a:pt x="720" y="104"/>
                  </a:lnTo>
                  <a:lnTo>
                    <a:pt x="721" y="113"/>
                  </a:lnTo>
                  <a:lnTo>
                    <a:pt x="719" y="112"/>
                  </a:lnTo>
                  <a:lnTo>
                    <a:pt x="714" y="112"/>
                  </a:lnTo>
                  <a:lnTo>
                    <a:pt x="705" y="112"/>
                  </a:lnTo>
                  <a:lnTo>
                    <a:pt x="694" y="111"/>
                  </a:lnTo>
                  <a:lnTo>
                    <a:pt x="681" y="111"/>
                  </a:lnTo>
                  <a:lnTo>
                    <a:pt x="664" y="110"/>
                  </a:lnTo>
                  <a:lnTo>
                    <a:pt x="647" y="108"/>
                  </a:lnTo>
                  <a:lnTo>
                    <a:pt x="628" y="107"/>
                  </a:lnTo>
                  <a:lnTo>
                    <a:pt x="607" y="106"/>
                  </a:lnTo>
                  <a:lnTo>
                    <a:pt x="585" y="106"/>
                  </a:lnTo>
                  <a:lnTo>
                    <a:pt x="562" y="105"/>
                  </a:lnTo>
                  <a:lnTo>
                    <a:pt x="539" y="104"/>
                  </a:lnTo>
                  <a:lnTo>
                    <a:pt x="516" y="103"/>
                  </a:lnTo>
                  <a:lnTo>
                    <a:pt x="492" y="103"/>
                  </a:lnTo>
                  <a:lnTo>
                    <a:pt x="470" y="102"/>
                  </a:lnTo>
                  <a:lnTo>
                    <a:pt x="448" y="102"/>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 name=""/>
            <p:cNvSpPr/>
            <p:nvPr/>
          </p:nvSpPr>
          <p:spPr>
            <a:xfrm rot="16212000">
              <a:off x="277200" y="4228200"/>
              <a:ext cx="267840" cy="289080"/>
            </a:xfrm>
            <a:custGeom>
              <a:avLst/>
              <a:gdLst/>
              <a:ahLst/>
              <a:rect l="l" t="t" r="r" b="b"/>
              <a:pathLst>
                <a:path w="702" h="1044">
                  <a:moveTo>
                    <a:pt x="578" y="443"/>
                  </a:moveTo>
                  <a:lnTo>
                    <a:pt x="576" y="449"/>
                  </a:lnTo>
                  <a:lnTo>
                    <a:pt x="575" y="456"/>
                  </a:lnTo>
                  <a:lnTo>
                    <a:pt x="573" y="462"/>
                  </a:lnTo>
                  <a:lnTo>
                    <a:pt x="572" y="470"/>
                  </a:lnTo>
                  <a:lnTo>
                    <a:pt x="569" y="477"/>
                  </a:lnTo>
                  <a:lnTo>
                    <a:pt x="568" y="484"/>
                  </a:lnTo>
                  <a:lnTo>
                    <a:pt x="567" y="490"/>
                  </a:lnTo>
                  <a:lnTo>
                    <a:pt x="566" y="497"/>
                  </a:lnTo>
                  <a:lnTo>
                    <a:pt x="565" y="505"/>
                  </a:lnTo>
                  <a:lnTo>
                    <a:pt x="565" y="511"/>
                  </a:lnTo>
                  <a:lnTo>
                    <a:pt x="564" y="518"/>
                  </a:lnTo>
                  <a:lnTo>
                    <a:pt x="564" y="525"/>
                  </a:lnTo>
                  <a:lnTo>
                    <a:pt x="564" y="531"/>
                  </a:lnTo>
                  <a:lnTo>
                    <a:pt x="564" y="537"/>
                  </a:lnTo>
                  <a:lnTo>
                    <a:pt x="565" y="544"/>
                  </a:lnTo>
                  <a:lnTo>
                    <a:pt x="566" y="551"/>
                  </a:lnTo>
                  <a:lnTo>
                    <a:pt x="551" y="549"/>
                  </a:lnTo>
                  <a:lnTo>
                    <a:pt x="536" y="548"/>
                  </a:lnTo>
                  <a:lnTo>
                    <a:pt x="520" y="547"/>
                  </a:lnTo>
                  <a:lnTo>
                    <a:pt x="506" y="545"/>
                  </a:lnTo>
                  <a:lnTo>
                    <a:pt x="491" y="544"/>
                  </a:lnTo>
                  <a:lnTo>
                    <a:pt x="476" y="544"/>
                  </a:lnTo>
                  <a:lnTo>
                    <a:pt x="461" y="543"/>
                  </a:lnTo>
                  <a:lnTo>
                    <a:pt x="447" y="541"/>
                  </a:lnTo>
                  <a:lnTo>
                    <a:pt x="432" y="540"/>
                  </a:lnTo>
                  <a:lnTo>
                    <a:pt x="418" y="540"/>
                  </a:lnTo>
                  <a:lnTo>
                    <a:pt x="404" y="539"/>
                  </a:lnTo>
                  <a:lnTo>
                    <a:pt x="389" y="539"/>
                  </a:lnTo>
                  <a:lnTo>
                    <a:pt x="376" y="539"/>
                  </a:lnTo>
                  <a:lnTo>
                    <a:pt x="362" y="539"/>
                  </a:lnTo>
                  <a:lnTo>
                    <a:pt x="348" y="539"/>
                  </a:lnTo>
                  <a:lnTo>
                    <a:pt x="335" y="539"/>
                  </a:lnTo>
                  <a:lnTo>
                    <a:pt x="326" y="539"/>
                  </a:lnTo>
                  <a:lnTo>
                    <a:pt x="317" y="539"/>
                  </a:lnTo>
                  <a:lnTo>
                    <a:pt x="310" y="539"/>
                  </a:lnTo>
                  <a:lnTo>
                    <a:pt x="304" y="539"/>
                  </a:lnTo>
                  <a:lnTo>
                    <a:pt x="298" y="539"/>
                  </a:lnTo>
                  <a:lnTo>
                    <a:pt x="293" y="539"/>
                  </a:lnTo>
                  <a:lnTo>
                    <a:pt x="288" y="540"/>
                  </a:lnTo>
                  <a:lnTo>
                    <a:pt x="283" y="540"/>
                  </a:lnTo>
                  <a:lnTo>
                    <a:pt x="278" y="540"/>
                  </a:lnTo>
                  <a:lnTo>
                    <a:pt x="272" y="541"/>
                  </a:lnTo>
                  <a:lnTo>
                    <a:pt x="267" y="541"/>
                  </a:lnTo>
                  <a:lnTo>
                    <a:pt x="262" y="541"/>
                  </a:lnTo>
                  <a:lnTo>
                    <a:pt x="256" y="541"/>
                  </a:lnTo>
                  <a:lnTo>
                    <a:pt x="250" y="541"/>
                  </a:lnTo>
                  <a:lnTo>
                    <a:pt x="243" y="541"/>
                  </a:lnTo>
                  <a:lnTo>
                    <a:pt x="236" y="543"/>
                  </a:lnTo>
                  <a:lnTo>
                    <a:pt x="230" y="570"/>
                  </a:lnTo>
                  <a:lnTo>
                    <a:pt x="226" y="598"/>
                  </a:lnTo>
                  <a:lnTo>
                    <a:pt x="222" y="624"/>
                  </a:lnTo>
                  <a:lnTo>
                    <a:pt x="219" y="649"/>
                  </a:lnTo>
                  <a:lnTo>
                    <a:pt x="215" y="674"/>
                  </a:lnTo>
                  <a:lnTo>
                    <a:pt x="212" y="697"/>
                  </a:lnTo>
                  <a:lnTo>
                    <a:pt x="209" y="721"/>
                  </a:lnTo>
                  <a:lnTo>
                    <a:pt x="205" y="745"/>
                  </a:lnTo>
                  <a:lnTo>
                    <a:pt x="202" y="768"/>
                  </a:lnTo>
                  <a:lnTo>
                    <a:pt x="199" y="792"/>
                  </a:lnTo>
                  <a:lnTo>
                    <a:pt x="195" y="817"/>
                  </a:lnTo>
                  <a:lnTo>
                    <a:pt x="191" y="842"/>
                  </a:lnTo>
                  <a:lnTo>
                    <a:pt x="187" y="869"/>
                  </a:lnTo>
                  <a:lnTo>
                    <a:pt x="183" y="896"/>
                  </a:lnTo>
                  <a:lnTo>
                    <a:pt x="179" y="925"/>
                  </a:lnTo>
                  <a:lnTo>
                    <a:pt x="175" y="956"/>
                  </a:lnTo>
                  <a:lnTo>
                    <a:pt x="176" y="955"/>
                  </a:lnTo>
                  <a:lnTo>
                    <a:pt x="177" y="954"/>
                  </a:lnTo>
                  <a:lnTo>
                    <a:pt x="178" y="953"/>
                  </a:lnTo>
                  <a:lnTo>
                    <a:pt x="180" y="952"/>
                  </a:lnTo>
                  <a:lnTo>
                    <a:pt x="182" y="951"/>
                  </a:lnTo>
                  <a:lnTo>
                    <a:pt x="184" y="950"/>
                  </a:lnTo>
                  <a:lnTo>
                    <a:pt x="186" y="949"/>
                  </a:lnTo>
                  <a:lnTo>
                    <a:pt x="188" y="949"/>
                  </a:lnTo>
                  <a:lnTo>
                    <a:pt x="190" y="948"/>
                  </a:lnTo>
                  <a:lnTo>
                    <a:pt x="194" y="947"/>
                  </a:lnTo>
                  <a:lnTo>
                    <a:pt x="197" y="947"/>
                  </a:lnTo>
                  <a:lnTo>
                    <a:pt x="200" y="946"/>
                  </a:lnTo>
                  <a:lnTo>
                    <a:pt x="203" y="946"/>
                  </a:lnTo>
                  <a:lnTo>
                    <a:pt x="206" y="946"/>
                  </a:lnTo>
                  <a:lnTo>
                    <a:pt x="210" y="946"/>
                  </a:lnTo>
                  <a:lnTo>
                    <a:pt x="214" y="946"/>
                  </a:lnTo>
                  <a:lnTo>
                    <a:pt x="220" y="945"/>
                  </a:lnTo>
                  <a:lnTo>
                    <a:pt x="228" y="945"/>
                  </a:lnTo>
                  <a:lnTo>
                    <a:pt x="239" y="945"/>
                  </a:lnTo>
                  <a:lnTo>
                    <a:pt x="250" y="945"/>
                  </a:lnTo>
                  <a:lnTo>
                    <a:pt x="262" y="945"/>
                  </a:lnTo>
                  <a:lnTo>
                    <a:pt x="274" y="944"/>
                  </a:lnTo>
                  <a:lnTo>
                    <a:pt x="289" y="944"/>
                  </a:lnTo>
                  <a:lnTo>
                    <a:pt x="303" y="944"/>
                  </a:lnTo>
                  <a:lnTo>
                    <a:pt x="317" y="943"/>
                  </a:lnTo>
                  <a:lnTo>
                    <a:pt x="332" y="943"/>
                  </a:lnTo>
                  <a:lnTo>
                    <a:pt x="345" y="942"/>
                  </a:lnTo>
                  <a:lnTo>
                    <a:pt x="359" y="942"/>
                  </a:lnTo>
                  <a:lnTo>
                    <a:pt x="372" y="941"/>
                  </a:lnTo>
                  <a:lnTo>
                    <a:pt x="383" y="941"/>
                  </a:lnTo>
                  <a:lnTo>
                    <a:pt x="394" y="940"/>
                  </a:lnTo>
                  <a:lnTo>
                    <a:pt x="404" y="940"/>
                  </a:lnTo>
                  <a:lnTo>
                    <a:pt x="417" y="939"/>
                  </a:lnTo>
                  <a:lnTo>
                    <a:pt x="431" y="938"/>
                  </a:lnTo>
                  <a:lnTo>
                    <a:pt x="446" y="937"/>
                  </a:lnTo>
                  <a:lnTo>
                    <a:pt x="459" y="936"/>
                  </a:lnTo>
                  <a:lnTo>
                    <a:pt x="472" y="935"/>
                  </a:lnTo>
                  <a:lnTo>
                    <a:pt x="484" y="933"/>
                  </a:lnTo>
                  <a:lnTo>
                    <a:pt x="496" y="932"/>
                  </a:lnTo>
                  <a:lnTo>
                    <a:pt x="507" y="931"/>
                  </a:lnTo>
                  <a:lnTo>
                    <a:pt x="516" y="930"/>
                  </a:lnTo>
                  <a:lnTo>
                    <a:pt x="525" y="929"/>
                  </a:lnTo>
                  <a:lnTo>
                    <a:pt x="534" y="928"/>
                  </a:lnTo>
                  <a:lnTo>
                    <a:pt x="540" y="927"/>
                  </a:lnTo>
                  <a:lnTo>
                    <a:pt x="545" y="926"/>
                  </a:lnTo>
                  <a:lnTo>
                    <a:pt x="549" y="926"/>
                  </a:lnTo>
                  <a:lnTo>
                    <a:pt x="552" y="926"/>
                  </a:lnTo>
                  <a:lnTo>
                    <a:pt x="553" y="926"/>
                  </a:lnTo>
                  <a:lnTo>
                    <a:pt x="550" y="932"/>
                  </a:lnTo>
                  <a:lnTo>
                    <a:pt x="548" y="940"/>
                  </a:lnTo>
                  <a:lnTo>
                    <a:pt x="546" y="948"/>
                  </a:lnTo>
                  <a:lnTo>
                    <a:pt x="544" y="955"/>
                  </a:lnTo>
                  <a:lnTo>
                    <a:pt x="543" y="963"/>
                  </a:lnTo>
                  <a:lnTo>
                    <a:pt x="541" y="971"/>
                  </a:lnTo>
                  <a:lnTo>
                    <a:pt x="540" y="979"/>
                  </a:lnTo>
                  <a:lnTo>
                    <a:pt x="540" y="987"/>
                  </a:lnTo>
                  <a:lnTo>
                    <a:pt x="539" y="995"/>
                  </a:lnTo>
                  <a:lnTo>
                    <a:pt x="538" y="1003"/>
                  </a:lnTo>
                  <a:lnTo>
                    <a:pt x="538" y="1010"/>
                  </a:lnTo>
                  <a:lnTo>
                    <a:pt x="538" y="1018"/>
                  </a:lnTo>
                  <a:lnTo>
                    <a:pt x="538" y="1025"/>
                  </a:lnTo>
                  <a:lnTo>
                    <a:pt x="538" y="1032"/>
                  </a:lnTo>
                  <a:lnTo>
                    <a:pt x="538" y="1038"/>
                  </a:lnTo>
                  <a:lnTo>
                    <a:pt x="539" y="1044"/>
                  </a:lnTo>
                  <a:lnTo>
                    <a:pt x="420" y="1039"/>
                  </a:lnTo>
                  <a:lnTo>
                    <a:pt x="408" y="1039"/>
                  </a:lnTo>
                  <a:lnTo>
                    <a:pt x="395" y="1039"/>
                  </a:lnTo>
                  <a:lnTo>
                    <a:pt x="383" y="1039"/>
                  </a:lnTo>
                  <a:lnTo>
                    <a:pt x="370" y="1039"/>
                  </a:lnTo>
                  <a:lnTo>
                    <a:pt x="356" y="1039"/>
                  </a:lnTo>
                  <a:lnTo>
                    <a:pt x="342" y="1039"/>
                  </a:lnTo>
                  <a:lnTo>
                    <a:pt x="329" y="1039"/>
                  </a:lnTo>
                  <a:lnTo>
                    <a:pt x="314" y="1039"/>
                  </a:lnTo>
                  <a:lnTo>
                    <a:pt x="301" y="1039"/>
                  </a:lnTo>
                  <a:lnTo>
                    <a:pt x="287" y="1039"/>
                  </a:lnTo>
                  <a:lnTo>
                    <a:pt x="272" y="1039"/>
                  </a:lnTo>
                  <a:lnTo>
                    <a:pt x="259" y="1039"/>
                  </a:lnTo>
                  <a:lnTo>
                    <a:pt x="246" y="1039"/>
                  </a:lnTo>
                  <a:lnTo>
                    <a:pt x="232" y="1039"/>
                  </a:lnTo>
                  <a:lnTo>
                    <a:pt x="220" y="1039"/>
                  </a:lnTo>
                  <a:lnTo>
                    <a:pt x="209" y="1039"/>
                  </a:lnTo>
                  <a:lnTo>
                    <a:pt x="198" y="1039"/>
                  </a:lnTo>
                  <a:lnTo>
                    <a:pt x="187" y="1039"/>
                  </a:lnTo>
                  <a:lnTo>
                    <a:pt x="178" y="1039"/>
                  </a:lnTo>
                  <a:lnTo>
                    <a:pt x="168" y="1039"/>
                  </a:lnTo>
                  <a:lnTo>
                    <a:pt x="158" y="1039"/>
                  </a:lnTo>
                  <a:lnTo>
                    <a:pt x="148" y="1039"/>
                  </a:lnTo>
                  <a:lnTo>
                    <a:pt x="138" y="1039"/>
                  </a:lnTo>
                  <a:lnTo>
                    <a:pt x="129" y="1039"/>
                  </a:lnTo>
                  <a:lnTo>
                    <a:pt x="120" y="1039"/>
                  </a:lnTo>
                  <a:lnTo>
                    <a:pt x="111" y="1039"/>
                  </a:lnTo>
                  <a:lnTo>
                    <a:pt x="102" y="1039"/>
                  </a:lnTo>
                  <a:lnTo>
                    <a:pt x="94" y="1039"/>
                  </a:lnTo>
                  <a:lnTo>
                    <a:pt x="86" y="1040"/>
                  </a:lnTo>
                  <a:lnTo>
                    <a:pt x="78" y="1040"/>
                  </a:lnTo>
                  <a:lnTo>
                    <a:pt x="71" y="1040"/>
                  </a:lnTo>
                  <a:lnTo>
                    <a:pt x="63" y="1041"/>
                  </a:lnTo>
                  <a:lnTo>
                    <a:pt x="16" y="1041"/>
                  </a:lnTo>
                  <a:lnTo>
                    <a:pt x="15" y="1041"/>
                  </a:lnTo>
                  <a:lnTo>
                    <a:pt x="14" y="1041"/>
                  </a:lnTo>
                  <a:lnTo>
                    <a:pt x="13" y="1041"/>
                  </a:lnTo>
                  <a:lnTo>
                    <a:pt x="12" y="1041"/>
                  </a:lnTo>
                  <a:lnTo>
                    <a:pt x="11" y="1041"/>
                  </a:lnTo>
                  <a:lnTo>
                    <a:pt x="10" y="1041"/>
                  </a:lnTo>
                  <a:lnTo>
                    <a:pt x="9" y="1041"/>
                  </a:lnTo>
                  <a:lnTo>
                    <a:pt x="8" y="1041"/>
                  </a:lnTo>
                  <a:lnTo>
                    <a:pt x="6" y="1041"/>
                  </a:lnTo>
                  <a:lnTo>
                    <a:pt x="5" y="1041"/>
                  </a:lnTo>
                  <a:lnTo>
                    <a:pt x="4" y="1041"/>
                  </a:lnTo>
                  <a:lnTo>
                    <a:pt x="3" y="1041"/>
                  </a:lnTo>
                  <a:lnTo>
                    <a:pt x="2" y="1041"/>
                  </a:lnTo>
                  <a:lnTo>
                    <a:pt x="1" y="1041"/>
                  </a:lnTo>
                  <a:lnTo>
                    <a:pt x="0" y="1041"/>
                  </a:lnTo>
                  <a:lnTo>
                    <a:pt x="0" y="1036"/>
                  </a:lnTo>
                  <a:lnTo>
                    <a:pt x="11" y="972"/>
                  </a:lnTo>
                  <a:lnTo>
                    <a:pt x="23" y="909"/>
                  </a:lnTo>
                  <a:lnTo>
                    <a:pt x="35" y="845"/>
                  </a:lnTo>
                  <a:lnTo>
                    <a:pt x="46" y="781"/>
                  </a:lnTo>
                  <a:lnTo>
                    <a:pt x="57" y="716"/>
                  </a:lnTo>
                  <a:lnTo>
                    <a:pt x="68" y="651"/>
                  </a:lnTo>
                  <a:lnTo>
                    <a:pt x="78" y="587"/>
                  </a:lnTo>
                  <a:lnTo>
                    <a:pt x="87" y="522"/>
                  </a:lnTo>
                  <a:lnTo>
                    <a:pt x="97" y="456"/>
                  </a:lnTo>
                  <a:lnTo>
                    <a:pt x="106" y="392"/>
                  </a:lnTo>
                  <a:lnTo>
                    <a:pt x="115" y="327"/>
                  </a:lnTo>
                  <a:lnTo>
                    <a:pt x="123" y="261"/>
                  </a:lnTo>
                  <a:lnTo>
                    <a:pt x="131" y="197"/>
                  </a:lnTo>
                  <a:lnTo>
                    <a:pt x="139" y="131"/>
                  </a:lnTo>
                  <a:lnTo>
                    <a:pt x="146" y="66"/>
                  </a:lnTo>
                  <a:lnTo>
                    <a:pt x="154" y="2"/>
                  </a:lnTo>
                  <a:lnTo>
                    <a:pt x="155" y="2"/>
                  </a:lnTo>
                  <a:lnTo>
                    <a:pt x="158" y="2"/>
                  </a:lnTo>
                  <a:lnTo>
                    <a:pt x="163" y="2"/>
                  </a:lnTo>
                  <a:lnTo>
                    <a:pt x="170" y="2"/>
                  </a:lnTo>
                  <a:lnTo>
                    <a:pt x="178" y="2"/>
                  </a:lnTo>
                  <a:lnTo>
                    <a:pt x="187" y="2"/>
                  </a:lnTo>
                  <a:lnTo>
                    <a:pt x="198" y="2"/>
                  </a:lnTo>
                  <a:lnTo>
                    <a:pt x="208" y="2"/>
                  </a:lnTo>
                  <a:lnTo>
                    <a:pt x="219" y="2"/>
                  </a:lnTo>
                  <a:lnTo>
                    <a:pt x="231" y="2"/>
                  </a:lnTo>
                  <a:lnTo>
                    <a:pt x="243" y="2"/>
                  </a:lnTo>
                  <a:lnTo>
                    <a:pt x="254" y="3"/>
                  </a:lnTo>
                  <a:lnTo>
                    <a:pt x="264" y="3"/>
                  </a:lnTo>
                  <a:lnTo>
                    <a:pt x="274" y="4"/>
                  </a:lnTo>
                  <a:lnTo>
                    <a:pt x="283" y="4"/>
                  </a:lnTo>
                  <a:lnTo>
                    <a:pt x="291" y="5"/>
                  </a:lnTo>
                  <a:lnTo>
                    <a:pt x="534" y="8"/>
                  </a:lnTo>
                  <a:lnTo>
                    <a:pt x="543" y="7"/>
                  </a:lnTo>
                  <a:lnTo>
                    <a:pt x="553" y="7"/>
                  </a:lnTo>
                  <a:lnTo>
                    <a:pt x="562" y="7"/>
                  </a:lnTo>
                  <a:lnTo>
                    <a:pt x="573" y="7"/>
                  </a:lnTo>
                  <a:lnTo>
                    <a:pt x="583" y="7"/>
                  </a:lnTo>
                  <a:lnTo>
                    <a:pt x="592" y="6"/>
                  </a:lnTo>
                  <a:lnTo>
                    <a:pt x="602" y="6"/>
                  </a:lnTo>
                  <a:lnTo>
                    <a:pt x="613" y="5"/>
                  </a:lnTo>
                  <a:lnTo>
                    <a:pt x="624" y="5"/>
                  </a:lnTo>
                  <a:lnTo>
                    <a:pt x="634" y="4"/>
                  </a:lnTo>
                  <a:lnTo>
                    <a:pt x="644" y="4"/>
                  </a:lnTo>
                  <a:lnTo>
                    <a:pt x="656" y="3"/>
                  </a:lnTo>
                  <a:lnTo>
                    <a:pt x="667" y="2"/>
                  </a:lnTo>
                  <a:lnTo>
                    <a:pt x="678" y="1"/>
                  </a:lnTo>
                  <a:lnTo>
                    <a:pt x="689" y="0"/>
                  </a:lnTo>
                  <a:lnTo>
                    <a:pt x="702" y="0"/>
                  </a:lnTo>
                  <a:lnTo>
                    <a:pt x="699" y="6"/>
                  </a:lnTo>
                  <a:lnTo>
                    <a:pt x="697" y="12"/>
                  </a:lnTo>
                  <a:lnTo>
                    <a:pt x="693" y="18"/>
                  </a:lnTo>
                  <a:lnTo>
                    <a:pt x="691" y="24"/>
                  </a:lnTo>
                  <a:lnTo>
                    <a:pt x="689" y="32"/>
                  </a:lnTo>
                  <a:lnTo>
                    <a:pt x="687" y="39"/>
                  </a:lnTo>
                  <a:lnTo>
                    <a:pt x="686" y="45"/>
                  </a:lnTo>
                  <a:lnTo>
                    <a:pt x="684" y="52"/>
                  </a:lnTo>
                  <a:lnTo>
                    <a:pt x="683" y="59"/>
                  </a:lnTo>
                  <a:lnTo>
                    <a:pt x="682" y="66"/>
                  </a:lnTo>
                  <a:lnTo>
                    <a:pt x="681" y="74"/>
                  </a:lnTo>
                  <a:lnTo>
                    <a:pt x="680" y="82"/>
                  </a:lnTo>
                  <a:lnTo>
                    <a:pt x="679" y="89"/>
                  </a:lnTo>
                  <a:lnTo>
                    <a:pt x="679" y="96"/>
                  </a:lnTo>
                  <a:lnTo>
                    <a:pt x="679" y="104"/>
                  </a:lnTo>
                  <a:lnTo>
                    <a:pt x="679" y="113"/>
                  </a:lnTo>
                  <a:lnTo>
                    <a:pt x="660" y="111"/>
                  </a:lnTo>
                  <a:lnTo>
                    <a:pt x="640" y="109"/>
                  </a:lnTo>
                  <a:lnTo>
                    <a:pt x="623" y="108"/>
                  </a:lnTo>
                  <a:lnTo>
                    <a:pt x="604" y="107"/>
                  </a:lnTo>
                  <a:lnTo>
                    <a:pt x="587" y="106"/>
                  </a:lnTo>
                  <a:lnTo>
                    <a:pt x="569" y="105"/>
                  </a:lnTo>
                  <a:lnTo>
                    <a:pt x="552" y="104"/>
                  </a:lnTo>
                  <a:lnTo>
                    <a:pt x="535" y="103"/>
                  </a:lnTo>
                  <a:lnTo>
                    <a:pt x="517" y="103"/>
                  </a:lnTo>
                  <a:lnTo>
                    <a:pt x="500" y="102"/>
                  </a:lnTo>
                  <a:lnTo>
                    <a:pt x="482" y="101"/>
                  </a:lnTo>
                  <a:lnTo>
                    <a:pt x="464" y="100"/>
                  </a:lnTo>
                  <a:lnTo>
                    <a:pt x="446" y="99"/>
                  </a:lnTo>
                  <a:lnTo>
                    <a:pt x="427" y="99"/>
                  </a:lnTo>
                  <a:lnTo>
                    <a:pt x="407" y="98"/>
                  </a:lnTo>
                  <a:lnTo>
                    <a:pt x="387" y="98"/>
                  </a:lnTo>
                  <a:lnTo>
                    <a:pt x="382" y="98"/>
                  </a:lnTo>
                  <a:lnTo>
                    <a:pt x="377" y="98"/>
                  </a:lnTo>
                  <a:lnTo>
                    <a:pt x="372" y="98"/>
                  </a:lnTo>
                  <a:lnTo>
                    <a:pt x="366" y="98"/>
                  </a:lnTo>
                  <a:lnTo>
                    <a:pt x="360" y="98"/>
                  </a:lnTo>
                  <a:lnTo>
                    <a:pt x="355" y="98"/>
                  </a:lnTo>
                  <a:lnTo>
                    <a:pt x="349" y="98"/>
                  </a:lnTo>
                  <a:lnTo>
                    <a:pt x="344" y="98"/>
                  </a:lnTo>
                  <a:lnTo>
                    <a:pt x="339" y="98"/>
                  </a:lnTo>
                  <a:lnTo>
                    <a:pt x="334" y="98"/>
                  </a:lnTo>
                  <a:lnTo>
                    <a:pt x="329" y="98"/>
                  </a:lnTo>
                  <a:lnTo>
                    <a:pt x="324" y="98"/>
                  </a:lnTo>
                  <a:lnTo>
                    <a:pt x="320" y="98"/>
                  </a:lnTo>
                  <a:lnTo>
                    <a:pt x="315" y="98"/>
                  </a:lnTo>
                  <a:lnTo>
                    <a:pt x="312" y="98"/>
                  </a:lnTo>
                  <a:lnTo>
                    <a:pt x="310" y="98"/>
                  </a:lnTo>
                  <a:lnTo>
                    <a:pt x="304" y="128"/>
                  </a:lnTo>
                  <a:lnTo>
                    <a:pt x="299" y="155"/>
                  </a:lnTo>
                  <a:lnTo>
                    <a:pt x="295" y="178"/>
                  </a:lnTo>
                  <a:lnTo>
                    <a:pt x="291" y="200"/>
                  </a:lnTo>
                  <a:lnTo>
                    <a:pt x="287" y="219"/>
                  </a:lnTo>
                  <a:lnTo>
                    <a:pt x="284" y="238"/>
                  </a:lnTo>
                  <a:lnTo>
                    <a:pt x="281" y="256"/>
                  </a:lnTo>
                  <a:lnTo>
                    <a:pt x="278" y="274"/>
                  </a:lnTo>
                  <a:lnTo>
                    <a:pt x="274" y="290"/>
                  </a:lnTo>
                  <a:lnTo>
                    <a:pt x="271" y="309"/>
                  </a:lnTo>
                  <a:lnTo>
                    <a:pt x="268" y="327"/>
                  </a:lnTo>
                  <a:lnTo>
                    <a:pt x="265" y="348"/>
                  </a:lnTo>
                  <a:lnTo>
                    <a:pt x="261" y="369"/>
                  </a:lnTo>
                  <a:lnTo>
                    <a:pt x="258" y="394"/>
                  </a:lnTo>
                  <a:lnTo>
                    <a:pt x="254" y="421"/>
                  </a:lnTo>
                  <a:lnTo>
                    <a:pt x="250" y="452"/>
                  </a:lnTo>
                  <a:lnTo>
                    <a:pt x="253" y="452"/>
                  </a:lnTo>
                  <a:lnTo>
                    <a:pt x="258" y="452"/>
                  </a:lnTo>
                  <a:lnTo>
                    <a:pt x="263" y="452"/>
                  </a:lnTo>
                  <a:lnTo>
                    <a:pt x="268" y="452"/>
                  </a:lnTo>
                  <a:lnTo>
                    <a:pt x="274" y="452"/>
                  </a:lnTo>
                  <a:lnTo>
                    <a:pt x="282" y="452"/>
                  </a:lnTo>
                  <a:lnTo>
                    <a:pt x="288" y="452"/>
                  </a:lnTo>
                  <a:lnTo>
                    <a:pt x="295" y="453"/>
                  </a:lnTo>
                  <a:lnTo>
                    <a:pt x="302" y="453"/>
                  </a:lnTo>
                  <a:lnTo>
                    <a:pt x="309" y="453"/>
                  </a:lnTo>
                  <a:lnTo>
                    <a:pt x="316" y="453"/>
                  </a:lnTo>
                  <a:lnTo>
                    <a:pt x="324" y="453"/>
                  </a:lnTo>
                  <a:lnTo>
                    <a:pt x="331" y="453"/>
                  </a:lnTo>
                  <a:lnTo>
                    <a:pt x="338" y="453"/>
                  </a:lnTo>
                  <a:lnTo>
                    <a:pt x="344" y="453"/>
                  </a:lnTo>
                  <a:lnTo>
                    <a:pt x="351" y="454"/>
                  </a:lnTo>
                  <a:lnTo>
                    <a:pt x="367" y="453"/>
                  </a:lnTo>
                  <a:lnTo>
                    <a:pt x="382" y="453"/>
                  </a:lnTo>
                  <a:lnTo>
                    <a:pt x="396" y="453"/>
                  </a:lnTo>
                  <a:lnTo>
                    <a:pt x="411" y="453"/>
                  </a:lnTo>
                  <a:lnTo>
                    <a:pt x="425" y="452"/>
                  </a:lnTo>
                  <a:lnTo>
                    <a:pt x="438" y="452"/>
                  </a:lnTo>
                  <a:lnTo>
                    <a:pt x="453" y="451"/>
                  </a:lnTo>
                  <a:lnTo>
                    <a:pt x="466" y="450"/>
                  </a:lnTo>
                  <a:lnTo>
                    <a:pt x="479" y="449"/>
                  </a:lnTo>
                  <a:lnTo>
                    <a:pt x="493" y="449"/>
                  </a:lnTo>
                  <a:lnTo>
                    <a:pt x="506" y="448"/>
                  </a:lnTo>
                  <a:lnTo>
                    <a:pt x="520" y="447"/>
                  </a:lnTo>
                  <a:lnTo>
                    <a:pt x="534" y="446"/>
                  </a:lnTo>
                  <a:lnTo>
                    <a:pt x="548" y="445"/>
                  </a:lnTo>
                  <a:lnTo>
                    <a:pt x="562" y="444"/>
                  </a:lnTo>
                  <a:lnTo>
                    <a:pt x="578" y="443"/>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 name=""/>
            <p:cNvSpPr/>
            <p:nvPr/>
          </p:nvSpPr>
          <p:spPr>
            <a:xfrm rot="16212000">
              <a:off x="80280" y="3823560"/>
              <a:ext cx="576360" cy="324720"/>
            </a:xfrm>
            <a:custGeom>
              <a:avLst/>
              <a:gdLst/>
              <a:ahLst/>
              <a:rect l="l" t="t" r="r" b="b"/>
              <a:pathLst>
                <a:path w="1508" h="1154">
                  <a:moveTo>
                    <a:pt x="1508" y="114"/>
                  </a:moveTo>
                  <a:lnTo>
                    <a:pt x="1493" y="178"/>
                  </a:lnTo>
                  <a:lnTo>
                    <a:pt x="1480" y="242"/>
                  </a:lnTo>
                  <a:lnTo>
                    <a:pt x="1468" y="307"/>
                  </a:lnTo>
                  <a:lnTo>
                    <a:pt x="1455" y="372"/>
                  </a:lnTo>
                  <a:lnTo>
                    <a:pt x="1443" y="436"/>
                  </a:lnTo>
                  <a:lnTo>
                    <a:pt x="1432" y="502"/>
                  </a:lnTo>
                  <a:lnTo>
                    <a:pt x="1422" y="567"/>
                  </a:lnTo>
                  <a:lnTo>
                    <a:pt x="1411" y="632"/>
                  </a:lnTo>
                  <a:lnTo>
                    <a:pt x="1401" y="697"/>
                  </a:lnTo>
                  <a:lnTo>
                    <a:pt x="1392" y="763"/>
                  </a:lnTo>
                  <a:lnTo>
                    <a:pt x="1383" y="828"/>
                  </a:lnTo>
                  <a:lnTo>
                    <a:pt x="1374" y="893"/>
                  </a:lnTo>
                  <a:lnTo>
                    <a:pt x="1366" y="959"/>
                  </a:lnTo>
                  <a:lnTo>
                    <a:pt x="1358" y="1023"/>
                  </a:lnTo>
                  <a:lnTo>
                    <a:pt x="1351" y="1088"/>
                  </a:lnTo>
                  <a:lnTo>
                    <a:pt x="1345" y="1154"/>
                  </a:lnTo>
                  <a:lnTo>
                    <a:pt x="1344" y="1153"/>
                  </a:lnTo>
                  <a:lnTo>
                    <a:pt x="1342" y="1153"/>
                  </a:lnTo>
                  <a:lnTo>
                    <a:pt x="1339" y="1153"/>
                  </a:lnTo>
                  <a:lnTo>
                    <a:pt x="1334" y="1153"/>
                  </a:lnTo>
                  <a:lnTo>
                    <a:pt x="1329" y="1153"/>
                  </a:lnTo>
                  <a:lnTo>
                    <a:pt x="1324" y="1153"/>
                  </a:lnTo>
                  <a:lnTo>
                    <a:pt x="1317" y="1152"/>
                  </a:lnTo>
                  <a:lnTo>
                    <a:pt x="1311" y="1152"/>
                  </a:lnTo>
                  <a:lnTo>
                    <a:pt x="1304" y="1152"/>
                  </a:lnTo>
                  <a:lnTo>
                    <a:pt x="1297" y="1151"/>
                  </a:lnTo>
                  <a:lnTo>
                    <a:pt x="1289" y="1151"/>
                  </a:lnTo>
                  <a:lnTo>
                    <a:pt x="1283" y="1151"/>
                  </a:lnTo>
                  <a:lnTo>
                    <a:pt x="1276" y="1151"/>
                  </a:lnTo>
                  <a:lnTo>
                    <a:pt x="1270" y="1151"/>
                  </a:lnTo>
                  <a:lnTo>
                    <a:pt x="1264" y="1151"/>
                  </a:lnTo>
                  <a:lnTo>
                    <a:pt x="1260" y="1151"/>
                  </a:lnTo>
                  <a:lnTo>
                    <a:pt x="1254" y="1151"/>
                  </a:lnTo>
                  <a:lnTo>
                    <a:pt x="1247" y="1151"/>
                  </a:lnTo>
                  <a:lnTo>
                    <a:pt x="1241" y="1151"/>
                  </a:lnTo>
                  <a:lnTo>
                    <a:pt x="1234" y="1151"/>
                  </a:lnTo>
                  <a:lnTo>
                    <a:pt x="1227" y="1151"/>
                  </a:lnTo>
                  <a:lnTo>
                    <a:pt x="1219" y="1151"/>
                  </a:lnTo>
                  <a:lnTo>
                    <a:pt x="1211" y="1152"/>
                  </a:lnTo>
                  <a:lnTo>
                    <a:pt x="1204" y="1152"/>
                  </a:lnTo>
                  <a:lnTo>
                    <a:pt x="1198" y="1152"/>
                  </a:lnTo>
                  <a:lnTo>
                    <a:pt x="1192" y="1153"/>
                  </a:lnTo>
                  <a:lnTo>
                    <a:pt x="1186" y="1153"/>
                  </a:lnTo>
                  <a:lnTo>
                    <a:pt x="1181" y="1153"/>
                  </a:lnTo>
                  <a:lnTo>
                    <a:pt x="1177" y="1153"/>
                  </a:lnTo>
                  <a:lnTo>
                    <a:pt x="1174" y="1153"/>
                  </a:lnTo>
                  <a:lnTo>
                    <a:pt x="1172" y="1153"/>
                  </a:lnTo>
                  <a:lnTo>
                    <a:pt x="1172" y="1154"/>
                  </a:lnTo>
                  <a:lnTo>
                    <a:pt x="1179" y="1119"/>
                  </a:lnTo>
                  <a:lnTo>
                    <a:pt x="1186" y="1085"/>
                  </a:lnTo>
                  <a:lnTo>
                    <a:pt x="1193" y="1052"/>
                  </a:lnTo>
                  <a:lnTo>
                    <a:pt x="1199" y="1019"/>
                  </a:lnTo>
                  <a:lnTo>
                    <a:pt x="1205" y="987"/>
                  </a:lnTo>
                  <a:lnTo>
                    <a:pt x="1211" y="957"/>
                  </a:lnTo>
                  <a:lnTo>
                    <a:pt x="1217" y="925"/>
                  </a:lnTo>
                  <a:lnTo>
                    <a:pt x="1223" y="894"/>
                  </a:lnTo>
                  <a:lnTo>
                    <a:pt x="1228" y="863"/>
                  </a:lnTo>
                  <a:lnTo>
                    <a:pt x="1233" y="832"/>
                  </a:lnTo>
                  <a:lnTo>
                    <a:pt x="1238" y="802"/>
                  </a:lnTo>
                  <a:lnTo>
                    <a:pt x="1243" y="771"/>
                  </a:lnTo>
                  <a:lnTo>
                    <a:pt x="1248" y="739"/>
                  </a:lnTo>
                  <a:lnTo>
                    <a:pt x="1255" y="706"/>
                  </a:lnTo>
                  <a:lnTo>
                    <a:pt x="1260" y="673"/>
                  </a:lnTo>
                  <a:lnTo>
                    <a:pt x="1266" y="641"/>
                  </a:lnTo>
                  <a:lnTo>
                    <a:pt x="1259" y="640"/>
                  </a:lnTo>
                  <a:lnTo>
                    <a:pt x="1250" y="640"/>
                  </a:lnTo>
                  <a:lnTo>
                    <a:pt x="1241" y="640"/>
                  </a:lnTo>
                  <a:lnTo>
                    <a:pt x="1230" y="640"/>
                  </a:lnTo>
                  <a:lnTo>
                    <a:pt x="1218" y="640"/>
                  </a:lnTo>
                  <a:lnTo>
                    <a:pt x="1205" y="640"/>
                  </a:lnTo>
                  <a:lnTo>
                    <a:pt x="1191" y="640"/>
                  </a:lnTo>
                  <a:lnTo>
                    <a:pt x="1178" y="640"/>
                  </a:lnTo>
                  <a:lnTo>
                    <a:pt x="1162" y="639"/>
                  </a:lnTo>
                  <a:lnTo>
                    <a:pt x="1147" y="639"/>
                  </a:lnTo>
                  <a:lnTo>
                    <a:pt x="1132" y="639"/>
                  </a:lnTo>
                  <a:lnTo>
                    <a:pt x="1116" y="639"/>
                  </a:lnTo>
                  <a:lnTo>
                    <a:pt x="1102" y="639"/>
                  </a:lnTo>
                  <a:lnTo>
                    <a:pt x="1087" y="639"/>
                  </a:lnTo>
                  <a:lnTo>
                    <a:pt x="1072" y="639"/>
                  </a:lnTo>
                  <a:lnTo>
                    <a:pt x="1059" y="639"/>
                  </a:lnTo>
                  <a:lnTo>
                    <a:pt x="1047" y="639"/>
                  </a:lnTo>
                  <a:lnTo>
                    <a:pt x="1033" y="639"/>
                  </a:lnTo>
                  <a:lnTo>
                    <a:pt x="1021" y="639"/>
                  </a:lnTo>
                  <a:lnTo>
                    <a:pt x="1008" y="639"/>
                  </a:lnTo>
                  <a:lnTo>
                    <a:pt x="994" y="639"/>
                  </a:lnTo>
                  <a:lnTo>
                    <a:pt x="981" y="639"/>
                  </a:lnTo>
                  <a:lnTo>
                    <a:pt x="968" y="639"/>
                  </a:lnTo>
                  <a:lnTo>
                    <a:pt x="954" y="640"/>
                  </a:lnTo>
                  <a:lnTo>
                    <a:pt x="942" y="640"/>
                  </a:lnTo>
                  <a:lnTo>
                    <a:pt x="930" y="640"/>
                  </a:lnTo>
                  <a:lnTo>
                    <a:pt x="919" y="640"/>
                  </a:lnTo>
                  <a:lnTo>
                    <a:pt x="908" y="640"/>
                  </a:lnTo>
                  <a:lnTo>
                    <a:pt x="899" y="640"/>
                  </a:lnTo>
                  <a:lnTo>
                    <a:pt x="891" y="640"/>
                  </a:lnTo>
                  <a:lnTo>
                    <a:pt x="885" y="640"/>
                  </a:lnTo>
                  <a:lnTo>
                    <a:pt x="880" y="641"/>
                  </a:lnTo>
                  <a:lnTo>
                    <a:pt x="874" y="672"/>
                  </a:lnTo>
                  <a:lnTo>
                    <a:pt x="870" y="705"/>
                  </a:lnTo>
                  <a:lnTo>
                    <a:pt x="865" y="737"/>
                  </a:lnTo>
                  <a:lnTo>
                    <a:pt x="861" y="768"/>
                  </a:lnTo>
                  <a:lnTo>
                    <a:pt x="857" y="800"/>
                  </a:lnTo>
                  <a:lnTo>
                    <a:pt x="853" y="830"/>
                  </a:lnTo>
                  <a:lnTo>
                    <a:pt x="849" y="861"/>
                  </a:lnTo>
                  <a:lnTo>
                    <a:pt x="845" y="892"/>
                  </a:lnTo>
                  <a:lnTo>
                    <a:pt x="841" y="924"/>
                  </a:lnTo>
                  <a:lnTo>
                    <a:pt x="837" y="955"/>
                  </a:lnTo>
                  <a:lnTo>
                    <a:pt x="832" y="986"/>
                  </a:lnTo>
                  <a:lnTo>
                    <a:pt x="828" y="1018"/>
                  </a:lnTo>
                  <a:lnTo>
                    <a:pt x="824" y="1051"/>
                  </a:lnTo>
                  <a:lnTo>
                    <a:pt x="821" y="1085"/>
                  </a:lnTo>
                  <a:lnTo>
                    <a:pt x="817" y="1119"/>
                  </a:lnTo>
                  <a:lnTo>
                    <a:pt x="814" y="1154"/>
                  </a:lnTo>
                  <a:lnTo>
                    <a:pt x="813" y="1153"/>
                  </a:lnTo>
                  <a:lnTo>
                    <a:pt x="811" y="1153"/>
                  </a:lnTo>
                  <a:lnTo>
                    <a:pt x="808" y="1153"/>
                  </a:lnTo>
                  <a:lnTo>
                    <a:pt x="804" y="1153"/>
                  </a:lnTo>
                  <a:lnTo>
                    <a:pt x="799" y="1153"/>
                  </a:lnTo>
                  <a:lnTo>
                    <a:pt x="794" y="1153"/>
                  </a:lnTo>
                  <a:lnTo>
                    <a:pt x="786" y="1152"/>
                  </a:lnTo>
                  <a:lnTo>
                    <a:pt x="780" y="1152"/>
                  </a:lnTo>
                  <a:lnTo>
                    <a:pt x="773" y="1152"/>
                  </a:lnTo>
                  <a:lnTo>
                    <a:pt x="766" y="1151"/>
                  </a:lnTo>
                  <a:lnTo>
                    <a:pt x="759" y="1151"/>
                  </a:lnTo>
                  <a:lnTo>
                    <a:pt x="753" y="1151"/>
                  </a:lnTo>
                  <a:lnTo>
                    <a:pt x="745" y="1151"/>
                  </a:lnTo>
                  <a:lnTo>
                    <a:pt x="739" y="1151"/>
                  </a:lnTo>
                  <a:lnTo>
                    <a:pt x="733" y="1151"/>
                  </a:lnTo>
                  <a:lnTo>
                    <a:pt x="729" y="1151"/>
                  </a:lnTo>
                  <a:lnTo>
                    <a:pt x="723" y="1151"/>
                  </a:lnTo>
                  <a:lnTo>
                    <a:pt x="717" y="1151"/>
                  </a:lnTo>
                  <a:lnTo>
                    <a:pt x="711" y="1151"/>
                  </a:lnTo>
                  <a:lnTo>
                    <a:pt x="703" y="1151"/>
                  </a:lnTo>
                  <a:lnTo>
                    <a:pt x="696" y="1151"/>
                  </a:lnTo>
                  <a:lnTo>
                    <a:pt x="688" y="1151"/>
                  </a:lnTo>
                  <a:lnTo>
                    <a:pt x="681" y="1152"/>
                  </a:lnTo>
                  <a:lnTo>
                    <a:pt x="674" y="1152"/>
                  </a:lnTo>
                  <a:lnTo>
                    <a:pt x="668" y="1152"/>
                  </a:lnTo>
                  <a:lnTo>
                    <a:pt x="661" y="1153"/>
                  </a:lnTo>
                  <a:lnTo>
                    <a:pt x="655" y="1153"/>
                  </a:lnTo>
                  <a:lnTo>
                    <a:pt x="650" y="1153"/>
                  </a:lnTo>
                  <a:lnTo>
                    <a:pt x="646" y="1153"/>
                  </a:lnTo>
                  <a:lnTo>
                    <a:pt x="643" y="1153"/>
                  </a:lnTo>
                  <a:lnTo>
                    <a:pt x="641" y="1153"/>
                  </a:lnTo>
                  <a:lnTo>
                    <a:pt x="641" y="1154"/>
                  </a:lnTo>
                  <a:lnTo>
                    <a:pt x="642" y="1146"/>
                  </a:lnTo>
                  <a:lnTo>
                    <a:pt x="643" y="1139"/>
                  </a:lnTo>
                  <a:lnTo>
                    <a:pt x="645" y="1132"/>
                  </a:lnTo>
                  <a:lnTo>
                    <a:pt x="646" y="1125"/>
                  </a:lnTo>
                  <a:lnTo>
                    <a:pt x="648" y="1118"/>
                  </a:lnTo>
                  <a:lnTo>
                    <a:pt x="649" y="1111"/>
                  </a:lnTo>
                  <a:lnTo>
                    <a:pt x="651" y="1103"/>
                  </a:lnTo>
                  <a:lnTo>
                    <a:pt x="652" y="1096"/>
                  </a:lnTo>
                  <a:lnTo>
                    <a:pt x="654" y="1089"/>
                  </a:lnTo>
                  <a:lnTo>
                    <a:pt x="655" y="1082"/>
                  </a:lnTo>
                  <a:lnTo>
                    <a:pt x="657" y="1075"/>
                  </a:lnTo>
                  <a:lnTo>
                    <a:pt x="658" y="1067"/>
                  </a:lnTo>
                  <a:lnTo>
                    <a:pt x="659" y="1060"/>
                  </a:lnTo>
                  <a:lnTo>
                    <a:pt x="661" y="1053"/>
                  </a:lnTo>
                  <a:lnTo>
                    <a:pt x="662" y="1046"/>
                  </a:lnTo>
                  <a:lnTo>
                    <a:pt x="664" y="1040"/>
                  </a:lnTo>
                  <a:lnTo>
                    <a:pt x="659" y="1039"/>
                  </a:lnTo>
                  <a:lnTo>
                    <a:pt x="654" y="1039"/>
                  </a:lnTo>
                  <a:lnTo>
                    <a:pt x="650" y="1039"/>
                  </a:lnTo>
                  <a:lnTo>
                    <a:pt x="645" y="1039"/>
                  </a:lnTo>
                  <a:lnTo>
                    <a:pt x="640" y="1039"/>
                  </a:lnTo>
                  <a:lnTo>
                    <a:pt x="635" y="1039"/>
                  </a:lnTo>
                  <a:lnTo>
                    <a:pt x="630" y="1039"/>
                  </a:lnTo>
                  <a:lnTo>
                    <a:pt x="624" y="1039"/>
                  </a:lnTo>
                  <a:lnTo>
                    <a:pt x="619" y="1039"/>
                  </a:lnTo>
                  <a:lnTo>
                    <a:pt x="614" y="1039"/>
                  </a:lnTo>
                  <a:lnTo>
                    <a:pt x="610" y="1039"/>
                  </a:lnTo>
                  <a:lnTo>
                    <a:pt x="606" y="1039"/>
                  </a:lnTo>
                  <a:lnTo>
                    <a:pt x="602" y="1039"/>
                  </a:lnTo>
                  <a:lnTo>
                    <a:pt x="598" y="1039"/>
                  </a:lnTo>
                  <a:lnTo>
                    <a:pt x="595" y="1039"/>
                  </a:lnTo>
                  <a:lnTo>
                    <a:pt x="592" y="1039"/>
                  </a:lnTo>
                  <a:lnTo>
                    <a:pt x="586" y="1039"/>
                  </a:lnTo>
                  <a:lnTo>
                    <a:pt x="579" y="1039"/>
                  </a:lnTo>
                  <a:lnTo>
                    <a:pt x="572" y="1039"/>
                  </a:lnTo>
                  <a:lnTo>
                    <a:pt x="565" y="1039"/>
                  </a:lnTo>
                  <a:lnTo>
                    <a:pt x="558" y="1039"/>
                  </a:lnTo>
                  <a:lnTo>
                    <a:pt x="550" y="1039"/>
                  </a:lnTo>
                  <a:lnTo>
                    <a:pt x="543" y="1039"/>
                  </a:lnTo>
                  <a:lnTo>
                    <a:pt x="535" y="1040"/>
                  </a:lnTo>
                  <a:lnTo>
                    <a:pt x="528" y="1040"/>
                  </a:lnTo>
                  <a:lnTo>
                    <a:pt x="522" y="1040"/>
                  </a:lnTo>
                  <a:lnTo>
                    <a:pt x="516" y="1040"/>
                  </a:lnTo>
                  <a:lnTo>
                    <a:pt x="511" y="1040"/>
                  </a:lnTo>
                  <a:lnTo>
                    <a:pt x="506" y="1040"/>
                  </a:lnTo>
                  <a:lnTo>
                    <a:pt x="503" y="1040"/>
                  </a:lnTo>
                  <a:lnTo>
                    <a:pt x="501" y="1040"/>
                  </a:lnTo>
                  <a:lnTo>
                    <a:pt x="501" y="1041"/>
                  </a:lnTo>
                  <a:lnTo>
                    <a:pt x="486" y="1009"/>
                  </a:lnTo>
                  <a:lnTo>
                    <a:pt x="473" y="977"/>
                  </a:lnTo>
                  <a:lnTo>
                    <a:pt x="459" y="945"/>
                  </a:lnTo>
                  <a:lnTo>
                    <a:pt x="443" y="912"/>
                  </a:lnTo>
                  <a:lnTo>
                    <a:pt x="428" y="879"/>
                  </a:lnTo>
                  <a:lnTo>
                    <a:pt x="412" y="846"/>
                  </a:lnTo>
                  <a:lnTo>
                    <a:pt x="397" y="813"/>
                  </a:lnTo>
                  <a:lnTo>
                    <a:pt x="382" y="780"/>
                  </a:lnTo>
                  <a:lnTo>
                    <a:pt x="366" y="747"/>
                  </a:lnTo>
                  <a:lnTo>
                    <a:pt x="351" y="715"/>
                  </a:lnTo>
                  <a:lnTo>
                    <a:pt x="336" y="684"/>
                  </a:lnTo>
                  <a:lnTo>
                    <a:pt x="321" y="654"/>
                  </a:lnTo>
                  <a:lnTo>
                    <a:pt x="307" y="624"/>
                  </a:lnTo>
                  <a:lnTo>
                    <a:pt x="294" y="596"/>
                  </a:lnTo>
                  <a:lnTo>
                    <a:pt x="280" y="570"/>
                  </a:lnTo>
                  <a:lnTo>
                    <a:pt x="269" y="545"/>
                  </a:lnTo>
                  <a:lnTo>
                    <a:pt x="267" y="544"/>
                  </a:lnTo>
                  <a:lnTo>
                    <a:pt x="265" y="544"/>
                  </a:lnTo>
                  <a:lnTo>
                    <a:pt x="264" y="544"/>
                  </a:lnTo>
                  <a:lnTo>
                    <a:pt x="262" y="544"/>
                  </a:lnTo>
                  <a:lnTo>
                    <a:pt x="260" y="544"/>
                  </a:lnTo>
                  <a:lnTo>
                    <a:pt x="259" y="543"/>
                  </a:lnTo>
                  <a:lnTo>
                    <a:pt x="257" y="543"/>
                  </a:lnTo>
                  <a:lnTo>
                    <a:pt x="255" y="543"/>
                  </a:lnTo>
                  <a:lnTo>
                    <a:pt x="253" y="542"/>
                  </a:lnTo>
                  <a:lnTo>
                    <a:pt x="251" y="542"/>
                  </a:lnTo>
                  <a:lnTo>
                    <a:pt x="250" y="541"/>
                  </a:lnTo>
                  <a:lnTo>
                    <a:pt x="247" y="541"/>
                  </a:lnTo>
                  <a:lnTo>
                    <a:pt x="245" y="541"/>
                  </a:lnTo>
                  <a:lnTo>
                    <a:pt x="244" y="541"/>
                  </a:lnTo>
                  <a:lnTo>
                    <a:pt x="242" y="541"/>
                  </a:lnTo>
                  <a:lnTo>
                    <a:pt x="241" y="541"/>
                  </a:lnTo>
                  <a:lnTo>
                    <a:pt x="236" y="571"/>
                  </a:lnTo>
                  <a:lnTo>
                    <a:pt x="232" y="602"/>
                  </a:lnTo>
                  <a:lnTo>
                    <a:pt x="227" y="632"/>
                  </a:lnTo>
                  <a:lnTo>
                    <a:pt x="223" y="664"/>
                  </a:lnTo>
                  <a:lnTo>
                    <a:pt x="219" y="695"/>
                  </a:lnTo>
                  <a:lnTo>
                    <a:pt x="214" y="726"/>
                  </a:lnTo>
                  <a:lnTo>
                    <a:pt x="210" y="758"/>
                  </a:lnTo>
                  <a:lnTo>
                    <a:pt x="205" y="788"/>
                  </a:lnTo>
                  <a:lnTo>
                    <a:pt x="201" y="820"/>
                  </a:lnTo>
                  <a:lnTo>
                    <a:pt x="197" y="851"/>
                  </a:lnTo>
                  <a:lnTo>
                    <a:pt x="193" y="883"/>
                  </a:lnTo>
                  <a:lnTo>
                    <a:pt x="188" y="915"/>
                  </a:lnTo>
                  <a:lnTo>
                    <a:pt x="184" y="945"/>
                  </a:lnTo>
                  <a:lnTo>
                    <a:pt x="180" y="977"/>
                  </a:lnTo>
                  <a:lnTo>
                    <a:pt x="176" y="1009"/>
                  </a:lnTo>
                  <a:lnTo>
                    <a:pt x="173" y="1041"/>
                  </a:lnTo>
                  <a:lnTo>
                    <a:pt x="172" y="1040"/>
                  </a:lnTo>
                  <a:lnTo>
                    <a:pt x="170" y="1040"/>
                  </a:lnTo>
                  <a:lnTo>
                    <a:pt x="167" y="1040"/>
                  </a:lnTo>
                  <a:lnTo>
                    <a:pt x="162" y="1040"/>
                  </a:lnTo>
                  <a:lnTo>
                    <a:pt x="157" y="1039"/>
                  </a:lnTo>
                  <a:lnTo>
                    <a:pt x="152" y="1039"/>
                  </a:lnTo>
                  <a:lnTo>
                    <a:pt x="145" y="1038"/>
                  </a:lnTo>
                  <a:lnTo>
                    <a:pt x="139" y="1038"/>
                  </a:lnTo>
                  <a:lnTo>
                    <a:pt x="132" y="1038"/>
                  </a:lnTo>
                  <a:lnTo>
                    <a:pt x="125" y="1037"/>
                  </a:lnTo>
                  <a:lnTo>
                    <a:pt x="117" y="1037"/>
                  </a:lnTo>
                  <a:lnTo>
                    <a:pt x="111" y="1036"/>
                  </a:lnTo>
                  <a:lnTo>
                    <a:pt x="104" y="1036"/>
                  </a:lnTo>
                  <a:lnTo>
                    <a:pt x="98" y="1036"/>
                  </a:lnTo>
                  <a:lnTo>
                    <a:pt x="92" y="1036"/>
                  </a:lnTo>
                  <a:lnTo>
                    <a:pt x="88" y="1036"/>
                  </a:lnTo>
                  <a:lnTo>
                    <a:pt x="82" y="1036"/>
                  </a:lnTo>
                  <a:lnTo>
                    <a:pt x="75" y="1036"/>
                  </a:lnTo>
                  <a:lnTo>
                    <a:pt x="69" y="1036"/>
                  </a:lnTo>
                  <a:lnTo>
                    <a:pt x="62" y="1036"/>
                  </a:lnTo>
                  <a:lnTo>
                    <a:pt x="55" y="1037"/>
                  </a:lnTo>
                  <a:lnTo>
                    <a:pt x="47" y="1037"/>
                  </a:lnTo>
                  <a:lnTo>
                    <a:pt x="40" y="1038"/>
                  </a:lnTo>
                  <a:lnTo>
                    <a:pt x="32" y="1038"/>
                  </a:lnTo>
                  <a:lnTo>
                    <a:pt x="26" y="1038"/>
                  </a:lnTo>
                  <a:lnTo>
                    <a:pt x="20" y="1039"/>
                  </a:lnTo>
                  <a:lnTo>
                    <a:pt x="14" y="1039"/>
                  </a:lnTo>
                  <a:lnTo>
                    <a:pt x="9" y="1040"/>
                  </a:lnTo>
                  <a:lnTo>
                    <a:pt x="5" y="1040"/>
                  </a:lnTo>
                  <a:lnTo>
                    <a:pt x="2" y="1040"/>
                  </a:lnTo>
                  <a:lnTo>
                    <a:pt x="0" y="1040"/>
                  </a:lnTo>
                  <a:lnTo>
                    <a:pt x="0" y="1041"/>
                  </a:lnTo>
                  <a:lnTo>
                    <a:pt x="13" y="976"/>
                  </a:lnTo>
                  <a:lnTo>
                    <a:pt x="26" y="911"/>
                  </a:lnTo>
                  <a:lnTo>
                    <a:pt x="39" y="847"/>
                  </a:lnTo>
                  <a:lnTo>
                    <a:pt x="51" y="782"/>
                  </a:lnTo>
                  <a:lnTo>
                    <a:pt x="62" y="717"/>
                  </a:lnTo>
                  <a:lnTo>
                    <a:pt x="73" y="652"/>
                  </a:lnTo>
                  <a:lnTo>
                    <a:pt x="84" y="586"/>
                  </a:lnTo>
                  <a:lnTo>
                    <a:pt x="94" y="522"/>
                  </a:lnTo>
                  <a:lnTo>
                    <a:pt x="104" y="456"/>
                  </a:lnTo>
                  <a:lnTo>
                    <a:pt x="113" y="390"/>
                  </a:lnTo>
                  <a:lnTo>
                    <a:pt x="123" y="325"/>
                  </a:lnTo>
                  <a:lnTo>
                    <a:pt x="131" y="260"/>
                  </a:lnTo>
                  <a:lnTo>
                    <a:pt x="139" y="194"/>
                  </a:lnTo>
                  <a:lnTo>
                    <a:pt x="147" y="130"/>
                  </a:lnTo>
                  <a:lnTo>
                    <a:pt x="154" y="65"/>
                  </a:lnTo>
                  <a:lnTo>
                    <a:pt x="161" y="0"/>
                  </a:lnTo>
                  <a:lnTo>
                    <a:pt x="162" y="0"/>
                  </a:lnTo>
                  <a:lnTo>
                    <a:pt x="166" y="0"/>
                  </a:lnTo>
                  <a:lnTo>
                    <a:pt x="171" y="0"/>
                  </a:lnTo>
                  <a:lnTo>
                    <a:pt x="178" y="0"/>
                  </a:lnTo>
                  <a:lnTo>
                    <a:pt x="186" y="0"/>
                  </a:lnTo>
                  <a:lnTo>
                    <a:pt x="195" y="0"/>
                  </a:lnTo>
                  <a:lnTo>
                    <a:pt x="205" y="1"/>
                  </a:lnTo>
                  <a:lnTo>
                    <a:pt x="216" y="1"/>
                  </a:lnTo>
                  <a:lnTo>
                    <a:pt x="227" y="1"/>
                  </a:lnTo>
                  <a:lnTo>
                    <a:pt x="239" y="2"/>
                  </a:lnTo>
                  <a:lnTo>
                    <a:pt x="251" y="2"/>
                  </a:lnTo>
                  <a:lnTo>
                    <a:pt x="262" y="2"/>
                  </a:lnTo>
                  <a:lnTo>
                    <a:pt x="272" y="2"/>
                  </a:lnTo>
                  <a:lnTo>
                    <a:pt x="282" y="2"/>
                  </a:lnTo>
                  <a:lnTo>
                    <a:pt x="291" y="2"/>
                  </a:lnTo>
                  <a:lnTo>
                    <a:pt x="299" y="3"/>
                  </a:lnTo>
                  <a:lnTo>
                    <a:pt x="435" y="0"/>
                  </a:lnTo>
                  <a:lnTo>
                    <a:pt x="458" y="0"/>
                  </a:lnTo>
                  <a:lnTo>
                    <a:pt x="481" y="1"/>
                  </a:lnTo>
                  <a:lnTo>
                    <a:pt x="506" y="3"/>
                  </a:lnTo>
                  <a:lnTo>
                    <a:pt x="529" y="6"/>
                  </a:lnTo>
                  <a:lnTo>
                    <a:pt x="554" y="12"/>
                  </a:lnTo>
                  <a:lnTo>
                    <a:pt x="577" y="19"/>
                  </a:lnTo>
                  <a:lnTo>
                    <a:pt x="600" y="27"/>
                  </a:lnTo>
                  <a:lnTo>
                    <a:pt x="621" y="37"/>
                  </a:lnTo>
                  <a:lnTo>
                    <a:pt x="641" y="51"/>
                  </a:lnTo>
                  <a:lnTo>
                    <a:pt x="659" y="65"/>
                  </a:lnTo>
                  <a:lnTo>
                    <a:pt x="676" y="82"/>
                  </a:lnTo>
                  <a:lnTo>
                    <a:pt x="690" y="102"/>
                  </a:lnTo>
                  <a:lnTo>
                    <a:pt x="701" y="124"/>
                  </a:lnTo>
                  <a:lnTo>
                    <a:pt x="710" y="150"/>
                  </a:lnTo>
                  <a:lnTo>
                    <a:pt x="716" y="179"/>
                  </a:lnTo>
                  <a:lnTo>
                    <a:pt x="718" y="211"/>
                  </a:lnTo>
                  <a:lnTo>
                    <a:pt x="716" y="249"/>
                  </a:lnTo>
                  <a:lnTo>
                    <a:pt x="710" y="285"/>
                  </a:lnTo>
                  <a:lnTo>
                    <a:pt x="700" y="317"/>
                  </a:lnTo>
                  <a:lnTo>
                    <a:pt x="688" y="347"/>
                  </a:lnTo>
                  <a:lnTo>
                    <a:pt x="674" y="375"/>
                  </a:lnTo>
                  <a:lnTo>
                    <a:pt x="656" y="400"/>
                  </a:lnTo>
                  <a:lnTo>
                    <a:pt x="638" y="423"/>
                  </a:lnTo>
                  <a:lnTo>
                    <a:pt x="617" y="444"/>
                  </a:lnTo>
                  <a:lnTo>
                    <a:pt x="596" y="462"/>
                  </a:lnTo>
                  <a:lnTo>
                    <a:pt x="572" y="477"/>
                  </a:lnTo>
                  <a:lnTo>
                    <a:pt x="550" y="492"/>
                  </a:lnTo>
                  <a:lnTo>
                    <a:pt x="526" y="504"/>
                  </a:lnTo>
                  <a:lnTo>
                    <a:pt x="503" y="513"/>
                  </a:lnTo>
                  <a:lnTo>
                    <a:pt x="479" y="522"/>
                  </a:lnTo>
                  <a:lnTo>
                    <a:pt x="458" y="528"/>
                  </a:lnTo>
                  <a:lnTo>
                    <a:pt x="437" y="533"/>
                  </a:lnTo>
                  <a:lnTo>
                    <a:pt x="449" y="558"/>
                  </a:lnTo>
                  <a:lnTo>
                    <a:pt x="462" y="586"/>
                  </a:lnTo>
                  <a:lnTo>
                    <a:pt x="476" y="614"/>
                  </a:lnTo>
                  <a:lnTo>
                    <a:pt x="489" y="644"/>
                  </a:lnTo>
                  <a:lnTo>
                    <a:pt x="504" y="673"/>
                  </a:lnTo>
                  <a:lnTo>
                    <a:pt x="519" y="703"/>
                  </a:lnTo>
                  <a:lnTo>
                    <a:pt x="533" y="735"/>
                  </a:lnTo>
                  <a:lnTo>
                    <a:pt x="549" y="766"/>
                  </a:lnTo>
                  <a:lnTo>
                    <a:pt x="564" y="797"/>
                  </a:lnTo>
                  <a:lnTo>
                    <a:pt x="579" y="828"/>
                  </a:lnTo>
                  <a:lnTo>
                    <a:pt x="595" y="859"/>
                  </a:lnTo>
                  <a:lnTo>
                    <a:pt x="610" y="890"/>
                  </a:lnTo>
                  <a:lnTo>
                    <a:pt x="626" y="921"/>
                  </a:lnTo>
                  <a:lnTo>
                    <a:pt x="641" y="950"/>
                  </a:lnTo>
                  <a:lnTo>
                    <a:pt x="655" y="979"/>
                  </a:lnTo>
                  <a:lnTo>
                    <a:pt x="671" y="1008"/>
                  </a:lnTo>
                  <a:lnTo>
                    <a:pt x="681" y="953"/>
                  </a:lnTo>
                  <a:lnTo>
                    <a:pt x="691" y="897"/>
                  </a:lnTo>
                  <a:lnTo>
                    <a:pt x="701" y="841"/>
                  </a:lnTo>
                  <a:lnTo>
                    <a:pt x="711" y="785"/>
                  </a:lnTo>
                  <a:lnTo>
                    <a:pt x="721" y="730"/>
                  </a:lnTo>
                  <a:lnTo>
                    <a:pt x="729" y="673"/>
                  </a:lnTo>
                  <a:lnTo>
                    <a:pt x="738" y="618"/>
                  </a:lnTo>
                  <a:lnTo>
                    <a:pt x="746" y="562"/>
                  </a:lnTo>
                  <a:lnTo>
                    <a:pt x="755" y="506"/>
                  </a:lnTo>
                  <a:lnTo>
                    <a:pt x="763" y="450"/>
                  </a:lnTo>
                  <a:lnTo>
                    <a:pt x="770" y="393"/>
                  </a:lnTo>
                  <a:lnTo>
                    <a:pt x="777" y="338"/>
                  </a:lnTo>
                  <a:lnTo>
                    <a:pt x="783" y="281"/>
                  </a:lnTo>
                  <a:lnTo>
                    <a:pt x="790" y="225"/>
                  </a:lnTo>
                  <a:lnTo>
                    <a:pt x="797" y="170"/>
                  </a:lnTo>
                  <a:lnTo>
                    <a:pt x="803" y="114"/>
                  </a:lnTo>
                  <a:lnTo>
                    <a:pt x="805" y="114"/>
                  </a:lnTo>
                  <a:lnTo>
                    <a:pt x="808" y="114"/>
                  </a:lnTo>
                  <a:lnTo>
                    <a:pt x="812" y="114"/>
                  </a:lnTo>
                  <a:lnTo>
                    <a:pt x="817" y="115"/>
                  </a:lnTo>
                  <a:lnTo>
                    <a:pt x="822" y="115"/>
                  </a:lnTo>
                  <a:lnTo>
                    <a:pt x="829" y="116"/>
                  </a:lnTo>
                  <a:lnTo>
                    <a:pt x="836" y="117"/>
                  </a:lnTo>
                  <a:lnTo>
                    <a:pt x="843" y="117"/>
                  </a:lnTo>
                  <a:lnTo>
                    <a:pt x="850" y="118"/>
                  </a:lnTo>
                  <a:lnTo>
                    <a:pt x="857" y="118"/>
                  </a:lnTo>
                  <a:lnTo>
                    <a:pt x="863" y="119"/>
                  </a:lnTo>
                  <a:lnTo>
                    <a:pt x="870" y="119"/>
                  </a:lnTo>
                  <a:lnTo>
                    <a:pt x="877" y="119"/>
                  </a:lnTo>
                  <a:lnTo>
                    <a:pt x="883" y="119"/>
                  </a:lnTo>
                  <a:lnTo>
                    <a:pt x="888" y="120"/>
                  </a:lnTo>
                  <a:lnTo>
                    <a:pt x="893" y="119"/>
                  </a:lnTo>
                  <a:lnTo>
                    <a:pt x="899" y="119"/>
                  </a:lnTo>
                  <a:lnTo>
                    <a:pt x="905" y="119"/>
                  </a:lnTo>
                  <a:lnTo>
                    <a:pt x="912" y="119"/>
                  </a:lnTo>
                  <a:lnTo>
                    <a:pt x="920" y="118"/>
                  </a:lnTo>
                  <a:lnTo>
                    <a:pt x="928" y="118"/>
                  </a:lnTo>
                  <a:lnTo>
                    <a:pt x="935" y="117"/>
                  </a:lnTo>
                  <a:lnTo>
                    <a:pt x="942" y="117"/>
                  </a:lnTo>
                  <a:lnTo>
                    <a:pt x="948" y="116"/>
                  </a:lnTo>
                  <a:lnTo>
                    <a:pt x="954" y="115"/>
                  </a:lnTo>
                  <a:lnTo>
                    <a:pt x="961" y="115"/>
                  </a:lnTo>
                  <a:lnTo>
                    <a:pt x="966" y="114"/>
                  </a:lnTo>
                  <a:lnTo>
                    <a:pt x="970" y="114"/>
                  </a:lnTo>
                  <a:lnTo>
                    <a:pt x="973" y="114"/>
                  </a:lnTo>
                  <a:lnTo>
                    <a:pt x="975" y="114"/>
                  </a:lnTo>
                  <a:lnTo>
                    <a:pt x="976" y="114"/>
                  </a:lnTo>
                  <a:lnTo>
                    <a:pt x="969" y="143"/>
                  </a:lnTo>
                  <a:lnTo>
                    <a:pt x="963" y="172"/>
                  </a:lnTo>
                  <a:lnTo>
                    <a:pt x="956" y="200"/>
                  </a:lnTo>
                  <a:lnTo>
                    <a:pt x="951" y="227"/>
                  </a:lnTo>
                  <a:lnTo>
                    <a:pt x="946" y="255"/>
                  </a:lnTo>
                  <a:lnTo>
                    <a:pt x="941" y="281"/>
                  </a:lnTo>
                  <a:lnTo>
                    <a:pt x="936" y="307"/>
                  </a:lnTo>
                  <a:lnTo>
                    <a:pt x="931" y="334"/>
                  </a:lnTo>
                  <a:lnTo>
                    <a:pt x="927" y="359"/>
                  </a:lnTo>
                  <a:lnTo>
                    <a:pt x="922" y="386"/>
                  </a:lnTo>
                  <a:lnTo>
                    <a:pt x="917" y="412"/>
                  </a:lnTo>
                  <a:lnTo>
                    <a:pt x="913" y="438"/>
                  </a:lnTo>
                  <a:lnTo>
                    <a:pt x="909" y="466"/>
                  </a:lnTo>
                  <a:lnTo>
                    <a:pt x="904" y="493"/>
                  </a:lnTo>
                  <a:lnTo>
                    <a:pt x="900" y="522"/>
                  </a:lnTo>
                  <a:lnTo>
                    <a:pt x="896" y="550"/>
                  </a:lnTo>
                  <a:lnTo>
                    <a:pt x="901" y="550"/>
                  </a:lnTo>
                  <a:lnTo>
                    <a:pt x="907" y="550"/>
                  </a:lnTo>
                  <a:lnTo>
                    <a:pt x="914" y="550"/>
                  </a:lnTo>
                  <a:lnTo>
                    <a:pt x="924" y="550"/>
                  </a:lnTo>
                  <a:lnTo>
                    <a:pt x="933" y="550"/>
                  </a:lnTo>
                  <a:lnTo>
                    <a:pt x="942" y="551"/>
                  </a:lnTo>
                  <a:lnTo>
                    <a:pt x="953" y="551"/>
                  </a:lnTo>
                  <a:lnTo>
                    <a:pt x="965" y="551"/>
                  </a:lnTo>
                  <a:lnTo>
                    <a:pt x="976" y="552"/>
                  </a:lnTo>
                  <a:lnTo>
                    <a:pt x="987" y="552"/>
                  </a:lnTo>
                  <a:lnTo>
                    <a:pt x="999" y="552"/>
                  </a:lnTo>
                  <a:lnTo>
                    <a:pt x="1012" y="553"/>
                  </a:lnTo>
                  <a:lnTo>
                    <a:pt x="1023" y="553"/>
                  </a:lnTo>
                  <a:lnTo>
                    <a:pt x="1034" y="554"/>
                  </a:lnTo>
                  <a:lnTo>
                    <a:pt x="1046" y="554"/>
                  </a:lnTo>
                  <a:lnTo>
                    <a:pt x="1057" y="555"/>
                  </a:lnTo>
                  <a:lnTo>
                    <a:pt x="1071" y="554"/>
                  </a:lnTo>
                  <a:lnTo>
                    <a:pt x="1087" y="554"/>
                  </a:lnTo>
                  <a:lnTo>
                    <a:pt x="1103" y="554"/>
                  </a:lnTo>
                  <a:lnTo>
                    <a:pt x="1119" y="554"/>
                  </a:lnTo>
                  <a:lnTo>
                    <a:pt x="1137" y="553"/>
                  </a:lnTo>
                  <a:lnTo>
                    <a:pt x="1153" y="553"/>
                  </a:lnTo>
                  <a:lnTo>
                    <a:pt x="1169" y="552"/>
                  </a:lnTo>
                  <a:lnTo>
                    <a:pt x="1186" y="552"/>
                  </a:lnTo>
                  <a:lnTo>
                    <a:pt x="1201" y="552"/>
                  </a:lnTo>
                  <a:lnTo>
                    <a:pt x="1217" y="551"/>
                  </a:lnTo>
                  <a:lnTo>
                    <a:pt x="1230" y="551"/>
                  </a:lnTo>
                  <a:lnTo>
                    <a:pt x="1243" y="550"/>
                  </a:lnTo>
                  <a:lnTo>
                    <a:pt x="1255" y="550"/>
                  </a:lnTo>
                  <a:lnTo>
                    <a:pt x="1265" y="550"/>
                  </a:lnTo>
                  <a:lnTo>
                    <a:pt x="1272" y="550"/>
                  </a:lnTo>
                  <a:lnTo>
                    <a:pt x="1279" y="550"/>
                  </a:lnTo>
                  <a:lnTo>
                    <a:pt x="1282" y="522"/>
                  </a:lnTo>
                  <a:lnTo>
                    <a:pt x="1286" y="493"/>
                  </a:lnTo>
                  <a:lnTo>
                    <a:pt x="1289" y="466"/>
                  </a:lnTo>
                  <a:lnTo>
                    <a:pt x="1293" y="438"/>
                  </a:lnTo>
                  <a:lnTo>
                    <a:pt x="1297" y="412"/>
                  </a:lnTo>
                  <a:lnTo>
                    <a:pt x="1301" y="386"/>
                  </a:lnTo>
                  <a:lnTo>
                    <a:pt x="1304" y="359"/>
                  </a:lnTo>
                  <a:lnTo>
                    <a:pt x="1308" y="334"/>
                  </a:lnTo>
                  <a:lnTo>
                    <a:pt x="1311" y="307"/>
                  </a:lnTo>
                  <a:lnTo>
                    <a:pt x="1314" y="281"/>
                  </a:lnTo>
                  <a:lnTo>
                    <a:pt x="1318" y="255"/>
                  </a:lnTo>
                  <a:lnTo>
                    <a:pt x="1321" y="227"/>
                  </a:lnTo>
                  <a:lnTo>
                    <a:pt x="1324" y="200"/>
                  </a:lnTo>
                  <a:lnTo>
                    <a:pt x="1327" y="172"/>
                  </a:lnTo>
                  <a:lnTo>
                    <a:pt x="1330" y="143"/>
                  </a:lnTo>
                  <a:lnTo>
                    <a:pt x="1334" y="114"/>
                  </a:lnTo>
                  <a:lnTo>
                    <a:pt x="1336" y="114"/>
                  </a:lnTo>
                  <a:lnTo>
                    <a:pt x="1340" y="114"/>
                  </a:lnTo>
                  <a:lnTo>
                    <a:pt x="1344" y="114"/>
                  </a:lnTo>
                  <a:lnTo>
                    <a:pt x="1349" y="115"/>
                  </a:lnTo>
                  <a:lnTo>
                    <a:pt x="1354" y="115"/>
                  </a:lnTo>
                  <a:lnTo>
                    <a:pt x="1361" y="116"/>
                  </a:lnTo>
                  <a:lnTo>
                    <a:pt x="1367" y="117"/>
                  </a:lnTo>
                  <a:lnTo>
                    <a:pt x="1374" y="117"/>
                  </a:lnTo>
                  <a:lnTo>
                    <a:pt x="1382" y="118"/>
                  </a:lnTo>
                  <a:lnTo>
                    <a:pt x="1389" y="118"/>
                  </a:lnTo>
                  <a:lnTo>
                    <a:pt x="1395" y="119"/>
                  </a:lnTo>
                  <a:lnTo>
                    <a:pt x="1402" y="119"/>
                  </a:lnTo>
                  <a:lnTo>
                    <a:pt x="1408" y="119"/>
                  </a:lnTo>
                  <a:lnTo>
                    <a:pt x="1414" y="119"/>
                  </a:lnTo>
                  <a:lnTo>
                    <a:pt x="1419" y="120"/>
                  </a:lnTo>
                  <a:lnTo>
                    <a:pt x="1425" y="119"/>
                  </a:lnTo>
                  <a:lnTo>
                    <a:pt x="1431" y="119"/>
                  </a:lnTo>
                  <a:lnTo>
                    <a:pt x="1437" y="119"/>
                  </a:lnTo>
                  <a:lnTo>
                    <a:pt x="1444" y="119"/>
                  </a:lnTo>
                  <a:lnTo>
                    <a:pt x="1451" y="118"/>
                  </a:lnTo>
                  <a:lnTo>
                    <a:pt x="1459" y="118"/>
                  </a:lnTo>
                  <a:lnTo>
                    <a:pt x="1467" y="117"/>
                  </a:lnTo>
                  <a:lnTo>
                    <a:pt x="1474" y="117"/>
                  </a:lnTo>
                  <a:lnTo>
                    <a:pt x="1480" y="116"/>
                  </a:lnTo>
                  <a:lnTo>
                    <a:pt x="1486" y="115"/>
                  </a:lnTo>
                  <a:lnTo>
                    <a:pt x="1492" y="115"/>
                  </a:lnTo>
                  <a:lnTo>
                    <a:pt x="1497" y="114"/>
                  </a:lnTo>
                  <a:lnTo>
                    <a:pt x="1501" y="114"/>
                  </a:lnTo>
                  <a:lnTo>
                    <a:pt x="1504" y="114"/>
                  </a:lnTo>
                  <a:lnTo>
                    <a:pt x="1507" y="114"/>
                  </a:lnTo>
                  <a:lnTo>
                    <a:pt x="1508" y="114"/>
                  </a:lnTo>
                  <a:close/>
                  <a:moveTo>
                    <a:pt x="274" y="453"/>
                  </a:moveTo>
                  <a:lnTo>
                    <a:pt x="304" y="452"/>
                  </a:lnTo>
                  <a:lnTo>
                    <a:pt x="333" y="450"/>
                  </a:lnTo>
                  <a:lnTo>
                    <a:pt x="360" y="445"/>
                  </a:lnTo>
                  <a:lnTo>
                    <a:pt x="386" y="438"/>
                  </a:lnTo>
                  <a:lnTo>
                    <a:pt x="410" y="429"/>
                  </a:lnTo>
                  <a:lnTo>
                    <a:pt x="432" y="419"/>
                  </a:lnTo>
                  <a:lnTo>
                    <a:pt x="452" y="407"/>
                  </a:lnTo>
                  <a:lnTo>
                    <a:pt x="472" y="393"/>
                  </a:lnTo>
                  <a:lnTo>
                    <a:pt x="488" y="377"/>
                  </a:lnTo>
                  <a:lnTo>
                    <a:pt x="503" y="359"/>
                  </a:lnTo>
                  <a:lnTo>
                    <a:pt x="516" y="341"/>
                  </a:lnTo>
                  <a:lnTo>
                    <a:pt x="526" y="320"/>
                  </a:lnTo>
                  <a:lnTo>
                    <a:pt x="535" y="298"/>
                  </a:lnTo>
                  <a:lnTo>
                    <a:pt x="542" y="274"/>
                  </a:lnTo>
                  <a:lnTo>
                    <a:pt x="546" y="250"/>
                  </a:lnTo>
                  <a:lnTo>
                    <a:pt x="548" y="224"/>
                  </a:lnTo>
                  <a:lnTo>
                    <a:pt x="547" y="210"/>
                  </a:lnTo>
                  <a:lnTo>
                    <a:pt x="545" y="195"/>
                  </a:lnTo>
                  <a:lnTo>
                    <a:pt x="542" y="183"/>
                  </a:lnTo>
                  <a:lnTo>
                    <a:pt x="536" y="171"/>
                  </a:lnTo>
                  <a:lnTo>
                    <a:pt x="530" y="159"/>
                  </a:lnTo>
                  <a:lnTo>
                    <a:pt x="523" y="148"/>
                  </a:lnTo>
                  <a:lnTo>
                    <a:pt x="515" y="138"/>
                  </a:lnTo>
                  <a:lnTo>
                    <a:pt x="505" y="129"/>
                  </a:lnTo>
                  <a:lnTo>
                    <a:pt x="493" y="120"/>
                  </a:lnTo>
                  <a:lnTo>
                    <a:pt x="481" y="113"/>
                  </a:lnTo>
                  <a:lnTo>
                    <a:pt x="468" y="107"/>
                  </a:lnTo>
                  <a:lnTo>
                    <a:pt x="452" y="102"/>
                  </a:lnTo>
                  <a:lnTo>
                    <a:pt x="436" y="98"/>
                  </a:lnTo>
                  <a:lnTo>
                    <a:pt x="420" y="95"/>
                  </a:lnTo>
                  <a:lnTo>
                    <a:pt x="401" y="93"/>
                  </a:lnTo>
                  <a:lnTo>
                    <a:pt x="382" y="93"/>
                  </a:lnTo>
                  <a:lnTo>
                    <a:pt x="376" y="93"/>
                  </a:lnTo>
                  <a:lnTo>
                    <a:pt x="370" y="93"/>
                  </a:lnTo>
                  <a:lnTo>
                    <a:pt x="364" y="93"/>
                  </a:lnTo>
                  <a:lnTo>
                    <a:pt x="359" y="93"/>
                  </a:lnTo>
                  <a:lnTo>
                    <a:pt x="354" y="93"/>
                  </a:lnTo>
                  <a:lnTo>
                    <a:pt x="350" y="93"/>
                  </a:lnTo>
                  <a:lnTo>
                    <a:pt x="345" y="93"/>
                  </a:lnTo>
                  <a:lnTo>
                    <a:pt x="341" y="93"/>
                  </a:lnTo>
                  <a:lnTo>
                    <a:pt x="337" y="93"/>
                  </a:lnTo>
                  <a:lnTo>
                    <a:pt x="333" y="93"/>
                  </a:lnTo>
                  <a:lnTo>
                    <a:pt x="328" y="93"/>
                  </a:lnTo>
                  <a:lnTo>
                    <a:pt x="325" y="93"/>
                  </a:lnTo>
                  <a:lnTo>
                    <a:pt x="322" y="93"/>
                  </a:lnTo>
                  <a:lnTo>
                    <a:pt x="319" y="93"/>
                  </a:lnTo>
                  <a:lnTo>
                    <a:pt x="317" y="93"/>
                  </a:lnTo>
                  <a:lnTo>
                    <a:pt x="315" y="93"/>
                  </a:lnTo>
                  <a:lnTo>
                    <a:pt x="309" y="120"/>
                  </a:lnTo>
                  <a:lnTo>
                    <a:pt x="305" y="146"/>
                  </a:lnTo>
                  <a:lnTo>
                    <a:pt x="301" y="170"/>
                  </a:lnTo>
                  <a:lnTo>
                    <a:pt x="297" y="192"/>
                  </a:lnTo>
                  <a:lnTo>
                    <a:pt x="293" y="213"/>
                  </a:lnTo>
                  <a:lnTo>
                    <a:pt x="289" y="232"/>
                  </a:lnTo>
                  <a:lnTo>
                    <a:pt x="286" y="252"/>
                  </a:lnTo>
                  <a:lnTo>
                    <a:pt x="284" y="270"/>
                  </a:lnTo>
                  <a:lnTo>
                    <a:pt x="281" y="290"/>
                  </a:lnTo>
                  <a:lnTo>
                    <a:pt x="278" y="308"/>
                  </a:lnTo>
                  <a:lnTo>
                    <a:pt x="275" y="329"/>
                  </a:lnTo>
                  <a:lnTo>
                    <a:pt x="272" y="350"/>
                  </a:lnTo>
                  <a:lnTo>
                    <a:pt x="269" y="373"/>
                  </a:lnTo>
                  <a:lnTo>
                    <a:pt x="266" y="396"/>
                  </a:lnTo>
                  <a:lnTo>
                    <a:pt x="262" y="423"/>
                  </a:lnTo>
                  <a:lnTo>
                    <a:pt x="258" y="453"/>
                  </a:lnTo>
                  <a:lnTo>
                    <a:pt x="259" y="453"/>
                  </a:lnTo>
                  <a:lnTo>
                    <a:pt x="260" y="453"/>
                  </a:lnTo>
                  <a:lnTo>
                    <a:pt x="261" y="453"/>
                  </a:lnTo>
                  <a:lnTo>
                    <a:pt x="262" y="453"/>
                  </a:lnTo>
                  <a:lnTo>
                    <a:pt x="263" y="453"/>
                  </a:lnTo>
                  <a:lnTo>
                    <a:pt x="264" y="453"/>
                  </a:lnTo>
                  <a:lnTo>
                    <a:pt x="265" y="453"/>
                  </a:lnTo>
                  <a:lnTo>
                    <a:pt x="266" y="453"/>
                  </a:lnTo>
                  <a:lnTo>
                    <a:pt x="267" y="453"/>
                  </a:lnTo>
                  <a:lnTo>
                    <a:pt x="268" y="453"/>
                  </a:lnTo>
                  <a:lnTo>
                    <a:pt x="269" y="453"/>
                  </a:lnTo>
                  <a:lnTo>
                    <a:pt x="270" y="453"/>
                  </a:lnTo>
                  <a:lnTo>
                    <a:pt x="272" y="453"/>
                  </a:lnTo>
                  <a:lnTo>
                    <a:pt x="273" y="453"/>
                  </a:lnTo>
                  <a:lnTo>
                    <a:pt x="274" y="453"/>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 name=""/>
            <p:cNvSpPr/>
            <p:nvPr/>
          </p:nvSpPr>
          <p:spPr>
            <a:xfrm rot="16212000">
              <a:off x="189360" y="3384000"/>
              <a:ext cx="337680" cy="300600"/>
            </a:xfrm>
            <a:custGeom>
              <a:avLst/>
              <a:gdLst/>
              <a:ahLst/>
              <a:rect l="l" t="t" r="r" b="b"/>
              <a:pathLst>
                <a:path w="890" h="1088">
                  <a:moveTo>
                    <a:pt x="890" y="431"/>
                  </a:moveTo>
                  <a:lnTo>
                    <a:pt x="886" y="485"/>
                  </a:lnTo>
                  <a:lnTo>
                    <a:pt x="880" y="541"/>
                  </a:lnTo>
                  <a:lnTo>
                    <a:pt x="870" y="597"/>
                  </a:lnTo>
                  <a:lnTo>
                    <a:pt x="855" y="654"/>
                  </a:lnTo>
                  <a:lnTo>
                    <a:pt x="835" y="710"/>
                  </a:lnTo>
                  <a:lnTo>
                    <a:pt x="813" y="765"/>
                  </a:lnTo>
                  <a:lnTo>
                    <a:pt x="785" y="817"/>
                  </a:lnTo>
                  <a:lnTo>
                    <a:pt x="754" y="866"/>
                  </a:lnTo>
                  <a:lnTo>
                    <a:pt x="718" y="912"/>
                  </a:lnTo>
                  <a:lnTo>
                    <a:pt x="678" y="955"/>
                  </a:lnTo>
                  <a:lnTo>
                    <a:pt x="635" y="992"/>
                  </a:lnTo>
                  <a:lnTo>
                    <a:pt x="588" y="1025"/>
                  </a:lnTo>
                  <a:lnTo>
                    <a:pt x="537" y="1051"/>
                  </a:lnTo>
                  <a:lnTo>
                    <a:pt x="482" y="1070"/>
                  </a:lnTo>
                  <a:lnTo>
                    <a:pt x="423" y="1083"/>
                  </a:lnTo>
                  <a:lnTo>
                    <a:pt x="361" y="1088"/>
                  </a:lnTo>
                  <a:lnTo>
                    <a:pt x="320" y="1086"/>
                  </a:lnTo>
                  <a:lnTo>
                    <a:pt x="282" y="1080"/>
                  </a:lnTo>
                  <a:lnTo>
                    <a:pt x="246" y="1070"/>
                  </a:lnTo>
                  <a:lnTo>
                    <a:pt x="211" y="1058"/>
                  </a:lnTo>
                  <a:lnTo>
                    <a:pt x="180" y="1042"/>
                  </a:lnTo>
                  <a:lnTo>
                    <a:pt x="150" y="1022"/>
                  </a:lnTo>
                  <a:lnTo>
                    <a:pt x="122" y="998"/>
                  </a:lnTo>
                  <a:lnTo>
                    <a:pt x="98" y="973"/>
                  </a:lnTo>
                  <a:lnTo>
                    <a:pt x="76" y="943"/>
                  </a:lnTo>
                  <a:lnTo>
                    <a:pt x="56" y="911"/>
                  </a:lnTo>
                  <a:lnTo>
                    <a:pt x="39" y="876"/>
                  </a:lnTo>
                  <a:lnTo>
                    <a:pt x="25" y="838"/>
                  </a:lnTo>
                  <a:lnTo>
                    <a:pt x="15" y="797"/>
                  </a:lnTo>
                  <a:lnTo>
                    <a:pt x="6" y="753"/>
                  </a:lnTo>
                  <a:lnTo>
                    <a:pt x="1" y="708"/>
                  </a:lnTo>
                  <a:lnTo>
                    <a:pt x="0" y="660"/>
                  </a:lnTo>
                  <a:lnTo>
                    <a:pt x="2" y="604"/>
                  </a:lnTo>
                  <a:lnTo>
                    <a:pt x="8" y="548"/>
                  </a:lnTo>
                  <a:lnTo>
                    <a:pt x="20" y="491"/>
                  </a:lnTo>
                  <a:lnTo>
                    <a:pt x="34" y="434"/>
                  </a:lnTo>
                  <a:lnTo>
                    <a:pt x="54" y="378"/>
                  </a:lnTo>
                  <a:lnTo>
                    <a:pt x="77" y="323"/>
                  </a:lnTo>
                  <a:lnTo>
                    <a:pt x="105" y="271"/>
                  </a:lnTo>
                  <a:lnTo>
                    <a:pt x="137" y="221"/>
                  </a:lnTo>
                  <a:lnTo>
                    <a:pt x="172" y="174"/>
                  </a:lnTo>
                  <a:lnTo>
                    <a:pt x="211" y="132"/>
                  </a:lnTo>
                  <a:lnTo>
                    <a:pt x="255" y="94"/>
                  </a:lnTo>
                  <a:lnTo>
                    <a:pt x="303" y="62"/>
                  </a:lnTo>
                  <a:lnTo>
                    <a:pt x="354" y="36"/>
                  </a:lnTo>
                  <a:lnTo>
                    <a:pt x="409" y="16"/>
                  </a:lnTo>
                  <a:lnTo>
                    <a:pt x="467" y="4"/>
                  </a:lnTo>
                  <a:lnTo>
                    <a:pt x="531" y="0"/>
                  </a:lnTo>
                  <a:lnTo>
                    <a:pt x="571" y="1"/>
                  </a:lnTo>
                  <a:lnTo>
                    <a:pt x="610" y="7"/>
                  </a:lnTo>
                  <a:lnTo>
                    <a:pt x="646" y="16"/>
                  </a:lnTo>
                  <a:lnTo>
                    <a:pt x="680" y="29"/>
                  </a:lnTo>
                  <a:lnTo>
                    <a:pt x="711" y="45"/>
                  </a:lnTo>
                  <a:lnTo>
                    <a:pt x="741" y="66"/>
                  </a:lnTo>
                  <a:lnTo>
                    <a:pt x="769" y="88"/>
                  </a:lnTo>
                  <a:lnTo>
                    <a:pt x="793" y="115"/>
                  </a:lnTo>
                  <a:lnTo>
                    <a:pt x="815" y="144"/>
                  </a:lnTo>
                  <a:lnTo>
                    <a:pt x="834" y="177"/>
                  </a:lnTo>
                  <a:lnTo>
                    <a:pt x="851" y="211"/>
                  </a:lnTo>
                  <a:lnTo>
                    <a:pt x="864" y="250"/>
                  </a:lnTo>
                  <a:lnTo>
                    <a:pt x="875" y="291"/>
                  </a:lnTo>
                  <a:lnTo>
                    <a:pt x="882" y="336"/>
                  </a:lnTo>
                  <a:lnTo>
                    <a:pt x="887" y="382"/>
                  </a:lnTo>
                  <a:lnTo>
                    <a:pt x="890" y="431"/>
                  </a:lnTo>
                  <a:close/>
                  <a:moveTo>
                    <a:pt x="722" y="417"/>
                  </a:moveTo>
                  <a:lnTo>
                    <a:pt x="720" y="387"/>
                  </a:lnTo>
                  <a:lnTo>
                    <a:pt x="719" y="358"/>
                  </a:lnTo>
                  <a:lnTo>
                    <a:pt x="716" y="329"/>
                  </a:lnTo>
                  <a:lnTo>
                    <a:pt x="713" y="302"/>
                  </a:lnTo>
                  <a:lnTo>
                    <a:pt x="708" y="274"/>
                  </a:lnTo>
                  <a:lnTo>
                    <a:pt x="701" y="247"/>
                  </a:lnTo>
                  <a:lnTo>
                    <a:pt x="693" y="223"/>
                  </a:lnTo>
                  <a:lnTo>
                    <a:pt x="683" y="199"/>
                  </a:lnTo>
                  <a:lnTo>
                    <a:pt x="670" y="178"/>
                  </a:lnTo>
                  <a:lnTo>
                    <a:pt x="656" y="157"/>
                  </a:lnTo>
                  <a:lnTo>
                    <a:pt x="640" y="140"/>
                  </a:lnTo>
                  <a:lnTo>
                    <a:pt x="620" y="125"/>
                  </a:lnTo>
                  <a:lnTo>
                    <a:pt x="599" y="113"/>
                  </a:lnTo>
                  <a:lnTo>
                    <a:pt x="574" y="105"/>
                  </a:lnTo>
                  <a:lnTo>
                    <a:pt x="547" y="99"/>
                  </a:lnTo>
                  <a:lnTo>
                    <a:pt x="518" y="98"/>
                  </a:lnTo>
                  <a:lnTo>
                    <a:pt x="475" y="102"/>
                  </a:lnTo>
                  <a:lnTo>
                    <a:pt x="436" y="113"/>
                  </a:lnTo>
                  <a:lnTo>
                    <a:pt x="399" y="132"/>
                  </a:lnTo>
                  <a:lnTo>
                    <a:pt x="365" y="157"/>
                  </a:lnTo>
                  <a:lnTo>
                    <a:pt x="333" y="188"/>
                  </a:lnTo>
                  <a:lnTo>
                    <a:pt x="305" y="223"/>
                  </a:lnTo>
                  <a:lnTo>
                    <a:pt x="279" y="263"/>
                  </a:lnTo>
                  <a:lnTo>
                    <a:pt x="256" y="306"/>
                  </a:lnTo>
                  <a:lnTo>
                    <a:pt x="236" y="351"/>
                  </a:lnTo>
                  <a:lnTo>
                    <a:pt x="219" y="397"/>
                  </a:lnTo>
                  <a:lnTo>
                    <a:pt x="204" y="445"/>
                  </a:lnTo>
                  <a:lnTo>
                    <a:pt x="192" y="494"/>
                  </a:lnTo>
                  <a:lnTo>
                    <a:pt x="183" y="541"/>
                  </a:lnTo>
                  <a:lnTo>
                    <a:pt x="176" y="588"/>
                  </a:lnTo>
                  <a:lnTo>
                    <a:pt x="172" y="632"/>
                  </a:lnTo>
                  <a:lnTo>
                    <a:pt x="171" y="674"/>
                  </a:lnTo>
                  <a:lnTo>
                    <a:pt x="171" y="702"/>
                  </a:lnTo>
                  <a:lnTo>
                    <a:pt x="172" y="731"/>
                  </a:lnTo>
                  <a:lnTo>
                    <a:pt x="175" y="759"/>
                  </a:lnTo>
                  <a:lnTo>
                    <a:pt x="180" y="787"/>
                  </a:lnTo>
                  <a:lnTo>
                    <a:pt x="185" y="815"/>
                  </a:lnTo>
                  <a:lnTo>
                    <a:pt x="192" y="841"/>
                  </a:lnTo>
                  <a:lnTo>
                    <a:pt x="200" y="866"/>
                  </a:lnTo>
                  <a:lnTo>
                    <a:pt x="211" y="890"/>
                  </a:lnTo>
                  <a:lnTo>
                    <a:pt x="224" y="911"/>
                  </a:lnTo>
                  <a:lnTo>
                    <a:pt x="238" y="932"/>
                  </a:lnTo>
                  <a:lnTo>
                    <a:pt x="254" y="949"/>
                  </a:lnTo>
                  <a:lnTo>
                    <a:pt x="273" y="965"/>
                  </a:lnTo>
                  <a:lnTo>
                    <a:pt x="294" y="976"/>
                  </a:lnTo>
                  <a:lnTo>
                    <a:pt x="319" y="985"/>
                  </a:lnTo>
                  <a:lnTo>
                    <a:pt x="346" y="991"/>
                  </a:lnTo>
                  <a:lnTo>
                    <a:pt x="375" y="993"/>
                  </a:lnTo>
                  <a:lnTo>
                    <a:pt x="417" y="988"/>
                  </a:lnTo>
                  <a:lnTo>
                    <a:pt x="456" y="977"/>
                  </a:lnTo>
                  <a:lnTo>
                    <a:pt x="493" y="957"/>
                  </a:lnTo>
                  <a:lnTo>
                    <a:pt x="527" y="933"/>
                  </a:lnTo>
                  <a:lnTo>
                    <a:pt x="558" y="902"/>
                  </a:lnTo>
                  <a:lnTo>
                    <a:pt x="586" y="867"/>
                  </a:lnTo>
                  <a:lnTo>
                    <a:pt x="612" y="827"/>
                  </a:lnTo>
                  <a:lnTo>
                    <a:pt x="634" y="785"/>
                  </a:lnTo>
                  <a:lnTo>
                    <a:pt x="655" y="739"/>
                  </a:lnTo>
                  <a:lnTo>
                    <a:pt x="672" y="693"/>
                  </a:lnTo>
                  <a:lnTo>
                    <a:pt x="687" y="644"/>
                  </a:lnTo>
                  <a:lnTo>
                    <a:pt x="699" y="596"/>
                  </a:lnTo>
                  <a:lnTo>
                    <a:pt x="708" y="549"/>
                  </a:lnTo>
                  <a:lnTo>
                    <a:pt x="715" y="502"/>
                  </a:lnTo>
                  <a:lnTo>
                    <a:pt x="719" y="458"/>
                  </a:lnTo>
                  <a:lnTo>
                    <a:pt x="722" y="417"/>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 name=""/>
            <p:cNvSpPr/>
            <p:nvPr/>
          </p:nvSpPr>
          <p:spPr>
            <a:xfrm rot="16212000">
              <a:off x="279000" y="2800800"/>
              <a:ext cx="267840" cy="305280"/>
            </a:xfrm>
            <a:custGeom>
              <a:avLst/>
              <a:gdLst/>
              <a:ahLst/>
              <a:rect l="l" t="t" r="r" b="b"/>
              <a:pathLst>
                <a:path w="705" h="1089">
                  <a:moveTo>
                    <a:pt x="705" y="77"/>
                  </a:moveTo>
                  <a:lnTo>
                    <a:pt x="700" y="84"/>
                  </a:lnTo>
                  <a:lnTo>
                    <a:pt x="697" y="92"/>
                  </a:lnTo>
                  <a:lnTo>
                    <a:pt x="694" y="100"/>
                  </a:lnTo>
                  <a:lnTo>
                    <a:pt x="691" y="110"/>
                  </a:lnTo>
                  <a:lnTo>
                    <a:pt x="688" y="119"/>
                  </a:lnTo>
                  <a:lnTo>
                    <a:pt x="685" y="128"/>
                  </a:lnTo>
                  <a:lnTo>
                    <a:pt x="682" y="137"/>
                  </a:lnTo>
                  <a:lnTo>
                    <a:pt x="679" y="147"/>
                  </a:lnTo>
                  <a:lnTo>
                    <a:pt x="676" y="155"/>
                  </a:lnTo>
                  <a:lnTo>
                    <a:pt x="673" y="164"/>
                  </a:lnTo>
                  <a:lnTo>
                    <a:pt x="671" y="173"/>
                  </a:lnTo>
                  <a:lnTo>
                    <a:pt x="669" y="183"/>
                  </a:lnTo>
                  <a:lnTo>
                    <a:pt x="667" y="192"/>
                  </a:lnTo>
                  <a:lnTo>
                    <a:pt x="665" y="200"/>
                  </a:lnTo>
                  <a:lnTo>
                    <a:pt x="664" y="208"/>
                  </a:lnTo>
                  <a:lnTo>
                    <a:pt x="663" y="216"/>
                  </a:lnTo>
                  <a:lnTo>
                    <a:pt x="640" y="216"/>
                  </a:lnTo>
                  <a:lnTo>
                    <a:pt x="639" y="213"/>
                  </a:lnTo>
                  <a:lnTo>
                    <a:pt x="638" y="209"/>
                  </a:lnTo>
                  <a:lnTo>
                    <a:pt x="635" y="203"/>
                  </a:lnTo>
                  <a:lnTo>
                    <a:pt x="632" y="195"/>
                  </a:lnTo>
                  <a:lnTo>
                    <a:pt x="627" y="185"/>
                  </a:lnTo>
                  <a:lnTo>
                    <a:pt x="621" y="174"/>
                  </a:lnTo>
                  <a:lnTo>
                    <a:pt x="613" y="164"/>
                  </a:lnTo>
                  <a:lnTo>
                    <a:pt x="605" y="153"/>
                  </a:lnTo>
                  <a:lnTo>
                    <a:pt x="595" y="141"/>
                  </a:lnTo>
                  <a:lnTo>
                    <a:pt x="583" y="130"/>
                  </a:lnTo>
                  <a:lnTo>
                    <a:pt x="569" y="120"/>
                  </a:lnTo>
                  <a:lnTo>
                    <a:pt x="554" y="112"/>
                  </a:lnTo>
                  <a:lnTo>
                    <a:pt x="538" y="104"/>
                  </a:lnTo>
                  <a:lnTo>
                    <a:pt x="519" y="97"/>
                  </a:lnTo>
                  <a:lnTo>
                    <a:pt x="499" y="94"/>
                  </a:lnTo>
                  <a:lnTo>
                    <a:pt x="476" y="93"/>
                  </a:lnTo>
                  <a:lnTo>
                    <a:pt x="455" y="93"/>
                  </a:lnTo>
                  <a:lnTo>
                    <a:pt x="435" y="96"/>
                  </a:lnTo>
                  <a:lnTo>
                    <a:pt x="416" y="100"/>
                  </a:lnTo>
                  <a:lnTo>
                    <a:pt x="398" y="107"/>
                  </a:lnTo>
                  <a:lnTo>
                    <a:pt x="382" y="115"/>
                  </a:lnTo>
                  <a:lnTo>
                    <a:pt x="365" y="124"/>
                  </a:lnTo>
                  <a:lnTo>
                    <a:pt x="351" y="133"/>
                  </a:lnTo>
                  <a:lnTo>
                    <a:pt x="338" y="146"/>
                  </a:lnTo>
                  <a:lnTo>
                    <a:pt x="327" y="158"/>
                  </a:lnTo>
                  <a:lnTo>
                    <a:pt x="315" y="171"/>
                  </a:lnTo>
                  <a:lnTo>
                    <a:pt x="306" y="186"/>
                  </a:lnTo>
                  <a:lnTo>
                    <a:pt x="299" y="201"/>
                  </a:lnTo>
                  <a:lnTo>
                    <a:pt x="293" y="216"/>
                  </a:lnTo>
                  <a:lnTo>
                    <a:pt x="289" y="233"/>
                  </a:lnTo>
                  <a:lnTo>
                    <a:pt x="286" y="249"/>
                  </a:lnTo>
                  <a:lnTo>
                    <a:pt x="286" y="267"/>
                  </a:lnTo>
                  <a:lnTo>
                    <a:pt x="287" y="286"/>
                  </a:lnTo>
                  <a:lnTo>
                    <a:pt x="290" y="305"/>
                  </a:lnTo>
                  <a:lnTo>
                    <a:pt x="294" y="322"/>
                  </a:lnTo>
                  <a:lnTo>
                    <a:pt x="301" y="337"/>
                  </a:lnTo>
                  <a:lnTo>
                    <a:pt x="309" y="352"/>
                  </a:lnTo>
                  <a:lnTo>
                    <a:pt x="319" y="365"/>
                  </a:lnTo>
                  <a:lnTo>
                    <a:pt x="330" y="377"/>
                  </a:lnTo>
                  <a:lnTo>
                    <a:pt x="342" y="390"/>
                  </a:lnTo>
                  <a:lnTo>
                    <a:pt x="355" y="400"/>
                  </a:lnTo>
                  <a:lnTo>
                    <a:pt x="369" y="410"/>
                  </a:lnTo>
                  <a:lnTo>
                    <a:pt x="383" y="421"/>
                  </a:lnTo>
                  <a:lnTo>
                    <a:pt x="398" y="430"/>
                  </a:lnTo>
                  <a:lnTo>
                    <a:pt x="413" y="439"/>
                  </a:lnTo>
                  <a:lnTo>
                    <a:pt x="428" y="447"/>
                  </a:lnTo>
                  <a:lnTo>
                    <a:pt x="443" y="456"/>
                  </a:lnTo>
                  <a:lnTo>
                    <a:pt x="459" y="466"/>
                  </a:lnTo>
                  <a:lnTo>
                    <a:pt x="467" y="469"/>
                  </a:lnTo>
                  <a:lnTo>
                    <a:pt x="475" y="474"/>
                  </a:lnTo>
                  <a:lnTo>
                    <a:pt x="483" y="478"/>
                  </a:lnTo>
                  <a:lnTo>
                    <a:pt x="491" y="482"/>
                  </a:lnTo>
                  <a:lnTo>
                    <a:pt x="499" y="486"/>
                  </a:lnTo>
                  <a:lnTo>
                    <a:pt x="507" y="491"/>
                  </a:lnTo>
                  <a:lnTo>
                    <a:pt x="515" y="497"/>
                  </a:lnTo>
                  <a:lnTo>
                    <a:pt x="523" y="502"/>
                  </a:lnTo>
                  <a:lnTo>
                    <a:pt x="530" y="507"/>
                  </a:lnTo>
                  <a:lnTo>
                    <a:pt x="538" y="512"/>
                  </a:lnTo>
                  <a:lnTo>
                    <a:pt x="546" y="518"/>
                  </a:lnTo>
                  <a:lnTo>
                    <a:pt x="553" y="523"/>
                  </a:lnTo>
                  <a:lnTo>
                    <a:pt x="559" y="530"/>
                  </a:lnTo>
                  <a:lnTo>
                    <a:pt x="566" y="537"/>
                  </a:lnTo>
                  <a:lnTo>
                    <a:pt x="572" y="544"/>
                  </a:lnTo>
                  <a:lnTo>
                    <a:pt x="580" y="551"/>
                  </a:lnTo>
                  <a:lnTo>
                    <a:pt x="586" y="558"/>
                  </a:lnTo>
                  <a:lnTo>
                    <a:pt x="591" y="565"/>
                  </a:lnTo>
                  <a:lnTo>
                    <a:pt x="597" y="573"/>
                  </a:lnTo>
                  <a:lnTo>
                    <a:pt x="602" y="582"/>
                  </a:lnTo>
                  <a:lnTo>
                    <a:pt x="607" y="591"/>
                  </a:lnTo>
                  <a:lnTo>
                    <a:pt x="612" y="600"/>
                  </a:lnTo>
                  <a:lnTo>
                    <a:pt x="616" y="610"/>
                  </a:lnTo>
                  <a:lnTo>
                    <a:pt x="621" y="621"/>
                  </a:lnTo>
                  <a:lnTo>
                    <a:pt x="625" y="631"/>
                  </a:lnTo>
                  <a:lnTo>
                    <a:pt x="628" y="643"/>
                  </a:lnTo>
                  <a:lnTo>
                    <a:pt x="631" y="656"/>
                  </a:lnTo>
                  <a:lnTo>
                    <a:pt x="633" y="668"/>
                  </a:lnTo>
                  <a:lnTo>
                    <a:pt x="635" y="681"/>
                  </a:lnTo>
                  <a:lnTo>
                    <a:pt x="636" y="696"/>
                  </a:lnTo>
                  <a:lnTo>
                    <a:pt x="637" y="710"/>
                  </a:lnTo>
                  <a:lnTo>
                    <a:pt x="638" y="726"/>
                  </a:lnTo>
                  <a:lnTo>
                    <a:pt x="636" y="758"/>
                  </a:lnTo>
                  <a:lnTo>
                    <a:pt x="631" y="790"/>
                  </a:lnTo>
                  <a:lnTo>
                    <a:pt x="623" y="822"/>
                  </a:lnTo>
                  <a:lnTo>
                    <a:pt x="611" y="854"/>
                  </a:lnTo>
                  <a:lnTo>
                    <a:pt x="596" y="884"/>
                  </a:lnTo>
                  <a:lnTo>
                    <a:pt x="579" y="915"/>
                  </a:lnTo>
                  <a:lnTo>
                    <a:pt x="557" y="944"/>
                  </a:lnTo>
                  <a:lnTo>
                    <a:pt x="533" y="971"/>
                  </a:lnTo>
                  <a:lnTo>
                    <a:pt x="507" y="995"/>
                  </a:lnTo>
                  <a:lnTo>
                    <a:pt x="477" y="1018"/>
                  </a:lnTo>
                  <a:lnTo>
                    <a:pt x="444" y="1038"/>
                  </a:lnTo>
                  <a:lnTo>
                    <a:pt x="409" y="1056"/>
                  </a:lnTo>
                  <a:lnTo>
                    <a:pt x="372" y="1069"/>
                  </a:lnTo>
                  <a:lnTo>
                    <a:pt x="331" y="1079"/>
                  </a:lnTo>
                  <a:lnTo>
                    <a:pt x="288" y="1086"/>
                  </a:lnTo>
                  <a:lnTo>
                    <a:pt x="243" y="1089"/>
                  </a:lnTo>
                  <a:lnTo>
                    <a:pt x="218" y="1088"/>
                  </a:lnTo>
                  <a:lnTo>
                    <a:pt x="194" y="1084"/>
                  </a:lnTo>
                  <a:lnTo>
                    <a:pt x="171" y="1080"/>
                  </a:lnTo>
                  <a:lnTo>
                    <a:pt x="149" y="1074"/>
                  </a:lnTo>
                  <a:lnTo>
                    <a:pt x="128" y="1068"/>
                  </a:lnTo>
                  <a:lnTo>
                    <a:pt x="108" y="1060"/>
                  </a:lnTo>
                  <a:lnTo>
                    <a:pt x="89" y="1053"/>
                  </a:lnTo>
                  <a:lnTo>
                    <a:pt x="71" y="1044"/>
                  </a:lnTo>
                  <a:lnTo>
                    <a:pt x="56" y="1035"/>
                  </a:lnTo>
                  <a:lnTo>
                    <a:pt x="42" y="1028"/>
                  </a:lnTo>
                  <a:lnTo>
                    <a:pt x="29" y="1020"/>
                  </a:lnTo>
                  <a:lnTo>
                    <a:pt x="19" y="1014"/>
                  </a:lnTo>
                  <a:lnTo>
                    <a:pt x="10" y="1008"/>
                  </a:lnTo>
                  <a:lnTo>
                    <a:pt x="4" y="1003"/>
                  </a:lnTo>
                  <a:lnTo>
                    <a:pt x="1" y="1000"/>
                  </a:lnTo>
                  <a:lnTo>
                    <a:pt x="0" y="1000"/>
                  </a:lnTo>
                  <a:lnTo>
                    <a:pt x="3" y="992"/>
                  </a:lnTo>
                  <a:lnTo>
                    <a:pt x="6" y="984"/>
                  </a:lnTo>
                  <a:lnTo>
                    <a:pt x="9" y="975"/>
                  </a:lnTo>
                  <a:lnTo>
                    <a:pt x="12" y="965"/>
                  </a:lnTo>
                  <a:lnTo>
                    <a:pt x="15" y="956"/>
                  </a:lnTo>
                  <a:lnTo>
                    <a:pt x="19" y="947"/>
                  </a:lnTo>
                  <a:lnTo>
                    <a:pt x="22" y="937"/>
                  </a:lnTo>
                  <a:lnTo>
                    <a:pt x="25" y="927"/>
                  </a:lnTo>
                  <a:lnTo>
                    <a:pt x="28" y="917"/>
                  </a:lnTo>
                  <a:lnTo>
                    <a:pt x="30" y="908"/>
                  </a:lnTo>
                  <a:lnTo>
                    <a:pt x="34" y="899"/>
                  </a:lnTo>
                  <a:lnTo>
                    <a:pt x="36" y="890"/>
                  </a:lnTo>
                  <a:lnTo>
                    <a:pt x="38" y="881"/>
                  </a:lnTo>
                  <a:lnTo>
                    <a:pt x="40" y="872"/>
                  </a:lnTo>
                  <a:lnTo>
                    <a:pt x="41" y="865"/>
                  </a:lnTo>
                  <a:lnTo>
                    <a:pt x="43" y="858"/>
                  </a:lnTo>
                  <a:lnTo>
                    <a:pt x="65" y="858"/>
                  </a:lnTo>
                  <a:lnTo>
                    <a:pt x="65" y="859"/>
                  </a:lnTo>
                  <a:lnTo>
                    <a:pt x="67" y="864"/>
                  </a:lnTo>
                  <a:lnTo>
                    <a:pt x="71" y="870"/>
                  </a:lnTo>
                  <a:lnTo>
                    <a:pt x="76" y="879"/>
                  </a:lnTo>
                  <a:lnTo>
                    <a:pt x="83" y="890"/>
                  </a:lnTo>
                  <a:lnTo>
                    <a:pt x="90" y="901"/>
                  </a:lnTo>
                  <a:lnTo>
                    <a:pt x="99" y="913"/>
                  </a:lnTo>
                  <a:lnTo>
                    <a:pt x="110" y="925"/>
                  </a:lnTo>
                  <a:lnTo>
                    <a:pt x="123" y="938"/>
                  </a:lnTo>
                  <a:lnTo>
                    <a:pt x="137" y="950"/>
                  </a:lnTo>
                  <a:lnTo>
                    <a:pt x="152" y="961"/>
                  </a:lnTo>
                  <a:lnTo>
                    <a:pt x="170" y="971"/>
                  </a:lnTo>
                  <a:lnTo>
                    <a:pt x="188" y="980"/>
                  </a:lnTo>
                  <a:lnTo>
                    <a:pt x="209" y="986"/>
                  </a:lnTo>
                  <a:lnTo>
                    <a:pt x="231" y="990"/>
                  </a:lnTo>
                  <a:lnTo>
                    <a:pt x="256" y="992"/>
                  </a:lnTo>
                  <a:lnTo>
                    <a:pt x="280" y="990"/>
                  </a:lnTo>
                  <a:lnTo>
                    <a:pt x="303" y="986"/>
                  </a:lnTo>
                  <a:lnTo>
                    <a:pt x="325" y="980"/>
                  </a:lnTo>
                  <a:lnTo>
                    <a:pt x="347" y="972"/>
                  </a:lnTo>
                  <a:lnTo>
                    <a:pt x="366" y="961"/>
                  </a:lnTo>
                  <a:lnTo>
                    <a:pt x="385" y="949"/>
                  </a:lnTo>
                  <a:lnTo>
                    <a:pt x="401" y="935"/>
                  </a:lnTo>
                  <a:lnTo>
                    <a:pt x="417" y="919"/>
                  </a:lnTo>
                  <a:lnTo>
                    <a:pt x="431" y="903"/>
                  </a:lnTo>
                  <a:lnTo>
                    <a:pt x="442" y="885"/>
                  </a:lnTo>
                  <a:lnTo>
                    <a:pt x="454" y="867"/>
                  </a:lnTo>
                  <a:lnTo>
                    <a:pt x="462" y="847"/>
                  </a:lnTo>
                  <a:lnTo>
                    <a:pt x="469" y="828"/>
                  </a:lnTo>
                  <a:lnTo>
                    <a:pt x="474" y="807"/>
                  </a:lnTo>
                  <a:lnTo>
                    <a:pt x="477" y="788"/>
                  </a:lnTo>
                  <a:lnTo>
                    <a:pt x="478" y="768"/>
                  </a:lnTo>
                  <a:lnTo>
                    <a:pt x="477" y="755"/>
                  </a:lnTo>
                  <a:lnTo>
                    <a:pt x="476" y="743"/>
                  </a:lnTo>
                  <a:lnTo>
                    <a:pt x="473" y="731"/>
                  </a:lnTo>
                  <a:lnTo>
                    <a:pt x="470" y="721"/>
                  </a:lnTo>
                  <a:lnTo>
                    <a:pt x="466" y="711"/>
                  </a:lnTo>
                  <a:lnTo>
                    <a:pt x="461" y="702"/>
                  </a:lnTo>
                  <a:lnTo>
                    <a:pt x="456" y="693"/>
                  </a:lnTo>
                  <a:lnTo>
                    <a:pt x="448" y="684"/>
                  </a:lnTo>
                  <a:lnTo>
                    <a:pt x="442" y="677"/>
                  </a:lnTo>
                  <a:lnTo>
                    <a:pt x="434" y="670"/>
                  </a:lnTo>
                  <a:lnTo>
                    <a:pt x="426" y="663"/>
                  </a:lnTo>
                  <a:lnTo>
                    <a:pt x="418" y="656"/>
                  </a:lnTo>
                  <a:lnTo>
                    <a:pt x="408" y="649"/>
                  </a:lnTo>
                  <a:lnTo>
                    <a:pt x="399" y="643"/>
                  </a:lnTo>
                  <a:lnTo>
                    <a:pt x="389" y="637"/>
                  </a:lnTo>
                  <a:lnTo>
                    <a:pt x="380" y="631"/>
                  </a:lnTo>
                  <a:lnTo>
                    <a:pt x="357" y="618"/>
                  </a:lnTo>
                  <a:lnTo>
                    <a:pt x="336" y="604"/>
                  </a:lnTo>
                  <a:lnTo>
                    <a:pt x="314" y="592"/>
                  </a:lnTo>
                  <a:lnTo>
                    <a:pt x="294" y="579"/>
                  </a:lnTo>
                  <a:lnTo>
                    <a:pt x="273" y="566"/>
                  </a:lnTo>
                  <a:lnTo>
                    <a:pt x="254" y="552"/>
                  </a:lnTo>
                  <a:lnTo>
                    <a:pt x="235" y="539"/>
                  </a:lnTo>
                  <a:lnTo>
                    <a:pt x="218" y="523"/>
                  </a:lnTo>
                  <a:lnTo>
                    <a:pt x="202" y="507"/>
                  </a:lnTo>
                  <a:lnTo>
                    <a:pt x="187" y="489"/>
                  </a:lnTo>
                  <a:lnTo>
                    <a:pt x="174" y="470"/>
                  </a:lnTo>
                  <a:lnTo>
                    <a:pt x="164" y="449"/>
                  </a:lnTo>
                  <a:lnTo>
                    <a:pt x="154" y="426"/>
                  </a:lnTo>
                  <a:lnTo>
                    <a:pt x="148" y="401"/>
                  </a:lnTo>
                  <a:lnTo>
                    <a:pt x="144" y="373"/>
                  </a:lnTo>
                  <a:lnTo>
                    <a:pt x="143" y="344"/>
                  </a:lnTo>
                  <a:lnTo>
                    <a:pt x="144" y="306"/>
                  </a:lnTo>
                  <a:lnTo>
                    <a:pt x="149" y="271"/>
                  </a:lnTo>
                  <a:lnTo>
                    <a:pt x="156" y="237"/>
                  </a:lnTo>
                  <a:lnTo>
                    <a:pt x="168" y="204"/>
                  </a:lnTo>
                  <a:lnTo>
                    <a:pt x="181" y="174"/>
                  </a:lnTo>
                  <a:lnTo>
                    <a:pt x="197" y="146"/>
                  </a:lnTo>
                  <a:lnTo>
                    <a:pt x="216" y="120"/>
                  </a:lnTo>
                  <a:lnTo>
                    <a:pt x="237" y="96"/>
                  </a:lnTo>
                  <a:lnTo>
                    <a:pt x="261" y="74"/>
                  </a:lnTo>
                  <a:lnTo>
                    <a:pt x="288" y="55"/>
                  </a:lnTo>
                  <a:lnTo>
                    <a:pt x="316" y="39"/>
                  </a:lnTo>
                  <a:lnTo>
                    <a:pt x="347" y="24"/>
                  </a:lnTo>
                  <a:lnTo>
                    <a:pt x="380" y="14"/>
                  </a:lnTo>
                  <a:lnTo>
                    <a:pt x="414" y="6"/>
                  </a:lnTo>
                  <a:lnTo>
                    <a:pt x="450" y="1"/>
                  </a:lnTo>
                  <a:lnTo>
                    <a:pt x="489" y="0"/>
                  </a:lnTo>
                  <a:lnTo>
                    <a:pt x="513" y="0"/>
                  </a:lnTo>
                  <a:lnTo>
                    <a:pt x="537" y="3"/>
                  </a:lnTo>
                  <a:lnTo>
                    <a:pt x="558" y="6"/>
                  </a:lnTo>
                  <a:lnTo>
                    <a:pt x="579" y="11"/>
                  </a:lnTo>
                  <a:lnTo>
                    <a:pt x="598" y="16"/>
                  </a:lnTo>
                  <a:lnTo>
                    <a:pt x="615" y="22"/>
                  </a:lnTo>
                  <a:lnTo>
                    <a:pt x="631" y="30"/>
                  </a:lnTo>
                  <a:lnTo>
                    <a:pt x="646" y="37"/>
                  </a:lnTo>
                  <a:lnTo>
                    <a:pt x="658" y="44"/>
                  </a:lnTo>
                  <a:lnTo>
                    <a:pt x="670" y="50"/>
                  </a:lnTo>
                  <a:lnTo>
                    <a:pt x="680" y="57"/>
                  </a:lnTo>
                  <a:lnTo>
                    <a:pt x="688" y="63"/>
                  </a:lnTo>
                  <a:lnTo>
                    <a:pt x="694" y="68"/>
                  </a:lnTo>
                  <a:lnTo>
                    <a:pt x="699" y="72"/>
                  </a:lnTo>
                  <a:lnTo>
                    <a:pt x="702" y="75"/>
                  </a:lnTo>
                  <a:lnTo>
                    <a:pt x="705" y="77"/>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 name=""/>
            <p:cNvSpPr/>
            <p:nvPr/>
          </p:nvSpPr>
          <p:spPr>
            <a:xfrm rot="16212000">
              <a:off x="200160" y="3036600"/>
              <a:ext cx="322920" cy="305280"/>
            </a:xfrm>
            <a:custGeom>
              <a:avLst/>
              <a:gdLst/>
              <a:ahLst/>
              <a:rect l="l" t="t" r="r" b="b"/>
              <a:pathLst>
                <a:path w="848" h="1084">
                  <a:moveTo>
                    <a:pt x="718" y="668"/>
                  </a:moveTo>
                  <a:lnTo>
                    <a:pt x="709" y="708"/>
                  </a:lnTo>
                  <a:lnTo>
                    <a:pt x="699" y="748"/>
                  </a:lnTo>
                  <a:lnTo>
                    <a:pt x="688" y="787"/>
                  </a:lnTo>
                  <a:lnTo>
                    <a:pt x="674" y="825"/>
                  </a:lnTo>
                  <a:lnTo>
                    <a:pt x="659" y="861"/>
                  </a:lnTo>
                  <a:lnTo>
                    <a:pt x="641" y="896"/>
                  </a:lnTo>
                  <a:lnTo>
                    <a:pt x="622" y="928"/>
                  </a:lnTo>
                  <a:lnTo>
                    <a:pt x="600" y="958"/>
                  </a:lnTo>
                  <a:lnTo>
                    <a:pt x="576" y="985"/>
                  </a:lnTo>
                  <a:lnTo>
                    <a:pt x="548" y="1010"/>
                  </a:lnTo>
                  <a:lnTo>
                    <a:pt x="518" y="1031"/>
                  </a:lnTo>
                  <a:lnTo>
                    <a:pt x="485" y="1049"/>
                  </a:lnTo>
                  <a:lnTo>
                    <a:pt x="447" y="1063"/>
                  </a:lnTo>
                  <a:lnTo>
                    <a:pt x="407" y="1075"/>
                  </a:lnTo>
                  <a:lnTo>
                    <a:pt x="363" y="1081"/>
                  </a:lnTo>
                  <a:lnTo>
                    <a:pt x="315" y="1084"/>
                  </a:lnTo>
                  <a:lnTo>
                    <a:pt x="272" y="1082"/>
                  </a:lnTo>
                  <a:lnTo>
                    <a:pt x="234" y="1078"/>
                  </a:lnTo>
                  <a:lnTo>
                    <a:pt x="198" y="1070"/>
                  </a:lnTo>
                  <a:lnTo>
                    <a:pt x="166" y="1060"/>
                  </a:lnTo>
                  <a:lnTo>
                    <a:pt x="137" y="1048"/>
                  </a:lnTo>
                  <a:lnTo>
                    <a:pt x="112" y="1033"/>
                  </a:lnTo>
                  <a:lnTo>
                    <a:pt x="89" y="1016"/>
                  </a:lnTo>
                  <a:lnTo>
                    <a:pt x="69" y="997"/>
                  </a:lnTo>
                  <a:lnTo>
                    <a:pt x="51" y="975"/>
                  </a:lnTo>
                  <a:lnTo>
                    <a:pt x="37" y="951"/>
                  </a:lnTo>
                  <a:lnTo>
                    <a:pt x="26" y="926"/>
                  </a:lnTo>
                  <a:lnTo>
                    <a:pt x="16" y="899"/>
                  </a:lnTo>
                  <a:lnTo>
                    <a:pt x="8" y="870"/>
                  </a:lnTo>
                  <a:lnTo>
                    <a:pt x="3" y="841"/>
                  </a:lnTo>
                  <a:lnTo>
                    <a:pt x="0" y="810"/>
                  </a:lnTo>
                  <a:lnTo>
                    <a:pt x="0" y="778"/>
                  </a:lnTo>
                  <a:lnTo>
                    <a:pt x="0" y="772"/>
                  </a:lnTo>
                  <a:lnTo>
                    <a:pt x="0" y="765"/>
                  </a:lnTo>
                  <a:lnTo>
                    <a:pt x="0" y="759"/>
                  </a:lnTo>
                  <a:lnTo>
                    <a:pt x="1" y="751"/>
                  </a:lnTo>
                  <a:lnTo>
                    <a:pt x="2" y="743"/>
                  </a:lnTo>
                  <a:lnTo>
                    <a:pt x="2" y="736"/>
                  </a:lnTo>
                  <a:lnTo>
                    <a:pt x="3" y="728"/>
                  </a:lnTo>
                  <a:lnTo>
                    <a:pt x="5" y="719"/>
                  </a:lnTo>
                  <a:lnTo>
                    <a:pt x="6" y="710"/>
                  </a:lnTo>
                  <a:lnTo>
                    <a:pt x="7" y="701"/>
                  </a:lnTo>
                  <a:lnTo>
                    <a:pt x="8" y="691"/>
                  </a:lnTo>
                  <a:lnTo>
                    <a:pt x="10" y="682"/>
                  </a:lnTo>
                  <a:lnTo>
                    <a:pt x="11" y="671"/>
                  </a:lnTo>
                  <a:lnTo>
                    <a:pt x="13" y="661"/>
                  </a:lnTo>
                  <a:lnTo>
                    <a:pt x="15" y="651"/>
                  </a:lnTo>
                  <a:lnTo>
                    <a:pt x="17" y="641"/>
                  </a:lnTo>
                  <a:lnTo>
                    <a:pt x="18" y="628"/>
                  </a:lnTo>
                  <a:lnTo>
                    <a:pt x="20" y="617"/>
                  </a:lnTo>
                  <a:lnTo>
                    <a:pt x="21" y="605"/>
                  </a:lnTo>
                  <a:lnTo>
                    <a:pt x="23" y="593"/>
                  </a:lnTo>
                  <a:lnTo>
                    <a:pt x="25" y="581"/>
                  </a:lnTo>
                  <a:lnTo>
                    <a:pt x="27" y="569"/>
                  </a:lnTo>
                  <a:lnTo>
                    <a:pt x="29" y="555"/>
                  </a:lnTo>
                  <a:lnTo>
                    <a:pt x="31" y="543"/>
                  </a:lnTo>
                  <a:lnTo>
                    <a:pt x="34" y="530"/>
                  </a:lnTo>
                  <a:lnTo>
                    <a:pt x="36" y="516"/>
                  </a:lnTo>
                  <a:lnTo>
                    <a:pt x="38" y="503"/>
                  </a:lnTo>
                  <a:lnTo>
                    <a:pt x="40" y="490"/>
                  </a:lnTo>
                  <a:lnTo>
                    <a:pt x="42" y="476"/>
                  </a:lnTo>
                  <a:lnTo>
                    <a:pt x="44" y="463"/>
                  </a:lnTo>
                  <a:lnTo>
                    <a:pt x="46" y="449"/>
                  </a:lnTo>
                  <a:lnTo>
                    <a:pt x="49" y="435"/>
                  </a:lnTo>
                  <a:lnTo>
                    <a:pt x="54" y="408"/>
                  </a:lnTo>
                  <a:lnTo>
                    <a:pt x="60" y="380"/>
                  </a:lnTo>
                  <a:lnTo>
                    <a:pt x="65" y="352"/>
                  </a:lnTo>
                  <a:lnTo>
                    <a:pt x="69" y="323"/>
                  </a:lnTo>
                  <a:lnTo>
                    <a:pt x="74" y="296"/>
                  </a:lnTo>
                  <a:lnTo>
                    <a:pt x="79" y="267"/>
                  </a:lnTo>
                  <a:lnTo>
                    <a:pt x="84" y="239"/>
                  </a:lnTo>
                  <a:lnTo>
                    <a:pt x="88" y="212"/>
                  </a:lnTo>
                  <a:lnTo>
                    <a:pt x="92" y="184"/>
                  </a:lnTo>
                  <a:lnTo>
                    <a:pt x="96" y="156"/>
                  </a:lnTo>
                  <a:lnTo>
                    <a:pt x="101" y="130"/>
                  </a:lnTo>
                  <a:lnTo>
                    <a:pt x="104" y="102"/>
                  </a:lnTo>
                  <a:lnTo>
                    <a:pt x="107" y="76"/>
                  </a:lnTo>
                  <a:lnTo>
                    <a:pt x="110" y="49"/>
                  </a:lnTo>
                  <a:lnTo>
                    <a:pt x="112" y="25"/>
                  </a:lnTo>
                  <a:lnTo>
                    <a:pt x="115" y="0"/>
                  </a:lnTo>
                  <a:lnTo>
                    <a:pt x="117" y="0"/>
                  </a:lnTo>
                  <a:lnTo>
                    <a:pt x="120" y="0"/>
                  </a:lnTo>
                  <a:lnTo>
                    <a:pt x="124" y="0"/>
                  </a:lnTo>
                  <a:lnTo>
                    <a:pt x="129" y="0"/>
                  </a:lnTo>
                  <a:lnTo>
                    <a:pt x="134" y="0"/>
                  </a:lnTo>
                  <a:lnTo>
                    <a:pt x="142" y="0"/>
                  </a:lnTo>
                  <a:lnTo>
                    <a:pt x="148" y="1"/>
                  </a:lnTo>
                  <a:lnTo>
                    <a:pt x="155" y="1"/>
                  </a:lnTo>
                  <a:lnTo>
                    <a:pt x="162" y="1"/>
                  </a:lnTo>
                  <a:lnTo>
                    <a:pt x="169" y="1"/>
                  </a:lnTo>
                  <a:lnTo>
                    <a:pt x="176" y="1"/>
                  </a:lnTo>
                  <a:lnTo>
                    <a:pt x="183" y="1"/>
                  </a:lnTo>
                  <a:lnTo>
                    <a:pt x="190" y="1"/>
                  </a:lnTo>
                  <a:lnTo>
                    <a:pt x="195" y="1"/>
                  </a:lnTo>
                  <a:lnTo>
                    <a:pt x="201" y="2"/>
                  </a:lnTo>
                  <a:lnTo>
                    <a:pt x="206" y="1"/>
                  </a:lnTo>
                  <a:lnTo>
                    <a:pt x="212" y="1"/>
                  </a:lnTo>
                  <a:lnTo>
                    <a:pt x="218" y="1"/>
                  </a:lnTo>
                  <a:lnTo>
                    <a:pt x="226" y="1"/>
                  </a:lnTo>
                  <a:lnTo>
                    <a:pt x="233" y="1"/>
                  </a:lnTo>
                  <a:lnTo>
                    <a:pt x="240" y="1"/>
                  </a:lnTo>
                  <a:lnTo>
                    <a:pt x="247" y="1"/>
                  </a:lnTo>
                  <a:lnTo>
                    <a:pt x="254" y="1"/>
                  </a:lnTo>
                  <a:lnTo>
                    <a:pt x="261" y="0"/>
                  </a:lnTo>
                  <a:lnTo>
                    <a:pt x="268" y="0"/>
                  </a:lnTo>
                  <a:lnTo>
                    <a:pt x="274" y="0"/>
                  </a:lnTo>
                  <a:lnTo>
                    <a:pt x="279" y="0"/>
                  </a:lnTo>
                  <a:lnTo>
                    <a:pt x="283" y="0"/>
                  </a:lnTo>
                  <a:lnTo>
                    <a:pt x="286" y="0"/>
                  </a:lnTo>
                  <a:lnTo>
                    <a:pt x="288" y="0"/>
                  </a:lnTo>
                  <a:lnTo>
                    <a:pt x="289" y="0"/>
                  </a:lnTo>
                  <a:lnTo>
                    <a:pt x="285" y="20"/>
                  </a:lnTo>
                  <a:lnTo>
                    <a:pt x="281" y="41"/>
                  </a:lnTo>
                  <a:lnTo>
                    <a:pt x="277" y="64"/>
                  </a:lnTo>
                  <a:lnTo>
                    <a:pt x="273" y="87"/>
                  </a:lnTo>
                  <a:lnTo>
                    <a:pt x="268" y="111"/>
                  </a:lnTo>
                  <a:lnTo>
                    <a:pt x="263" y="137"/>
                  </a:lnTo>
                  <a:lnTo>
                    <a:pt x="258" y="162"/>
                  </a:lnTo>
                  <a:lnTo>
                    <a:pt x="253" y="189"/>
                  </a:lnTo>
                  <a:lnTo>
                    <a:pt x="248" y="216"/>
                  </a:lnTo>
                  <a:lnTo>
                    <a:pt x="243" y="243"/>
                  </a:lnTo>
                  <a:lnTo>
                    <a:pt x="238" y="271"/>
                  </a:lnTo>
                  <a:lnTo>
                    <a:pt x="234" y="299"/>
                  </a:lnTo>
                  <a:lnTo>
                    <a:pt x="229" y="328"/>
                  </a:lnTo>
                  <a:lnTo>
                    <a:pt x="223" y="356"/>
                  </a:lnTo>
                  <a:lnTo>
                    <a:pt x="218" y="385"/>
                  </a:lnTo>
                  <a:lnTo>
                    <a:pt x="214" y="414"/>
                  </a:lnTo>
                  <a:lnTo>
                    <a:pt x="209" y="441"/>
                  </a:lnTo>
                  <a:lnTo>
                    <a:pt x="204" y="470"/>
                  </a:lnTo>
                  <a:lnTo>
                    <a:pt x="199" y="497"/>
                  </a:lnTo>
                  <a:lnTo>
                    <a:pt x="195" y="525"/>
                  </a:lnTo>
                  <a:lnTo>
                    <a:pt x="190" y="551"/>
                  </a:lnTo>
                  <a:lnTo>
                    <a:pt x="186" y="577"/>
                  </a:lnTo>
                  <a:lnTo>
                    <a:pt x="183" y="603"/>
                  </a:lnTo>
                  <a:lnTo>
                    <a:pt x="178" y="627"/>
                  </a:lnTo>
                  <a:lnTo>
                    <a:pt x="175" y="650"/>
                  </a:lnTo>
                  <a:lnTo>
                    <a:pt x="173" y="672"/>
                  </a:lnTo>
                  <a:lnTo>
                    <a:pt x="170" y="694"/>
                  </a:lnTo>
                  <a:lnTo>
                    <a:pt x="168" y="713"/>
                  </a:lnTo>
                  <a:lnTo>
                    <a:pt x="167" y="733"/>
                  </a:lnTo>
                  <a:lnTo>
                    <a:pt x="165" y="749"/>
                  </a:lnTo>
                  <a:lnTo>
                    <a:pt x="165" y="766"/>
                  </a:lnTo>
                  <a:lnTo>
                    <a:pt x="165" y="780"/>
                  </a:lnTo>
                  <a:lnTo>
                    <a:pt x="165" y="805"/>
                  </a:lnTo>
                  <a:lnTo>
                    <a:pt x="168" y="828"/>
                  </a:lnTo>
                  <a:lnTo>
                    <a:pt x="171" y="850"/>
                  </a:lnTo>
                  <a:lnTo>
                    <a:pt x="177" y="869"/>
                  </a:lnTo>
                  <a:lnTo>
                    <a:pt x="184" y="887"/>
                  </a:lnTo>
                  <a:lnTo>
                    <a:pt x="192" y="902"/>
                  </a:lnTo>
                  <a:lnTo>
                    <a:pt x="202" y="917"/>
                  </a:lnTo>
                  <a:lnTo>
                    <a:pt x="212" y="929"/>
                  </a:lnTo>
                  <a:lnTo>
                    <a:pt x="223" y="939"/>
                  </a:lnTo>
                  <a:lnTo>
                    <a:pt x="237" y="948"/>
                  </a:lnTo>
                  <a:lnTo>
                    <a:pt x="250" y="956"/>
                  </a:lnTo>
                  <a:lnTo>
                    <a:pt x="266" y="962"/>
                  </a:lnTo>
                  <a:lnTo>
                    <a:pt x="281" y="967"/>
                  </a:lnTo>
                  <a:lnTo>
                    <a:pt x="297" y="970"/>
                  </a:lnTo>
                  <a:lnTo>
                    <a:pt x="315" y="972"/>
                  </a:lnTo>
                  <a:lnTo>
                    <a:pt x="333" y="973"/>
                  </a:lnTo>
                  <a:lnTo>
                    <a:pt x="365" y="971"/>
                  </a:lnTo>
                  <a:lnTo>
                    <a:pt x="395" y="966"/>
                  </a:lnTo>
                  <a:lnTo>
                    <a:pt x="422" y="959"/>
                  </a:lnTo>
                  <a:lnTo>
                    <a:pt x="447" y="947"/>
                  </a:lnTo>
                  <a:lnTo>
                    <a:pt x="469" y="934"/>
                  </a:lnTo>
                  <a:lnTo>
                    <a:pt x="490" y="918"/>
                  </a:lnTo>
                  <a:lnTo>
                    <a:pt x="509" y="899"/>
                  </a:lnTo>
                  <a:lnTo>
                    <a:pt x="526" y="878"/>
                  </a:lnTo>
                  <a:lnTo>
                    <a:pt x="541" y="854"/>
                  </a:lnTo>
                  <a:lnTo>
                    <a:pt x="555" y="827"/>
                  </a:lnTo>
                  <a:lnTo>
                    <a:pt x="568" y="799"/>
                  </a:lnTo>
                  <a:lnTo>
                    <a:pt x="580" y="768"/>
                  </a:lnTo>
                  <a:lnTo>
                    <a:pt x="590" y="735"/>
                  </a:lnTo>
                  <a:lnTo>
                    <a:pt x="599" y="701"/>
                  </a:lnTo>
                  <a:lnTo>
                    <a:pt x="609" y="664"/>
                  </a:lnTo>
                  <a:lnTo>
                    <a:pt x="617" y="626"/>
                  </a:lnTo>
                  <a:lnTo>
                    <a:pt x="623" y="590"/>
                  </a:lnTo>
                  <a:lnTo>
                    <a:pt x="630" y="551"/>
                  </a:lnTo>
                  <a:lnTo>
                    <a:pt x="637" y="510"/>
                  </a:lnTo>
                  <a:lnTo>
                    <a:pt x="645" y="467"/>
                  </a:lnTo>
                  <a:lnTo>
                    <a:pt x="652" y="424"/>
                  </a:lnTo>
                  <a:lnTo>
                    <a:pt x="659" y="379"/>
                  </a:lnTo>
                  <a:lnTo>
                    <a:pt x="666" y="334"/>
                  </a:lnTo>
                  <a:lnTo>
                    <a:pt x="673" y="289"/>
                  </a:lnTo>
                  <a:lnTo>
                    <a:pt x="680" y="244"/>
                  </a:lnTo>
                  <a:lnTo>
                    <a:pt x="687" y="202"/>
                  </a:lnTo>
                  <a:lnTo>
                    <a:pt x="692" y="161"/>
                  </a:lnTo>
                  <a:lnTo>
                    <a:pt x="698" y="122"/>
                  </a:lnTo>
                  <a:lnTo>
                    <a:pt x="702" y="86"/>
                  </a:lnTo>
                  <a:lnTo>
                    <a:pt x="706" y="54"/>
                  </a:lnTo>
                  <a:lnTo>
                    <a:pt x="709" y="25"/>
                  </a:lnTo>
                  <a:lnTo>
                    <a:pt x="712" y="0"/>
                  </a:lnTo>
                  <a:lnTo>
                    <a:pt x="713" y="0"/>
                  </a:lnTo>
                  <a:lnTo>
                    <a:pt x="716" y="0"/>
                  </a:lnTo>
                  <a:lnTo>
                    <a:pt x="719" y="0"/>
                  </a:lnTo>
                  <a:lnTo>
                    <a:pt x="722" y="0"/>
                  </a:lnTo>
                  <a:lnTo>
                    <a:pt x="727" y="0"/>
                  </a:lnTo>
                  <a:lnTo>
                    <a:pt x="732" y="0"/>
                  </a:lnTo>
                  <a:lnTo>
                    <a:pt x="737" y="1"/>
                  </a:lnTo>
                  <a:lnTo>
                    <a:pt x="742" y="1"/>
                  </a:lnTo>
                  <a:lnTo>
                    <a:pt x="748" y="1"/>
                  </a:lnTo>
                  <a:lnTo>
                    <a:pt x="753" y="1"/>
                  </a:lnTo>
                  <a:lnTo>
                    <a:pt x="759" y="1"/>
                  </a:lnTo>
                  <a:lnTo>
                    <a:pt x="764" y="1"/>
                  </a:lnTo>
                  <a:lnTo>
                    <a:pt x="771" y="1"/>
                  </a:lnTo>
                  <a:lnTo>
                    <a:pt x="776" y="1"/>
                  </a:lnTo>
                  <a:lnTo>
                    <a:pt x="781" y="2"/>
                  </a:lnTo>
                  <a:lnTo>
                    <a:pt x="786" y="1"/>
                  </a:lnTo>
                  <a:lnTo>
                    <a:pt x="791" y="1"/>
                  </a:lnTo>
                  <a:lnTo>
                    <a:pt x="797" y="1"/>
                  </a:lnTo>
                  <a:lnTo>
                    <a:pt x="802" y="1"/>
                  </a:lnTo>
                  <a:lnTo>
                    <a:pt x="808" y="1"/>
                  </a:lnTo>
                  <a:lnTo>
                    <a:pt x="814" y="1"/>
                  </a:lnTo>
                  <a:lnTo>
                    <a:pt x="820" y="1"/>
                  </a:lnTo>
                  <a:lnTo>
                    <a:pt x="825" y="1"/>
                  </a:lnTo>
                  <a:lnTo>
                    <a:pt x="829" y="0"/>
                  </a:lnTo>
                  <a:lnTo>
                    <a:pt x="834" y="0"/>
                  </a:lnTo>
                  <a:lnTo>
                    <a:pt x="838" y="0"/>
                  </a:lnTo>
                  <a:lnTo>
                    <a:pt x="841" y="0"/>
                  </a:lnTo>
                  <a:lnTo>
                    <a:pt x="844" y="0"/>
                  </a:lnTo>
                  <a:lnTo>
                    <a:pt x="846" y="0"/>
                  </a:lnTo>
                  <a:lnTo>
                    <a:pt x="847" y="0"/>
                  </a:lnTo>
                  <a:lnTo>
                    <a:pt x="848" y="0"/>
                  </a:lnTo>
                  <a:lnTo>
                    <a:pt x="839" y="42"/>
                  </a:lnTo>
                  <a:lnTo>
                    <a:pt x="830" y="87"/>
                  </a:lnTo>
                  <a:lnTo>
                    <a:pt x="821" y="133"/>
                  </a:lnTo>
                  <a:lnTo>
                    <a:pt x="812" y="179"/>
                  </a:lnTo>
                  <a:lnTo>
                    <a:pt x="802" y="225"/>
                  </a:lnTo>
                  <a:lnTo>
                    <a:pt x="793" y="271"/>
                  </a:lnTo>
                  <a:lnTo>
                    <a:pt x="785" y="316"/>
                  </a:lnTo>
                  <a:lnTo>
                    <a:pt x="776" y="362"/>
                  </a:lnTo>
                  <a:lnTo>
                    <a:pt x="767" y="407"/>
                  </a:lnTo>
                  <a:lnTo>
                    <a:pt x="759" y="450"/>
                  </a:lnTo>
                  <a:lnTo>
                    <a:pt x="751" y="492"/>
                  </a:lnTo>
                  <a:lnTo>
                    <a:pt x="744" y="532"/>
                  </a:lnTo>
                  <a:lnTo>
                    <a:pt x="737" y="570"/>
                  </a:lnTo>
                  <a:lnTo>
                    <a:pt x="730" y="606"/>
                  </a:lnTo>
                  <a:lnTo>
                    <a:pt x="723" y="638"/>
                  </a:lnTo>
                  <a:lnTo>
                    <a:pt x="718" y="668"/>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 name=""/>
            <p:cNvSpPr/>
            <p:nvPr/>
          </p:nvSpPr>
          <p:spPr>
            <a:xfrm rot="16212000">
              <a:off x="5040" y="2205000"/>
              <a:ext cx="704520" cy="543960"/>
            </a:xfrm>
            <a:custGeom>
              <a:avLst/>
              <a:gdLst/>
              <a:ahLst/>
              <a:rect l="l" t="t" r="r" b="b"/>
              <a:pathLst>
                <a:path w="1843" h="1943">
                  <a:moveTo>
                    <a:pt x="1592" y="1616"/>
                  </a:moveTo>
                  <a:lnTo>
                    <a:pt x="1620" y="1616"/>
                  </a:lnTo>
                  <a:lnTo>
                    <a:pt x="1570" y="1793"/>
                  </a:lnTo>
                  <a:lnTo>
                    <a:pt x="1567" y="1795"/>
                  </a:lnTo>
                  <a:lnTo>
                    <a:pt x="1560" y="1800"/>
                  </a:lnTo>
                  <a:lnTo>
                    <a:pt x="1549" y="1807"/>
                  </a:lnTo>
                  <a:lnTo>
                    <a:pt x="1534" y="1817"/>
                  </a:lnTo>
                  <a:lnTo>
                    <a:pt x="1515" y="1828"/>
                  </a:lnTo>
                  <a:lnTo>
                    <a:pt x="1493" y="1841"/>
                  </a:lnTo>
                  <a:lnTo>
                    <a:pt x="1466" y="1855"/>
                  </a:lnTo>
                  <a:lnTo>
                    <a:pt x="1437" y="1868"/>
                  </a:lnTo>
                  <a:lnTo>
                    <a:pt x="1405" y="1883"/>
                  </a:lnTo>
                  <a:lnTo>
                    <a:pt x="1370" y="1896"/>
                  </a:lnTo>
                  <a:lnTo>
                    <a:pt x="1331" y="1909"/>
                  </a:lnTo>
                  <a:lnTo>
                    <a:pt x="1291" y="1920"/>
                  </a:lnTo>
                  <a:lnTo>
                    <a:pt x="1247" y="1929"/>
                  </a:lnTo>
                  <a:lnTo>
                    <a:pt x="1202" y="1936"/>
                  </a:lnTo>
                  <a:lnTo>
                    <a:pt x="1154" y="1941"/>
                  </a:lnTo>
                  <a:lnTo>
                    <a:pt x="1104" y="1943"/>
                  </a:lnTo>
                  <a:lnTo>
                    <a:pt x="1050" y="1940"/>
                  </a:lnTo>
                  <a:lnTo>
                    <a:pt x="998" y="1933"/>
                  </a:lnTo>
                  <a:lnTo>
                    <a:pt x="947" y="1921"/>
                  </a:lnTo>
                  <a:lnTo>
                    <a:pt x="897" y="1903"/>
                  </a:lnTo>
                  <a:lnTo>
                    <a:pt x="850" y="1882"/>
                  </a:lnTo>
                  <a:lnTo>
                    <a:pt x="804" y="1854"/>
                  </a:lnTo>
                  <a:lnTo>
                    <a:pt x="761" y="1822"/>
                  </a:lnTo>
                  <a:lnTo>
                    <a:pt x="720" y="1784"/>
                  </a:lnTo>
                  <a:lnTo>
                    <a:pt x="682" y="1742"/>
                  </a:lnTo>
                  <a:lnTo>
                    <a:pt x="647" y="1694"/>
                  </a:lnTo>
                  <a:lnTo>
                    <a:pt x="617" y="1642"/>
                  </a:lnTo>
                  <a:lnTo>
                    <a:pt x="589" y="1584"/>
                  </a:lnTo>
                  <a:lnTo>
                    <a:pt x="566" y="1521"/>
                  </a:lnTo>
                  <a:lnTo>
                    <a:pt x="546" y="1453"/>
                  </a:lnTo>
                  <a:lnTo>
                    <a:pt x="531" y="1379"/>
                  </a:lnTo>
                  <a:lnTo>
                    <a:pt x="521" y="1301"/>
                  </a:lnTo>
                  <a:lnTo>
                    <a:pt x="420" y="1296"/>
                  </a:lnTo>
                  <a:lnTo>
                    <a:pt x="408" y="1295"/>
                  </a:lnTo>
                  <a:lnTo>
                    <a:pt x="395" y="1295"/>
                  </a:lnTo>
                  <a:lnTo>
                    <a:pt x="383" y="1295"/>
                  </a:lnTo>
                  <a:lnTo>
                    <a:pt x="370" y="1294"/>
                  </a:lnTo>
                  <a:lnTo>
                    <a:pt x="357" y="1294"/>
                  </a:lnTo>
                  <a:lnTo>
                    <a:pt x="342" y="1294"/>
                  </a:lnTo>
                  <a:lnTo>
                    <a:pt x="329" y="1294"/>
                  </a:lnTo>
                  <a:lnTo>
                    <a:pt x="315" y="1294"/>
                  </a:lnTo>
                  <a:lnTo>
                    <a:pt x="300" y="1294"/>
                  </a:lnTo>
                  <a:lnTo>
                    <a:pt x="287" y="1294"/>
                  </a:lnTo>
                  <a:lnTo>
                    <a:pt x="273" y="1294"/>
                  </a:lnTo>
                  <a:lnTo>
                    <a:pt x="259" y="1294"/>
                  </a:lnTo>
                  <a:lnTo>
                    <a:pt x="246" y="1294"/>
                  </a:lnTo>
                  <a:lnTo>
                    <a:pt x="233" y="1294"/>
                  </a:lnTo>
                  <a:lnTo>
                    <a:pt x="219" y="1294"/>
                  </a:lnTo>
                  <a:lnTo>
                    <a:pt x="208" y="1294"/>
                  </a:lnTo>
                  <a:lnTo>
                    <a:pt x="198" y="1294"/>
                  </a:lnTo>
                  <a:lnTo>
                    <a:pt x="187" y="1294"/>
                  </a:lnTo>
                  <a:lnTo>
                    <a:pt x="177" y="1294"/>
                  </a:lnTo>
                  <a:lnTo>
                    <a:pt x="167" y="1294"/>
                  </a:lnTo>
                  <a:lnTo>
                    <a:pt x="158" y="1294"/>
                  </a:lnTo>
                  <a:lnTo>
                    <a:pt x="148" y="1294"/>
                  </a:lnTo>
                  <a:lnTo>
                    <a:pt x="138" y="1294"/>
                  </a:lnTo>
                  <a:lnTo>
                    <a:pt x="129" y="1295"/>
                  </a:lnTo>
                  <a:lnTo>
                    <a:pt x="120" y="1295"/>
                  </a:lnTo>
                  <a:lnTo>
                    <a:pt x="111" y="1295"/>
                  </a:lnTo>
                  <a:lnTo>
                    <a:pt x="102" y="1295"/>
                  </a:lnTo>
                  <a:lnTo>
                    <a:pt x="93" y="1295"/>
                  </a:lnTo>
                  <a:lnTo>
                    <a:pt x="85" y="1295"/>
                  </a:lnTo>
                  <a:lnTo>
                    <a:pt x="77" y="1295"/>
                  </a:lnTo>
                  <a:lnTo>
                    <a:pt x="70" y="1295"/>
                  </a:lnTo>
                  <a:lnTo>
                    <a:pt x="63" y="1296"/>
                  </a:lnTo>
                  <a:lnTo>
                    <a:pt x="16" y="1296"/>
                  </a:lnTo>
                  <a:lnTo>
                    <a:pt x="14" y="1296"/>
                  </a:lnTo>
                  <a:lnTo>
                    <a:pt x="13" y="1296"/>
                  </a:lnTo>
                  <a:lnTo>
                    <a:pt x="12" y="1296"/>
                  </a:lnTo>
                  <a:lnTo>
                    <a:pt x="11" y="1296"/>
                  </a:lnTo>
                  <a:lnTo>
                    <a:pt x="10" y="1296"/>
                  </a:lnTo>
                  <a:lnTo>
                    <a:pt x="9" y="1296"/>
                  </a:lnTo>
                  <a:lnTo>
                    <a:pt x="8" y="1296"/>
                  </a:lnTo>
                  <a:lnTo>
                    <a:pt x="7" y="1296"/>
                  </a:lnTo>
                  <a:lnTo>
                    <a:pt x="6" y="1296"/>
                  </a:lnTo>
                  <a:lnTo>
                    <a:pt x="5" y="1296"/>
                  </a:lnTo>
                  <a:lnTo>
                    <a:pt x="4" y="1296"/>
                  </a:lnTo>
                  <a:lnTo>
                    <a:pt x="3" y="1296"/>
                  </a:lnTo>
                  <a:lnTo>
                    <a:pt x="2" y="1296"/>
                  </a:lnTo>
                  <a:lnTo>
                    <a:pt x="1" y="1296"/>
                  </a:lnTo>
                  <a:lnTo>
                    <a:pt x="0" y="1296"/>
                  </a:lnTo>
                  <a:lnTo>
                    <a:pt x="0" y="1291"/>
                  </a:lnTo>
                  <a:lnTo>
                    <a:pt x="11" y="1227"/>
                  </a:lnTo>
                  <a:lnTo>
                    <a:pt x="24" y="1164"/>
                  </a:lnTo>
                  <a:lnTo>
                    <a:pt x="35" y="1100"/>
                  </a:lnTo>
                  <a:lnTo>
                    <a:pt x="46" y="1035"/>
                  </a:lnTo>
                  <a:lnTo>
                    <a:pt x="57" y="972"/>
                  </a:lnTo>
                  <a:lnTo>
                    <a:pt x="68" y="907"/>
                  </a:lnTo>
                  <a:lnTo>
                    <a:pt x="78" y="842"/>
                  </a:lnTo>
                  <a:lnTo>
                    <a:pt x="87" y="778"/>
                  </a:lnTo>
                  <a:lnTo>
                    <a:pt x="97" y="712"/>
                  </a:lnTo>
                  <a:lnTo>
                    <a:pt x="107" y="647"/>
                  </a:lnTo>
                  <a:lnTo>
                    <a:pt x="115" y="582"/>
                  </a:lnTo>
                  <a:lnTo>
                    <a:pt x="123" y="517"/>
                  </a:lnTo>
                  <a:lnTo>
                    <a:pt x="131" y="451"/>
                  </a:lnTo>
                  <a:lnTo>
                    <a:pt x="139" y="387"/>
                  </a:lnTo>
                  <a:lnTo>
                    <a:pt x="147" y="321"/>
                  </a:lnTo>
                  <a:lnTo>
                    <a:pt x="154" y="256"/>
                  </a:lnTo>
                  <a:lnTo>
                    <a:pt x="155" y="256"/>
                  </a:lnTo>
                  <a:lnTo>
                    <a:pt x="158" y="256"/>
                  </a:lnTo>
                  <a:lnTo>
                    <a:pt x="163" y="256"/>
                  </a:lnTo>
                  <a:lnTo>
                    <a:pt x="170" y="256"/>
                  </a:lnTo>
                  <a:lnTo>
                    <a:pt x="178" y="256"/>
                  </a:lnTo>
                  <a:lnTo>
                    <a:pt x="187" y="256"/>
                  </a:lnTo>
                  <a:lnTo>
                    <a:pt x="198" y="257"/>
                  </a:lnTo>
                  <a:lnTo>
                    <a:pt x="208" y="257"/>
                  </a:lnTo>
                  <a:lnTo>
                    <a:pt x="219" y="257"/>
                  </a:lnTo>
                  <a:lnTo>
                    <a:pt x="232" y="258"/>
                  </a:lnTo>
                  <a:lnTo>
                    <a:pt x="243" y="258"/>
                  </a:lnTo>
                  <a:lnTo>
                    <a:pt x="254" y="258"/>
                  </a:lnTo>
                  <a:lnTo>
                    <a:pt x="264" y="258"/>
                  </a:lnTo>
                  <a:lnTo>
                    <a:pt x="275" y="258"/>
                  </a:lnTo>
                  <a:lnTo>
                    <a:pt x="283" y="258"/>
                  </a:lnTo>
                  <a:lnTo>
                    <a:pt x="291" y="260"/>
                  </a:lnTo>
                  <a:lnTo>
                    <a:pt x="533" y="263"/>
                  </a:lnTo>
                  <a:lnTo>
                    <a:pt x="542" y="262"/>
                  </a:lnTo>
                  <a:lnTo>
                    <a:pt x="552" y="262"/>
                  </a:lnTo>
                  <a:lnTo>
                    <a:pt x="562" y="262"/>
                  </a:lnTo>
                  <a:lnTo>
                    <a:pt x="572" y="262"/>
                  </a:lnTo>
                  <a:lnTo>
                    <a:pt x="582" y="262"/>
                  </a:lnTo>
                  <a:lnTo>
                    <a:pt x="592" y="261"/>
                  </a:lnTo>
                  <a:lnTo>
                    <a:pt x="602" y="261"/>
                  </a:lnTo>
                  <a:lnTo>
                    <a:pt x="613" y="261"/>
                  </a:lnTo>
                  <a:lnTo>
                    <a:pt x="623" y="260"/>
                  </a:lnTo>
                  <a:lnTo>
                    <a:pt x="634" y="260"/>
                  </a:lnTo>
                  <a:lnTo>
                    <a:pt x="644" y="258"/>
                  </a:lnTo>
                  <a:lnTo>
                    <a:pt x="655" y="258"/>
                  </a:lnTo>
                  <a:lnTo>
                    <a:pt x="666" y="257"/>
                  </a:lnTo>
                  <a:lnTo>
                    <a:pt x="677" y="257"/>
                  </a:lnTo>
                  <a:lnTo>
                    <a:pt x="688" y="256"/>
                  </a:lnTo>
                  <a:lnTo>
                    <a:pt x="701" y="256"/>
                  </a:lnTo>
                  <a:lnTo>
                    <a:pt x="698" y="262"/>
                  </a:lnTo>
                  <a:lnTo>
                    <a:pt x="696" y="268"/>
                  </a:lnTo>
                  <a:lnTo>
                    <a:pt x="694" y="274"/>
                  </a:lnTo>
                  <a:lnTo>
                    <a:pt x="692" y="281"/>
                  </a:lnTo>
                  <a:lnTo>
                    <a:pt x="689" y="287"/>
                  </a:lnTo>
                  <a:lnTo>
                    <a:pt x="687" y="294"/>
                  </a:lnTo>
                  <a:lnTo>
                    <a:pt x="686" y="302"/>
                  </a:lnTo>
                  <a:lnTo>
                    <a:pt x="684" y="309"/>
                  </a:lnTo>
                  <a:lnTo>
                    <a:pt x="683" y="316"/>
                  </a:lnTo>
                  <a:lnTo>
                    <a:pt x="682" y="323"/>
                  </a:lnTo>
                  <a:lnTo>
                    <a:pt x="681" y="330"/>
                  </a:lnTo>
                  <a:lnTo>
                    <a:pt x="680" y="339"/>
                  </a:lnTo>
                  <a:lnTo>
                    <a:pt x="679" y="346"/>
                  </a:lnTo>
                  <a:lnTo>
                    <a:pt x="679" y="354"/>
                  </a:lnTo>
                  <a:lnTo>
                    <a:pt x="679" y="361"/>
                  </a:lnTo>
                  <a:lnTo>
                    <a:pt x="679" y="369"/>
                  </a:lnTo>
                  <a:lnTo>
                    <a:pt x="660" y="367"/>
                  </a:lnTo>
                  <a:lnTo>
                    <a:pt x="640" y="366"/>
                  </a:lnTo>
                  <a:lnTo>
                    <a:pt x="622" y="364"/>
                  </a:lnTo>
                  <a:lnTo>
                    <a:pt x="604" y="363"/>
                  </a:lnTo>
                  <a:lnTo>
                    <a:pt x="587" y="362"/>
                  </a:lnTo>
                  <a:lnTo>
                    <a:pt x="570" y="361"/>
                  </a:lnTo>
                  <a:lnTo>
                    <a:pt x="552" y="360"/>
                  </a:lnTo>
                  <a:lnTo>
                    <a:pt x="535" y="359"/>
                  </a:lnTo>
                  <a:lnTo>
                    <a:pt x="517" y="358"/>
                  </a:lnTo>
                  <a:lnTo>
                    <a:pt x="500" y="358"/>
                  </a:lnTo>
                  <a:lnTo>
                    <a:pt x="482" y="357"/>
                  </a:lnTo>
                  <a:lnTo>
                    <a:pt x="464" y="356"/>
                  </a:lnTo>
                  <a:lnTo>
                    <a:pt x="446" y="356"/>
                  </a:lnTo>
                  <a:lnTo>
                    <a:pt x="426" y="356"/>
                  </a:lnTo>
                  <a:lnTo>
                    <a:pt x="407" y="356"/>
                  </a:lnTo>
                  <a:lnTo>
                    <a:pt x="387" y="356"/>
                  </a:lnTo>
                  <a:lnTo>
                    <a:pt x="382" y="356"/>
                  </a:lnTo>
                  <a:lnTo>
                    <a:pt x="377" y="356"/>
                  </a:lnTo>
                  <a:lnTo>
                    <a:pt x="372" y="356"/>
                  </a:lnTo>
                  <a:lnTo>
                    <a:pt x="366" y="356"/>
                  </a:lnTo>
                  <a:lnTo>
                    <a:pt x="361" y="356"/>
                  </a:lnTo>
                  <a:lnTo>
                    <a:pt x="356" y="356"/>
                  </a:lnTo>
                  <a:lnTo>
                    <a:pt x="349" y="356"/>
                  </a:lnTo>
                  <a:lnTo>
                    <a:pt x="344" y="356"/>
                  </a:lnTo>
                  <a:lnTo>
                    <a:pt x="339" y="356"/>
                  </a:lnTo>
                  <a:lnTo>
                    <a:pt x="334" y="356"/>
                  </a:lnTo>
                  <a:lnTo>
                    <a:pt x="329" y="356"/>
                  </a:lnTo>
                  <a:lnTo>
                    <a:pt x="324" y="356"/>
                  </a:lnTo>
                  <a:lnTo>
                    <a:pt x="320" y="356"/>
                  </a:lnTo>
                  <a:lnTo>
                    <a:pt x="316" y="356"/>
                  </a:lnTo>
                  <a:lnTo>
                    <a:pt x="312" y="356"/>
                  </a:lnTo>
                  <a:lnTo>
                    <a:pt x="310" y="356"/>
                  </a:lnTo>
                  <a:lnTo>
                    <a:pt x="304" y="385"/>
                  </a:lnTo>
                  <a:lnTo>
                    <a:pt x="299" y="411"/>
                  </a:lnTo>
                  <a:lnTo>
                    <a:pt x="295" y="435"/>
                  </a:lnTo>
                  <a:lnTo>
                    <a:pt x="291" y="457"/>
                  </a:lnTo>
                  <a:lnTo>
                    <a:pt x="287" y="477"/>
                  </a:lnTo>
                  <a:lnTo>
                    <a:pt x="284" y="496"/>
                  </a:lnTo>
                  <a:lnTo>
                    <a:pt x="281" y="513"/>
                  </a:lnTo>
                  <a:lnTo>
                    <a:pt x="278" y="530"/>
                  </a:lnTo>
                  <a:lnTo>
                    <a:pt x="275" y="548"/>
                  </a:lnTo>
                  <a:lnTo>
                    <a:pt x="272" y="565"/>
                  </a:lnTo>
                  <a:lnTo>
                    <a:pt x="268" y="585"/>
                  </a:lnTo>
                  <a:lnTo>
                    <a:pt x="265" y="605"/>
                  </a:lnTo>
                  <a:lnTo>
                    <a:pt x="261" y="627"/>
                  </a:lnTo>
                  <a:lnTo>
                    <a:pt x="258" y="651"/>
                  </a:lnTo>
                  <a:lnTo>
                    <a:pt x="254" y="678"/>
                  </a:lnTo>
                  <a:lnTo>
                    <a:pt x="250" y="709"/>
                  </a:lnTo>
                  <a:lnTo>
                    <a:pt x="252" y="709"/>
                  </a:lnTo>
                  <a:lnTo>
                    <a:pt x="255" y="709"/>
                  </a:lnTo>
                  <a:lnTo>
                    <a:pt x="259" y="709"/>
                  </a:lnTo>
                  <a:lnTo>
                    <a:pt x="262" y="709"/>
                  </a:lnTo>
                  <a:lnTo>
                    <a:pt x="266" y="709"/>
                  </a:lnTo>
                  <a:lnTo>
                    <a:pt x="272" y="709"/>
                  </a:lnTo>
                  <a:lnTo>
                    <a:pt x="276" y="709"/>
                  </a:lnTo>
                  <a:lnTo>
                    <a:pt x="281" y="709"/>
                  </a:lnTo>
                  <a:lnTo>
                    <a:pt x="286" y="709"/>
                  </a:lnTo>
                  <a:lnTo>
                    <a:pt x="291" y="709"/>
                  </a:lnTo>
                  <a:lnTo>
                    <a:pt x="297" y="709"/>
                  </a:lnTo>
                  <a:lnTo>
                    <a:pt x="302" y="709"/>
                  </a:lnTo>
                  <a:lnTo>
                    <a:pt x="308" y="709"/>
                  </a:lnTo>
                  <a:lnTo>
                    <a:pt x="315" y="709"/>
                  </a:lnTo>
                  <a:lnTo>
                    <a:pt x="321" y="709"/>
                  </a:lnTo>
                  <a:lnTo>
                    <a:pt x="327" y="709"/>
                  </a:lnTo>
                  <a:lnTo>
                    <a:pt x="336" y="708"/>
                  </a:lnTo>
                  <a:lnTo>
                    <a:pt x="347" y="708"/>
                  </a:lnTo>
                  <a:lnTo>
                    <a:pt x="358" y="708"/>
                  </a:lnTo>
                  <a:lnTo>
                    <a:pt x="368" y="708"/>
                  </a:lnTo>
                  <a:lnTo>
                    <a:pt x="379" y="707"/>
                  </a:lnTo>
                  <a:lnTo>
                    <a:pt x="390" y="707"/>
                  </a:lnTo>
                  <a:lnTo>
                    <a:pt x="402" y="706"/>
                  </a:lnTo>
                  <a:lnTo>
                    <a:pt x="413" y="705"/>
                  </a:lnTo>
                  <a:lnTo>
                    <a:pt x="425" y="704"/>
                  </a:lnTo>
                  <a:lnTo>
                    <a:pt x="436" y="704"/>
                  </a:lnTo>
                  <a:lnTo>
                    <a:pt x="450" y="703"/>
                  </a:lnTo>
                  <a:lnTo>
                    <a:pt x="462" y="702"/>
                  </a:lnTo>
                  <a:lnTo>
                    <a:pt x="475" y="701"/>
                  </a:lnTo>
                  <a:lnTo>
                    <a:pt x="490" y="700"/>
                  </a:lnTo>
                  <a:lnTo>
                    <a:pt x="503" y="699"/>
                  </a:lnTo>
                  <a:lnTo>
                    <a:pt x="518" y="698"/>
                  </a:lnTo>
                  <a:lnTo>
                    <a:pt x="516" y="704"/>
                  </a:lnTo>
                  <a:lnTo>
                    <a:pt x="515" y="711"/>
                  </a:lnTo>
                  <a:lnTo>
                    <a:pt x="513" y="718"/>
                  </a:lnTo>
                  <a:lnTo>
                    <a:pt x="512" y="724"/>
                  </a:lnTo>
                  <a:lnTo>
                    <a:pt x="510" y="732"/>
                  </a:lnTo>
                  <a:lnTo>
                    <a:pt x="509" y="739"/>
                  </a:lnTo>
                  <a:lnTo>
                    <a:pt x="508" y="746"/>
                  </a:lnTo>
                  <a:lnTo>
                    <a:pt x="507" y="753"/>
                  </a:lnTo>
                  <a:lnTo>
                    <a:pt x="506" y="760"/>
                  </a:lnTo>
                  <a:lnTo>
                    <a:pt x="506" y="766"/>
                  </a:lnTo>
                  <a:lnTo>
                    <a:pt x="506" y="774"/>
                  </a:lnTo>
                  <a:lnTo>
                    <a:pt x="505" y="780"/>
                  </a:lnTo>
                  <a:lnTo>
                    <a:pt x="506" y="787"/>
                  </a:lnTo>
                  <a:lnTo>
                    <a:pt x="506" y="793"/>
                  </a:lnTo>
                  <a:lnTo>
                    <a:pt x="507" y="799"/>
                  </a:lnTo>
                  <a:lnTo>
                    <a:pt x="508" y="805"/>
                  </a:lnTo>
                  <a:lnTo>
                    <a:pt x="493" y="803"/>
                  </a:lnTo>
                  <a:lnTo>
                    <a:pt x="478" y="802"/>
                  </a:lnTo>
                  <a:lnTo>
                    <a:pt x="464" y="801"/>
                  </a:lnTo>
                  <a:lnTo>
                    <a:pt x="451" y="799"/>
                  </a:lnTo>
                  <a:lnTo>
                    <a:pt x="436" y="798"/>
                  </a:lnTo>
                  <a:lnTo>
                    <a:pt x="424" y="798"/>
                  </a:lnTo>
                  <a:lnTo>
                    <a:pt x="411" y="797"/>
                  </a:lnTo>
                  <a:lnTo>
                    <a:pt x="399" y="796"/>
                  </a:lnTo>
                  <a:lnTo>
                    <a:pt x="386" y="795"/>
                  </a:lnTo>
                  <a:lnTo>
                    <a:pt x="374" y="795"/>
                  </a:lnTo>
                  <a:lnTo>
                    <a:pt x="363" y="794"/>
                  </a:lnTo>
                  <a:lnTo>
                    <a:pt x="351" y="794"/>
                  </a:lnTo>
                  <a:lnTo>
                    <a:pt x="341" y="794"/>
                  </a:lnTo>
                  <a:lnTo>
                    <a:pt x="330" y="794"/>
                  </a:lnTo>
                  <a:lnTo>
                    <a:pt x="320" y="794"/>
                  </a:lnTo>
                  <a:lnTo>
                    <a:pt x="310" y="794"/>
                  </a:lnTo>
                  <a:lnTo>
                    <a:pt x="305" y="794"/>
                  </a:lnTo>
                  <a:lnTo>
                    <a:pt x="301" y="794"/>
                  </a:lnTo>
                  <a:lnTo>
                    <a:pt x="297" y="794"/>
                  </a:lnTo>
                  <a:lnTo>
                    <a:pt x="294" y="794"/>
                  </a:lnTo>
                  <a:lnTo>
                    <a:pt x="291" y="794"/>
                  </a:lnTo>
                  <a:lnTo>
                    <a:pt x="288" y="794"/>
                  </a:lnTo>
                  <a:lnTo>
                    <a:pt x="285" y="794"/>
                  </a:lnTo>
                  <a:lnTo>
                    <a:pt x="283" y="794"/>
                  </a:lnTo>
                  <a:lnTo>
                    <a:pt x="281" y="794"/>
                  </a:lnTo>
                  <a:lnTo>
                    <a:pt x="279" y="794"/>
                  </a:lnTo>
                  <a:lnTo>
                    <a:pt x="277" y="794"/>
                  </a:lnTo>
                  <a:lnTo>
                    <a:pt x="275" y="795"/>
                  </a:lnTo>
                  <a:lnTo>
                    <a:pt x="273" y="795"/>
                  </a:lnTo>
                  <a:lnTo>
                    <a:pt x="272" y="796"/>
                  </a:lnTo>
                  <a:lnTo>
                    <a:pt x="269" y="796"/>
                  </a:lnTo>
                  <a:lnTo>
                    <a:pt x="268" y="797"/>
                  </a:lnTo>
                  <a:lnTo>
                    <a:pt x="267" y="797"/>
                  </a:lnTo>
                  <a:lnTo>
                    <a:pt x="266" y="797"/>
                  </a:lnTo>
                  <a:lnTo>
                    <a:pt x="265" y="797"/>
                  </a:lnTo>
                  <a:lnTo>
                    <a:pt x="263" y="797"/>
                  </a:lnTo>
                  <a:lnTo>
                    <a:pt x="262" y="797"/>
                  </a:lnTo>
                  <a:lnTo>
                    <a:pt x="261" y="797"/>
                  </a:lnTo>
                  <a:lnTo>
                    <a:pt x="260" y="797"/>
                  </a:lnTo>
                  <a:lnTo>
                    <a:pt x="258" y="797"/>
                  </a:lnTo>
                  <a:lnTo>
                    <a:pt x="256" y="797"/>
                  </a:lnTo>
                  <a:lnTo>
                    <a:pt x="254" y="797"/>
                  </a:lnTo>
                  <a:lnTo>
                    <a:pt x="252" y="797"/>
                  </a:lnTo>
                  <a:lnTo>
                    <a:pt x="249" y="797"/>
                  </a:lnTo>
                  <a:lnTo>
                    <a:pt x="246" y="797"/>
                  </a:lnTo>
                  <a:lnTo>
                    <a:pt x="243" y="797"/>
                  </a:lnTo>
                  <a:lnTo>
                    <a:pt x="239" y="797"/>
                  </a:lnTo>
                  <a:lnTo>
                    <a:pt x="236" y="797"/>
                  </a:lnTo>
                  <a:lnTo>
                    <a:pt x="231" y="825"/>
                  </a:lnTo>
                  <a:lnTo>
                    <a:pt x="226" y="853"/>
                  </a:lnTo>
                  <a:lnTo>
                    <a:pt x="222" y="878"/>
                  </a:lnTo>
                  <a:lnTo>
                    <a:pt x="219" y="904"/>
                  </a:lnTo>
                  <a:lnTo>
                    <a:pt x="215" y="929"/>
                  </a:lnTo>
                  <a:lnTo>
                    <a:pt x="212" y="952"/>
                  </a:lnTo>
                  <a:lnTo>
                    <a:pt x="208" y="976"/>
                  </a:lnTo>
                  <a:lnTo>
                    <a:pt x="205" y="999"/>
                  </a:lnTo>
                  <a:lnTo>
                    <a:pt x="202" y="1023"/>
                  </a:lnTo>
                  <a:lnTo>
                    <a:pt x="198" y="1047"/>
                  </a:lnTo>
                  <a:lnTo>
                    <a:pt x="195" y="1071"/>
                  </a:lnTo>
                  <a:lnTo>
                    <a:pt x="191" y="1097"/>
                  </a:lnTo>
                  <a:lnTo>
                    <a:pt x="187" y="1124"/>
                  </a:lnTo>
                  <a:lnTo>
                    <a:pt x="183" y="1150"/>
                  </a:lnTo>
                  <a:lnTo>
                    <a:pt x="179" y="1180"/>
                  </a:lnTo>
                  <a:lnTo>
                    <a:pt x="175" y="1211"/>
                  </a:lnTo>
                  <a:lnTo>
                    <a:pt x="176" y="1210"/>
                  </a:lnTo>
                  <a:lnTo>
                    <a:pt x="177" y="1209"/>
                  </a:lnTo>
                  <a:lnTo>
                    <a:pt x="178" y="1208"/>
                  </a:lnTo>
                  <a:lnTo>
                    <a:pt x="180" y="1207"/>
                  </a:lnTo>
                  <a:lnTo>
                    <a:pt x="182" y="1206"/>
                  </a:lnTo>
                  <a:lnTo>
                    <a:pt x="183" y="1206"/>
                  </a:lnTo>
                  <a:lnTo>
                    <a:pt x="185" y="1205"/>
                  </a:lnTo>
                  <a:lnTo>
                    <a:pt x="189" y="1205"/>
                  </a:lnTo>
                  <a:lnTo>
                    <a:pt x="191" y="1204"/>
                  </a:lnTo>
                  <a:lnTo>
                    <a:pt x="193" y="1204"/>
                  </a:lnTo>
                  <a:lnTo>
                    <a:pt x="196" y="1203"/>
                  </a:lnTo>
                  <a:lnTo>
                    <a:pt x="199" y="1203"/>
                  </a:lnTo>
                  <a:lnTo>
                    <a:pt x="202" y="1203"/>
                  </a:lnTo>
                  <a:lnTo>
                    <a:pt x="206" y="1203"/>
                  </a:lnTo>
                  <a:lnTo>
                    <a:pt x="210" y="1203"/>
                  </a:lnTo>
                  <a:lnTo>
                    <a:pt x="214" y="1203"/>
                  </a:lnTo>
                  <a:lnTo>
                    <a:pt x="220" y="1201"/>
                  </a:lnTo>
                  <a:lnTo>
                    <a:pt x="228" y="1201"/>
                  </a:lnTo>
                  <a:lnTo>
                    <a:pt x="239" y="1201"/>
                  </a:lnTo>
                  <a:lnTo>
                    <a:pt x="250" y="1201"/>
                  </a:lnTo>
                  <a:lnTo>
                    <a:pt x="262" y="1201"/>
                  </a:lnTo>
                  <a:lnTo>
                    <a:pt x="275" y="1200"/>
                  </a:lnTo>
                  <a:lnTo>
                    <a:pt x="289" y="1200"/>
                  </a:lnTo>
                  <a:lnTo>
                    <a:pt x="303" y="1200"/>
                  </a:lnTo>
                  <a:lnTo>
                    <a:pt x="318" y="1199"/>
                  </a:lnTo>
                  <a:lnTo>
                    <a:pt x="332" y="1199"/>
                  </a:lnTo>
                  <a:lnTo>
                    <a:pt x="345" y="1199"/>
                  </a:lnTo>
                  <a:lnTo>
                    <a:pt x="360" y="1198"/>
                  </a:lnTo>
                  <a:lnTo>
                    <a:pt x="372" y="1198"/>
                  </a:lnTo>
                  <a:lnTo>
                    <a:pt x="383" y="1197"/>
                  </a:lnTo>
                  <a:lnTo>
                    <a:pt x="394" y="1197"/>
                  </a:lnTo>
                  <a:lnTo>
                    <a:pt x="404" y="1197"/>
                  </a:lnTo>
                  <a:lnTo>
                    <a:pt x="411" y="1196"/>
                  </a:lnTo>
                  <a:lnTo>
                    <a:pt x="419" y="1195"/>
                  </a:lnTo>
                  <a:lnTo>
                    <a:pt x="427" y="1195"/>
                  </a:lnTo>
                  <a:lnTo>
                    <a:pt x="434" y="1194"/>
                  </a:lnTo>
                  <a:lnTo>
                    <a:pt x="443" y="1193"/>
                  </a:lnTo>
                  <a:lnTo>
                    <a:pt x="450" y="1192"/>
                  </a:lnTo>
                  <a:lnTo>
                    <a:pt x="458" y="1192"/>
                  </a:lnTo>
                  <a:lnTo>
                    <a:pt x="465" y="1191"/>
                  </a:lnTo>
                  <a:lnTo>
                    <a:pt x="472" y="1190"/>
                  </a:lnTo>
                  <a:lnTo>
                    <a:pt x="478" y="1189"/>
                  </a:lnTo>
                  <a:lnTo>
                    <a:pt x="486" y="1188"/>
                  </a:lnTo>
                  <a:lnTo>
                    <a:pt x="492" y="1188"/>
                  </a:lnTo>
                  <a:lnTo>
                    <a:pt x="499" y="1187"/>
                  </a:lnTo>
                  <a:lnTo>
                    <a:pt x="504" y="1186"/>
                  </a:lnTo>
                  <a:lnTo>
                    <a:pt x="510" y="1185"/>
                  </a:lnTo>
                  <a:lnTo>
                    <a:pt x="516" y="1185"/>
                  </a:lnTo>
                  <a:lnTo>
                    <a:pt x="516" y="1184"/>
                  </a:lnTo>
                  <a:lnTo>
                    <a:pt x="516" y="1183"/>
                  </a:lnTo>
                  <a:lnTo>
                    <a:pt x="516" y="1182"/>
                  </a:lnTo>
                  <a:lnTo>
                    <a:pt x="516" y="1181"/>
                  </a:lnTo>
                  <a:lnTo>
                    <a:pt x="516" y="1180"/>
                  </a:lnTo>
                  <a:lnTo>
                    <a:pt x="516" y="1179"/>
                  </a:lnTo>
                  <a:lnTo>
                    <a:pt x="516" y="1178"/>
                  </a:lnTo>
                  <a:lnTo>
                    <a:pt x="520" y="1062"/>
                  </a:lnTo>
                  <a:lnTo>
                    <a:pt x="534" y="948"/>
                  </a:lnTo>
                  <a:lnTo>
                    <a:pt x="555" y="838"/>
                  </a:lnTo>
                  <a:lnTo>
                    <a:pt x="585" y="732"/>
                  </a:lnTo>
                  <a:lnTo>
                    <a:pt x="622" y="629"/>
                  </a:lnTo>
                  <a:lnTo>
                    <a:pt x="667" y="531"/>
                  </a:lnTo>
                  <a:lnTo>
                    <a:pt x="718" y="440"/>
                  </a:lnTo>
                  <a:lnTo>
                    <a:pt x="776" y="356"/>
                  </a:lnTo>
                  <a:lnTo>
                    <a:pt x="839" y="278"/>
                  </a:lnTo>
                  <a:lnTo>
                    <a:pt x="909" y="208"/>
                  </a:lnTo>
                  <a:lnTo>
                    <a:pt x="983" y="148"/>
                  </a:lnTo>
                  <a:lnTo>
                    <a:pt x="1063" y="96"/>
                  </a:lnTo>
                  <a:lnTo>
                    <a:pt x="1147" y="55"/>
                  </a:lnTo>
                  <a:lnTo>
                    <a:pt x="1236" y="25"/>
                  </a:lnTo>
                  <a:lnTo>
                    <a:pt x="1328" y="6"/>
                  </a:lnTo>
                  <a:lnTo>
                    <a:pt x="1424" y="0"/>
                  </a:lnTo>
                  <a:lnTo>
                    <a:pt x="1467" y="1"/>
                  </a:lnTo>
                  <a:lnTo>
                    <a:pt x="1509" y="5"/>
                  </a:lnTo>
                  <a:lnTo>
                    <a:pt x="1550" y="11"/>
                  </a:lnTo>
                  <a:lnTo>
                    <a:pt x="1588" y="18"/>
                  </a:lnTo>
                  <a:lnTo>
                    <a:pt x="1625" y="29"/>
                  </a:lnTo>
                  <a:lnTo>
                    <a:pt x="1659" y="39"/>
                  </a:lnTo>
                  <a:lnTo>
                    <a:pt x="1690" y="50"/>
                  </a:lnTo>
                  <a:lnTo>
                    <a:pt x="1720" y="61"/>
                  </a:lnTo>
                  <a:lnTo>
                    <a:pt x="1747" y="74"/>
                  </a:lnTo>
                  <a:lnTo>
                    <a:pt x="1770" y="85"/>
                  </a:lnTo>
                  <a:lnTo>
                    <a:pt x="1791" y="95"/>
                  </a:lnTo>
                  <a:lnTo>
                    <a:pt x="1808" y="106"/>
                  </a:lnTo>
                  <a:lnTo>
                    <a:pt x="1823" y="114"/>
                  </a:lnTo>
                  <a:lnTo>
                    <a:pt x="1833" y="120"/>
                  </a:lnTo>
                  <a:lnTo>
                    <a:pt x="1840" y="125"/>
                  </a:lnTo>
                  <a:lnTo>
                    <a:pt x="1843" y="127"/>
                  </a:lnTo>
                  <a:lnTo>
                    <a:pt x="1837" y="140"/>
                  </a:lnTo>
                  <a:lnTo>
                    <a:pt x="1831" y="154"/>
                  </a:lnTo>
                  <a:lnTo>
                    <a:pt x="1825" y="168"/>
                  </a:lnTo>
                  <a:lnTo>
                    <a:pt x="1818" y="182"/>
                  </a:lnTo>
                  <a:lnTo>
                    <a:pt x="1813" y="196"/>
                  </a:lnTo>
                  <a:lnTo>
                    <a:pt x="1807" y="210"/>
                  </a:lnTo>
                  <a:lnTo>
                    <a:pt x="1802" y="225"/>
                  </a:lnTo>
                  <a:lnTo>
                    <a:pt x="1797" y="238"/>
                  </a:lnTo>
                  <a:lnTo>
                    <a:pt x="1792" y="252"/>
                  </a:lnTo>
                  <a:lnTo>
                    <a:pt x="1788" y="266"/>
                  </a:lnTo>
                  <a:lnTo>
                    <a:pt x="1783" y="279"/>
                  </a:lnTo>
                  <a:lnTo>
                    <a:pt x="1778" y="292"/>
                  </a:lnTo>
                  <a:lnTo>
                    <a:pt x="1775" y="305"/>
                  </a:lnTo>
                  <a:lnTo>
                    <a:pt x="1771" y="317"/>
                  </a:lnTo>
                  <a:lnTo>
                    <a:pt x="1768" y="329"/>
                  </a:lnTo>
                  <a:lnTo>
                    <a:pt x="1766" y="342"/>
                  </a:lnTo>
                  <a:lnTo>
                    <a:pt x="1742" y="342"/>
                  </a:lnTo>
                  <a:lnTo>
                    <a:pt x="1740" y="339"/>
                  </a:lnTo>
                  <a:lnTo>
                    <a:pt x="1734" y="331"/>
                  </a:lnTo>
                  <a:lnTo>
                    <a:pt x="1727" y="320"/>
                  </a:lnTo>
                  <a:lnTo>
                    <a:pt x="1718" y="306"/>
                  </a:lnTo>
                  <a:lnTo>
                    <a:pt x="1706" y="288"/>
                  </a:lnTo>
                  <a:lnTo>
                    <a:pt x="1691" y="270"/>
                  </a:lnTo>
                  <a:lnTo>
                    <a:pt x="1674" y="249"/>
                  </a:lnTo>
                  <a:lnTo>
                    <a:pt x="1653" y="229"/>
                  </a:lnTo>
                  <a:lnTo>
                    <a:pt x="1631" y="208"/>
                  </a:lnTo>
                  <a:lnTo>
                    <a:pt x="1606" y="189"/>
                  </a:lnTo>
                  <a:lnTo>
                    <a:pt x="1579" y="169"/>
                  </a:lnTo>
                  <a:lnTo>
                    <a:pt x="1548" y="153"/>
                  </a:lnTo>
                  <a:lnTo>
                    <a:pt x="1515" y="138"/>
                  </a:lnTo>
                  <a:lnTo>
                    <a:pt x="1480" y="128"/>
                  </a:lnTo>
                  <a:lnTo>
                    <a:pt x="1442" y="121"/>
                  </a:lnTo>
                  <a:lnTo>
                    <a:pt x="1402" y="119"/>
                  </a:lnTo>
                  <a:lnTo>
                    <a:pt x="1338" y="124"/>
                  </a:lnTo>
                  <a:lnTo>
                    <a:pt x="1274" y="140"/>
                  </a:lnTo>
                  <a:lnTo>
                    <a:pt x="1212" y="168"/>
                  </a:lnTo>
                  <a:lnTo>
                    <a:pt x="1151" y="205"/>
                  </a:lnTo>
                  <a:lnTo>
                    <a:pt x="1093" y="251"/>
                  </a:lnTo>
                  <a:lnTo>
                    <a:pt x="1038" y="307"/>
                  </a:lnTo>
                  <a:lnTo>
                    <a:pt x="985" y="371"/>
                  </a:lnTo>
                  <a:lnTo>
                    <a:pt x="936" y="443"/>
                  </a:lnTo>
                  <a:lnTo>
                    <a:pt x="891" y="522"/>
                  </a:lnTo>
                  <a:lnTo>
                    <a:pt x="850" y="609"/>
                  </a:lnTo>
                  <a:lnTo>
                    <a:pt x="814" y="703"/>
                  </a:lnTo>
                  <a:lnTo>
                    <a:pt x="785" y="801"/>
                  </a:lnTo>
                  <a:lnTo>
                    <a:pt x="760" y="906"/>
                  </a:lnTo>
                  <a:lnTo>
                    <a:pt x="743" y="1016"/>
                  </a:lnTo>
                  <a:lnTo>
                    <a:pt x="731" y="1131"/>
                  </a:lnTo>
                  <a:lnTo>
                    <a:pt x="728" y="1250"/>
                  </a:lnTo>
                  <a:lnTo>
                    <a:pt x="730" y="1313"/>
                  </a:lnTo>
                  <a:lnTo>
                    <a:pt x="736" y="1374"/>
                  </a:lnTo>
                  <a:lnTo>
                    <a:pt x="746" y="1431"/>
                  </a:lnTo>
                  <a:lnTo>
                    <a:pt x="759" y="1486"/>
                  </a:lnTo>
                  <a:lnTo>
                    <a:pt x="777" y="1536"/>
                  </a:lnTo>
                  <a:lnTo>
                    <a:pt x="797" y="1584"/>
                  </a:lnTo>
                  <a:lnTo>
                    <a:pt x="821" y="1627"/>
                  </a:lnTo>
                  <a:lnTo>
                    <a:pt x="848" y="1667"/>
                  </a:lnTo>
                  <a:lnTo>
                    <a:pt x="877" y="1702"/>
                  </a:lnTo>
                  <a:lnTo>
                    <a:pt x="910" y="1734"/>
                  </a:lnTo>
                  <a:lnTo>
                    <a:pt x="945" y="1761"/>
                  </a:lnTo>
                  <a:lnTo>
                    <a:pt x="982" y="1783"/>
                  </a:lnTo>
                  <a:lnTo>
                    <a:pt x="1021" y="1802"/>
                  </a:lnTo>
                  <a:lnTo>
                    <a:pt x="1063" y="1814"/>
                  </a:lnTo>
                  <a:lnTo>
                    <a:pt x="1106" y="1822"/>
                  </a:lnTo>
                  <a:lnTo>
                    <a:pt x="1153" y="1825"/>
                  </a:lnTo>
                  <a:lnTo>
                    <a:pt x="1198" y="1822"/>
                  </a:lnTo>
                  <a:lnTo>
                    <a:pt x="1242" y="1816"/>
                  </a:lnTo>
                  <a:lnTo>
                    <a:pt x="1285" y="1806"/>
                  </a:lnTo>
                  <a:lnTo>
                    <a:pt x="1325" y="1793"/>
                  </a:lnTo>
                  <a:lnTo>
                    <a:pt x="1364" y="1776"/>
                  </a:lnTo>
                  <a:lnTo>
                    <a:pt x="1399" y="1759"/>
                  </a:lnTo>
                  <a:lnTo>
                    <a:pt x="1433" y="1740"/>
                  </a:lnTo>
                  <a:lnTo>
                    <a:pt x="1464" y="1721"/>
                  </a:lnTo>
                  <a:lnTo>
                    <a:pt x="1493" y="1700"/>
                  </a:lnTo>
                  <a:lnTo>
                    <a:pt x="1517" y="1682"/>
                  </a:lnTo>
                  <a:lnTo>
                    <a:pt x="1540" y="1664"/>
                  </a:lnTo>
                  <a:lnTo>
                    <a:pt x="1557" y="1648"/>
                  </a:lnTo>
                  <a:lnTo>
                    <a:pt x="1573" y="1635"/>
                  </a:lnTo>
                  <a:lnTo>
                    <a:pt x="1583" y="1624"/>
                  </a:lnTo>
                  <a:lnTo>
                    <a:pt x="1589" y="1618"/>
                  </a:lnTo>
                  <a:lnTo>
                    <a:pt x="1592" y="1616"/>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 name=""/>
            <p:cNvSpPr/>
            <p:nvPr/>
          </p:nvSpPr>
          <p:spPr>
            <a:xfrm rot="16212000">
              <a:off x="62640" y="1902600"/>
              <a:ext cx="605520" cy="305280"/>
            </a:xfrm>
            <a:custGeom>
              <a:avLst/>
              <a:gdLst/>
              <a:ahLst/>
              <a:rect l="l" t="t" r="r" b="b"/>
              <a:pathLst>
                <a:path w="1578" h="1092">
                  <a:moveTo>
                    <a:pt x="1578" y="430"/>
                  </a:moveTo>
                  <a:lnTo>
                    <a:pt x="1575" y="484"/>
                  </a:lnTo>
                  <a:lnTo>
                    <a:pt x="1569" y="540"/>
                  </a:lnTo>
                  <a:lnTo>
                    <a:pt x="1558" y="597"/>
                  </a:lnTo>
                  <a:lnTo>
                    <a:pt x="1543" y="654"/>
                  </a:lnTo>
                  <a:lnTo>
                    <a:pt x="1524" y="709"/>
                  </a:lnTo>
                  <a:lnTo>
                    <a:pt x="1500" y="763"/>
                  </a:lnTo>
                  <a:lnTo>
                    <a:pt x="1473" y="816"/>
                  </a:lnTo>
                  <a:lnTo>
                    <a:pt x="1442" y="866"/>
                  </a:lnTo>
                  <a:lnTo>
                    <a:pt x="1406" y="912"/>
                  </a:lnTo>
                  <a:lnTo>
                    <a:pt x="1367" y="954"/>
                  </a:lnTo>
                  <a:lnTo>
                    <a:pt x="1324" y="991"/>
                  </a:lnTo>
                  <a:lnTo>
                    <a:pt x="1277" y="1024"/>
                  </a:lnTo>
                  <a:lnTo>
                    <a:pt x="1226" y="1050"/>
                  </a:lnTo>
                  <a:lnTo>
                    <a:pt x="1171" y="1069"/>
                  </a:lnTo>
                  <a:lnTo>
                    <a:pt x="1114" y="1082"/>
                  </a:lnTo>
                  <a:lnTo>
                    <a:pt x="1053" y="1087"/>
                  </a:lnTo>
                  <a:lnTo>
                    <a:pt x="1012" y="1085"/>
                  </a:lnTo>
                  <a:lnTo>
                    <a:pt x="975" y="1078"/>
                  </a:lnTo>
                  <a:lnTo>
                    <a:pt x="941" y="1070"/>
                  </a:lnTo>
                  <a:lnTo>
                    <a:pt x="910" y="1059"/>
                  </a:lnTo>
                  <a:lnTo>
                    <a:pt x="884" y="1046"/>
                  </a:lnTo>
                  <a:lnTo>
                    <a:pt x="859" y="1029"/>
                  </a:lnTo>
                  <a:lnTo>
                    <a:pt x="837" y="1013"/>
                  </a:lnTo>
                  <a:lnTo>
                    <a:pt x="819" y="994"/>
                  </a:lnTo>
                  <a:lnTo>
                    <a:pt x="803" y="976"/>
                  </a:lnTo>
                  <a:lnTo>
                    <a:pt x="788" y="956"/>
                  </a:lnTo>
                  <a:lnTo>
                    <a:pt x="777" y="938"/>
                  </a:lnTo>
                  <a:lnTo>
                    <a:pt x="767" y="919"/>
                  </a:lnTo>
                  <a:lnTo>
                    <a:pt x="759" y="902"/>
                  </a:lnTo>
                  <a:lnTo>
                    <a:pt x="751" y="886"/>
                  </a:lnTo>
                  <a:lnTo>
                    <a:pt x="746" y="871"/>
                  </a:lnTo>
                  <a:lnTo>
                    <a:pt x="743" y="860"/>
                  </a:lnTo>
                  <a:lnTo>
                    <a:pt x="736" y="871"/>
                  </a:lnTo>
                  <a:lnTo>
                    <a:pt x="728" y="886"/>
                  </a:lnTo>
                  <a:lnTo>
                    <a:pt x="717" y="901"/>
                  </a:lnTo>
                  <a:lnTo>
                    <a:pt x="703" y="919"/>
                  </a:lnTo>
                  <a:lnTo>
                    <a:pt x="689" y="938"/>
                  </a:lnTo>
                  <a:lnTo>
                    <a:pt x="671" y="957"/>
                  </a:lnTo>
                  <a:lnTo>
                    <a:pt x="651" y="977"/>
                  </a:lnTo>
                  <a:lnTo>
                    <a:pt x="629" y="996"/>
                  </a:lnTo>
                  <a:lnTo>
                    <a:pt x="605" y="1015"/>
                  </a:lnTo>
                  <a:lnTo>
                    <a:pt x="577" y="1032"/>
                  </a:lnTo>
                  <a:lnTo>
                    <a:pt x="549" y="1049"/>
                  </a:lnTo>
                  <a:lnTo>
                    <a:pt x="516" y="1063"/>
                  </a:lnTo>
                  <a:lnTo>
                    <a:pt x="481" y="1074"/>
                  </a:lnTo>
                  <a:lnTo>
                    <a:pt x="444" y="1084"/>
                  </a:lnTo>
                  <a:lnTo>
                    <a:pt x="403" y="1090"/>
                  </a:lnTo>
                  <a:lnTo>
                    <a:pt x="361" y="1092"/>
                  </a:lnTo>
                  <a:lnTo>
                    <a:pt x="320" y="1090"/>
                  </a:lnTo>
                  <a:lnTo>
                    <a:pt x="282" y="1084"/>
                  </a:lnTo>
                  <a:lnTo>
                    <a:pt x="245" y="1074"/>
                  </a:lnTo>
                  <a:lnTo>
                    <a:pt x="212" y="1062"/>
                  </a:lnTo>
                  <a:lnTo>
                    <a:pt x="180" y="1046"/>
                  </a:lnTo>
                  <a:lnTo>
                    <a:pt x="150" y="1025"/>
                  </a:lnTo>
                  <a:lnTo>
                    <a:pt x="122" y="1003"/>
                  </a:lnTo>
                  <a:lnTo>
                    <a:pt x="98" y="977"/>
                  </a:lnTo>
                  <a:lnTo>
                    <a:pt x="75" y="947"/>
                  </a:lnTo>
                  <a:lnTo>
                    <a:pt x="56" y="914"/>
                  </a:lnTo>
                  <a:lnTo>
                    <a:pt x="39" y="879"/>
                  </a:lnTo>
                  <a:lnTo>
                    <a:pt x="25" y="841"/>
                  </a:lnTo>
                  <a:lnTo>
                    <a:pt x="15" y="800"/>
                  </a:lnTo>
                  <a:lnTo>
                    <a:pt x="7" y="756"/>
                  </a:lnTo>
                  <a:lnTo>
                    <a:pt x="2" y="710"/>
                  </a:lnTo>
                  <a:lnTo>
                    <a:pt x="0" y="662"/>
                  </a:lnTo>
                  <a:lnTo>
                    <a:pt x="3" y="606"/>
                  </a:lnTo>
                  <a:lnTo>
                    <a:pt x="9" y="550"/>
                  </a:lnTo>
                  <a:lnTo>
                    <a:pt x="20" y="493"/>
                  </a:lnTo>
                  <a:lnTo>
                    <a:pt x="34" y="436"/>
                  </a:lnTo>
                  <a:lnTo>
                    <a:pt x="54" y="380"/>
                  </a:lnTo>
                  <a:lnTo>
                    <a:pt x="77" y="324"/>
                  </a:lnTo>
                  <a:lnTo>
                    <a:pt x="105" y="272"/>
                  </a:lnTo>
                  <a:lnTo>
                    <a:pt x="137" y="222"/>
                  </a:lnTo>
                  <a:lnTo>
                    <a:pt x="173" y="175"/>
                  </a:lnTo>
                  <a:lnTo>
                    <a:pt x="213" y="132"/>
                  </a:lnTo>
                  <a:lnTo>
                    <a:pt x="256" y="94"/>
                  </a:lnTo>
                  <a:lnTo>
                    <a:pt x="304" y="63"/>
                  </a:lnTo>
                  <a:lnTo>
                    <a:pt x="355" y="36"/>
                  </a:lnTo>
                  <a:lnTo>
                    <a:pt x="410" y="16"/>
                  </a:lnTo>
                  <a:lnTo>
                    <a:pt x="469" y="4"/>
                  </a:lnTo>
                  <a:lnTo>
                    <a:pt x="532" y="0"/>
                  </a:lnTo>
                  <a:lnTo>
                    <a:pt x="573" y="1"/>
                  </a:lnTo>
                  <a:lnTo>
                    <a:pt x="610" y="7"/>
                  </a:lnTo>
                  <a:lnTo>
                    <a:pt x="645" y="15"/>
                  </a:lnTo>
                  <a:lnTo>
                    <a:pt x="676" y="27"/>
                  </a:lnTo>
                  <a:lnTo>
                    <a:pt x="702" y="41"/>
                  </a:lnTo>
                  <a:lnTo>
                    <a:pt x="727" y="56"/>
                  </a:lnTo>
                  <a:lnTo>
                    <a:pt x="748" y="74"/>
                  </a:lnTo>
                  <a:lnTo>
                    <a:pt x="767" y="92"/>
                  </a:lnTo>
                  <a:lnTo>
                    <a:pt x="783" y="112"/>
                  </a:lnTo>
                  <a:lnTo>
                    <a:pt x="797" y="130"/>
                  </a:lnTo>
                  <a:lnTo>
                    <a:pt x="809" y="150"/>
                  </a:lnTo>
                  <a:lnTo>
                    <a:pt x="819" y="168"/>
                  </a:lnTo>
                  <a:lnTo>
                    <a:pt x="827" y="186"/>
                  </a:lnTo>
                  <a:lnTo>
                    <a:pt x="833" y="202"/>
                  </a:lnTo>
                  <a:lnTo>
                    <a:pt x="838" y="217"/>
                  </a:lnTo>
                  <a:lnTo>
                    <a:pt x="843" y="229"/>
                  </a:lnTo>
                  <a:lnTo>
                    <a:pt x="849" y="217"/>
                  </a:lnTo>
                  <a:lnTo>
                    <a:pt x="858" y="203"/>
                  </a:lnTo>
                  <a:lnTo>
                    <a:pt x="868" y="187"/>
                  </a:lnTo>
                  <a:lnTo>
                    <a:pt x="881" y="170"/>
                  </a:lnTo>
                  <a:lnTo>
                    <a:pt x="896" y="152"/>
                  </a:lnTo>
                  <a:lnTo>
                    <a:pt x="913" y="133"/>
                  </a:lnTo>
                  <a:lnTo>
                    <a:pt x="933" y="114"/>
                  </a:lnTo>
                  <a:lnTo>
                    <a:pt x="954" y="95"/>
                  </a:lnTo>
                  <a:lnTo>
                    <a:pt x="979" y="78"/>
                  </a:lnTo>
                  <a:lnTo>
                    <a:pt x="1005" y="61"/>
                  </a:lnTo>
                  <a:lnTo>
                    <a:pt x="1035" y="45"/>
                  </a:lnTo>
                  <a:lnTo>
                    <a:pt x="1067" y="32"/>
                  </a:lnTo>
                  <a:lnTo>
                    <a:pt x="1102" y="21"/>
                  </a:lnTo>
                  <a:lnTo>
                    <a:pt x="1139" y="12"/>
                  </a:lnTo>
                  <a:lnTo>
                    <a:pt x="1179" y="6"/>
                  </a:lnTo>
                  <a:lnTo>
                    <a:pt x="1223" y="5"/>
                  </a:lnTo>
                  <a:lnTo>
                    <a:pt x="1262" y="6"/>
                  </a:lnTo>
                  <a:lnTo>
                    <a:pt x="1299" y="12"/>
                  </a:lnTo>
                  <a:lnTo>
                    <a:pt x="1335" y="22"/>
                  </a:lnTo>
                  <a:lnTo>
                    <a:pt x="1369" y="34"/>
                  </a:lnTo>
                  <a:lnTo>
                    <a:pt x="1401" y="50"/>
                  </a:lnTo>
                  <a:lnTo>
                    <a:pt x="1430" y="69"/>
                  </a:lnTo>
                  <a:lnTo>
                    <a:pt x="1457" y="92"/>
                  </a:lnTo>
                  <a:lnTo>
                    <a:pt x="1482" y="118"/>
                  </a:lnTo>
                  <a:lnTo>
                    <a:pt x="1503" y="147"/>
                  </a:lnTo>
                  <a:lnTo>
                    <a:pt x="1523" y="179"/>
                  </a:lnTo>
                  <a:lnTo>
                    <a:pt x="1539" y="213"/>
                  </a:lnTo>
                  <a:lnTo>
                    <a:pt x="1553" y="251"/>
                  </a:lnTo>
                  <a:lnTo>
                    <a:pt x="1564" y="291"/>
                  </a:lnTo>
                  <a:lnTo>
                    <a:pt x="1571" y="336"/>
                  </a:lnTo>
                  <a:lnTo>
                    <a:pt x="1576" y="381"/>
                  </a:lnTo>
                  <a:lnTo>
                    <a:pt x="1578" y="430"/>
                  </a:lnTo>
                  <a:close/>
                  <a:moveTo>
                    <a:pt x="722" y="416"/>
                  </a:moveTo>
                  <a:lnTo>
                    <a:pt x="721" y="386"/>
                  </a:lnTo>
                  <a:lnTo>
                    <a:pt x="720" y="357"/>
                  </a:lnTo>
                  <a:lnTo>
                    <a:pt x="717" y="328"/>
                  </a:lnTo>
                  <a:lnTo>
                    <a:pt x="712" y="301"/>
                  </a:lnTo>
                  <a:lnTo>
                    <a:pt x="707" y="273"/>
                  </a:lnTo>
                  <a:lnTo>
                    <a:pt x="701" y="246"/>
                  </a:lnTo>
                  <a:lnTo>
                    <a:pt x="693" y="222"/>
                  </a:lnTo>
                  <a:lnTo>
                    <a:pt x="683" y="198"/>
                  </a:lnTo>
                  <a:lnTo>
                    <a:pt x="670" y="176"/>
                  </a:lnTo>
                  <a:lnTo>
                    <a:pt x="656" y="156"/>
                  </a:lnTo>
                  <a:lnTo>
                    <a:pt x="640" y="139"/>
                  </a:lnTo>
                  <a:lnTo>
                    <a:pt x="620" y="124"/>
                  </a:lnTo>
                  <a:lnTo>
                    <a:pt x="599" y="112"/>
                  </a:lnTo>
                  <a:lnTo>
                    <a:pt x="575" y="104"/>
                  </a:lnTo>
                  <a:lnTo>
                    <a:pt x="549" y="97"/>
                  </a:lnTo>
                  <a:lnTo>
                    <a:pt x="519" y="96"/>
                  </a:lnTo>
                  <a:lnTo>
                    <a:pt x="476" y="101"/>
                  </a:lnTo>
                  <a:lnTo>
                    <a:pt x="436" y="112"/>
                  </a:lnTo>
                  <a:lnTo>
                    <a:pt x="399" y="131"/>
                  </a:lnTo>
                  <a:lnTo>
                    <a:pt x="365" y="157"/>
                  </a:lnTo>
                  <a:lnTo>
                    <a:pt x="333" y="188"/>
                  </a:lnTo>
                  <a:lnTo>
                    <a:pt x="306" y="223"/>
                  </a:lnTo>
                  <a:lnTo>
                    <a:pt x="280" y="263"/>
                  </a:lnTo>
                  <a:lnTo>
                    <a:pt x="257" y="306"/>
                  </a:lnTo>
                  <a:lnTo>
                    <a:pt x="236" y="351"/>
                  </a:lnTo>
                  <a:lnTo>
                    <a:pt x="219" y="398"/>
                  </a:lnTo>
                  <a:lnTo>
                    <a:pt x="204" y="446"/>
                  </a:lnTo>
                  <a:lnTo>
                    <a:pt x="192" y="495"/>
                  </a:lnTo>
                  <a:lnTo>
                    <a:pt x="183" y="543"/>
                  </a:lnTo>
                  <a:lnTo>
                    <a:pt x="177" y="590"/>
                  </a:lnTo>
                  <a:lnTo>
                    <a:pt x="173" y="634"/>
                  </a:lnTo>
                  <a:lnTo>
                    <a:pt x="172" y="676"/>
                  </a:lnTo>
                  <a:lnTo>
                    <a:pt x="172" y="705"/>
                  </a:lnTo>
                  <a:lnTo>
                    <a:pt x="173" y="734"/>
                  </a:lnTo>
                  <a:lnTo>
                    <a:pt x="176" y="762"/>
                  </a:lnTo>
                  <a:lnTo>
                    <a:pt x="180" y="790"/>
                  </a:lnTo>
                  <a:lnTo>
                    <a:pt x="185" y="818"/>
                  </a:lnTo>
                  <a:lnTo>
                    <a:pt x="192" y="845"/>
                  </a:lnTo>
                  <a:lnTo>
                    <a:pt x="200" y="869"/>
                  </a:lnTo>
                  <a:lnTo>
                    <a:pt x="210" y="893"/>
                  </a:lnTo>
                  <a:lnTo>
                    <a:pt x="223" y="914"/>
                  </a:lnTo>
                  <a:lnTo>
                    <a:pt x="237" y="935"/>
                  </a:lnTo>
                  <a:lnTo>
                    <a:pt x="254" y="952"/>
                  </a:lnTo>
                  <a:lnTo>
                    <a:pt x="273" y="967"/>
                  </a:lnTo>
                  <a:lnTo>
                    <a:pt x="293" y="979"/>
                  </a:lnTo>
                  <a:lnTo>
                    <a:pt x="318" y="987"/>
                  </a:lnTo>
                  <a:lnTo>
                    <a:pt x="345" y="993"/>
                  </a:lnTo>
                  <a:lnTo>
                    <a:pt x="374" y="995"/>
                  </a:lnTo>
                  <a:lnTo>
                    <a:pt x="416" y="990"/>
                  </a:lnTo>
                  <a:lnTo>
                    <a:pt x="456" y="979"/>
                  </a:lnTo>
                  <a:lnTo>
                    <a:pt x="493" y="959"/>
                  </a:lnTo>
                  <a:lnTo>
                    <a:pt x="527" y="935"/>
                  </a:lnTo>
                  <a:lnTo>
                    <a:pt x="559" y="904"/>
                  </a:lnTo>
                  <a:lnTo>
                    <a:pt x="586" y="868"/>
                  </a:lnTo>
                  <a:lnTo>
                    <a:pt x="612" y="829"/>
                  </a:lnTo>
                  <a:lnTo>
                    <a:pt x="636" y="786"/>
                  </a:lnTo>
                  <a:lnTo>
                    <a:pt x="656" y="741"/>
                  </a:lnTo>
                  <a:lnTo>
                    <a:pt x="674" y="694"/>
                  </a:lnTo>
                  <a:lnTo>
                    <a:pt x="688" y="645"/>
                  </a:lnTo>
                  <a:lnTo>
                    <a:pt x="700" y="597"/>
                  </a:lnTo>
                  <a:lnTo>
                    <a:pt x="709" y="549"/>
                  </a:lnTo>
                  <a:lnTo>
                    <a:pt x="716" y="502"/>
                  </a:lnTo>
                  <a:lnTo>
                    <a:pt x="720" y="458"/>
                  </a:lnTo>
                  <a:lnTo>
                    <a:pt x="722" y="416"/>
                  </a:lnTo>
                  <a:close/>
                  <a:moveTo>
                    <a:pt x="1396" y="416"/>
                  </a:moveTo>
                  <a:lnTo>
                    <a:pt x="1395" y="387"/>
                  </a:lnTo>
                  <a:lnTo>
                    <a:pt x="1394" y="358"/>
                  </a:lnTo>
                  <a:lnTo>
                    <a:pt x="1392" y="330"/>
                  </a:lnTo>
                  <a:lnTo>
                    <a:pt x="1389" y="303"/>
                  </a:lnTo>
                  <a:lnTo>
                    <a:pt x="1383" y="276"/>
                  </a:lnTo>
                  <a:lnTo>
                    <a:pt x="1377" y="249"/>
                  </a:lnTo>
                  <a:lnTo>
                    <a:pt x="1370" y="225"/>
                  </a:lnTo>
                  <a:lnTo>
                    <a:pt x="1361" y="202"/>
                  </a:lnTo>
                  <a:lnTo>
                    <a:pt x="1349" y="181"/>
                  </a:lnTo>
                  <a:lnTo>
                    <a:pt x="1335" y="161"/>
                  </a:lnTo>
                  <a:lnTo>
                    <a:pt x="1320" y="145"/>
                  </a:lnTo>
                  <a:lnTo>
                    <a:pt x="1302" y="129"/>
                  </a:lnTo>
                  <a:lnTo>
                    <a:pt x="1281" y="118"/>
                  </a:lnTo>
                  <a:lnTo>
                    <a:pt x="1256" y="110"/>
                  </a:lnTo>
                  <a:lnTo>
                    <a:pt x="1230" y="104"/>
                  </a:lnTo>
                  <a:lnTo>
                    <a:pt x="1201" y="103"/>
                  </a:lnTo>
                  <a:lnTo>
                    <a:pt x="1158" y="106"/>
                  </a:lnTo>
                  <a:lnTo>
                    <a:pt x="1118" y="118"/>
                  </a:lnTo>
                  <a:lnTo>
                    <a:pt x="1082" y="136"/>
                  </a:lnTo>
                  <a:lnTo>
                    <a:pt x="1048" y="162"/>
                  </a:lnTo>
                  <a:lnTo>
                    <a:pt x="1018" y="192"/>
                  </a:lnTo>
                  <a:lnTo>
                    <a:pt x="989" y="227"/>
                  </a:lnTo>
                  <a:lnTo>
                    <a:pt x="964" y="266"/>
                  </a:lnTo>
                  <a:lnTo>
                    <a:pt x="942" y="309"/>
                  </a:lnTo>
                  <a:lnTo>
                    <a:pt x="921" y="353"/>
                  </a:lnTo>
                  <a:lnTo>
                    <a:pt x="905" y="399"/>
                  </a:lnTo>
                  <a:lnTo>
                    <a:pt x="891" y="447"/>
                  </a:lnTo>
                  <a:lnTo>
                    <a:pt x="878" y="495"/>
                  </a:lnTo>
                  <a:lnTo>
                    <a:pt x="870" y="542"/>
                  </a:lnTo>
                  <a:lnTo>
                    <a:pt x="863" y="588"/>
                  </a:lnTo>
                  <a:lnTo>
                    <a:pt x="860" y="631"/>
                  </a:lnTo>
                  <a:lnTo>
                    <a:pt x="859" y="673"/>
                  </a:lnTo>
                  <a:lnTo>
                    <a:pt x="859" y="701"/>
                  </a:lnTo>
                  <a:lnTo>
                    <a:pt x="860" y="730"/>
                  </a:lnTo>
                  <a:lnTo>
                    <a:pt x="863" y="758"/>
                  </a:lnTo>
                  <a:lnTo>
                    <a:pt x="866" y="786"/>
                  </a:lnTo>
                  <a:lnTo>
                    <a:pt x="871" y="813"/>
                  </a:lnTo>
                  <a:lnTo>
                    <a:pt x="877" y="839"/>
                  </a:lnTo>
                  <a:lnTo>
                    <a:pt x="886" y="864"/>
                  </a:lnTo>
                  <a:lnTo>
                    <a:pt x="896" y="888"/>
                  </a:lnTo>
                  <a:lnTo>
                    <a:pt x="907" y="909"/>
                  </a:lnTo>
                  <a:lnTo>
                    <a:pt x="921" y="929"/>
                  </a:lnTo>
                  <a:lnTo>
                    <a:pt x="938" y="946"/>
                  </a:lnTo>
                  <a:lnTo>
                    <a:pt x="956" y="960"/>
                  </a:lnTo>
                  <a:lnTo>
                    <a:pt x="977" y="973"/>
                  </a:lnTo>
                  <a:lnTo>
                    <a:pt x="1001" y="981"/>
                  </a:lnTo>
                  <a:lnTo>
                    <a:pt x="1028" y="987"/>
                  </a:lnTo>
                  <a:lnTo>
                    <a:pt x="1058" y="989"/>
                  </a:lnTo>
                  <a:lnTo>
                    <a:pt x="1099" y="985"/>
                  </a:lnTo>
                  <a:lnTo>
                    <a:pt x="1138" y="973"/>
                  </a:lnTo>
                  <a:lnTo>
                    <a:pt x="1174" y="954"/>
                  </a:lnTo>
                  <a:lnTo>
                    <a:pt x="1207" y="929"/>
                  </a:lnTo>
                  <a:lnTo>
                    <a:pt x="1238" y="899"/>
                  </a:lnTo>
                  <a:lnTo>
                    <a:pt x="1266" y="863"/>
                  </a:lnTo>
                  <a:lnTo>
                    <a:pt x="1290" y="824"/>
                  </a:lnTo>
                  <a:lnTo>
                    <a:pt x="1313" y="782"/>
                  </a:lnTo>
                  <a:lnTo>
                    <a:pt x="1332" y="737"/>
                  </a:lnTo>
                  <a:lnTo>
                    <a:pt x="1349" y="691"/>
                  </a:lnTo>
                  <a:lnTo>
                    <a:pt x="1363" y="642"/>
                  </a:lnTo>
                  <a:lnTo>
                    <a:pt x="1375" y="595"/>
                  </a:lnTo>
                  <a:lnTo>
                    <a:pt x="1383" y="547"/>
                  </a:lnTo>
                  <a:lnTo>
                    <a:pt x="1391" y="501"/>
                  </a:lnTo>
                  <a:lnTo>
                    <a:pt x="1394" y="457"/>
                  </a:lnTo>
                  <a:lnTo>
                    <a:pt x="1396" y="416"/>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 name=""/>
            <p:cNvSpPr/>
            <p:nvPr/>
          </p:nvSpPr>
          <p:spPr>
            <a:xfrm rot="16212000">
              <a:off x="227520" y="1208160"/>
              <a:ext cx="267840" cy="292680"/>
            </a:xfrm>
            <a:custGeom>
              <a:avLst/>
              <a:gdLst/>
              <a:ahLst/>
              <a:rect l="l" t="t" r="r" b="b"/>
              <a:pathLst>
                <a:path w="700" h="1041">
                  <a:moveTo>
                    <a:pt x="577" y="442"/>
                  </a:moveTo>
                  <a:lnTo>
                    <a:pt x="575" y="448"/>
                  </a:lnTo>
                  <a:lnTo>
                    <a:pt x="574" y="455"/>
                  </a:lnTo>
                  <a:lnTo>
                    <a:pt x="572" y="461"/>
                  </a:lnTo>
                  <a:lnTo>
                    <a:pt x="571" y="468"/>
                  </a:lnTo>
                  <a:lnTo>
                    <a:pt x="569" y="475"/>
                  </a:lnTo>
                  <a:lnTo>
                    <a:pt x="568" y="483"/>
                  </a:lnTo>
                  <a:lnTo>
                    <a:pt x="567" y="489"/>
                  </a:lnTo>
                  <a:lnTo>
                    <a:pt x="566" y="496"/>
                  </a:lnTo>
                  <a:lnTo>
                    <a:pt x="565" y="503"/>
                  </a:lnTo>
                  <a:lnTo>
                    <a:pt x="565" y="510"/>
                  </a:lnTo>
                  <a:lnTo>
                    <a:pt x="564" y="516"/>
                  </a:lnTo>
                  <a:lnTo>
                    <a:pt x="564" y="524"/>
                  </a:lnTo>
                  <a:lnTo>
                    <a:pt x="564" y="530"/>
                  </a:lnTo>
                  <a:lnTo>
                    <a:pt x="564" y="537"/>
                  </a:lnTo>
                  <a:lnTo>
                    <a:pt x="565" y="543"/>
                  </a:lnTo>
                  <a:lnTo>
                    <a:pt x="566" y="550"/>
                  </a:lnTo>
                  <a:lnTo>
                    <a:pt x="551" y="548"/>
                  </a:lnTo>
                  <a:lnTo>
                    <a:pt x="535" y="546"/>
                  </a:lnTo>
                  <a:lnTo>
                    <a:pt x="521" y="545"/>
                  </a:lnTo>
                  <a:lnTo>
                    <a:pt x="506" y="543"/>
                  </a:lnTo>
                  <a:lnTo>
                    <a:pt x="491" y="542"/>
                  </a:lnTo>
                  <a:lnTo>
                    <a:pt x="476" y="541"/>
                  </a:lnTo>
                  <a:lnTo>
                    <a:pt x="462" y="540"/>
                  </a:lnTo>
                  <a:lnTo>
                    <a:pt x="447" y="539"/>
                  </a:lnTo>
                  <a:lnTo>
                    <a:pt x="432" y="538"/>
                  </a:lnTo>
                  <a:lnTo>
                    <a:pt x="418" y="537"/>
                  </a:lnTo>
                  <a:lnTo>
                    <a:pt x="403" y="536"/>
                  </a:lnTo>
                  <a:lnTo>
                    <a:pt x="389" y="536"/>
                  </a:lnTo>
                  <a:lnTo>
                    <a:pt x="376" y="535"/>
                  </a:lnTo>
                  <a:lnTo>
                    <a:pt x="361" y="535"/>
                  </a:lnTo>
                  <a:lnTo>
                    <a:pt x="348" y="535"/>
                  </a:lnTo>
                  <a:lnTo>
                    <a:pt x="335" y="535"/>
                  </a:lnTo>
                  <a:lnTo>
                    <a:pt x="325" y="535"/>
                  </a:lnTo>
                  <a:lnTo>
                    <a:pt x="317" y="535"/>
                  </a:lnTo>
                  <a:lnTo>
                    <a:pt x="310" y="535"/>
                  </a:lnTo>
                  <a:lnTo>
                    <a:pt x="304" y="535"/>
                  </a:lnTo>
                  <a:lnTo>
                    <a:pt x="298" y="536"/>
                  </a:lnTo>
                  <a:lnTo>
                    <a:pt x="293" y="536"/>
                  </a:lnTo>
                  <a:lnTo>
                    <a:pt x="287" y="537"/>
                  </a:lnTo>
                  <a:lnTo>
                    <a:pt x="282" y="537"/>
                  </a:lnTo>
                  <a:lnTo>
                    <a:pt x="277" y="538"/>
                  </a:lnTo>
                  <a:lnTo>
                    <a:pt x="272" y="538"/>
                  </a:lnTo>
                  <a:lnTo>
                    <a:pt x="267" y="538"/>
                  </a:lnTo>
                  <a:lnTo>
                    <a:pt x="262" y="538"/>
                  </a:lnTo>
                  <a:lnTo>
                    <a:pt x="256" y="538"/>
                  </a:lnTo>
                  <a:lnTo>
                    <a:pt x="250" y="538"/>
                  </a:lnTo>
                  <a:lnTo>
                    <a:pt x="242" y="538"/>
                  </a:lnTo>
                  <a:lnTo>
                    <a:pt x="235" y="538"/>
                  </a:lnTo>
                  <a:lnTo>
                    <a:pt x="230" y="567"/>
                  </a:lnTo>
                  <a:lnTo>
                    <a:pt x="226" y="593"/>
                  </a:lnTo>
                  <a:lnTo>
                    <a:pt x="222" y="620"/>
                  </a:lnTo>
                  <a:lnTo>
                    <a:pt x="219" y="646"/>
                  </a:lnTo>
                  <a:lnTo>
                    <a:pt x="215" y="669"/>
                  </a:lnTo>
                  <a:lnTo>
                    <a:pt x="212" y="694"/>
                  </a:lnTo>
                  <a:lnTo>
                    <a:pt x="208" y="718"/>
                  </a:lnTo>
                  <a:lnTo>
                    <a:pt x="204" y="741"/>
                  </a:lnTo>
                  <a:lnTo>
                    <a:pt x="201" y="765"/>
                  </a:lnTo>
                  <a:lnTo>
                    <a:pt x="197" y="788"/>
                  </a:lnTo>
                  <a:lnTo>
                    <a:pt x="194" y="813"/>
                  </a:lnTo>
                  <a:lnTo>
                    <a:pt x="190" y="838"/>
                  </a:lnTo>
                  <a:lnTo>
                    <a:pt x="187" y="864"/>
                  </a:lnTo>
                  <a:lnTo>
                    <a:pt x="183" y="892"/>
                  </a:lnTo>
                  <a:lnTo>
                    <a:pt x="179" y="921"/>
                  </a:lnTo>
                  <a:lnTo>
                    <a:pt x="175" y="951"/>
                  </a:lnTo>
                  <a:lnTo>
                    <a:pt x="176" y="950"/>
                  </a:lnTo>
                  <a:lnTo>
                    <a:pt x="177" y="949"/>
                  </a:lnTo>
                  <a:lnTo>
                    <a:pt x="178" y="948"/>
                  </a:lnTo>
                  <a:lnTo>
                    <a:pt x="180" y="947"/>
                  </a:lnTo>
                  <a:lnTo>
                    <a:pt x="182" y="946"/>
                  </a:lnTo>
                  <a:lnTo>
                    <a:pt x="183" y="945"/>
                  </a:lnTo>
                  <a:lnTo>
                    <a:pt x="185" y="944"/>
                  </a:lnTo>
                  <a:lnTo>
                    <a:pt x="188" y="944"/>
                  </a:lnTo>
                  <a:lnTo>
                    <a:pt x="190" y="943"/>
                  </a:lnTo>
                  <a:lnTo>
                    <a:pt x="192" y="942"/>
                  </a:lnTo>
                  <a:lnTo>
                    <a:pt x="195" y="942"/>
                  </a:lnTo>
                  <a:lnTo>
                    <a:pt x="198" y="941"/>
                  </a:lnTo>
                  <a:lnTo>
                    <a:pt x="201" y="941"/>
                  </a:lnTo>
                  <a:lnTo>
                    <a:pt x="206" y="941"/>
                  </a:lnTo>
                  <a:lnTo>
                    <a:pt x="210" y="941"/>
                  </a:lnTo>
                  <a:lnTo>
                    <a:pt x="214" y="941"/>
                  </a:lnTo>
                  <a:lnTo>
                    <a:pt x="220" y="941"/>
                  </a:lnTo>
                  <a:lnTo>
                    <a:pt x="228" y="941"/>
                  </a:lnTo>
                  <a:lnTo>
                    <a:pt x="238" y="941"/>
                  </a:lnTo>
                  <a:lnTo>
                    <a:pt x="250" y="941"/>
                  </a:lnTo>
                  <a:lnTo>
                    <a:pt x="262" y="941"/>
                  </a:lnTo>
                  <a:lnTo>
                    <a:pt x="274" y="940"/>
                  </a:lnTo>
                  <a:lnTo>
                    <a:pt x="288" y="940"/>
                  </a:lnTo>
                  <a:lnTo>
                    <a:pt x="303" y="940"/>
                  </a:lnTo>
                  <a:lnTo>
                    <a:pt x="317" y="939"/>
                  </a:lnTo>
                  <a:lnTo>
                    <a:pt x="332" y="939"/>
                  </a:lnTo>
                  <a:lnTo>
                    <a:pt x="345" y="939"/>
                  </a:lnTo>
                  <a:lnTo>
                    <a:pt x="359" y="938"/>
                  </a:lnTo>
                  <a:lnTo>
                    <a:pt x="371" y="938"/>
                  </a:lnTo>
                  <a:lnTo>
                    <a:pt x="383" y="938"/>
                  </a:lnTo>
                  <a:lnTo>
                    <a:pt x="394" y="938"/>
                  </a:lnTo>
                  <a:lnTo>
                    <a:pt x="403" y="938"/>
                  </a:lnTo>
                  <a:lnTo>
                    <a:pt x="418" y="936"/>
                  </a:lnTo>
                  <a:lnTo>
                    <a:pt x="432" y="935"/>
                  </a:lnTo>
                  <a:lnTo>
                    <a:pt x="445" y="934"/>
                  </a:lnTo>
                  <a:lnTo>
                    <a:pt x="459" y="933"/>
                  </a:lnTo>
                  <a:lnTo>
                    <a:pt x="472" y="932"/>
                  </a:lnTo>
                  <a:lnTo>
                    <a:pt x="484" y="930"/>
                  </a:lnTo>
                  <a:lnTo>
                    <a:pt x="495" y="929"/>
                  </a:lnTo>
                  <a:lnTo>
                    <a:pt x="507" y="928"/>
                  </a:lnTo>
                  <a:lnTo>
                    <a:pt x="517" y="926"/>
                  </a:lnTo>
                  <a:lnTo>
                    <a:pt x="525" y="925"/>
                  </a:lnTo>
                  <a:lnTo>
                    <a:pt x="533" y="924"/>
                  </a:lnTo>
                  <a:lnTo>
                    <a:pt x="539" y="923"/>
                  </a:lnTo>
                  <a:lnTo>
                    <a:pt x="546" y="923"/>
                  </a:lnTo>
                  <a:lnTo>
                    <a:pt x="549" y="922"/>
                  </a:lnTo>
                  <a:lnTo>
                    <a:pt x="552" y="922"/>
                  </a:lnTo>
                  <a:lnTo>
                    <a:pt x="553" y="922"/>
                  </a:lnTo>
                  <a:lnTo>
                    <a:pt x="550" y="928"/>
                  </a:lnTo>
                  <a:lnTo>
                    <a:pt x="548" y="935"/>
                  </a:lnTo>
                  <a:lnTo>
                    <a:pt x="546" y="943"/>
                  </a:lnTo>
                  <a:lnTo>
                    <a:pt x="544" y="950"/>
                  </a:lnTo>
                  <a:lnTo>
                    <a:pt x="543" y="959"/>
                  </a:lnTo>
                  <a:lnTo>
                    <a:pt x="541" y="967"/>
                  </a:lnTo>
                  <a:lnTo>
                    <a:pt x="539" y="975"/>
                  </a:lnTo>
                  <a:lnTo>
                    <a:pt x="539" y="982"/>
                  </a:lnTo>
                  <a:lnTo>
                    <a:pt x="538" y="990"/>
                  </a:lnTo>
                  <a:lnTo>
                    <a:pt x="537" y="999"/>
                  </a:lnTo>
                  <a:lnTo>
                    <a:pt x="537" y="1006"/>
                  </a:lnTo>
                  <a:lnTo>
                    <a:pt x="537" y="1014"/>
                  </a:lnTo>
                  <a:lnTo>
                    <a:pt x="537" y="1021"/>
                  </a:lnTo>
                  <a:lnTo>
                    <a:pt x="537" y="1027"/>
                  </a:lnTo>
                  <a:lnTo>
                    <a:pt x="537" y="1035"/>
                  </a:lnTo>
                  <a:lnTo>
                    <a:pt x="538" y="1041"/>
                  </a:lnTo>
                  <a:lnTo>
                    <a:pt x="421" y="1036"/>
                  </a:lnTo>
                  <a:lnTo>
                    <a:pt x="408" y="1036"/>
                  </a:lnTo>
                  <a:lnTo>
                    <a:pt x="396" y="1036"/>
                  </a:lnTo>
                  <a:lnTo>
                    <a:pt x="383" y="1036"/>
                  </a:lnTo>
                  <a:lnTo>
                    <a:pt x="369" y="1036"/>
                  </a:lnTo>
                  <a:lnTo>
                    <a:pt x="356" y="1036"/>
                  </a:lnTo>
                  <a:lnTo>
                    <a:pt x="343" y="1036"/>
                  </a:lnTo>
                  <a:lnTo>
                    <a:pt x="328" y="1036"/>
                  </a:lnTo>
                  <a:lnTo>
                    <a:pt x="314" y="1036"/>
                  </a:lnTo>
                  <a:lnTo>
                    <a:pt x="300" y="1036"/>
                  </a:lnTo>
                  <a:lnTo>
                    <a:pt x="286" y="1036"/>
                  </a:lnTo>
                  <a:lnTo>
                    <a:pt x="272" y="1036"/>
                  </a:lnTo>
                  <a:lnTo>
                    <a:pt x="259" y="1036"/>
                  </a:lnTo>
                  <a:lnTo>
                    <a:pt x="245" y="1036"/>
                  </a:lnTo>
                  <a:lnTo>
                    <a:pt x="232" y="1036"/>
                  </a:lnTo>
                  <a:lnTo>
                    <a:pt x="219" y="1036"/>
                  </a:lnTo>
                  <a:lnTo>
                    <a:pt x="208" y="1036"/>
                  </a:lnTo>
                  <a:lnTo>
                    <a:pt x="197" y="1036"/>
                  </a:lnTo>
                  <a:lnTo>
                    <a:pt x="187" y="1036"/>
                  </a:lnTo>
                  <a:lnTo>
                    <a:pt x="177" y="1036"/>
                  </a:lnTo>
                  <a:lnTo>
                    <a:pt x="167" y="1036"/>
                  </a:lnTo>
                  <a:lnTo>
                    <a:pt x="157" y="1036"/>
                  </a:lnTo>
                  <a:lnTo>
                    <a:pt x="147" y="1036"/>
                  </a:lnTo>
                  <a:lnTo>
                    <a:pt x="138" y="1036"/>
                  </a:lnTo>
                  <a:lnTo>
                    <a:pt x="129" y="1036"/>
                  </a:lnTo>
                  <a:lnTo>
                    <a:pt x="119" y="1036"/>
                  </a:lnTo>
                  <a:lnTo>
                    <a:pt x="110" y="1036"/>
                  </a:lnTo>
                  <a:lnTo>
                    <a:pt x="102" y="1036"/>
                  </a:lnTo>
                  <a:lnTo>
                    <a:pt x="93" y="1037"/>
                  </a:lnTo>
                  <a:lnTo>
                    <a:pt x="85" y="1037"/>
                  </a:lnTo>
                  <a:lnTo>
                    <a:pt x="76" y="1038"/>
                  </a:lnTo>
                  <a:lnTo>
                    <a:pt x="69" y="1038"/>
                  </a:lnTo>
                  <a:lnTo>
                    <a:pt x="62" y="1039"/>
                  </a:lnTo>
                  <a:lnTo>
                    <a:pt x="16" y="1039"/>
                  </a:lnTo>
                  <a:lnTo>
                    <a:pt x="14" y="1039"/>
                  </a:lnTo>
                  <a:lnTo>
                    <a:pt x="13" y="1039"/>
                  </a:lnTo>
                  <a:lnTo>
                    <a:pt x="12" y="1039"/>
                  </a:lnTo>
                  <a:lnTo>
                    <a:pt x="11" y="1039"/>
                  </a:lnTo>
                  <a:lnTo>
                    <a:pt x="10" y="1039"/>
                  </a:lnTo>
                  <a:lnTo>
                    <a:pt x="9" y="1039"/>
                  </a:lnTo>
                  <a:lnTo>
                    <a:pt x="8" y="1039"/>
                  </a:lnTo>
                  <a:lnTo>
                    <a:pt x="7" y="1039"/>
                  </a:lnTo>
                  <a:lnTo>
                    <a:pt x="6" y="1039"/>
                  </a:lnTo>
                  <a:lnTo>
                    <a:pt x="5" y="1039"/>
                  </a:lnTo>
                  <a:lnTo>
                    <a:pt x="4" y="1039"/>
                  </a:lnTo>
                  <a:lnTo>
                    <a:pt x="3" y="1039"/>
                  </a:lnTo>
                  <a:lnTo>
                    <a:pt x="2" y="1039"/>
                  </a:lnTo>
                  <a:lnTo>
                    <a:pt x="1" y="1039"/>
                  </a:lnTo>
                  <a:lnTo>
                    <a:pt x="0" y="1039"/>
                  </a:lnTo>
                  <a:lnTo>
                    <a:pt x="0" y="1033"/>
                  </a:lnTo>
                  <a:lnTo>
                    <a:pt x="11" y="969"/>
                  </a:lnTo>
                  <a:lnTo>
                    <a:pt x="23" y="905"/>
                  </a:lnTo>
                  <a:lnTo>
                    <a:pt x="34" y="842"/>
                  </a:lnTo>
                  <a:lnTo>
                    <a:pt x="46" y="777"/>
                  </a:lnTo>
                  <a:lnTo>
                    <a:pt x="57" y="713"/>
                  </a:lnTo>
                  <a:lnTo>
                    <a:pt x="67" y="649"/>
                  </a:lnTo>
                  <a:lnTo>
                    <a:pt x="77" y="584"/>
                  </a:lnTo>
                  <a:lnTo>
                    <a:pt x="87" y="519"/>
                  </a:lnTo>
                  <a:lnTo>
                    <a:pt x="97" y="454"/>
                  </a:lnTo>
                  <a:lnTo>
                    <a:pt x="106" y="389"/>
                  </a:lnTo>
                  <a:lnTo>
                    <a:pt x="114" y="325"/>
                  </a:lnTo>
                  <a:lnTo>
                    <a:pt x="123" y="259"/>
                  </a:lnTo>
                  <a:lnTo>
                    <a:pt x="131" y="194"/>
                  </a:lnTo>
                  <a:lnTo>
                    <a:pt x="139" y="130"/>
                  </a:lnTo>
                  <a:lnTo>
                    <a:pt x="146" y="65"/>
                  </a:lnTo>
                  <a:lnTo>
                    <a:pt x="153" y="0"/>
                  </a:lnTo>
                  <a:lnTo>
                    <a:pt x="154" y="0"/>
                  </a:lnTo>
                  <a:lnTo>
                    <a:pt x="157" y="0"/>
                  </a:lnTo>
                  <a:lnTo>
                    <a:pt x="162" y="0"/>
                  </a:lnTo>
                  <a:lnTo>
                    <a:pt x="170" y="0"/>
                  </a:lnTo>
                  <a:lnTo>
                    <a:pt x="178" y="0"/>
                  </a:lnTo>
                  <a:lnTo>
                    <a:pt x="187" y="0"/>
                  </a:lnTo>
                  <a:lnTo>
                    <a:pt x="197" y="1"/>
                  </a:lnTo>
                  <a:lnTo>
                    <a:pt x="208" y="1"/>
                  </a:lnTo>
                  <a:lnTo>
                    <a:pt x="219" y="1"/>
                  </a:lnTo>
                  <a:lnTo>
                    <a:pt x="231" y="2"/>
                  </a:lnTo>
                  <a:lnTo>
                    <a:pt x="242" y="2"/>
                  </a:lnTo>
                  <a:lnTo>
                    <a:pt x="254" y="2"/>
                  </a:lnTo>
                  <a:lnTo>
                    <a:pt x="264" y="2"/>
                  </a:lnTo>
                  <a:lnTo>
                    <a:pt x="274" y="2"/>
                  </a:lnTo>
                  <a:lnTo>
                    <a:pt x="282" y="2"/>
                  </a:lnTo>
                  <a:lnTo>
                    <a:pt x="291" y="3"/>
                  </a:lnTo>
                  <a:lnTo>
                    <a:pt x="533" y="6"/>
                  </a:lnTo>
                  <a:lnTo>
                    <a:pt x="543" y="5"/>
                  </a:lnTo>
                  <a:lnTo>
                    <a:pt x="553" y="5"/>
                  </a:lnTo>
                  <a:lnTo>
                    <a:pt x="562" y="5"/>
                  </a:lnTo>
                  <a:lnTo>
                    <a:pt x="572" y="5"/>
                  </a:lnTo>
                  <a:lnTo>
                    <a:pt x="583" y="5"/>
                  </a:lnTo>
                  <a:lnTo>
                    <a:pt x="592" y="4"/>
                  </a:lnTo>
                  <a:lnTo>
                    <a:pt x="602" y="4"/>
                  </a:lnTo>
                  <a:lnTo>
                    <a:pt x="612" y="4"/>
                  </a:lnTo>
                  <a:lnTo>
                    <a:pt x="622" y="3"/>
                  </a:lnTo>
                  <a:lnTo>
                    <a:pt x="634" y="3"/>
                  </a:lnTo>
                  <a:lnTo>
                    <a:pt x="644" y="2"/>
                  </a:lnTo>
                  <a:lnTo>
                    <a:pt x="654" y="2"/>
                  </a:lnTo>
                  <a:lnTo>
                    <a:pt x="665" y="1"/>
                  </a:lnTo>
                  <a:lnTo>
                    <a:pt x="677" y="1"/>
                  </a:lnTo>
                  <a:lnTo>
                    <a:pt x="688" y="0"/>
                  </a:lnTo>
                  <a:lnTo>
                    <a:pt x="700" y="0"/>
                  </a:lnTo>
                  <a:lnTo>
                    <a:pt x="697" y="5"/>
                  </a:lnTo>
                  <a:lnTo>
                    <a:pt x="695" y="12"/>
                  </a:lnTo>
                  <a:lnTo>
                    <a:pt x="693" y="18"/>
                  </a:lnTo>
                  <a:lnTo>
                    <a:pt x="691" y="25"/>
                  </a:lnTo>
                  <a:lnTo>
                    <a:pt x="689" y="31"/>
                  </a:lnTo>
                  <a:lnTo>
                    <a:pt x="687" y="38"/>
                  </a:lnTo>
                  <a:lnTo>
                    <a:pt x="686" y="45"/>
                  </a:lnTo>
                  <a:lnTo>
                    <a:pt x="684" y="53"/>
                  </a:lnTo>
                  <a:lnTo>
                    <a:pt x="683" y="60"/>
                  </a:lnTo>
                  <a:lnTo>
                    <a:pt x="682" y="68"/>
                  </a:lnTo>
                  <a:lnTo>
                    <a:pt x="681" y="75"/>
                  </a:lnTo>
                  <a:lnTo>
                    <a:pt x="680" y="83"/>
                  </a:lnTo>
                  <a:lnTo>
                    <a:pt x="679" y="91"/>
                  </a:lnTo>
                  <a:lnTo>
                    <a:pt x="679" y="98"/>
                  </a:lnTo>
                  <a:lnTo>
                    <a:pt x="679" y="106"/>
                  </a:lnTo>
                  <a:lnTo>
                    <a:pt x="679" y="114"/>
                  </a:lnTo>
                  <a:lnTo>
                    <a:pt x="659" y="112"/>
                  </a:lnTo>
                  <a:lnTo>
                    <a:pt x="640" y="111"/>
                  </a:lnTo>
                  <a:lnTo>
                    <a:pt x="622" y="109"/>
                  </a:lnTo>
                  <a:lnTo>
                    <a:pt x="604" y="108"/>
                  </a:lnTo>
                  <a:lnTo>
                    <a:pt x="587" y="107"/>
                  </a:lnTo>
                  <a:lnTo>
                    <a:pt x="569" y="106"/>
                  </a:lnTo>
                  <a:lnTo>
                    <a:pt x="552" y="105"/>
                  </a:lnTo>
                  <a:lnTo>
                    <a:pt x="534" y="104"/>
                  </a:lnTo>
                  <a:lnTo>
                    <a:pt x="517" y="103"/>
                  </a:lnTo>
                  <a:lnTo>
                    <a:pt x="500" y="103"/>
                  </a:lnTo>
                  <a:lnTo>
                    <a:pt x="482" y="102"/>
                  </a:lnTo>
                  <a:lnTo>
                    <a:pt x="464" y="101"/>
                  </a:lnTo>
                  <a:lnTo>
                    <a:pt x="445" y="101"/>
                  </a:lnTo>
                  <a:lnTo>
                    <a:pt x="427" y="101"/>
                  </a:lnTo>
                  <a:lnTo>
                    <a:pt x="406" y="101"/>
                  </a:lnTo>
                  <a:lnTo>
                    <a:pt x="387" y="101"/>
                  </a:lnTo>
                  <a:lnTo>
                    <a:pt x="382" y="100"/>
                  </a:lnTo>
                  <a:lnTo>
                    <a:pt x="377" y="100"/>
                  </a:lnTo>
                  <a:lnTo>
                    <a:pt x="371" y="99"/>
                  </a:lnTo>
                  <a:lnTo>
                    <a:pt x="365" y="99"/>
                  </a:lnTo>
                  <a:lnTo>
                    <a:pt x="360" y="99"/>
                  </a:lnTo>
                  <a:lnTo>
                    <a:pt x="355" y="99"/>
                  </a:lnTo>
                  <a:lnTo>
                    <a:pt x="349" y="99"/>
                  </a:lnTo>
                  <a:lnTo>
                    <a:pt x="344" y="99"/>
                  </a:lnTo>
                  <a:lnTo>
                    <a:pt x="339" y="100"/>
                  </a:lnTo>
                  <a:lnTo>
                    <a:pt x="334" y="100"/>
                  </a:lnTo>
                  <a:lnTo>
                    <a:pt x="328" y="100"/>
                  </a:lnTo>
                  <a:lnTo>
                    <a:pt x="323" y="100"/>
                  </a:lnTo>
                  <a:lnTo>
                    <a:pt x="319" y="100"/>
                  </a:lnTo>
                  <a:lnTo>
                    <a:pt x="315" y="100"/>
                  </a:lnTo>
                  <a:lnTo>
                    <a:pt x="312" y="100"/>
                  </a:lnTo>
                  <a:lnTo>
                    <a:pt x="310" y="101"/>
                  </a:lnTo>
                  <a:lnTo>
                    <a:pt x="304" y="130"/>
                  </a:lnTo>
                  <a:lnTo>
                    <a:pt x="299" y="156"/>
                  </a:lnTo>
                  <a:lnTo>
                    <a:pt x="295" y="180"/>
                  </a:lnTo>
                  <a:lnTo>
                    <a:pt x="291" y="201"/>
                  </a:lnTo>
                  <a:lnTo>
                    <a:pt x="286" y="221"/>
                  </a:lnTo>
                  <a:lnTo>
                    <a:pt x="283" y="239"/>
                  </a:lnTo>
                  <a:lnTo>
                    <a:pt x="280" y="257"/>
                  </a:lnTo>
                  <a:lnTo>
                    <a:pt x="277" y="274"/>
                  </a:lnTo>
                  <a:lnTo>
                    <a:pt x="274" y="292"/>
                  </a:lnTo>
                  <a:lnTo>
                    <a:pt x="271" y="309"/>
                  </a:lnTo>
                  <a:lnTo>
                    <a:pt x="268" y="328"/>
                  </a:lnTo>
                  <a:lnTo>
                    <a:pt x="265" y="347"/>
                  </a:lnTo>
                  <a:lnTo>
                    <a:pt x="261" y="369"/>
                  </a:lnTo>
                  <a:lnTo>
                    <a:pt x="258" y="393"/>
                  </a:lnTo>
                  <a:lnTo>
                    <a:pt x="254" y="420"/>
                  </a:lnTo>
                  <a:lnTo>
                    <a:pt x="250" y="450"/>
                  </a:lnTo>
                  <a:lnTo>
                    <a:pt x="253" y="450"/>
                  </a:lnTo>
                  <a:lnTo>
                    <a:pt x="258" y="450"/>
                  </a:lnTo>
                  <a:lnTo>
                    <a:pt x="263" y="450"/>
                  </a:lnTo>
                  <a:lnTo>
                    <a:pt x="268" y="450"/>
                  </a:lnTo>
                  <a:lnTo>
                    <a:pt x="274" y="450"/>
                  </a:lnTo>
                  <a:lnTo>
                    <a:pt x="280" y="450"/>
                  </a:lnTo>
                  <a:lnTo>
                    <a:pt x="287" y="451"/>
                  </a:lnTo>
                  <a:lnTo>
                    <a:pt x="295" y="451"/>
                  </a:lnTo>
                  <a:lnTo>
                    <a:pt x="302" y="451"/>
                  </a:lnTo>
                  <a:lnTo>
                    <a:pt x="309" y="452"/>
                  </a:lnTo>
                  <a:lnTo>
                    <a:pt x="316" y="452"/>
                  </a:lnTo>
                  <a:lnTo>
                    <a:pt x="323" y="452"/>
                  </a:lnTo>
                  <a:lnTo>
                    <a:pt x="330" y="452"/>
                  </a:lnTo>
                  <a:lnTo>
                    <a:pt x="338" y="452"/>
                  </a:lnTo>
                  <a:lnTo>
                    <a:pt x="344" y="452"/>
                  </a:lnTo>
                  <a:lnTo>
                    <a:pt x="351" y="453"/>
                  </a:lnTo>
                  <a:lnTo>
                    <a:pt x="366" y="452"/>
                  </a:lnTo>
                  <a:lnTo>
                    <a:pt x="382" y="452"/>
                  </a:lnTo>
                  <a:lnTo>
                    <a:pt x="396" y="452"/>
                  </a:lnTo>
                  <a:lnTo>
                    <a:pt x="411" y="452"/>
                  </a:lnTo>
                  <a:lnTo>
                    <a:pt x="425" y="451"/>
                  </a:lnTo>
                  <a:lnTo>
                    <a:pt x="439" y="451"/>
                  </a:lnTo>
                  <a:lnTo>
                    <a:pt x="452" y="450"/>
                  </a:lnTo>
                  <a:lnTo>
                    <a:pt x="466" y="449"/>
                  </a:lnTo>
                  <a:lnTo>
                    <a:pt x="479" y="448"/>
                  </a:lnTo>
                  <a:lnTo>
                    <a:pt x="492" y="448"/>
                  </a:lnTo>
                  <a:lnTo>
                    <a:pt x="507" y="447"/>
                  </a:lnTo>
                  <a:lnTo>
                    <a:pt x="520" y="446"/>
                  </a:lnTo>
                  <a:lnTo>
                    <a:pt x="533" y="445"/>
                  </a:lnTo>
                  <a:lnTo>
                    <a:pt x="548" y="444"/>
                  </a:lnTo>
                  <a:lnTo>
                    <a:pt x="562" y="443"/>
                  </a:lnTo>
                  <a:lnTo>
                    <a:pt x="577" y="442"/>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 name=""/>
            <p:cNvSpPr/>
            <p:nvPr/>
          </p:nvSpPr>
          <p:spPr>
            <a:xfrm rot="16212000">
              <a:off x="216360" y="1465920"/>
              <a:ext cx="288000" cy="292680"/>
            </a:xfrm>
            <a:custGeom>
              <a:avLst/>
              <a:gdLst/>
              <a:ahLst/>
              <a:rect l="l" t="t" r="r" b="b"/>
              <a:pathLst>
                <a:path w="759" h="1039">
                  <a:moveTo>
                    <a:pt x="759" y="208"/>
                  </a:moveTo>
                  <a:lnTo>
                    <a:pt x="756" y="250"/>
                  </a:lnTo>
                  <a:lnTo>
                    <a:pt x="749" y="290"/>
                  </a:lnTo>
                  <a:lnTo>
                    <a:pt x="736" y="327"/>
                  </a:lnTo>
                  <a:lnTo>
                    <a:pt x="721" y="361"/>
                  </a:lnTo>
                  <a:lnTo>
                    <a:pt x="702" y="394"/>
                  </a:lnTo>
                  <a:lnTo>
                    <a:pt x="678" y="424"/>
                  </a:lnTo>
                  <a:lnTo>
                    <a:pt x="652" y="452"/>
                  </a:lnTo>
                  <a:lnTo>
                    <a:pt x="625" y="476"/>
                  </a:lnTo>
                  <a:lnTo>
                    <a:pt x="595" y="498"/>
                  </a:lnTo>
                  <a:lnTo>
                    <a:pt x="562" y="517"/>
                  </a:lnTo>
                  <a:lnTo>
                    <a:pt x="529" y="534"/>
                  </a:lnTo>
                  <a:lnTo>
                    <a:pt x="496" y="547"/>
                  </a:lnTo>
                  <a:lnTo>
                    <a:pt x="461" y="557"/>
                  </a:lnTo>
                  <a:lnTo>
                    <a:pt x="427" y="566"/>
                  </a:lnTo>
                  <a:lnTo>
                    <a:pt x="392" y="570"/>
                  </a:lnTo>
                  <a:lnTo>
                    <a:pt x="359" y="572"/>
                  </a:lnTo>
                  <a:lnTo>
                    <a:pt x="346" y="571"/>
                  </a:lnTo>
                  <a:lnTo>
                    <a:pt x="335" y="571"/>
                  </a:lnTo>
                  <a:lnTo>
                    <a:pt x="324" y="571"/>
                  </a:lnTo>
                  <a:lnTo>
                    <a:pt x="313" y="571"/>
                  </a:lnTo>
                  <a:lnTo>
                    <a:pt x="303" y="571"/>
                  </a:lnTo>
                  <a:lnTo>
                    <a:pt x="294" y="571"/>
                  </a:lnTo>
                  <a:lnTo>
                    <a:pt x="286" y="571"/>
                  </a:lnTo>
                  <a:lnTo>
                    <a:pt x="279" y="571"/>
                  </a:lnTo>
                  <a:lnTo>
                    <a:pt x="271" y="571"/>
                  </a:lnTo>
                  <a:lnTo>
                    <a:pt x="264" y="571"/>
                  </a:lnTo>
                  <a:lnTo>
                    <a:pt x="259" y="571"/>
                  </a:lnTo>
                  <a:lnTo>
                    <a:pt x="253" y="571"/>
                  </a:lnTo>
                  <a:lnTo>
                    <a:pt x="249" y="570"/>
                  </a:lnTo>
                  <a:lnTo>
                    <a:pt x="245" y="570"/>
                  </a:lnTo>
                  <a:lnTo>
                    <a:pt x="241" y="570"/>
                  </a:lnTo>
                  <a:lnTo>
                    <a:pt x="239" y="570"/>
                  </a:lnTo>
                  <a:lnTo>
                    <a:pt x="233" y="600"/>
                  </a:lnTo>
                  <a:lnTo>
                    <a:pt x="229" y="629"/>
                  </a:lnTo>
                  <a:lnTo>
                    <a:pt x="224" y="658"/>
                  </a:lnTo>
                  <a:lnTo>
                    <a:pt x="220" y="688"/>
                  </a:lnTo>
                  <a:lnTo>
                    <a:pt x="216" y="717"/>
                  </a:lnTo>
                  <a:lnTo>
                    <a:pt x="212" y="745"/>
                  </a:lnTo>
                  <a:lnTo>
                    <a:pt x="208" y="774"/>
                  </a:lnTo>
                  <a:lnTo>
                    <a:pt x="204" y="803"/>
                  </a:lnTo>
                  <a:lnTo>
                    <a:pt x="201" y="830"/>
                  </a:lnTo>
                  <a:lnTo>
                    <a:pt x="197" y="859"/>
                  </a:lnTo>
                  <a:lnTo>
                    <a:pt x="192" y="889"/>
                  </a:lnTo>
                  <a:lnTo>
                    <a:pt x="188" y="918"/>
                  </a:lnTo>
                  <a:lnTo>
                    <a:pt x="184" y="947"/>
                  </a:lnTo>
                  <a:lnTo>
                    <a:pt x="180" y="977"/>
                  </a:lnTo>
                  <a:lnTo>
                    <a:pt x="176" y="1007"/>
                  </a:lnTo>
                  <a:lnTo>
                    <a:pt x="173" y="1039"/>
                  </a:lnTo>
                  <a:lnTo>
                    <a:pt x="172" y="1038"/>
                  </a:lnTo>
                  <a:lnTo>
                    <a:pt x="170" y="1038"/>
                  </a:lnTo>
                  <a:lnTo>
                    <a:pt x="167" y="1038"/>
                  </a:lnTo>
                  <a:lnTo>
                    <a:pt x="163" y="1038"/>
                  </a:lnTo>
                  <a:lnTo>
                    <a:pt x="158" y="1038"/>
                  </a:lnTo>
                  <a:lnTo>
                    <a:pt x="152" y="1038"/>
                  </a:lnTo>
                  <a:lnTo>
                    <a:pt x="145" y="1037"/>
                  </a:lnTo>
                  <a:lnTo>
                    <a:pt x="139" y="1037"/>
                  </a:lnTo>
                  <a:lnTo>
                    <a:pt x="132" y="1037"/>
                  </a:lnTo>
                  <a:lnTo>
                    <a:pt x="125" y="1036"/>
                  </a:lnTo>
                  <a:lnTo>
                    <a:pt x="118" y="1036"/>
                  </a:lnTo>
                  <a:lnTo>
                    <a:pt x="112" y="1036"/>
                  </a:lnTo>
                  <a:lnTo>
                    <a:pt x="104" y="1036"/>
                  </a:lnTo>
                  <a:lnTo>
                    <a:pt x="98" y="1036"/>
                  </a:lnTo>
                  <a:lnTo>
                    <a:pt x="92" y="1036"/>
                  </a:lnTo>
                  <a:lnTo>
                    <a:pt x="88" y="1036"/>
                  </a:lnTo>
                  <a:lnTo>
                    <a:pt x="82" y="1036"/>
                  </a:lnTo>
                  <a:lnTo>
                    <a:pt x="76" y="1036"/>
                  </a:lnTo>
                  <a:lnTo>
                    <a:pt x="70" y="1036"/>
                  </a:lnTo>
                  <a:lnTo>
                    <a:pt x="62" y="1036"/>
                  </a:lnTo>
                  <a:lnTo>
                    <a:pt x="55" y="1036"/>
                  </a:lnTo>
                  <a:lnTo>
                    <a:pt x="47" y="1036"/>
                  </a:lnTo>
                  <a:lnTo>
                    <a:pt x="40" y="1037"/>
                  </a:lnTo>
                  <a:lnTo>
                    <a:pt x="33" y="1037"/>
                  </a:lnTo>
                  <a:lnTo>
                    <a:pt x="26" y="1037"/>
                  </a:lnTo>
                  <a:lnTo>
                    <a:pt x="20" y="1038"/>
                  </a:lnTo>
                  <a:lnTo>
                    <a:pt x="14" y="1038"/>
                  </a:lnTo>
                  <a:lnTo>
                    <a:pt x="9" y="1038"/>
                  </a:lnTo>
                  <a:lnTo>
                    <a:pt x="5" y="1038"/>
                  </a:lnTo>
                  <a:lnTo>
                    <a:pt x="2" y="1038"/>
                  </a:lnTo>
                  <a:lnTo>
                    <a:pt x="0" y="1038"/>
                  </a:lnTo>
                  <a:lnTo>
                    <a:pt x="0" y="1039"/>
                  </a:lnTo>
                  <a:lnTo>
                    <a:pt x="13" y="974"/>
                  </a:lnTo>
                  <a:lnTo>
                    <a:pt x="26" y="909"/>
                  </a:lnTo>
                  <a:lnTo>
                    <a:pt x="39" y="845"/>
                  </a:lnTo>
                  <a:lnTo>
                    <a:pt x="51" y="780"/>
                  </a:lnTo>
                  <a:lnTo>
                    <a:pt x="62" y="714"/>
                  </a:lnTo>
                  <a:lnTo>
                    <a:pt x="74" y="650"/>
                  </a:lnTo>
                  <a:lnTo>
                    <a:pt x="84" y="585"/>
                  </a:lnTo>
                  <a:lnTo>
                    <a:pt x="94" y="519"/>
                  </a:lnTo>
                  <a:lnTo>
                    <a:pt x="104" y="455"/>
                  </a:lnTo>
                  <a:lnTo>
                    <a:pt x="114" y="389"/>
                  </a:lnTo>
                  <a:lnTo>
                    <a:pt x="123" y="325"/>
                  </a:lnTo>
                  <a:lnTo>
                    <a:pt x="131" y="259"/>
                  </a:lnTo>
                  <a:lnTo>
                    <a:pt x="139" y="194"/>
                  </a:lnTo>
                  <a:lnTo>
                    <a:pt x="147" y="130"/>
                  </a:lnTo>
                  <a:lnTo>
                    <a:pt x="155" y="65"/>
                  </a:lnTo>
                  <a:lnTo>
                    <a:pt x="162" y="0"/>
                  </a:lnTo>
                  <a:lnTo>
                    <a:pt x="163" y="0"/>
                  </a:lnTo>
                  <a:lnTo>
                    <a:pt x="166" y="0"/>
                  </a:lnTo>
                  <a:lnTo>
                    <a:pt x="171" y="0"/>
                  </a:lnTo>
                  <a:lnTo>
                    <a:pt x="178" y="0"/>
                  </a:lnTo>
                  <a:lnTo>
                    <a:pt x="186" y="0"/>
                  </a:lnTo>
                  <a:lnTo>
                    <a:pt x="196" y="0"/>
                  </a:lnTo>
                  <a:lnTo>
                    <a:pt x="206" y="1"/>
                  </a:lnTo>
                  <a:lnTo>
                    <a:pt x="216" y="1"/>
                  </a:lnTo>
                  <a:lnTo>
                    <a:pt x="227" y="1"/>
                  </a:lnTo>
                  <a:lnTo>
                    <a:pt x="240" y="2"/>
                  </a:lnTo>
                  <a:lnTo>
                    <a:pt x="251" y="2"/>
                  </a:lnTo>
                  <a:lnTo>
                    <a:pt x="262" y="2"/>
                  </a:lnTo>
                  <a:lnTo>
                    <a:pt x="272" y="2"/>
                  </a:lnTo>
                  <a:lnTo>
                    <a:pt x="283" y="2"/>
                  </a:lnTo>
                  <a:lnTo>
                    <a:pt x="291" y="2"/>
                  </a:lnTo>
                  <a:lnTo>
                    <a:pt x="299" y="3"/>
                  </a:lnTo>
                  <a:lnTo>
                    <a:pt x="475" y="0"/>
                  </a:lnTo>
                  <a:lnTo>
                    <a:pt x="499" y="0"/>
                  </a:lnTo>
                  <a:lnTo>
                    <a:pt x="522" y="1"/>
                  </a:lnTo>
                  <a:lnTo>
                    <a:pt x="547" y="3"/>
                  </a:lnTo>
                  <a:lnTo>
                    <a:pt x="571" y="7"/>
                  </a:lnTo>
                  <a:lnTo>
                    <a:pt x="595" y="13"/>
                  </a:lnTo>
                  <a:lnTo>
                    <a:pt x="619" y="20"/>
                  </a:lnTo>
                  <a:lnTo>
                    <a:pt x="641" y="28"/>
                  </a:lnTo>
                  <a:lnTo>
                    <a:pt x="663" y="38"/>
                  </a:lnTo>
                  <a:lnTo>
                    <a:pt x="683" y="51"/>
                  </a:lnTo>
                  <a:lnTo>
                    <a:pt x="702" y="66"/>
                  </a:lnTo>
                  <a:lnTo>
                    <a:pt x="718" y="82"/>
                  </a:lnTo>
                  <a:lnTo>
                    <a:pt x="731" y="102"/>
                  </a:lnTo>
                  <a:lnTo>
                    <a:pt x="743" y="124"/>
                  </a:lnTo>
                  <a:lnTo>
                    <a:pt x="752" y="149"/>
                  </a:lnTo>
                  <a:lnTo>
                    <a:pt x="757" y="177"/>
                  </a:lnTo>
                  <a:lnTo>
                    <a:pt x="759" y="208"/>
                  </a:lnTo>
                  <a:close/>
                  <a:moveTo>
                    <a:pt x="589" y="232"/>
                  </a:moveTo>
                  <a:lnTo>
                    <a:pt x="588" y="216"/>
                  </a:lnTo>
                  <a:lnTo>
                    <a:pt x="586" y="201"/>
                  </a:lnTo>
                  <a:lnTo>
                    <a:pt x="583" y="187"/>
                  </a:lnTo>
                  <a:lnTo>
                    <a:pt x="579" y="174"/>
                  </a:lnTo>
                  <a:lnTo>
                    <a:pt x="573" y="161"/>
                  </a:lnTo>
                  <a:lnTo>
                    <a:pt x="565" y="150"/>
                  </a:lnTo>
                  <a:lnTo>
                    <a:pt x="557" y="140"/>
                  </a:lnTo>
                  <a:lnTo>
                    <a:pt x="547" y="130"/>
                  </a:lnTo>
                  <a:lnTo>
                    <a:pt x="536" y="121"/>
                  </a:lnTo>
                  <a:lnTo>
                    <a:pt x="523" y="114"/>
                  </a:lnTo>
                  <a:lnTo>
                    <a:pt x="509" y="107"/>
                  </a:lnTo>
                  <a:lnTo>
                    <a:pt x="494" y="102"/>
                  </a:lnTo>
                  <a:lnTo>
                    <a:pt x="476" y="98"/>
                  </a:lnTo>
                  <a:lnTo>
                    <a:pt x="458" y="95"/>
                  </a:lnTo>
                  <a:lnTo>
                    <a:pt x="438" y="93"/>
                  </a:lnTo>
                  <a:lnTo>
                    <a:pt x="417" y="93"/>
                  </a:lnTo>
                  <a:lnTo>
                    <a:pt x="410" y="93"/>
                  </a:lnTo>
                  <a:lnTo>
                    <a:pt x="403" y="93"/>
                  </a:lnTo>
                  <a:lnTo>
                    <a:pt x="396" y="93"/>
                  </a:lnTo>
                  <a:lnTo>
                    <a:pt x="389" y="93"/>
                  </a:lnTo>
                  <a:lnTo>
                    <a:pt x="382" y="93"/>
                  </a:lnTo>
                  <a:lnTo>
                    <a:pt x="375" y="93"/>
                  </a:lnTo>
                  <a:lnTo>
                    <a:pt x="368" y="93"/>
                  </a:lnTo>
                  <a:lnTo>
                    <a:pt x="361" y="93"/>
                  </a:lnTo>
                  <a:lnTo>
                    <a:pt x="354" y="93"/>
                  </a:lnTo>
                  <a:lnTo>
                    <a:pt x="347" y="93"/>
                  </a:lnTo>
                  <a:lnTo>
                    <a:pt x="341" y="93"/>
                  </a:lnTo>
                  <a:lnTo>
                    <a:pt x="336" y="93"/>
                  </a:lnTo>
                  <a:lnTo>
                    <a:pt x="331" y="93"/>
                  </a:lnTo>
                  <a:lnTo>
                    <a:pt x="326" y="93"/>
                  </a:lnTo>
                  <a:lnTo>
                    <a:pt x="322" y="93"/>
                  </a:lnTo>
                  <a:lnTo>
                    <a:pt x="318" y="93"/>
                  </a:lnTo>
                  <a:lnTo>
                    <a:pt x="312" y="122"/>
                  </a:lnTo>
                  <a:lnTo>
                    <a:pt x="307" y="149"/>
                  </a:lnTo>
                  <a:lnTo>
                    <a:pt x="303" y="175"/>
                  </a:lnTo>
                  <a:lnTo>
                    <a:pt x="299" y="198"/>
                  </a:lnTo>
                  <a:lnTo>
                    <a:pt x="295" y="221"/>
                  </a:lnTo>
                  <a:lnTo>
                    <a:pt x="291" y="241"/>
                  </a:lnTo>
                  <a:lnTo>
                    <a:pt x="288" y="262"/>
                  </a:lnTo>
                  <a:lnTo>
                    <a:pt x="284" y="281"/>
                  </a:lnTo>
                  <a:lnTo>
                    <a:pt x="281" y="302"/>
                  </a:lnTo>
                  <a:lnTo>
                    <a:pt x="277" y="322"/>
                  </a:lnTo>
                  <a:lnTo>
                    <a:pt x="273" y="343"/>
                  </a:lnTo>
                  <a:lnTo>
                    <a:pt x="270" y="366"/>
                  </a:lnTo>
                  <a:lnTo>
                    <a:pt x="267" y="389"/>
                  </a:lnTo>
                  <a:lnTo>
                    <a:pt x="263" y="416"/>
                  </a:lnTo>
                  <a:lnTo>
                    <a:pt x="259" y="444"/>
                  </a:lnTo>
                  <a:lnTo>
                    <a:pt x="255" y="474"/>
                  </a:lnTo>
                  <a:lnTo>
                    <a:pt x="257" y="474"/>
                  </a:lnTo>
                  <a:lnTo>
                    <a:pt x="259" y="474"/>
                  </a:lnTo>
                  <a:lnTo>
                    <a:pt x="262" y="474"/>
                  </a:lnTo>
                  <a:lnTo>
                    <a:pt x="264" y="474"/>
                  </a:lnTo>
                  <a:lnTo>
                    <a:pt x="267" y="474"/>
                  </a:lnTo>
                  <a:lnTo>
                    <a:pt x="270" y="474"/>
                  </a:lnTo>
                  <a:lnTo>
                    <a:pt x="274" y="475"/>
                  </a:lnTo>
                  <a:lnTo>
                    <a:pt x="277" y="475"/>
                  </a:lnTo>
                  <a:lnTo>
                    <a:pt x="281" y="475"/>
                  </a:lnTo>
                  <a:lnTo>
                    <a:pt x="285" y="476"/>
                  </a:lnTo>
                  <a:lnTo>
                    <a:pt x="288" y="476"/>
                  </a:lnTo>
                  <a:lnTo>
                    <a:pt x="292" y="476"/>
                  </a:lnTo>
                  <a:lnTo>
                    <a:pt x="296" y="476"/>
                  </a:lnTo>
                  <a:lnTo>
                    <a:pt x="299" y="476"/>
                  </a:lnTo>
                  <a:lnTo>
                    <a:pt x="303" y="476"/>
                  </a:lnTo>
                  <a:lnTo>
                    <a:pt x="307" y="477"/>
                  </a:lnTo>
                  <a:lnTo>
                    <a:pt x="338" y="475"/>
                  </a:lnTo>
                  <a:lnTo>
                    <a:pt x="368" y="472"/>
                  </a:lnTo>
                  <a:lnTo>
                    <a:pt x="396" y="467"/>
                  </a:lnTo>
                  <a:lnTo>
                    <a:pt x="423" y="460"/>
                  </a:lnTo>
                  <a:lnTo>
                    <a:pt x="448" y="451"/>
                  </a:lnTo>
                  <a:lnTo>
                    <a:pt x="470" y="439"/>
                  </a:lnTo>
                  <a:lnTo>
                    <a:pt x="492" y="426"/>
                  </a:lnTo>
                  <a:lnTo>
                    <a:pt x="511" y="412"/>
                  </a:lnTo>
                  <a:lnTo>
                    <a:pt x="528" y="394"/>
                  </a:lnTo>
                  <a:lnTo>
                    <a:pt x="544" y="376"/>
                  </a:lnTo>
                  <a:lnTo>
                    <a:pt x="557" y="356"/>
                  </a:lnTo>
                  <a:lnTo>
                    <a:pt x="568" y="334"/>
                  </a:lnTo>
                  <a:lnTo>
                    <a:pt x="577" y="311"/>
                  </a:lnTo>
                  <a:lnTo>
                    <a:pt x="583" y="286"/>
                  </a:lnTo>
                  <a:lnTo>
                    <a:pt x="587" y="260"/>
                  </a:lnTo>
                  <a:lnTo>
                    <a:pt x="589" y="232"/>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 name=""/>
            <p:cNvSpPr/>
            <p:nvPr/>
          </p:nvSpPr>
          <p:spPr>
            <a:xfrm rot="16212000">
              <a:off x="108720" y="841680"/>
              <a:ext cx="515520" cy="300600"/>
            </a:xfrm>
            <a:custGeom>
              <a:avLst/>
              <a:gdLst/>
              <a:ahLst/>
              <a:rect l="l" t="t" r="r" b="b"/>
              <a:pathLst>
                <a:path w="1357" h="1088">
                  <a:moveTo>
                    <a:pt x="1357" y="78"/>
                  </a:moveTo>
                  <a:lnTo>
                    <a:pt x="1353" y="85"/>
                  </a:lnTo>
                  <a:lnTo>
                    <a:pt x="1350" y="93"/>
                  </a:lnTo>
                  <a:lnTo>
                    <a:pt x="1347" y="103"/>
                  </a:lnTo>
                  <a:lnTo>
                    <a:pt x="1343" y="111"/>
                  </a:lnTo>
                  <a:lnTo>
                    <a:pt x="1340" y="120"/>
                  </a:lnTo>
                  <a:lnTo>
                    <a:pt x="1337" y="129"/>
                  </a:lnTo>
                  <a:lnTo>
                    <a:pt x="1334" y="139"/>
                  </a:lnTo>
                  <a:lnTo>
                    <a:pt x="1331" y="148"/>
                  </a:lnTo>
                  <a:lnTo>
                    <a:pt x="1329" y="157"/>
                  </a:lnTo>
                  <a:lnTo>
                    <a:pt x="1326" y="166"/>
                  </a:lnTo>
                  <a:lnTo>
                    <a:pt x="1324" y="176"/>
                  </a:lnTo>
                  <a:lnTo>
                    <a:pt x="1322" y="185"/>
                  </a:lnTo>
                  <a:lnTo>
                    <a:pt x="1320" y="193"/>
                  </a:lnTo>
                  <a:lnTo>
                    <a:pt x="1318" y="202"/>
                  </a:lnTo>
                  <a:lnTo>
                    <a:pt x="1317" y="210"/>
                  </a:lnTo>
                  <a:lnTo>
                    <a:pt x="1316" y="219"/>
                  </a:lnTo>
                  <a:lnTo>
                    <a:pt x="1294" y="219"/>
                  </a:lnTo>
                  <a:lnTo>
                    <a:pt x="1293" y="216"/>
                  </a:lnTo>
                  <a:lnTo>
                    <a:pt x="1292" y="211"/>
                  </a:lnTo>
                  <a:lnTo>
                    <a:pt x="1289" y="205"/>
                  </a:lnTo>
                  <a:lnTo>
                    <a:pt x="1286" y="197"/>
                  </a:lnTo>
                  <a:lnTo>
                    <a:pt x="1281" y="188"/>
                  </a:lnTo>
                  <a:lnTo>
                    <a:pt x="1275" y="178"/>
                  </a:lnTo>
                  <a:lnTo>
                    <a:pt x="1268" y="166"/>
                  </a:lnTo>
                  <a:lnTo>
                    <a:pt x="1258" y="156"/>
                  </a:lnTo>
                  <a:lnTo>
                    <a:pt x="1248" y="145"/>
                  </a:lnTo>
                  <a:lnTo>
                    <a:pt x="1236" y="134"/>
                  </a:lnTo>
                  <a:lnTo>
                    <a:pt x="1223" y="124"/>
                  </a:lnTo>
                  <a:lnTo>
                    <a:pt x="1208" y="115"/>
                  </a:lnTo>
                  <a:lnTo>
                    <a:pt x="1191" y="108"/>
                  </a:lnTo>
                  <a:lnTo>
                    <a:pt x="1172" y="102"/>
                  </a:lnTo>
                  <a:lnTo>
                    <a:pt x="1152" y="99"/>
                  </a:lnTo>
                  <a:lnTo>
                    <a:pt x="1129" y="98"/>
                  </a:lnTo>
                  <a:lnTo>
                    <a:pt x="1108" y="98"/>
                  </a:lnTo>
                  <a:lnTo>
                    <a:pt x="1088" y="101"/>
                  </a:lnTo>
                  <a:lnTo>
                    <a:pt x="1070" y="105"/>
                  </a:lnTo>
                  <a:lnTo>
                    <a:pt x="1051" y="111"/>
                  </a:lnTo>
                  <a:lnTo>
                    <a:pt x="1035" y="118"/>
                  </a:lnTo>
                  <a:lnTo>
                    <a:pt x="1020" y="127"/>
                  </a:lnTo>
                  <a:lnTo>
                    <a:pt x="1005" y="138"/>
                  </a:lnTo>
                  <a:lnTo>
                    <a:pt x="992" y="149"/>
                  </a:lnTo>
                  <a:lnTo>
                    <a:pt x="980" y="160"/>
                  </a:lnTo>
                  <a:lnTo>
                    <a:pt x="970" y="173"/>
                  </a:lnTo>
                  <a:lnTo>
                    <a:pt x="960" y="188"/>
                  </a:lnTo>
                  <a:lnTo>
                    <a:pt x="953" y="202"/>
                  </a:lnTo>
                  <a:lnTo>
                    <a:pt x="947" y="219"/>
                  </a:lnTo>
                  <a:lnTo>
                    <a:pt x="943" y="234"/>
                  </a:lnTo>
                  <a:lnTo>
                    <a:pt x="940" y="250"/>
                  </a:lnTo>
                  <a:lnTo>
                    <a:pt x="940" y="268"/>
                  </a:lnTo>
                  <a:lnTo>
                    <a:pt x="941" y="287"/>
                  </a:lnTo>
                  <a:lnTo>
                    <a:pt x="944" y="306"/>
                  </a:lnTo>
                  <a:lnTo>
                    <a:pt x="948" y="323"/>
                  </a:lnTo>
                  <a:lnTo>
                    <a:pt x="955" y="339"/>
                  </a:lnTo>
                  <a:lnTo>
                    <a:pt x="963" y="353"/>
                  </a:lnTo>
                  <a:lnTo>
                    <a:pt x="973" y="366"/>
                  </a:lnTo>
                  <a:lnTo>
                    <a:pt x="984" y="379"/>
                  </a:lnTo>
                  <a:lnTo>
                    <a:pt x="996" y="390"/>
                  </a:lnTo>
                  <a:lnTo>
                    <a:pt x="1008" y="401"/>
                  </a:lnTo>
                  <a:lnTo>
                    <a:pt x="1023" y="412"/>
                  </a:lnTo>
                  <a:lnTo>
                    <a:pt x="1037" y="421"/>
                  </a:lnTo>
                  <a:lnTo>
                    <a:pt x="1051" y="430"/>
                  </a:lnTo>
                  <a:lnTo>
                    <a:pt x="1067" y="438"/>
                  </a:lnTo>
                  <a:lnTo>
                    <a:pt x="1082" y="446"/>
                  </a:lnTo>
                  <a:lnTo>
                    <a:pt x="1098" y="455"/>
                  </a:lnTo>
                  <a:lnTo>
                    <a:pt x="1113" y="464"/>
                  </a:lnTo>
                  <a:lnTo>
                    <a:pt x="1120" y="468"/>
                  </a:lnTo>
                  <a:lnTo>
                    <a:pt x="1128" y="473"/>
                  </a:lnTo>
                  <a:lnTo>
                    <a:pt x="1137" y="477"/>
                  </a:lnTo>
                  <a:lnTo>
                    <a:pt x="1145" y="482"/>
                  </a:lnTo>
                  <a:lnTo>
                    <a:pt x="1153" y="486"/>
                  </a:lnTo>
                  <a:lnTo>
                    <a:pt x="1161" y="492"/>
                  </a:lnTo>
                  <a:lnTo>
                    <a:pt x="1168" y="497"/>
                  </a:lnTo>
                  <a:lnTo>
                    <a:pt x="1176" y="502"/>
                  </a:lnTo>
                  <a:lnTo>
                    <a:pt x="1184" y="507"/>
                  </a:lnTo>
                  <a:lnTo>
                    <a:pt x="1192" y="512"/>
                  </a:lnTo>
                  <a:lnTo>
                    <a:pt x="1199" y="518"/>
                  </a:lnTo>
                  <a:lnTo>
                    <a:pt x="1206" y="523"/>
                  </a:lnTo>
                  <a:lnTo>
                    <a:pt x="1213" y="530"/>
                  </a:lnTo>
                  <a:lnTo>
                    <a:pt x="1221" y="536"/>
                  </a:lnTo>
                  <a:lnTo>
                    <a:pt x="1227" y="542"/>
                  </a:lnTo>
                  <a:lnTo>
                    <a:pt x="1234" y="549"/>
                  </a:lnTo>
                  <a:lnTo>
                    <a:pt x="1239" y="556"/>
                  </a:lnTo>
                  <a:lnTo>
                    <a:pt x="1245" y="564"/>
                  </a:lnTo>
                  <a:lnTo>
                    <a:pt x="1251" y="573"/>
                  </a:lnTo>
                  <a:lnTo>
                    <a:pt x="1256" y="581"/>
                  </a:lnTo>
                  <a:lnTo>
                    <a:pt x="1261" y="590"/>
                  </a:lnTo>
                  <a:lnTo>
                    <a:pt x="1266" y="600"/>
                  </a:lnTo>
                  <a:lnTo>
                    <a:pt x="1271" y="610"/>
                  </a:lnTo>
                  <a:lnTo>
                    <a:pt x="1275" y="621"/>
                  </a:lnTo>
                  <a:lnTo>
                    <a:pt x="1278" y="632"/>
                  </a:lnTo>
                  <a:lnTo>
                    <a:pt x="1281" y="643"/>
                  </a:lnTo>
                  <a:lnTo>
                    <a:pt x="1284" y="656"/>
                  </a:lnTo>
                  <a:lnTo>
                    <a:pt x="1286" y="668"/>
                  </a:lnTo>
                  <a:lnTo>
                    <a:pt x="1288" y="681"/>
                  </a:lnTo>
                  <a:lnTo>
                    <a:pt x="1289" y="696"/>
                  </a:lnTo>
                  <a:lnTo>
                    <a:pt x="1290" y="710"/>
                  </a:lnTo>
                  <a:lnTo>
                    <a:pt x="1291" y="726"/>
                  </a:lnTo>
                  <a:lnTo>
                    <a:pt x="1289" y="757"/>
                  </a:lnTo>
                  <a:lnTo>
                    <a:pt x="1284" y="790"/>
                  </a:lnTo>
                  <a:lnTo>
                    <a:pt x="1276" y="822"/>
                  </a:lnTo>
                  <a:lnTo>
                    <a:pt x="1264" y="854"/>
                  </a:lnTo>
                  <a:lnTo>
                    <a:pt x="1249" y="885"/>
                  </a:lnTo>
                  <a:lnTo>
                    <a:pt x="1231" y="915"/>
                  </a:lnTo>
                  <a:lnTo>
                    <a:pt x="1209" y="943"/>
                  </a:lnTo>
                  <a:lnTo>
                    <a:pt x="1186" y="971"/>
                  </a:lnTo>
                  <a:lnTo>
                    <a:pt x="1158" y="995"/>
                  </a:lnTo>
                  <a:lnTo>
                    <a:pt x="1127" y="1018"/>
                  </a:lnTo>
                  <a:lnTo>
                    <a:pt x="1093" y="1037"/>
                  </a:lnTo>
                  <a:lnTo>
                    <a:pt x="1058" y="1055"/>
                  </a:lnTo>
                  <a:lnTo>
                    <a:pt x="1018" y="1068"/>
                  </a:lnTo>
                  <a:lnTo>
                    <a:pt x="976" y="1079"/>
                  </a:lnTo>
                  <a:lnTo>
                    <a:pt x="931" y="1085"/>
                  </a:lnTo>
                  <a:lnTo>
                    <a:pt x="883" y="1088"/>
                  </a:lnTo>
                  <a:lnTo>
                    <a:pt x="838" y="1086"/>
                  </a:lnTo>
                  <a:lnTo>
                    <a:pt x="797" y="1082"/>
                  </a:lnTo>
                  <a:lnTo>
                    <a:pt x="758" y="1075"/>
                  </a:lnTo>
                  <a:lnTo>
                    <a:pt x="723" y="1066"/>
                  </a:lnTo>
                  <a:lnTo>
                    <a:pt x="690" y="1055"/>
                  </a:lnTo>
                  <a:lnTo>
                    <a:pt x="658" y="1042"/>
                  </a:lnTo>
                  <a:lnTo>
                    <a:pt x="628" y="1025"/>
                  </a:lnTo>
                  <a:lnTo>
                    <a:pt x="601" y="1006"/>
                  </a:lnTo>
                  <a:lnTo>
                    <a:pt x="575" y="985"/>
                  </a:lnTo>
                  <a:lnTo>
                    <a:pt x="550" y="962"/>
                  </a:lnTo>
                  <a:lnTo>
                    <a:pt x="526" y="935"/>
                  </a:lnTo>
                  <a:lnTo>
                    <a:pt x="503" y="907"/>
                  </a:lnTo>
                  <a:lnTo>
                    <a:pt x="481" y="876"/>
                  </a:lnTo>
                  <a:lnTo>
                    <a:pt x="459" y="845"/>
                  </a:lnTo>
                  <a:lnTo>
                    <a:pt x="438" y="810"/>
                  </a:lnTo>
                  <a:lnTo>
                    <a:pt x="416" y="773"/>
                  </a:lnTo>
                  <a:lnTo>
                    <a:pt x="414" y="771"/>
                  </a:lnTo>
                  <a:lnTo>
                    <a:pt x="411" y="765"/>
                  </a:lnTo>
                  <a:lnTo>
                    <a:pt x="407" y="756"/>
                  </a:lnTo>
                  <a:lnTo>
                    <a:pt x="401" y="746"/>
                  </a:lnTo>
                  <a:lnTo>
                    <a:pt x="393" y="733"/>
                  </a:lnTo>
                  <a:lnTo>
                    <a:pt x="385" y="717"/>
                  </a:lnTo>
                  <a:lnTo>
                    <a:pt x="374" y="701"/>
                  </a:lnTo>
                  <a:lnTo>
                    <a:pt x="365" y="682"/>
                  </a:lnTo>
                  <a:lnTo>
                    <a:pt x="354" y="665"/>
                  </a:lnTo>
                  <a:lnTo>
                    <a:pt x="344" y="647"/>
                  </a:lnTo>
                  <a:lnTo>
                    <a:pt x="332" y="628"/>
                  </a:lnTo>
                  <a:lnTo>
                    <a:pt x="322" y="610"/>
                  </a:lnTo>
                  <a:lnTo>
                    <a:pt x="313" y="593"/>
                  </a:lnTo>
                  <a:lnTo>
                    <a:pt x="304" y="578"/>
                  </a:lnTo>
                  <a:lnTo>
                    <a:pt x="295" y="564"/>
                  </a:lnTo>
                  <a:lnTo>
                    <a:pt x="289" y="553"/>
                  </a:lnTo>
                  <a:lnTo>
                    <a:pt x="284" y="552"/>
                  </a:lnTo>
                  <a:lnTo>
                    <a:pt x="281" y="551"/>
                  </a:lnTo>
                  <a:lnTo>
                    <a:pt x="277" y="551"/>
                  </a:lnTo>
                  <a:lnTo>
                    <a:pt x="273" y="550"/>
                  </a:lnTo>
                  <a:lnTo>
                    <a:pt x="270" y="550"/>
                  </a:lnTo>
                  <a:lnTo>
                    <a:pt x="266" y="549"/>
                  </a:lnTo>
                  <a:lnTo>
                    <a:pt x="263" y="549"/>
                  </a:lnTo>
                  <a:lnTo>
                    <a:pt x="260" y="549"/>
                  </a:lnTo>
                  <a:lnTo>
                    <a:pt x="257" y="549"/>
                  </a:lnTo>
                  <a:lnTo>
                    <a:pt x="254" y="549"/>
                  </a:lnTo>
                  <a:lnTo>
                    <a:pt x="251" y="549"/>
                  </a:lnTo>
                  <a:lnTo>
                    <a:pt x="249" y="549"/>
                  </a:lnTo>
                  <a:lnTo>
                    <a:pt x="247" y="549"/>
                  </a:lnTo>
                  <a:lnTo>
                    <a:pt x="245" y="549"/>
                  </a:lnTo>
                  <a:lnTo>
                    <a:pt x="243" y="549"/>
                  </a:lnTo>
                  <a:lnTo>
                    <a:pt x="242" y="549"/>
                  </a:lnTo>
                  <a:lnTo>
                    <a:pt x="237" y="579"/>
                  </a:lnTo>
                  <a:lnTo>
                    <a:pt x="233" y="610"/>
                  </a:lnTo>
                  <a:lnTo>
                    <a:pt x="228" y="640"/>
                  </a:lnTo>
                  <a:lnTo>
                    <a:pt x="224" y="672"/>
                  </a:lnTo>
                  <a:lnTo>
                    <a:pt x="220" y="703"/>
                  </a:lnTo>
                  <a:lnTo>
                    <a:pt x="216" y="734"/>
                  </a:lnTo>
                  <a:lnTo>
                    <a:pt x="210" y="765"/>
                  </a:lnTo>
                  <a:lnTo>
                    <a:pt x="206" y="796"/>
                  </a:lnTo>
                  <a:lnTo>
                    <a:pt x="202" y="827"/>
                  </a:lnTo>
                  <a:lnTo>
                    <a:pt x="198" y="859"/>
                  </a:lnTo>
                  <a:lnTo>
                    <a:pt x="194" y="890"/>
                  </a:lnTo>
                  <a:lnTo>
                    <a:pt x="190" y="922"/>
                  </a:lnTo>
                  <a:lnTo>
                    <a:pt x="186" y="952"/>
                  </a:lnTo>
                  <a:lnTo>
                    <a:pt x="182" y="984"/>
                  </a:lnTo>
                  <a:lnTo>
                    <a:pt x="178" y="1015"/>
                  </a:lnTo>
                  <a:lnTo>
                    <a:pt x="174" y="1047"/>
                  </a:lnTo>
                  <a:lnTo>
                    <a:pt x="173" y="1046"/>
                  </a:lnTo>
                  <a:lnTo>
                    <a:pt x="170" y="1046"/>
                  </a:lnTo>
                  <a:lnTo>
                    <a:pt x="167" y="1046"/>
                  </a:lnTo>
                  <a:lnTo>
                    <a:pt x="163" y="1046"/>
                  </a:lnTo>
                  <a:lnTo>
                    <a:pt x="158" y="1046"/>
                  </a:lnTo>
                  <a:lnTo>
                    <a:pt x="153" y="1046"/>
                  </a:lnTo>
                  <a:lnTo>
                    <a:pt x="146" y="1045"/>
                  </a:lnTo>
                  <a:lnTo>
                    <a:pt x="140" y="1045"/>
                  </a:lnTo>
                  <a:lnTo>
                    <a:pt x="133" y="1045"/>
                  </a:lnTo>
                  <a:lnTo>
                    <a:pt x="125" y="1044"/>
                  </a:lnTo>
                  <a:lnTo>
                    <a:pt x="118" y="1044"/>
                  </a:lnTo>
                  <a:lnTo>
                    <a:pt x="112" y="1044"/>
                  </a:lnTo>
                  <a:lnTo>
                    <a:pt x="105" y="1044"/>
                  </a:lnTo>
                  <a:lnTo>
                    <a:pt x="99" y="1044"/>
                  </a:lnTo>
                  <a:lnTo>
                    <a:pt x="93" y="1044"/>
                  </a:lnTo>
                  <a:lnTo>
                    <a:pt x="89" y="1044"/>
                  </a:lnTo>
                  <a:lnTo>
                    <a:pt x="82" y="1044"/>
                  </a:lnTo>
                  <a:lnTo>
                    <a:pt x="76" y="1044"/>
                  </a:lnTo>
                  <a:lnTo>
                    <a:pt x="70" y="1044"/>
                  </a:lnTo>
                  <a:lnTo>
                    <a:pt x="63" y="1044"/>
                  </a:lnTo>
                  <a:lnTo>
                    <a:pt x="56" y="1044"/>
                  </a:lnTo>
                  <a:lnTo>
                    <a:pt x="48" y="1044"/>
                  </a:lnTo>
                  <a:lnTo>
                    <a:pt x="40" y="1045"/>
                  </a:lnTo>
                  <a:lnTo>
                    <a:pt x="33" y="1045"/>
                  </a:lnTo>
                  <a:lnTo>
                    <a:pt x="27" y="1045"/>
                  </a:lnTo>
                  <a:lnTo>
                    <a:pt x="21" y="1046"/>
                  </a:lnTo>
                  <a:lnTo>
                    <a:pt x="15" y="1046"/>
                  </a:lnTo>
                  <a:lnTo>
                    <a:pt x="10" y="1046"/>
                  </a:lnTo>
                  <a:lnTo>
                    <a:pt x="6" y="1046"/>
                  </a:lnTo>
                  <a:lnTo>
                    <a:pt x="2" y="1046"/>
                  </a:lnTo>
                  <a:lnTo>
                    <a:pt x="0" y="1046"/>
                  </a:lnTo>
                  <a:lnTo>
                    <a:pt x="0" y="1047"/>
                  </a:lnTo>
                  <a:lnTo>
                    <a:pt x="14" y="982"/>
                  </a:lnTo>
                  <a:lnTo>
                    <a:pt x="27" y="917"/>
                  </a:lnTo>
                  <a:lnTo>
                    <a:pt x="39" y="853"/>
                  </a:lnTo>
                  <a:lnTo>
                    <a:pt x="52" y="788"/>
                  </a:lnTo>
                  <a:lnTo>
                    <a:pt x="64" y="722"/>
                  </a:lnTo>
                  <a:lnTo>
                    <a:pt x="75" y="658"/>
                  </a:lnTo>
                  <a:lnTo>
                    <a:pt x="85" y="593"/>
                  </a:lnTo>
                  <a:lnTo>
                    <a:pt x="96" y="527"/>
                  </a:lnTo>
                  <a:lnTo>
                    <a:pt x="106" y="463"/>
                  </a:lnTo>
                  <a:lnTo>
                    <a:pt x="115" y="397"/>
                  </a:lnTo>
                  <a:lnTo>
                    <a:pt x="123" y="333"/>
                  </a:lnTo>
                  <a:lnTo>
                    <a:pt x="133" y="267"/>
                  </a:lnTo>
                  <a:lnTo>
                    <a:pt x="141" y="202"/>
                  </a:lnTo>
                  <a:lnTo>
                    <a:pt x="148" y="138"/>
                  </a:lnTo>
                  <a:lnTo>
                    <a:pt x="155" y="73"/>
                  </a:lnTo>
                  <a:lnTo>
                    <a:pt x="162" y="8"/>
                  </a:lnTo>
                  <a:lnTo>
                    <a:pt x="163" y="8"/>
                  </a:lnTo>
                  <a:lnTo>
                    <a:pt x="166" y="8"/>
                  </a:lnTo>
                  <a:lnTo>
                    <a:pt x="171" y="8"/>
                  </a:lnTo>
                  <a:lnTo>
                    <a:pt x="179" y="8"/>
                  </a:lnTo>
                  <a:lnTo>
                    <a:pt x="187" y="8"/>
                  </a:lnTo>
                  <a:lnTo>
                    <a:pt x="196" y="8"/>
                  </a:lnTo>
                  <a:lnTo>
                    <a:pt x="206" y="9"/>
                  </a:lnTo>
                  <a:lnTo>
                    <a:pt x="218" y="9"/>
                  </a:lnTo>
                  <a:lnTo>
                    <a:pt x="229" y="9"/>
                  </a:lnTo>
                  <a:lnTo>
                    <a:pt x="240" y="10"/>
                  </a:lnTo>
                  <a:lnTo>
                    <a:pt x="251" y="10"/>
                  </a:lnTo>
                  <a:lnTo>
                    <a:pt x="263" y="10"/>
                  </a:lnTo>
                  <a:lnTo>
                    <a:pt x="274" y="10"/>
                  </a:lnTo>
                  <a:lnTo>
                    <a:pt x="283" y="10"/>
                  </a:lnTo>
                  <a:lnTo>
                    <a:pt x="291" y="10"/>
                  </a:lnTo>
                  <a:lnTo>
                    <a:pt x="300" y="11"/>
                  </a:lnTo>
                  <a:lnTo>
                    <a:pt x="329" y="10"/>
                  </a:lnTo>
                  <a:lnTo>
                    <a:pt x="361" y="9"/>
                  </a:lnTo>
                  <a:lnTo>
                    <a:pt x="395" y="8"/>
                  </a:lnTo>
                  <a:lnTo>
                    <a:pt x="431" y="8"/>
                  </a:lnTo>
                  <a:lnTo>
                    <a:pt x="466" y="9"/>
                  </a:lnTo>
                  <a:lnTo>
                    <a:pt x="501" y="11"/>
                  </a:lnTo>
                  <a:lnTo>
                    <a:pt x="536" y="16"/>
                  </a:lnTo>
                  <a:lnTo>
                    <a:pt x="570" y="23"/>
                  </a:lnTo>
                  <a:lnTo>
                    <a:pt x="602" y="33"/>
                  </a:lnTo>
                  <a:lnTo>
                    <a:pt x="631" y="45"/>
                  </a:lnTo>
                  <a:lnTo>
                    <a:pt x="658" y="62"/>
                  </a:lnTo>
                  <a:lnTo>
                    <a:pt x="681" y="83"/>
                  </a:lnTo>
                  <a:lnTo>
                    <a:pt x="700" y="108"/>
                  </a:lnTo>
                  <a:lnTo>
                    <a:pt x="714" y="139"/>
                  </a:lnTo>
                  <a:lnTo>
                    <a:pt x="723" y="173"/>
                  </a:lnTo>
                  <a:lnTo>
                    <a:pt x="727" y="216"/>
                  </a:lnTo>
                  <a:lnTo>
                    <a:pt x="725" y="252"/>
                  </a:lnTo>
                  <a:lnTo>
                    <a:pt x="720" y="286"/>
                  </a:lnTo>
                  <a:lnTo>
                    <a:pt x="710" y="319"/>
                  </a:lnTo>
                  <a:lnTo>
                    <a:pt x="699" y="349"/>
                  </a:lnTo>
                  <a:lnTo>
                    <a:pt x="686" y="377"/>
                  </a:lnTo>
                  <a:lnTo>
                    <a:pt x="669" y="401"/>
                  </a:lnTo>
                  <a:lnTo>
                    <a:pt x="651" y="425"/>
                  </a:lnTo>
                  <a:lnTo>
                    <a:pt x="631" y="445"/>
                  </a:lnTo>
                  <a:lnTo>
                    <a:pt x="611" y="465"/>
                  </a:lnTo>
                  <a:lnTo>
                    <a:pt x="588" y="481"/>
                  </a:lnTo>
                  <a:lnTo>
                    <a:pt x="566" y="496"/>
                  </a:lnTo>
                  <a:lnTo>
                    <a:pt x="543" y="509"/>
                  </a:lnTo>
                  <a:lnTo>
                    <a:pt x="521" y="519"/>
                  </a:lnTo>
                  <a:lnTo>
                    <a:pt x="498" y="529"/>
                  </a:lnTo>
                  <a:lnTo>
                    <a:pt x="476" y="536"/>
                  </a:lnTo>
                  <a:lnTo>
                    <a:pt x="455" y="541"/>
                  </a:lnTo>
                  <a:lnTo>
                    <a:pt x="578" y="748"/>
                  </a:lnTo>
                  <a:lnTo>
                    <a:pt x="596" y="777"/>
                  </a:lnTo>
                  <a:lnTo>
                    <a:pt x="614" y="805"/>
                  </a:lnTo>
                  <a:lnTo>
                    <a:pt x="630" y="830"/>
                  </a:lnTo>
                  <a:lnTo>
                    <a:pt x="648" y="854"/>
                  </a:lnTo>
                  <a:lnTo>
                    <a:pt x="664" y="875"/>
                  </a:lnTo>
                  <a:lnTo>
                    <a:pt x="682" y="896"/>
                  </a:lnTo>
                  <a:lnTo>
                    <a:pt x="699" y="913"/>
                  </a:lnTo>
                  <a:lnTo>
                    <a:pt x="716" y="930"/>
                  </a:lnTo>
                  <a:lnTo>
                    <a:pt x="735" y="944"/>
                  </a:lnTo>
                  <a:lnTo>
                    <a:pt x="754" y="955"/>
                  </a:lnTo>
                  <a:lnTo>
                    <a:pt x="774" y="967"/>
                  </a:lnTo>
                  <a:lnTo>
                    <a:pt x="795" y="975"/>
                  </a:lnTo>
                  <a:lnTo>
                    <a:pt x="818" y="981"/>
                  </a:lnTo>
                  <a:lnTo>
                    <a:pt x="843" y="986"/>
                  </a:lnTo>
                  <a:lnTo>
                    <a:pt x="868" y="989"/>
                  </a:lnTo>
                  <a:lnTo>
                    <a:pt x="897" y="990"/>
                  </a:lnTo>
                  <a:lnTo>
                    <a:pt x="924" y="988"/>
                  </a:lnTo>
                  <a:lnTo>
                    <a:pt x="950" y="984"/>
                  </a:lnTo>
                  <a:lnTo>
                    <a:pt x="975" y="978"/>
                  </a:lnTo>
                  <a:lnTo>
                    <a:pt x="997" y="970"/>
                  </a:lnTo>
                  <a:lnTo>
                    <a:pt x="1019" y="959"/>
                  </a:lnTo>
                  <a:lnTo>
                    <a:pt x="1037" y="947"/>
                  </a:lnTo>
                  <a:lnTo>
                    <a:pt x="1056" y="933"/>
                  </a:lnTo>
                  <a:lnTo>
                    <a:pt x="1071" y="917"/>
                  </a:lnTo>
                  <a:lnTo>
                    <a:pt x="1084" y="901"/>
                  </a:lnTo>
                  <a:lnTo>
                    <a:pt x="1097" y="884"/>
                  </a:lnTo>
                  <a:lnTo>
                    <a:pt x="1107" y="865"/>
                  </a:lnTo>
                  <a:lnTo>
                    <a:pt x="1116" y="846"/>
                  </a:lnTo>
                  <a:lnTo>
                    <a:pt x="1122" y="826"/>
                  </a:lnTo>
                  <a:lnTo>
                    <a:pt x="1127" y="807"/>
                  </a:lnTo>
                  <a:lnTo>
                    <a:pt x="1130" y="787"/>
                  </a:lnTo>
                  <a:lnTo>
                    <a:pt x="1131" y="768"/>
                  </a:lnTo>
                  <a:lnTo>
                    <a:pt x="1130" y="754"/>
                  </a:lnTo>
                  <a:lnTo>
                    <a:pt x="1129" y="743"/>
                  </a:lnTo>
                  <a:lnTo>
                    <a:pt x="1126" y="732"/>
                  </a:lnTo>
                  <a:lnTo>
                    <a:pt x="1123" y="721"/>
                  </a:lnTo>
                  <a:lnTo>
                    <a:pt x="1119" y="711"/>
                  </a:lnTo>
                  <a:lnTo>
                    <a:pt x="1114" y="702"/>
                  </a:lnTo>
                  <a:lnTo>
                    <a:pt x="1109" y="694"/>
                  </a:lnTo>
                  <a:lnTo>
                    <a:pt x="1102" y="686"/>
                  </a:lnTo>
                  <a:lnTo>
                    <a:pt x="1096" y="677"/>
                  </a:lnTo>
                  <a:lnTo>
                    <a:pt x="1087" y="670"/>
                  </a:lnTo>
                  <a:lnTo>
                    <a:pt x="1079" y="663"/>
                  </a:lnTo>
                  <a:lnTo>
                    <a:pt x="1071" y="656"/>
                  </a:lnTo>
                  <a:lnTo>
                    <a:pt x="1062" y="650"/>
                  </a:lnTo>
                  <a:lnTo>
                    <a:pt x="1053" y="643"/>
                  </a:lnTo>
                  <a:lnTo>
                    <a:pt x="1042" y="637"/>
                  </a:lnTo>
                  <a:lnTo>
                    <a:pt x="1033" y="632"/>
                  </a:lnTo>
                  <a:lnTo>
                    <a:pt x="1011" y="619"/>
                  </a:lnTo>
                  <a:lnTo>
                    <a:pt x="989" y="605"/>
                  </a:lnTo>
                  <a:lnTo>
                    <a:pt x="967" y="593"/>
                  </a:lnTo>
                  <a:lnTo>
                    <a:pt x="947" y="581"/>
                  </a:lnTo>
                  <a:lnTo>
                    <a:pt x="927" y="568"/>
                  </a:lnTo>
                  <a:lnTo>
                    <a:pt x="906" y="554"/>
                  </a:lnTo>
                  <a:lnTo>
                    <a:pt x="888" y="540"/>
                  </a:lnTo>
                  <a:lnTo>
                    <a:pt x="870" y="524"/>
                  </a:lnTo>
                  <a:lnTo>
                    <a:pt x="854" y="508"/>
                  </a:lnTo>
                  <a:lnTo>
                    <a:pt x="839" y="491"/>
                  </a:lnTo>
                  <a:lnTo>
                    <a:pt x="827" y="471"/>
                  </a:lnTo>
                  <a:lnTo>
                    <a:pt x="816" y="451"/>
                  </a:lnTo>
                  <a:lnTo>
                    <a:pt x="807" y="427"/>
                  </a:lnTo>
                  <a:lnTo>
                    <a:pt x="800" y="402"/>
                  </a:lnTo>
                  <a:lnTo>
                    <a:pt x="796" y="375"/>
                  </a:lnTo>
                  <a:lnTo>
                    <a:pt x="795" y="345"/>
                  </a:lnTo>
                  <a:lnTo>
                    <a:pt x="796" y="308"/>
                  </a:lnTo>
                  <a:lnTo>
                    <a:pt x="802" y="272"/>
                  </a:lnTo>
                  <a:lnTo>
                    <a:pt x="809" y="238"/>
                  </a:lnTo>
                  <a:lnTo>
                    <a:pt x="820" y="206"/>
                  </a:lnTo>
                  <a:lnTo>
                    <a:pt x="833" y="176"/>
                  </a:lnTo>
                  <a:lnTo>
                    <a:pt x="850" y="147"/>
                  </a:lnTo>
                  <a:lnTo>
                    <a:pt x="868" y="121"/>
                  </a:lnTo>
                  <a:lnTo>
                    <a:pt x="891" y="97"/>
                  </a:lnTo>
                  <a:lnTo>
                    <a:pt x="914" y="75"/>
                  </a:lnTo>
                  <a:lnTo>
                    <a:pt x="941" y="55"/>
                  </a:lnTo>
                  <a:lnTo>
                    <a:pt x="969" y="39"/>
                  </a:lnTo>
                  <a:lnTo>
                    <a:pt x="999" y="26"/>
                  </a:lnTo>
                  <a:lnTo>
                    <a:pt x="1032" y="14"/>
                  </a:lnTo>
                  <a:lnTo>
                    <a:pt x="1067" y="6"/>
                  </a:lnTo>
                  <a:lnTo>
                    <a:pt x="1104" y="1"/>
                  </a:lnTo>
                  <a:lnTo>
                    <a:pt x="1143" y="0"/>
                  </a:lnTo>
                  <a:lnTo>
                    <a:pt x="1166" y="0"/>
                  </a:lnTo>
                  <a:lnTo>
                    <a:pt x="1190" y="3"/>
                  </a:lnTo>
                  <a:lnTo>
                    <a:pt x="1211" y="6"/>
                  </a:lnTo>
                  <a:lnTo>
                    <a:pt x="1232" y="11"/>
                  </a:lnTo>
                  <a:lnTo>
                    <a:pt x="1251" y="17"/>
                  </a:lnTo>
                  <a:lnTo>
                    <a:pt x="1269" y="24"/>
                  </a:lnTo>
                  <a:lnTo>
                    <a:pt x="1284" y="31"/>
                  </a:lnTo>
                  <a:lnTo>
                    <a:pt x="1298" y="38"/>
                  </a:lnTo>
                  <a:lnTo>
                    <a:pt x="1312" y="45"/>
                  </a:lnTo>
                  <a:lnTo>
                    <a:pt x="1323" y="52"/>
                  </a:lnTo>
                  <a:lnTo>
                    <a:pt x="1333" y="59"/>
                  </a:lnTo>
                  <a:lnTo>
                    <a:pt x="1340" y="65"/>
                  </a:lnTo>
                  <a:lnTo>
                    <a:pt x="1348" y="70"/>
                  </a:lnTo>
                  <a:lnTo>
                    <a:pt x="1352" y="74"/>
                  </a:lnTo>
                  <a:lnTo>
                    <a:pt x="1355" y="76"/>
                  </a:lnTo>
                  <a:lnTo>
                    <a:pt x="1357" y="78"/>
                  </a:lnTo>
                  <a:close/>
                  <a:moveTo>
                    <a:pt x="557" y="232"/>
                  </a:moveTo>
                  <a:lnTo>
                    <a:pt x="556" y="217"/>
                  </a:lnTo>
                  <a:lnTo>
                    <a:pt x="554" y="203"/>
                  </a:lnTo>
                  <a:lnTo>
                    <a:pt x="551" y="190"/>
                  </a:lnTo>
                  <a:lnTo>
                    <a:pt x="545" y="178"/>
                  </a:lnTo>
                  <a:lnTo>
                    <a:pt x="539" y="166"/>
                  </a:lnTo>
                  <a:lnTo>
                    <a:pt x="532" y="155"/>
                  </a:lnTo>
                  <a:lnTo>
                    <a:pt x="524" y="145"/>
                  </a:lnTo>
                  <a:lnTo>
                    <a:pt x="514" y="137"/>
                  </a:lnTo>
                  <a:lnTo>
                    <a:pt x="503" y="128"/>
                  </a:lnTo>
                  <a:lnTo>
                    <a:pt x="491" y="121"/>
                  </a:lnTo>
                  <a:lnTo>
                    <a:pt x="477" y="115"/>
                  </a:lnTo>
                  <a:lnTo>
                    <a:pt x="462" y="110"/>
                  </a:lnTo>
                  <a:lnTo>
                    <a:pt x="446" y="106"/>
                  </a:lnTo>
                  <a:lnTo>
                    <a:pt x="430" y="103"/>
                  </a:lnTo>
                  <a:lnTo>
                    <a:pt x="411" y="101"/>
                  </a:lnTo>
                  <a:lnTo>
                    <a:pt x="392" y="101"/>
                  </a:lnTo>
                  <a:lnTo>
                    <a:pt x="386" y="101"/>
                  </a:lnTo>
                  <a:lnTo>
                    <a:pt x="379" y="101"/>
                  </a:lnTo>
                  <a:lnTo>
                    <a:pt x="373" y="101"/>
                  </a:lnTo>
                  <a:lnTo>
                    <a:pt x="368" y="101"/>
                  </a:lnTo>
                  <a:lnTo>
                    <a:pt x="362" y="101"/>
                  </a:lnTo>
                  <a:lnTo>
                    <a:pt x="357" y="101"/>
                  </a:lnTo>
                  <a:lnTo>
                    <a:pt x="352" y="101"/>
                  </a:lnTo>
                  <a:lnTo>
                    <a:pt x="347" y="101"/>
                  </a:lnTo>
                  <a:lnTo>
                    <a:pt x="342" y="101"/>
                  </a:lnTo>
                  <a:lnTo>
                    <a:pt x="336" y="101"/>
                  </a:lnTo>
                  <a:lnTo>
                    <a:pt x="332" y="101"/>
                  </a:lnTo>
                  <a:lnTo>
                    <a:pt x="328" y="101"/>
                  </a:lnTo>
                  <a:lnTo>
                    <a:pt x="324" y="101"/>
                  </a:lnTo>
                  <a:lnTo>
                    <a:pt x="321" y="101"/>
                  </a:lnTo>
                  <a:lnTo>
                    <a:pt x="319" y="101"/>
                  </a:lnTo>
                  <a:lnTo>
                    <a:pt x="317" y="101"/>
                  </a:lnTo>
                  <a:lnTo>
                    <a:pt x="311" y="128"/>
                  </a:lnTo>
                  <a:lnTo>
                    <a:pt x="306" y="154"/>
                  </a:lnTo>
                  <a:lnTo>
                    <a:pt x="302" y="178"/>
                  </a:lnTo>
                  <a:lnTo>
                    <a:pt x="297" y="200"/>
                  </a:lnTo>
                  <a:lnTo>
                    <a:pt x="294" y="221"/>
                  </a:lnTo>
                  <a:lnTo>
                    <a:pt x="291" y="240"/>
                  </a:lnTo>
                  <a:lnTo>
                    <a:pt x="288" y="260"/>
                  </a:lnTo>
                  <a:lnTo>
                    <a:pt x="285" y="278"/>
                  </a:lnTo>
                  <a:lnTo>
                    <a:pt x="282" y="297"/>
                  </a:lnTo>
                  <a:lnTo>
                    <a:pt x="279" y="316"/>
                  </a:lnTo>
                  <a:lnTo>
                    <a:pt x="276" y="336"/>
                  </a:lnTo>
                  <a:lnTo>
                    <a:pt x="273" y="356"/>
                  </a:lnTo>
                  <a:lnTo>
                    <a:pt x="270" y="379"/>
                  </a:lnTo>
                  <a:lnTo>
                    <a:pt x="267" y="402"/>
                  </a:lnTo>
                  <a:lnTo>
                    <a:pt x="263" y="429"/>
                  </a:lnTo>
                  <a:lnTo>
                    <a:pt x="259" y="458"/>
                  </a:lnTo>
                  <a:lnTo>
                    <a:pt x="260" y="458"/>
                  </a:lnTo>
                  <a:lnTo>
                    <a:pt x="261" y="458"/>
                  </a:lnTo>
                  <a:lnTo>
                    <a:pt x="263" y="459"/>
                  </a:lnTo>
                  <a:lnTo>
                    <a:pt x="264" y="459"/>
                  </a:lnTo>
                  <a:lnTo>
                    <a:pt x="266" y="460"/>
                  </a:lnTo>
                  <a:lnTo>
                    <a:pt x="268" y="460"/>
                  </a:lnTo>
                  <a:lnTo>
                    <a:pt x="270" y="460"/>
                  </a:lnTo>
                  <a:lnTo>
                    <a:pt x="272" y="460"/>
                  </a:lnTo>
                  <a:lnTo>
                    <a:pt x="274" y="460"/>
                  </a:lnTo>
                  <a:lnTo>
                    <a:pt x="276" y="460"/>
                  </a:lnTo>
                  <a:lnTo>
                    <a:pt x="279" y="460"/>
                  </a:lnTo>
                  <a:lnTo>
                    <a:pt x="281" y="460"/>
                  </a:lnTo>
                  <a:lnTo>
                    <a:pt x="283" y="460"/>
                  </a:lnTo>
                  <a:lnTo>
                    <a:pt x="286" y="460"/>
                  </a:lnTo>
                  <a:lnTo>
                    <a:pt x="288" y="460"/>
                  </a:lnTo>
                  <a:lnTo>
                    <a:pt x="291" y="461"/>
                  </a:lnTo>
                  <a:lnTo>
                    <a:pt x="321" y="459"/>
                  </a:lnTo>
                  <a:lnTo>
                    <a:pt x="350" y="456"/>
                  </a:lnTo>
                  <a:lnTo>
                    <a:pt x="377" y="451"/>
                  </a:lnTo>
                  <a:lnTo>
                    <a:pt x="402" y="443"/>
                  </a:lnTo>
                  <a:lnTo>
                    <a:pt x="426" y="434"/>
                  </a:lnTo>
                  <a:lnTo>
                    <a:pt x="448" y="423"/>
                  </a:lnTo>
                  <a:lnTo>
                    <a:pt x="468" y="409"/>
                  </a:lnTo>
                  <a:lnTo>
                    <a:pt x="486" y="395"/>
                  </a:lnTo>
                  <a:lnTo>
                    <a:pt x="501" y="380"/>
                  </a:lnTo>
                  <a:lnTo>
                    <a:pt x="516" y="362"/>
                  </a:lnTo>
                  <a:lnTo>
                    <a:pt x="528" y="343"/>
                  </a:lnTo>
                  <a:lnTo>
                    <a:pt x="538" y="323"/>
                  </a:lnTo>
                  <a:lnTo>
                    <a:pt x="545" y="302"/>
                  </a:lnTo>
                  <a:lnTo>
                    <a:pt x="552" y="279"/>
                  </a:lnTo>
                  <a:lnTo>
                    <a:pt x="555" y="256"/>
                  </a:lnTo>
                  <a:lnTo>
                    <a:pt x="557" y="232"/>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 name=""/>
            <p:cNvSpPr/>
            <p:nvPr/>
          </p:nvSpPr>
          <p:spPr>
            <a:xfrm rot="16212000">
              <a:off x="160200" y="151920"/>
              <a:ext cx="381600" cy="384120"/>
            </a:xfrm>
            <a:custGeom>
              <a:avLst/>
              <a:gdLst/>
              <a:ahLst/>
              <a:rect l="l" t="t" r="r" b="b"/>
              <a:pathLst>
                <a:path w="993" h="1371">
                  <a:moveTo>
                    <a:pt x="993" y="332"/>
                  </a:moveTo>
                  <a:lnTo>
                    <a:pt x="993" y="312"/>
                  </a:lnTo>
                  <a:lnTo>
                    <a:pt x="993" y="292"/>
                  </a:lnTo>
                  <a:lnTo>
                    <a:pt x="992" y="274"/>
                  </a:lnTo>
                  <a:lnTo>
                    <a:pt x="992" y="255"/>
                  </a:lnTo>
                  <a:lnTo>
                    <a:pt x="991" y="238"/>
                  </a:lnTo>
                  <a:lnTo>
                    <a:pt x="990" y="220"/>
                  </a:lnTo>
                  <a:lnTo>
                    <a:pt x="988" y="204"/>
                  </a:lnTo>
                  <a:lnTo>
                    <a:pt x="985" y="188"/>
                  </a:lnTo>
                  <a:lnTo>
                    <a:pt x="982" y="171"/>
                  </a:lnTo>
                  <a:lnTo>
                    <a:pt x="977" y="156"/>
                  </a:lnTo>
                  <a:lnTo>
                    <a:pt x="971" y="140"/>
                  </a:lnTo>
                  <a:lnTo>
                    <a:pt x="964" y="125"/>
                  </a:lnTo>
                  <a:lnTo>
                    <a:pt x="955" y="110"/>
                  </a:lnTo>
                  <a:lnTo>
                    <a:pt x="946" y="95"/>
                  </a:lnTo>
                  <a:lnTo>
                    <a:pt x="934" y="81"/>
                  </a:lnTo>
                  <a:lnTo>
                    <a:pt x="921" y="67"/>
                  </a:lnTo>
                  <a:lnTo>
                    <a:pt x="907" y="54"/>
                  </a:lnTo>
                  <a:lnTo>
                    <a:pt x="893" y="43"/>
                  </a:lnTo>
                  <a:lnTo>
                    <a:pt x="877" y="34"/>
                  </a:lnTo>
                  <a:lnTo>
                    <a:pt x="863" y="25"/>
                  </a:lnTo>
                  <a:lnTo>
                    <a:pt x="847" y="19"/>
                  </a:lnTo>
                  <a:lnTo>
                    <a:pt x="833" y="14"/>
                  </a:lnTo>
                  <a:lnTo>
                    <a:pt x="817" y="10"/>
                  </a:lnTo>
                  <a:lnTo>
                    <a:pt x="801" y="6"/>
                  </a:lnTo>
                  <a:lnTo>
                    <a:pt x="785" y="4"/>
                  </a:lnTo>
                  <a:lnTo>
                    <a:pt x="769" y="2"/>
                  </a:lnTo>
                  <a:lnTo>
                    <a:pt x="752" y="1"/>
                  </a:lnTo>
                  <a:lnTo>
                    <a:pt x="735" y="1"/>
                  </a:lnTo>
                  <a:lnTo>
                    <a:pt x="716" y="0"/>
                  </a:lnTo>
                  <a:lnTo>
                    <a:pt x="699" y="0"/>
                  </a:lnTo>
                  <a:lnTo>
                    <a:pt x="679" y="0"/>
                  </a:lnTo>
                  <a:lnTo>
                    <a:pt x="661" y="1"/>
                  </a:lnTo>
                  <a:lnTo>
                    <a:pt x="334" y="1"/>
                  </a:lnTo>
                  <a:lnTo>
                    <a:pt x="315" y="0"/>
                  </a:lnTo>
                  <a:lnTo>
                    <a:pt x="295" y="0"/>
                  </a:lnTo>
                  <a:lnTo>
                    <a:pt x="277" y="0"/>
                  </a:lnTo>
                  <a:lnTo>
                    <a:pt x="259" y="1"/>
                  </a:lnTo>
                  <a:lnTo>
                    <a:pt x="242" y="1"/>
                  </a:lnTo>
                  <a:lnTo>
                    <a:pt x="226" y="2"/>
                  </a:lnTo>
                  <a:lnTo>
                    <a:pt x="208" y="4"/>
                  </a:lnTo>
                  <a:lnTo>
                    <a:pt x="193" y="6"/>
                  </a:lnTo>
                  <a:lnTo>
                    <a:pt x="176" y="10"/>
                  </a:lnTo>
                  <a:lnTo>
                    <a:pt x="161" y="14"/>
                  </a:lnTo>
                  <a:lnTo>
                    <a:pt x="146" y="19"/>
                  </a:lnTo>
                  <a:lnTo>
                    <a:pt x="130" y="25"/>
                  </a:lnTo>
                  <a:lnTo>
                    <a:pt x="116" y="34"/>
                  </a:lnTo>
                  <a:lnTo>
                    <a:pt x="102" y="43"/>
                  </a:lnTo>
                  <a:lnTo>
                    <a:pt x="86" y="54"/>
                  </a:lnTo>
                  <a:lnTo>
                    <a:pt x="73" y="67"/>
                  </a:lnTo>
                  <a:lnTo>
                    <a:pt x="60" y="81"/>
                  </a:lnTo>
                  <a:lnTo>
                    <a:pt x="47" y="95"/>
                  </a:lnTo>
                  <a:lnTo>
                    <a:pt x="38" y="110"/>
                  </a:lnTo>
                  <a:lnTo>
                    <a:pt x="29" y="125"/>
                  </a:lnTo>
                  <a:lnTo>
                    <a:pt x="22" y="140"/>
                  </a:lnTo>
                  <a:lnTo>
                    <a:pt x="17" y="156"/>
                  </a:lnTo>
                  <a:lnTo>
                    <a:pt x="12" y="171"/>
                  </a:lnTo>
                  <a:lnTo>
                    <a:pt x="8" y="188"/>
                  </a:lnTo>
                  <a:lnTo>
                    <a:pt x="5" y="204"/>
                  </a:lnTo>
                  <a:lnTo>
                    <a:pt x="3" y="220"/>
                  </a:lnTo>
                  <a:lnTo>
                    <a:pt x="2" y="238"/>
                  </a:lnTo>
                  <a:lnTo>
                    <a:pt x="1" y="255"/>
                  </a:lnTo>
                  <a:lnTo>
                    <a:pt x="1" y="274"/>
                  </a:lnTo>
                  <a:lnTo>
                    <a:pt x="0" y="292"/>
                  </a:lnTo>
                  <a:lnTo>
                    <a:pt x="0" y="312"/>
                  </a:lnTo>
                  <a:lnTo>
                    <a:pt x="1" y="332"/>
                  </a:lnTo>
                  <a:lnTo>
                    <a:pt x="1" y="1038"/>
                  </a:lnTo>
                  <a:lnTo>
                    <a:pt x="0" y="1058"/>
                  </a:lnTo>
                  <a:lnTo>
                    <a:pt x="0" y="1076"/>
                  </a:lnTo>
                  <a:lnTo>
                    <a:pt x="1" y="1096"/>
                  </a:lnTo>
                  <a:lnTo>
                    <a:pt x="1" y="1113"/>
                  </a:lnTo>
                  <a:lnTo>
                    <a:pt x="2" y="1132"/>
                  </a:lnTo>
                  <a:lnTo>
                    <a:pt x="3" y="1149"/>
                  </a:lnTo>
                  <a:lnTo>
                    <a:pt x="5" y="1165"/>
                  </a:lnTo>
                  <a:lnTo>
                    <a:pt x="8" y="1182"/>
                  </a:lnTo>
                  <a:lnTo>
                    <a:pt x="12" y="1198"/>
                  </a:lnTo>
                  <a:lnTo>
                    <a:pt x="17" y="1214"/>
                  </a:lnTo>
                  <a:lnTo>
                    <a:pt x="22" y="1229"/>
                  </a:lnTo>
                  <a:lnTo>
                    <a:pt x="29" y="1244"/>
                  </a:lnTo>
                  <a:lnTo>
                    <a:pt x="38" y="1259"/>
                  </a:lnTo>
                  <a:lnTo>
                    <a:pt x="47" y="1274"/>
                  </a:lnTo>
                  <a:lnTo>
                    <a:pt x="60" y="1289"/>
                  </a:lnTo>
                  <a:lnTo>
                    <a:pt x="73" y="1303"/>
                  </a:lnTo>
                  <a:lnTo>
                    <a:pt x="86" y="1315"/>
                  </a:lnTo>
                  <a:lnTo>
                    <a:pt x="102" y="1327"/>
                  </a:lnTo>
                  <a:lnTo>
                    <a:pt x="116" y="1336"/>
                  </a:lnTo>
                  <a:lnTo>
                    <a:pt x="130" y="1344"/>
                  </a:lnTo>
                  <a:lnTo>
                    <a:pt x="146" y="1350"/>
                  </a:lnTo>
                  <a:lnTo>
                    <a:pt x="161" y="1356"/>
                  </a:lnTo>
                  <a:lnTo>
                    <a:pt x="176" y="1360"/>
                  </a:lnTo>
                  <a:lnTo>
                    <a:pt x="193" y="1363"/>
                  </a:lnTo>
                  <a:lnTo>
                    <a:pt x="208" y="1367"/>
                  </a:lnTo>
                  <a:lnTo>
                    <a:pt x="226" y="1368"/>
                  </a:lnTo>
                  <a:lnTo>
                    <a:pt x="242" y="1369"/>
                  </a:lnTo>
                  <a:lnTo>
                    <a:pt x="259" y="1370"/>
                  </a:lnTo>
                  <a:lnTo>
                    <a:pt x="277" y="1370"/>
                  </a:lnTo>
                  <a:lnTo>
                    <a:pt x="295" y="1371"/>
                  </a:lnTo>
                  <a:lnTo>
                    <a:pt x="315" y="1371"/>
                  </a:lnTo>
                  <a:lnTo>
                    <a:pt x="334" y="1371"/>
                  </a:lnTo>
                  <a:lnTo>
                    <a:pt x="661" y="1371"/>
                  </a:lnTo>
                  <a:lnTo>
                    <a:pt x="679" y="1371"/>
                  </a:lnTo>
                  <a:lnTo>
                    <a:pt x="699" y="1371"/>
                  </a:lnTo>
                  <a:lnTo>
                    <a:pt x="717" y="1370"/>
                  </a:lnTo>
                  <a:lnTo>
                    <a:pt x="735" y="1370"/>
                  </a:lnTo>
                  <a:lnTo>
                    <a:pt x="752" y="1369"/>
                  </a:lnTo>
                  <a:lnTo>
                    <a:pt x="769" y="1368"/>
                  </a:lnTo>
                  <a:lnTo>
                    <a:pt x="786" y="1367"/>
                  </a:lnTo>
                  <a:lnTo>
                    <a:pt x="801" y="1363"/>
                  </a:lnTo>
                  <a:lnTo>
                    <a:pt x="818" y="1360"/>
                  </a:lnTo>
                  <a:lnTo>
                    <a:pt x="833" y="1356"/>
                  </a:lnTo>
                  <a:lnTo>
                    <a:pt x="848" y="1350"/>
                  </a:lnTo>
                  <a:lnTo>
                    <a:pt x="863" y="1344"/>
                  </a:lnTo>
                  <a:lnTo>
                    <a:pt x="878" y="1336"/>
                  </a:lnTo>
                  <a:lnTo>
                    <a:pt x="893" y="1327"/>
                  </a:lnTo>
                  <a:lnTo>
                    <a:pt x="907" y="1315"/>
                  </a:lnTo>
                  <a:lnTo>
                    <a:pt x="921" y="1303"/>
                  </a:lnTo>
                  <a:lnTo>
                    <a:pt x="934" y="1289"/>
                  </a:lnTo>
                  <a:lnTo>
                    <a:pt x="946" y="1274"/>
                  </a:lnTo>
                  <a:lnTo>
                    <a:pt x="955" y="1259"/>
                  </a:lnTo>
                  <a:lnTo>
                    <a:pt x="964" y="1244"/>
                  </a:lnTo>
                  <a:lnTo>
                    <a:pt x="971" y="1229"/>
                  </a:lnTo>
                  <a:lnTo>
                    <a:pt x="977" y="1214"/>
                  </a:lnTo>
                  <a:lnTo>
                    <a:pt x="982" y="1198"/>
                  </a:lnTo>
                  <a:lnTo>
                    <a:pt x="985" y="1182"/>
                  </a:lnTo>
                  <a:lnTo>
                    <a:pt x="988" y="1165"/>
                  </a:lnTo>
                  <a:lnTo>
                    <a:pt x="990" y="1149"/>
                  </a:lnTo>
                  <a:lnTo>
                    <a:pt x="991" y="1132"/>
                  </a:lnTo>
                  <a:lnTo>
                    <a:pt x="992" y="1113"/>
                  </a:lnTo>
                  <a:lnTo>
                    <a:pt x="992" y="1096"/>
                  </a:lnTo>
                  <a:lnTo>
                    <a:pt x="993" y="1076"/>
                  </a:lnTo>
                  <a:lnTo>
                    <a:pt x="993" y="1058"/>
                  </a:lnTo>
                  <a:lnTo>
                    <a:pt x="993" y="1038"/>
                  </a:lnTo>
                  <a:lnTo>
                    <a:pt x="993" y="332"/>
                  </a:lnTo>
                  <a:close/>
                  <a:moveTo>
                    <a:pt x="761" y="1046"/>
                  </a:moveTo>
                  <a:lnTo>
                    <a:pt x="748" y="1052"/>
                  </a:lnTo>
                  <a:lnTo>
                    <a:pt x="736" y="1058"/>
                  </a:lnTo>
                  <a:lnTo>
                    <a:pt x="723" y="1063"/>
                  </a:lnTo>
                  <a:lnTo>
                    <a:pt x="710" y="1067"/>
                  </a:lnTo>
                  <a:lnTo>
                    <a:pt x="698" y="1072"/>
                  </a:lnTo>
                  <a:lnTo>
                    <a:pt x="686" y="1075"/>
                  </a:lnTo>
                  <a:lnTo>
                    <a:pt x="673" y="1079"/>
                  </a:lnTo>
                  <a:lnTo>
                    <a:pt x="660" y="1082"/>
                  </a:lnTo>
                  <a:lnTo>
                    <a:pt x="648" y="1085"/>
                  </a:lnTo>
                  <a:lnTo>
                    <a:pt x="635" y="1087"/>
                  </a:lnTo>
                  <a:lnTo>
                    <a:pt x="622" y="1089"/>
                  </a:lnTo>
                  <a:lnTo>
                    <a:pt x="610" y="1092"/>
                  </a:lnTo>
                  <a:lnTo>
                    <a:pt x="596" y="1093"/>
                  </a:lnTo>
                  <a:lnTo>
                    <a:pt x="584" y="1094"/>
                  </a:lnTo>
                  <a:lnTo>
                    <a:pt x="571" y="1094"/>
                  </a:lnTo>
                  <a:lnTo>
                    <a:pt x="559" y="1095"/>
                  </a:lnTo>
                  <a:lnTo>
                    <a:pt x="527" y="1093"/>
                  </a:lnTo>
                  <a:lnTo>
                    <a:pt x="498" y="1088"/>
                  </a:lnTo>
                  <a:lnTo>
                    <a:pt x="470" y="1082"/>
                  </a:lnTo>
                  <a:lnTo>
                    <a:pt x="444" y="1074"/>
                  </a:lnTo>
                  <a:lnTo>
                    <a:pt x="420" y="1063"/>
                  </a:lnTo>
                  <a:lnTo>
                    <a:pt x="398" y="1048"/>
                  </a:lnTo>
                  <a:lnTo>
                    <a:pt x="377" y="1033"/>
                  </a:lnTo>
                  <a:lnTo>
                    <a:pt x="359" y="1015"/>
                  </a:lnTo>
                  <a:lnTo>
                    <a:pt x="342" y="995"/>
                  </a:lnTo>
                  <a:lnTo>
                    <a:pt x="328" y="972"/>
                  </a:lnTo>
                  <a:lnTo>
                    <a:pt x="316" y="948"/>
                  </a:lnTo>
                  <a:lnTo>
                    <a:pt x="306" y="921"/>
                  </a:lnTo>
                  <a:lnTo>
                    <a:pt x="297" y="892"/>
                  </a:lnTo>
                  <a:lnTo>
                    <a:pt x="291" y="863"/>
                  </a:lnTo>
                  <a:lnTo>
                    <a:pt x="288" y="831"/>
                  </a:lnTo>
                  <a:lnTo>
                    <a:pt x="287" y="797"/>
                  </a:lnTo>
                  <a:lnTo>
                    <a:pt x="287" y="794"/>
                  </a:lnTo>
                  <a:lnTo>
                    <a:pt x="287" y="792"/>
                  </a:lnTo>
                  <a:lnTo>
                    <a:pt x="287" y="790"/>
                  </a:lnTo>
                  <a:lnTo>
                    <a:pt x="287" y="788"/>
                  </a:lnTo>
                  <a:lnTo>
                    <a:pt x="287" y="786"/>
                  </a:lnTo>
                  <a:lnTo>
                    <a:pt x="287" y="784"/>
                  </a:lnTo>
                  <a:lnTo>
                    <a:pt x="287" y="782"/>
                  </a:lnTo>
                  <a:lnTo>
                    <a:pt x="287" y="780"/>
                  </a:lnTo>
                  <a:lnTo>
                    <a:pt x="287" y="778"/>
                  </a:lnTo>
                  <a:lnTo>
                    <a:pt x="287" y="775"/>
                  </a:lnTo>
                  <a:lnTo>
                    <a:pt x="287" y="773"/>
                  </a:lnTo>
                  <a:lnTo>
                    <a:pt x="287" y="770"/>
                  </a:lnTo>
                  <a:lnTo>
                    <a:pt x="288" y="768"/>
                  </a:lnTo>
                  <a:lnTo>
                    <a:pt x="288" y="765"/>
                  </a:lnTo>
                  <a:lnTo>
                    <a:pt x="288" y="763"/>
                  </a:lnTo>
                  <a:lnTo>
                    <a:pt x="289" y="760"/>
                  </a:lnTo>
                  <a:lnTo>
                    <a:pt x="295" y="759"/>
                  </a:lnTo>
                  <a:lnTo>
                    <a:pt x="302" y="759"/>
                  </a:lnTo>
                  <a:lnTo>
                    <a:pt x="309" y="759"/>
                  </a:lnTo>
                  <a:lnTo>
                    <a:pt x="315" y="759"/>
                  </a:lnTo>
                  <a:lnTo>
                    <a:pt x="321" y="758"/>
                  </a:lnTo>
                  <a:lnTo>
                    <a:pt x="326" y="758"/>
                  </a:lnTo>
                  <a:lnTo>
                    <a:pt x="332" y="758"/>
                  </a:lnTo>
                  <a:lnTo>
                    <a:pt x="337" y="758"/>
                  </a:lnTo>
                  <a:lnTo>
                    <a:pt x="342" y="757"/>
                  </a:lnTo>
                  <a:lnTo>
                    <a:pt x="348" y="757"/>
                  </a:lnTo>
                  <a:lnTo>
                    <a:pt x="353" y="756"/>
                  </a:lnTo>
                  <a:lnTo>
                    <a:pt x="358" y="756"/>
                  </a:lnTo>
                  <a:lnTo>
                    <a:pt x="363" y="755"/>
                  </a:lnTo>
                  <a:lnTo>
                    <a:pt x="368" y="754"/>
                  </a:lnTo>
                  <a:lnTo>
                    <a:pt x="373" y="753"/>
                  </a:lnTo>
                  <a:lnTo>
                    <a:pt x="379" y="753"/>
                  </a:lnTo>
                  <a:lnTo>
                    <a:pt x="378" y="756"/>
                  </a:lnTo>
                  <a:lnTo>
                    <a:pt x="378" y="759"/>
                  </a:lnTo>
                  <a:lnTo>
                    <a:pt x="378" y="762"/>
                  </a:lnTo>
                  <a:lnTo>
                    <a:pt x="378" y="765"/>
                  </a:lnTo>
                  <a:lnTo>
                    <a:pt x="378" y="768"/>
                  </a:lnTo>
                  <a:lnTo>
                    <a:pt x="378" y="770"/>
                  </a:lnTo>
                  <a:lnTo>
                    <a:pt x="378" y="773"/>
                  </a:lnTo>
                  <a:lnTo>
                    <a:pt x="378" y="775"/>
                  </a:lnTo>
                  <a:lnTo>
                    <a:pt x="378" y="778"/>
                  </a:lnTo>
                  <a:lnTo>
                    <a:pt x="378" y="780"/>
                  </a:lnTo>
                  <a:lnTo>
                    <a:pt x="378" y="782"/>
                  </a:lnTo>
                  <a:lnTo>
                    <a:pt x="378" y="784"/>
                  </a:lnTo>
                  <a:lnTo>
                    <a:pt x="378" y="786"/>
                  </a:lnTo>
                  <a:lnTo>
                    <a:pt x="378" y="788"/>
                  </a:lnTo>
                  <a:lnTo>
                    <a:pt x="378" y="789"/>
                  </a:lnTo>
                  <a:lnTo>
                    <a:pt x="378" y="792"/>
                  </a:lnTo>
                  <a:lnTo>
                    <a:pt x="378" y="820"/>
                  </a:lnTo>
                  <a:lnTo>
                    <a:pt x="381" y="847"/>
                  </a:lnTo>
                  <a:lnTo>
                    <a:pt x="385" y="873"/>
                  </a:lnTo>
                  <a:lnTo>
                    <a:pt x="392" y="897"/>
                  </a:lnTo>
                  <a:lnTo>
                    <a:pt x="399" y="919"/>
                  </a:lnTo>
                  <a:lnTo>
                    <a:pt x="407" y="940"/>
                  </a:lnTo>
                  <a:lnTo>
                    <a:pt x="417" y="959"/>
                  </a:lnTo>
                  <a:lnTo>
                    <a:pt x="429" y="977"/>
                  </a:lnTo>
                  <a:lnTo>
                    <a:pt x="443" y="992"/>
                  </a:lnTo>
                  <a:lnTo>
                    <a:pt x="457" y="1005"/>
                  </a:lnTo>
                  <a:lnTo>
                    <a:pt x="473" y="1018"/>
                  </a:lnTo>
                  <a:lnTo>
                    <a:pt x="490" y="1027"/>
                  </a:lnTo>
                  <a:lnTo>
                    <a:pt x="508" y="1035"/>
                  </a:lnTo>
                  <a:lnTo>
                    <a:pt x="528" y="1040"/>
                  </a:lnTo>
                  <a:lnTo>
                    <a:pt x="548" y="1043"/>
                  </a:lnTo>
                  <a:lnTo>
                    <a:pt x="571" y="1045"/>
                  </a:lnTo>
                  <a:lnTo>
                    <a:pt x="583" y="1044"/>
                  </a:lnTo>
                  <a:lnTo>
                    <a:pt x="596" y="1043"/>
                  </a:lnTo>
                  <a:lnTo>
                    <a:pt x="609" y="1042"/>
                  </a:lnTo>
                  <a:lnTo>
                    <a:pt x="621" y="1040"/>
                  </a:lnTo>
                  <a:lnTo>
                    <a:pt x="634" y="1038"/>
                  </a:lnTo>
                  <a:lnTo>
                    <a:pt x="647" y="1034"/>
                  </a:lnTo>
                  <a:lnTo>
                    <a:pt x="659" y="1031"/>
                  </a:lnTo>
                  <a:lnTo>
                    <a:pt x="671" y="1026"/>
                  </a:lnTo>
                  <a:lnTo>
                    <a:pt x="684" y="1021"/>
                  </a:lnTo>
                  <a:lnTo>
                    <a:pt x="697" y="1016"/>
                  </a:lnTo>
                  <a:lnTo>
                    <a:pt x="709" y="1008"/>
                  </a:lnTo>
                  <a:lnTo>
                    <a:pt x="721" y="1001"/>
                  </a:lnTo>
                  <a:lnTo>
                    <a:pt x="735" y="994"/>
                  </a:lnTo>
                  <a:lnTo>
                    <a:pt x="748" y="985"/>
                  </a:lnTo>
                  <a:lnTo>
                    <a:pt x="760" y="976"/>
                  </a:lnTo>
                  <a:lnTo>
                    <a:pt x="775" y="966"/>
                  </a:lnTo>
                  <a:lnTo>
                    <a:pt x="761" y="1046"/>
                  </a:lnTo>
                  <a:close/>
                  <a:moveTo>
                    <a:pt x="713" y="951"/>
                  </a:moveTo>
                  <a:lnTo>
                    <a:pt x="683" y="951"/>
                  </a:lnTo>
                  <a:lnTo>
                    <a:pt x="644" y="659"/>
                  </a:lnTo>
                  <a:lnTo>
                    <a:pt x="530" y="951"/>
                  </a:lnTo>
                  <a:lnTo>
                    <a:pt x="499" y="951"/>
                  </a:lnTo>
                  <a:lnTo>
                    <a:pt x="475" y="721"/>
                  </a:lnTo>
                  <a:lnTo>
                    <a:pt x="478" y="719"/>
                  </a:lnTo>
                  <a:lnTo>
                    <a:pt x="481" y="718"/>
                  </a:lnTo>
                  <a:lnTo>
                    <a:pt x="484" y="717"/>
                  </a:lnTo>
                  <a:lnTo>
                    <a:pt x="486" y="715"/>
                  </a:lnTo>
                  <a:lnTo>
                    <a:pt x="489" y="714"/>
                  </a:lnTo>
                  <a:lnTo>
                    <a:pt x="491" y="713"/>
                  </a:lnTo>
                  <a:lnTo>
                    <a:pt x="494" y="712"/>
                  </a:lnTo>
                  <a:lnTo>
                    <a:pt x="496" y="711"/>
                  </a:lnTo>
                  <a:lnTo>
                    <a:pt x="498" y="709"/>
                  </a:lnTo>
                  <a:lnTo>
                    <a:pt x="501" y="708"/>
                  </a:lnTo>
                  <a:lnTo>
                    <a:pt x="503" y="706"/>
                  </a:lnTo>
                  <a:lnTo>
                    <a:pt x="506" y="704"/>
                  </a:lnTo>
                  <a:lnTo>
                    <a:pt x="509" y="702"/>
                  </a:lnTo>
                  <a:lnTo>
                    <a:pt x="513" y="700"/>
                  </a:lnTo>
                  <a:lnTo>
                    <a:pt x="517" y="696"/>
                  </a:lnTo>
                  <a:lnTo>
                    <a:pt x="522" y="694"/>
                  </a:lnTo>
                  <a:lnTo>
                    <a:pt x="539" y="858"/>
                  </a:lnTo>
                  <a:lnTo>
                    <a:pt x="648" y="575"/>
                  </a:lnTo>
                  <a:lnTo>
                    <a:pt x="683" y="575"/>
                  </a:lnTo>
                  <a:lnTo>
                    <a:pt x="723" y="858"/>
                  </a:lnTo>
                  <a:lnTo>
                    <a:pt x="833" y="575"/>
                  </a:lnTo>
                  <a:lnTo>
                    <a:pt x="871" y="575"/>
                  </a:lnTo>
                  <a:lnTo>
                    <a:pt x="713" y="951"/>
                  </a:lnTo>
                  <a:close/>
                  <a:moveTo>
                    <a:pt x="852" y="432"/>
                  </a:moveTo>
                  <a:lnTo>
                    <a:pt x="842" y="419"/>
                  </a:lnTo>
                  <a:lnTo>
                    <a:pt x="833" y="408"/>
                  </a:lnTo>
                  <a:lnTo>
                    <a:pt x="825" y="398"/>
                  </a:lnTo>
                  <a:lnTo>
                    <a:pt x="816" y="389"/>
                  </a:lnTo>
                  <a:lnTo>
                    <a:pt x="805" y="380"/>
                  </a:lnTo>
                  <a:lnTo>
                    <a:pt x="796" y="373"/>
                  </a:lnTo>
                  <a:lnTo>
                    <a:pt x="786" y="366"/>
                  </a:lnTo>
                  <a:lnTo>
                    <a:pt x="776" y="360"/>
                  </a:lnTo>
                  <a:lnTo>
                    <a:pt x="765" y="355"/>
                  </a:lnTo>
                  <a:lnTo>
                    <a:pt x="754" y="350"/>
                  </a:lnTo>
                  <a:lnTo>
                    <a:pt x="743" y="347"/>
                  </a:lnTo>
                  <a:lnTo>
                    <a:pt x="732" y="343"/>
                  </a:lnTo>
                  <a:lnTo>
                    <a:pt x="719" y="340"/>
                  </a:lnTo>
                  <a:lnTo>
                    <a:pt x="707" y="339"/>
                  </a:lnTo>
                  <a:lnTo>
                    <a:pt x="695" y="338"/>
                  </a:lnTo>
                  <a:lnTo>
                    <a:pt x="681" y="338"/>
                  </a:lnTo>
                  <a:lnTo>
                    <a:pt x="655" y="339"/>
                  </a:lnTo>
                  <a:lnTo>
                    <a:pt x="629" y="343"/>
                  </a:lnTo>
                  <a:lnTo>
                    <a:pt x="605" y="352"/>
                  </a:lnTo>
                  <a:lnTo>
                    <a:pt x="581" y="362"/>
                  </a:lnTo>
                  <a:lnTo>
                    <a:pt x="558" y="375"/>
                  </a:lnTo>
                  <a:lnTo>
                    <a:pt x="536" y="391"/>
                  </a:lnTo>
                  <a:lnTo>
                    <a:pt x="515" y="409"/>
                  </a:lnTo>
                  <a:lnTo>
                    <a:pt x="495" y="430"/>
                  </a:lnTo>
                  <a:lnTo>
                    <a:pt x="476" y="452"/>
                  </a:lnTo>
                  <a:lnTo>
                    <a:pt x="459" y="477"/>
                  </a:lnTo>
                  <a:lnTo>
                    <a:pt x="443" y="505"/>
                  </a:lnTo>
                  <a:lnTo>
                    <a:pt x="428" y="533"/>
                  </a:lnTo>
                  <a:lnTo>
                    <a:pt x="416" y="564"/>
                  </a:lnTo>
                  <a:lnTo>
                    <a:pt x="405" y="596"/>
                  </a:lnTo>
                  <a:lnTo>
                    <a:pt x="396" y="631"/>
                  </a:lnTo>
                  <a:lnTo>
                    <a:pt x="390" y="667"/>
                  </a:lnTo>
                  <a:lnTo>
                    <a:pt x="405" y="662"/>
                  </a:lnTo>
                  <a:lnTo>
                    <a:pt x="419" y="655"/>
                  </a:lnTo>
                  <a:lnTo>
                    <a:pt x="434" y="648"/>
                  </a:lnTo>
                  <a:lnTo>
                    <a:pt x="447" y="641"/>
                  </a:lnTo>
                  <a:lnTo>
                    <a:pt x="459" y="632"/>
                  </a:lnTo>
                  <a:lnTo>
                    <a:pt x="469" y="623"/>
                  </a:lnTo>
                  <a:lnTo>
                    <a:pt x="480" y="612"/>
                  </a:lnTo>
                  <a:lnTo>
                    <a:pt x="490" y="601"/>
                  </a:lnTo>
                  <a:lnTo>
                    <a:pt x="498" y="589"/>
                  </a:lnTo>
                  <a:lnTo>
                    <a:pt x="505" y="576"/>
                  </a:lnTo>
                  <a:lnTo>
                    <a:pt x="511" y="563"/>
                  </a:lnTo>
                  <a:lnTo>
                    <a:pt x="517" y="549"/>
                  </a:lnTo>
                  <a:lnTo>
                    <a:pt x="520" y="534"/>
                  </a:lnTo>
                  <a:lnTo>
                    <a:pt x="523" y="519"/>
                  </a:lnTo>
                  <a:lnTo>
                    <a:pt x="525" y="504"/>
                  </a:lnTo>
                  <a:lnTo>
                    <a:pt x="526" y="488"/>
                  </a:lnTo>
                  <a:lnTo>
                    <a:pt x="525" y="485"/>
                  </a:lnTo>
                  <a:lnTo>
                    <a:pt x="525" y="482"/>
                  </a:lnTo>
                  <a:lnTo>
                    <a:pt x="525" y="480"/>
                  </a:lnTo>
                  <a:lnTo>
                    <a:pt x="525" y="477"/>
                  </a:lnTo>
                  <a:lnTo>
                    <a:pt x="525" y="475"/>
                  </a:lnTo>
                  <a:lnTo>
                    <a:pt x="525" y="472"/>
                  </a:lnTo>
                  <a:lnTo>
                    <a:pt x="525" y="470"/>
                  </a:lnTo>
                  <a:lnTo>
                    <a:pt x="525" y="468"/>
                  </a:lnTo>
                  <a:lnTo>
                    <a:pt x="524" y="465"/>
                  </a:lnTo>
                  <a:lnTo>
                    <a:pt x="524" y="463"/>
                  </a:lnTo>
                  <a:lnTo>
                    <a:pt x="523" y="459"/>
                  </a:lnTo>
                  <a:lnTo>
                    <a:pt x="523" y="457"/>
                  </a:lnTo>
                  <a:lnTo>
                    <a:pt x="522" y="454"/>
                  </a:lnTo>
                  <a:lnTo>
                    <a:pt x="522" y="451"/>
                  </a:lnTo>
                  <a:lnTo>
                    <a:pt x="521" y="448"/>
                  </a:lnTo>
                  <a:lnTo>
                    <a:pt x="521" y="445"/>
                  </a:lnTo>
                  <a:lnTo>
                    <a:pt x="525" y="440"/>
                  </a:lnTo>
                  <a:lnTo>
                    <a:pt x="530" y="436"/>
                  </a:lnTo>
                  <a:lnTo>
                    <a:pt x="534" y="432"/>
                  </a:lnTo>
                  <a:lnTo>
                    <a:pt x="539" y="428"/>
                  </a:lnTo>
                  <a:lnTo>
                    <a:pt x="543" y="424"/>
                  </a:lnTo>
                  <a:lnTo>
                    <a:pt x="547" y="420"/>
                  </a:lnTo>
                  <a:lnTo>
                    <a:pt x="551" y="417"/>
                  </a:lnTo>
                  <a:lnTo>
                    <a:pt x="557" y="413"/>
                  </a:lnTo>
                  <a:lnTo>
                    <a:pt x="561" y="410"/>
                  </a:lnTo>
                  <a:lnTo>
                    <a:pt x="565" y="407"/>
                  </a:lnTo>
                  <a:lnTo>
                    <a:pt x="569" y="404"/>
                  </a:lnTo>
                  <a:lnTo>
                    <a:pt x="573" y="402"/>
                  </a:lnTo>
                  <a:lnTo>
                    <a:pt x="578" y="399"/>
                  </a:lnTo>
                  <a:lnTo>
                    <a:pt x="582" y="396"/>
                  </a:lnTo>
                  <a:lnTo>
                    <a:pt x="587" y="394"/>
                  </a:lnTo>
                  <a:lnTo>
                    <a:pt x="592" y="392"/>
                  </a:lnTo>
                  <a:lnTo>
                    <a:pt x="594" y="395"/>
                  </a:lnTo>
                  <a:lnTo>
                    <a:pt x="596" y="399"/>
                  </a:lnTo>
                  <a:lnTo>
                    <a:pt x="599" y="403"/>
                  </a:lnTo>
                  <a:lnTo>
                    <a:pt x="600" y="407"/>
                  </a:lnTo>
                  <a:lnTo>
                    <a:pt x="602" y="411"/>
                  </a:lnTo>
                  <a:lnTo>
                    <a:pt x="603" y="415"/>
                  </a:lnTo>
                  <a:lnTo>
                    <a:pt x="605" y="419"/>
                  </a:lnTo>
                  <a:lnTo>
                    <a:pt x="606" y="424"/>
                  </a:lnTo>
                  <a:lnTo>
                    <a:pt x="607" y="429"/>
                  </a:lnTo>
                  <a:lnTo>
                    <a:pt x="608" y="433"/>
                  </a:lnTo>
                  <a:lnTo>
                    <a:pt x="609" y="438"/>
                  </a:lnTo>
                  <a:lnTo>
                    <a:pt x="609" y="443"/>
                  </a:lnTo>
                  <a:lnTo>
                    <a:pt x="610" y="448"/>
                  </a:lnTo>
                  <a:lnTo>
                    <a:pt x="610" y="453"/>
                  </a:lnTo>
                  <a:lnTo>
                    <a:pt x="610" y="458"/>
                  </a:lnTo>
                  <a:lnTo>
                    <a:pt x="611" y="465"/>
                  </a:lnTo>
                  <a:lnTo>
                    <a:pt x="609" y="494"/>
                  </a:lnTo>
                  <a:lnTo>
                    <a:pt x="605" y="524"/>
                  </a:lnTo>
                  <a:lnTo>
                    <a:pt x="597" y="551"/>
                  </a:lnTo>
                  <a:lnTo>
                    <a:pt x="587" y="576"/>
                  </a:lnTo>
                  <a:lnTo>
                    <a:pt x="575" y="600"/>
                  </a:lnTo>
                  <a:lnTo>
                    <a:pt x="560" y="622"/>
                  </a:lnTo>
                  <a:lnTo>
                    <a:pt x="541" y="642"/>
                  </a:lnTo>
                  <a:lnTo>
                    <a:pt x="521" y="660"/>
                  </a:lnTo>
                  <a:lnTo>
                    <a:pt x="497" y="676"/>
                  </a:lnTo>
                  <a:lnTo>
                    <a:pt x="471" y="689"/>
                  </a:lnTo>
                  <a:lnTo>
                    <a:pt x="443" y="702"/>
                  </a:lnTo>
                  <a:lnTo>
                    <a:pt x="412" y="711"/>
                  </a:lnTo>
                  <a:lnTo>
                    <a:pt x="379" y="719"/>
                  </a:lnTo>
                  <a:lnTo>
                    <a:pt x="343" y="724"/>
                  </a:lnTo>
                  <a:lnTo>
                    <a:pt x="307" y="727"/>
                  </a:lnTo>
                  <a:lnTo>
                    <a:pt x="267" y="729"/>
                  </a:lnTo>
                  <a:lnTo>
                    <a:pt x="265" y="728"/>
                  </a:lnTo>
                  <a:lnTo>
                    <a:pt x="264" y="728"/>
                  </a:lnTo>
                  <a:lnTo>
                    <a:pt x="261" y="728"/>
                  </a:lnTo>
                  <a:lnTo>
                    <a:pt x="260" y="728"/>
                  </a:lnTo>
                  <a:lnTo>
                    <a:pt x="258" y="728"/>
                  </a:lnTo>
                  <a:lnTo>
                    <a:pt x="257" y="728"/>
                  </a:lnTo>
                  <a:lnTo>
                    <a:pt x="255" y="728"/>
                  </a:lnTo>
                  <a:lnTo>
                    <a:pt x="254" y="728"/>
                  </a:lnTo>
                  <a:lnTo>
                    <a:pt x="252" y="728"/>
                  </a:lnTo>
                  <a:lnTo>
                    <a:pt x="250" y="728"/>
                  </a:lnTo>
                  <a:lnTo>
                    <a:pt x="249" y="728"/>
                  </a:lnTo>
                  <a:lnTo>
                    <a:pt x="247" y="728"/>
                  </a:lnTo>
                  <a:lnTo>
                    <a:pt x="245" y="728"/>
                  </a:lnTo>
                  <a:lnTo>
                    <a:pt x="243" y="728"/>
                  </a:lnTo>
                  <a:lnTo>
                    <a:pt x="242" y="728"/>
                  </a:lnTo>
                  <a:lnTo>
                    <a:pt x="240" y="728"/>
                  </a:lnTo>
                  <a:lnTo>
                    <a:pt x="184" y="1082"/>
                  </a:lnTo>
                  <a:lnTo>
                    <a:pt x="99" y="1082"/>
                  </a:lnTo>
                  <a:lnTo>
                    <a:pt x="225" y="297"/>
                  </a:lnTo>
                  <a:lnTo>
                    <a:pt x="392" y="297"/>
                  </a:lnTo>
                  <a:lnTo>
                    <a:pt x="404" y="297"/>
                  </a:lnTo>
                  <a:lnTo>
                    <a:pt x="416" y="297"/>
                  </a:lnTo>
                  <a:lnTo>
                    <a:pt x="427" y="297"/>
                  </a:lnTo>
                  <a:lnTo>
                    <a:pt x="439" y="298"/>
                  </a:lnTo>
                  <a:lnTo>
                    <a:pt x="449" y="299"/>
                  </a:lnTo>
                  <a:lnTo>
                    <a:pt x="459" y="300"/>
                  </a:lnTo>
                  <a:lnTo>
                    <a:pt x="468" y="301"/>
                  </a:lnTo>
                  <a:lnTo>
                    <a:pt x="478" y="303"/>
                  </a:lnTo>
                  <a:lnTo>
                    <a:pt x="487" y="306"/>
                  </a:lnTo>
                  <a:lnTo>
                    <a:pt x="495" y="308"/>
                  </a:lnTo>
                  <a:lnTo>
                    <a:pt x="503" y="310"/>
                  </a:lnTo>
                  <a:lnTo>
                    <a:pt x="511" y="312"/>
                  </a:lnTo>
                  <a:lnTo>
                    <a:pt x="519" y="315"/>
                  </a:lnTo>
                  <a:lnTo>
                    <a:pt x="526" y="318"/>
                  </a:lnTo>
                  <a:lnTo>
                    <a:pt x="533" y="321"/>
                  </a:lnTo>
                  <a:lnTo>
                    <a:pt x="540" y="325"/>
                  </a:lnTo>
                  <a:lnTo>
                    <a:pt x="551" y="319"/>
                  </a:lnTo>
                  <a:lnTo>
                    <a:pt x="562" y="315"/>
                  </a:lnTo>
                  <a:lnTo>
                    <a:pt x="573" y="311"/>
                  </a:lnTo>
                  <a:lnTo>
                    <a:pt x="582" y="307"/>
                  </a:lnTo>
                  <a:lnTo>
                    <a:pt x="592" y="303"/>
                  </a:lnTo>
                  <a:lnTo>
                    <a:pt x="602" y="300"/>
                  </a:lnTo>
                  <a:lnTo>
                    <a:pt x="610" y="297"/>
                  </a:lnTo>
                  <a:lnTo>
                    <a:pt x="619" y="295"/>
                  </a:lnTo>
                  <a:lnTo>
                    <a:pt x="628" y="293"/>
                  </a:lnTo>
                  <a:lnTo>
                    <a:pt x="636" y="292"/>
                  </a:lnTo>
                  <a:lnTo>
                    <a:pt x="646" y="290"/>
                  </a:lnTo>
                  <a:lnTo>
                    <a:pt x="655" y="289"/>
                  </a:lnTo>
                  <a:lnTo>
                    <a:pt x="664" y="288"/>
                  </a:lnTo>
                  <a:lnTo>
                    <a:pt x="673" y="288"/>
                  </a:lnTo>
                  <a:lnTo>
                    <a:pt x="683" y="288"/>
                  </a:lnTo>
                  <a:lnTo>
                    <a:pt x="694" y="288"/>
                  </a:lnTo>
                  <a:lnTo>
                    <a:pt x="706" y="288"/>
                  </a:lnTo>
                  <a:lnTo>
                    <a:pt x="718" y="288"/>
                  </a:lnTo>
                  <a:lnTo>
                    <a:pt x="731" y="289"/>
                  </a:lnTo>
                  <a:lnTo>
                    <a:pt x="742" y="291"/>
                  </a:lnTo>
                  <a:lnTo>
                    <a:pt x="754" y="292"/>
                  </a:lnTo>
                  <a:lnTo>
                    <a:pt x="765" y="295"/>
                  </a:lnTo>
                  <a:lnTo>
                    <a:pt x="777" y="298"/>
                  </a:lnTo>
                  <a:lnTo>
                    <a:pt x="788" y="301"/>
                  </a:lnTo>
                  <a:lnTo>
                    <a:pt x="799" y="304"/>
                  </a:lnTo>
                  <a:lnTo>
                    <a:pt x="811" y="310"/>
                  </a:lnTo>
                  <a:lnTo>
                    <a:pt x="822" y="314"/>
                  </a:lnTo>
                  <a:lnTo>
                    <a:pt x="833" y="320"/>
                  </a:lnTo>
                  <a:lnTo>
                    <a:pt x="845" y="326"/>
                  </a:lnTo>
                  <a:lnTo>
                    <a:pt x="857" y="332"/>
                  </a:lnTo>
                  <a:lnTo>
                    <a:pt x="869" y="339"/>
                  </a:lnTo>
                  <a:lnTo>
                    <a:pt x="882" y="348"/>
                  </a:lnTo>
                  <a:lnTo>
                    <a:pt x="852" y="432"/>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 name=""/>
            <p:cNvSpPr/>
            <p:nvPr/>
          </p:nvSpPr>
          <p:spPr>
            <a:xfrm rot="16212000">
              <a:off x="257040" y="346680"/>
              <a:ext cx="90000" cy="98280"/>
            </a:xfrm>
            <a:custGeom>
              <a:avLst/>
              <a:gdLst/>
              <a:ahLst/>
              <a:rect l="l" t="t" r="r" b="b"/>
              <a:pathLst>
                <a:path w="227" h="339">
                  <a:moveTo>
                    <a:pt x="54" y="0"/>
                  </a:moveTo>
                  <a:lnTo>
                    <a:pt x="0" y="339"/>
                  </a:lnTo>
                  <a:lnTo>
                    <a:pt x="21" y="339"/>
                  </a:lnTo>
                  <a:lnTo>
                    <a:pt x="22" y="338"/>
                  </a:lnTo>
                  <a:lnTo>
                    <a:pt x="23" y="338"/>
                  </a:lnTo>
                  <a:lnTo>
                    <a:pt x="24" y="338"/>
                  </a:lnTo>
                  <a:lnTo>
                    <a:pt x="25" y="338"/>
                  </a:lnTo>
                  <a:lnTo>
                    <a:pt x="26" y="338"/>
                  </a:lnTo>
                  <a:lnTo>
                    <a:pt x="27" y="338"/>
                  </a:lnTo>
                  <a:lnTo>
                    <a:pt x="28" y="338"/>
                  </a:lnTo>
                  <a:lnTo>
                    <a:pt x="29" y="338"/>
                  </a:lnTo>
                  <a:lnTo>
                    <a:pt x="31" y="338"/>
                  </a:lnTo>
                  <a:lnTo>
                    <a:pt x="32" y="338"/>
                  </a:lnTo>
                  <a:lnTo>
                    <a:pt x="34" y="338"/>
                  </a:lnTo>
                  <a:lnTo>
                    <a:pt x="36" y="338"/>
                  </a:lnTo>
                  <a:lnTo>
                    <a:pt x="39" y="338"/>
                  </a:lnTo>
                  <a:lnTo>
                    <a:pt x="42" y="338"/>
                  </a:lnTo>
                  <a:lnTo>
                    <a:pt x="46" y="338"/>
                  </a:lnTo>
                  <a:lnTo>
                    <a:pt x="51" y="312"/>
                  </a:lnTo>
                  <a:lnTo>
                    <a:pt x="56" y="288"/>
                  </a:lnTo>
                  <a:lnTo>
                    <a:pt x="64" y="264"/>
                  </a:lnTo>
                  <a:lnTo>
                    <a:pt x="71" y="242"/>
                  </a:lnTo>
                  <a:lnTo>
                    <a:pt x="79" y="220"/>
                  </a:lnTo>
                  <a:lnTo>
                    <a:pt x="87" y="200"/>
                  </a:lnTo>
                  <a:lnTo>
                    <a:pt x="97" y="179"/>
                  </a:lnTo>
                  <a:lnTo>
                    <a:pt x="108" y="160"/>
                  </a:lnTo>
                  <a:lnTo>
                    <a:pt x="119" y="141"/>
                  </a:lnTo>
                  <a:lnTo>
                    <a:pt x="131" y="123"/>
                  </a:lnTo>
                  <a:lnTo>
                    <a:pt x="145" y="105"/>
                  </a:lnTo>
                  <a:lnTo>
                    <a:pt x="159" y="88"/>
                  </a:lnTo>
                  <a:lnTo>
                    <a:pt x="174" y="70"/>
                  </a:lnTo>
                  <a:lnTo>
                    <a:pt x="191" y="54"/>
                  </a:lnTo>
                  <a:lnTo>
                    <a:pt x="208" y="38"/>
                  </a:lnTo>
                  <a:lnTo>
                    <a:pt x="227" y="23"/>
                  </a:lnTo>
                  <a:lnTo>
                    <a:pt x="219" y="19"/>
                  </a:lnTo>
                  <a:lnTo>
                    <a:pt x="213" y="16"/>
                  </a:lnTo>
                  <a:lnTo>
                    <a:pt x="207" y="14"/>
                  </a:lnTo>
                  <a:lnTo>
                    <a:pt x="201" y="11"/>
                  </a:lnTo>
                  <a:lnTo>
                    <a:pt x="195" y="9"/>
                  </a:lnTo>
                  <a:lnTo>
                    <a:pt x="188" y="8"/>
                  </a:lnTo>
                  <a:lnTo>
                    <a:pt x="181" y="6"/>
                  </a:lnTo>
                  <a:lnTo>
                    <a:pt x="174" y="5"/>
                  </a:lnTo>
                  <a:lnTo>
                    <a:pt x="166" y="4"/>
                  </a:lnTo>
                  <a:lnTo>
                    <a:pt x="158" y="3"/>
                  </a:lnTo>
                  <a:lnTo>
                    <a:pt x="149" y="2"/>
                  </a:lnTo>
                  <a:lnTo>
                    <a:pt x="138" y="0"/>
                  </a:lnTo>
                  <a:lnTo>
                    <a:pt x="127" y="0"/>
                  </a:lnTo>
                  <a:lnTo>
                    <a:pt x="115" y="0"/>
                  </a:lnTo>
                  <a:lnTo>
                    <a:pt x="102" y="0"/>
                  </a:lnTo>
                  <a:lnTo>
                    <a:pt x="88" y="0"/>
                  </a:lnTo>
                  <a:lnTo>
                    <a:pt x="54" y="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51"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lgn="ctr">
              <a:spcBef>
                <a:spcPts val="29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3399"/>
                </a:solidFill>
                <a:effectLst/>
                <a:uFillTx/>
                <a:latin typeface="Arial"/>
              </a:rPr>
              <a:t>Click to edit the outline text format</a:t>
            </a:r>
            <a:endParaRPr b="1" lang="en-US" sz="2400" strike="noStrike" u="none">
              <a:solidFill>
                <a:srgbClr val="003399"/>
              </a:solidFill>
              <a:effectLst/>
              <a:uFillTx/>
              <a:latin typeface="Arial"/>
            </a:endParaRPr>
          </a:p>
          <a:p>
            <a:pPr lvl="1" marL="457200" indent="0" algn="ctr">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Second Outline Level</a:t>
            </a:r>
            <a:endParaRPr b="0" lang="en-US" sz="1600" strike="noStrike" u="none">
              <a:solidFill>
                <a:srgbClr val="000000"/>
              </a:solidFill>
              <a:effectLst/>
              <a:uFillTx/>
              <a:latin typeface="Arial"/>
            </a:endParaRPr>
          </a:p>
          <a:p>
            <a:pPr lvl="2" marL="914400" algn="ctr">
              <a:spcBef>
                <a:spcPts val="349"/>
              </a:spcBef>
              <a:buClr>
                <a:srgbClr val="000000"/>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Third Outline Level</a:t>
            </a:r>
            <a:endParaRPr b="0" lang="en-US" sz="1400" strike="noStrike" u="none">
              <a:solidFill>
                <a:srgbClr val="000000"/>
              </a:solidFill>
              <a:effectLst/>
              <a:uFillTx/>
              <a:latin typeface="Arial"/>
            </a:endParaRPr>
          </a:p>
          <a:p>
            <a:pPr lvl="3" marL="1371600" algn="ctr">
              <a:spcBef>
                <a:spcPts val="300"/>
              </a:spcBef>
              <a:buClr>
                <a:srgbClr val="000000"/>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Fourth Outline Level</a:t>
            </a:r>
            <a:endParaRPr b="0" lang="en-US" sz="1200" strike="noStrike" u="none">
              <a:solidFill>
                <a:srgbClr val="000000"/>
              </a:solidFill>
              <a:effectLst/>
              <a:uFillTx/>
              <a:latin typeface="Arial"/>
            </a:endParaRPr>
          </a:p>
          <a:p>
            <a:pPr lvl="4" marL="1828800" algn="ctr">
              <a:spcBef>
                <a:spcPts val="300"/>
              </a:spcBef>
              <a:buClr>
                <a:srgbClr val="000000"/>
              </a:buClr>
              <a:buFont typeface="Arial"/>
              <a:buChar char="•"/>
              <a:tabLst>
                <a:tab algn="l" pos="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Fifth Outline Level</a:t>
            </a:r>
            <a:endParaRPr b="0" lang="en-US" sz="1200" strike="noStrike" u="none">
              <a:solidFill>
                <a:srgbClr val="000000"/>
              </a:solidFill>
              <a:effectLst/>
              <a:uFillTx/>
              <a:latin typeface="Arial"/>
            </a:endParaRPr>
          </a:p>
          <a:p>
            <a:pPr lvl="5" marL="182880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Sixth Outline Level</a:t>
            </a:r>
            <a:endParaRPr b="0" lang="en-US" sz="1200" strike="noStrike" u="none">
              <a:solidFill>
                <a:srgbClr val="000000"/>
              </a:solidFill>
              <a:effectLst/>
              <a:uFillTx/>
              <a:latin typeface="Arial"/>
            </a:endParaRPr>
          </a:p>
          <a:p>
            <a:pPr lvl="6" marL="182880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Seventh Outline Level</a:t>
            </a:r>
            <a:endParaRPr b="0" lang="en-US" sz="1200" strike="noStrike" u="none">
              <a:solidFill>
                <a:srgbClr val="000000"/>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wmf"/><Relationship Id="rId3" Type="http://schemas.openxmlformats.org/officeDocument/2006/relationships/slideLayout" Target="../slideLayouts/slideLayout1.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19.wmf"/><Relationship Id="rId3" Type="http://schemas.openxmlformats.org/officeDocument/2006/relationships/image" Target="../media/image20.png"/><Relationship Id="rId4" Type="http://schemas.openxmlformats.org/officeDocument/2006/relationships/slideLayout" Target="../slideLayouts/slideLayout1.xml"/><Relationship Id="rId5"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package" Target="../embeddings/oleObject1.docx"/><Relationship Id="rId5" Type="http://schemas.openxmlformats.org/officeDocument/2006/relationships/image" Target="../media/image25.wmf"/><Relationship Id="rId6" Type="http://schemas.openxmlformats.org/officeDocument/2006/relationships/slideLayout" Target="../slideLayouts/slideLayout1.xml"/><Relationship Id="rId7"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6.wmf"/><Relationship Id="rId3" Type="http://schemas.openxmlformats.org/officeDocument/2006/relationships/image" Target="../media/image27.png"/><Relationship Id="rId4" Type="http://schemas.openxmlformats.org/officeDocument/2006/relationships/slideLayout" Target="../slideLayouts/slideLayout1.xml"/><Relationship Id="rId5"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8.wmf"/><Relationship Id="rId3" Type="http://schemas.openxmlformats.org/officeDocument/2006/relationships/slideLayout" Target="../slideLayouts/slideLayout1.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image" Target="../media/image29.wmf"/><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package" Target="../embeddings/oleObject1.xlsx"/><Relationship Id="rId3" Type="http://schemas.openxmlformats.org/officeDocument/2006/relationships/image" Target="../media/image30.wmf"/><Relationship Id="rId4"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package" Target="../embeddings/oleObject1.xlsx"/><Relationship Id="rId3" Type="http://schemas.openxmlformats.org/officeDocument/2006/relationships/image" Target="../media/image31.wmf"/><Relationship Id="rId4"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32.wmf"/><Relationship Id="rId3"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xml"/>
</Relationships>
</file>

<file path=ppt/slides/_rels/slide41.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xml"/>
</Relationships>
</file>

<file path=ppt/slides/_rels/slide42.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xml"/>
</Relationships>
</file>

<file path=ppt/slides/_rels/slide43.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1.xml"/>
</Relationships>
</file>

<file path=ppt/slides/_rels/slide44.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xml"/>
</Relationships>
</file>

<file path=ppt/slides/_rels/slide45.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xml"/>
</Relationships>
</file>

<file path=ppt/slides/_rels/slide46.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xml"/>
</Relationships>
</file>

<file path=ppt/slides/_rels/slide47.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
</Relationships>
</file>

<file path=ppt/slides/_rels/slide49.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0.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1.xml"/>
</Relationships>
</file>

<file path=ppt/slides/_rels/slide5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52.xml.rels><?xml version="1.0" encoding="UTF-8"?>
<Relationships xmlns="http://schemas.openxmlformats.org/package/2006/relationships"><Relationship Id="rId1" Type="http://schemas.openxmlformats.org/officeDocument/2006/relationships/image" Target="../media/image44.wmf"/><Relationship Id="rId2" Type="http://schemas.openxmlformats.org/officeDocument/2006/relationships/image" Target="../media/image1.png"/><Relationship Id="rId3" Type="http://schemas.openxmlformats.org/officeDocument/2006/relationships/slideLayout" Target="../slideLayouts/slideLayout1.xml"/>
</Relationships>
</file>

<file path=ppt/slides/_rels/slide5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xml"/>
</Relationships>
</file>

<file path=ppt/slides/_rels/slide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package" Target="../embeddings/oleObject1.docx"/><Relationship Id="rId3" Type="http://schemas.openxmlformats.org/officeDocument/2006/relationships/image" Target="../media/image14.wmf"/><Relationship Id="rId4" Type="http://schemas.openxmlformats.org/officeDocument/2006/relationships/slideLayout" Target="../slideLayouts/slideLayout1.xml"/><Relationship Id="rId5"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 name="PlaceHolder 1"/>
          <p:cNvSpPr>
            <a:spLocks noGrp="1"/>
          </p:cNvSpPr>
          <p:nvPr>
            <p:ph type="title"/>
          </p:nvPr>
        </p:nvSpPr>
        <p:spPr>
          <a:xfrm>
            <a:off x="990720" y="1904760"/>
            <a:ext cx="7772400" cy="11430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3399"/>
                </a:solidFill>
                <a:effectLst/>
                <a:uFillTx/>
                <a:latin typeface="Arial"/>
              </a:rPr>
              <a:t>A Comprehensive Online </a:t>
            </a:r>
            <a:br>
              <a:rPr sz="2800"/>
            </a:br>
            <a:r>
              <a:rPr b="1" lang="en-US" sz="2800" strike="noStrike" u="none">
                <a:solidFill>
                  <a:srgbClr val="003399"/>
                </a:solidFill>
                <a:effectLst/>
                <a:uFillTx/>
                <a:latin typeface="Arial"/>
              </a:rPr>
              <a:t>Community for the Credit Markets</a:t>
            </a:r>
            <a:endParaRPr b="1" lang="en-US" sz="2800" strike="noStrike" u="none">
              <a:solidFill>
                <a:srgbClr val="003399"/>
              </a:solidFill>
              <a:effectLst/>
              <a:uFillTx/>
              <a:latin typeface="Arial"/>
            </a:endParaRPr>
          </a:p>
        </p:txBody>
      </p:sp>
      <p:sp>
        <p:nvSpPr>
          <p:cNvPr id="60" name="PlaceHolder 2"/>
          <p:cNvSpPr>
            <a:spLocks noGrp="1"/>
          </p:cNvSpPr>
          <p:nvPr>
            <p:ph type="subTitle"/>
          </p:nvPr>
        </p:nvSpPr>
        <p:spPr>
          <a:xfrm>
            <a:off x="990360" y="3429000"/>
            <a:ext cx="7491240" cy="990720"/>
          </a:xfrm>
          <a:prstGeom prst="rect">
            <a:avLst/>
          </a:prstGeom>
          <a:noFill/>
          <a:ln w="0">
            <a:noFill/>
          </a:ln>
        </p:spPr>
        <p:txBody>
          <a:bodyPr lIns="92160" rIns="92160" tIns="46080" bIns="46080" anchor="t">
            <a:noAutofit/>
          </a:bodyPr>
          <a:p>
            <a:pPr indent="0" algn="ctr">
              <a:spcBef>
                <a:spcPts val="22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3399"/>
              </a:solidFill>
              <a:effectLst/>
              <a:uFillTx/>
              <a:latin typeface="Arial"/>
            </a:endParaRPr>
          </a:p>
          <a:p>
            <a:pPr indent="0" algn="ctr">
              <a:spcBef>
                <a:spcPts val="22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r>
              <a:rPr b="1" lang="en-US" sz="1800" strike="noStrike" u="none">
                <a:solidFill>
                  <a:srgbClr val="003399"/>
                </a:solidFill>
                <a:effectLst/>
                <a:uFillTx/>
                <a:latin typeface="Arial"/>
              </a:rPr>
              <a:t>April 10, 2001</a:t>
            </a:r>
            <a:endParaRPr b="1" lang="en-US" sz="1800" strike="noStrike" u="none">
              <a:solidFill>
                <a:srgbClr val="003399"/>
              </a:solidFill>
              <a:effectLst/>
              <a:uFillTx/>
              <a:latin typeface="Arial"/>
            </a:endParaRPr>
          </a:p>
          <a:p>
            <a:pPr indent="0" algn="ctr">
              <a:spcBef>
                <a:spcPts val="22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3399"/>
              </a:solidFill>
              <a:effectLst/>
              <a:uFillTx/>
              <a:latin typeface="Arial"/>
            </a:endParaRPr>
          </a:p>
        </p:txBody>
      </p:sp>
      <p:pic>
        <p:nvPicPr>
          <p:cNvPr id="61" name="CDblackandwhitelogo" descr=""/>
          <p:cNvPicPr/>
          <p:nvPr/>
        </p:nvPicPr>
        <p:blipFill>
          <a:blip r:embed="rId1"/>
          <a:stretch/>
        </p:blipFill>
        <p:spPr>
          <a:xfrm>
            <a:off x="2895480" y="1295280"/>
            <a:ext cx="3733920" cy="559080"/>
          </a:xfrm>
          <a:prstGeom prst="rect">
            <a:avLst/>
          </a:prstGeom>
          <a:noFill/>
          <a:ln w="0">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4" name="" descr=""/>
          <p:cNvPicPr/>
          <p:nvPr/>
        </p:nvPicPr>
        <p:blipFill>
          <a:blip r:embed="rId1"/>
          <a:stretch/>
        </p:blipFill>
        <p:spPr>
          <a:xfrm>
            <a:off x="3276720" y="162000"/>
            <a:ext cx="2514600" cy="876240"/>
          </a:xfrm>
          <a:prstGeom prst="rect">
            <a:avLst/>
          </a:prstGeom>
          <a:noFill/>
          <a:ln w="0">
            <a:noFill/>
          </a:ln>
        </p:spPr>
      </p:pic>
      <p:sp>
        <p:nvSpPr>
          <p:cNvPr id="125" name=""/>
          <p:cNvSpPr/>
          <p:nvPr/>
        </p:nvSpPr>
        <p:spPr>
          <a:xfrm>
            <a:off x="388800" y="1453320"/>
            <a:ext cx="2988000" cy="368280"/>
          </a:xfrm>
          <a:prstGeom prst="rect">
            <a:avLst/>
          </a:prstGeom>
          <a:noFill/>
          <a:ln w="12600">
            <a:solidFill>
              <a:srgbClr val="000000"/>
            </a:solidFill>
            <a:miter/>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Website: www.creditex.com</a:t>
            </a:r>
            <a:endParaRPr b="0" lang="en-US" sz="1800" strike="noStrike" u="none">
              <a:solidFill>
                <a:srgbClr val="000000"/>
              </a:solidFill>
              <a:effectLst/>
              <a:uFillTx/>
              <a:latin typeface="Times New Roman"/>
            </a:endParaRPr>
          </a:p>
        </p:txBody>
      </p:sp>
      <p:pic>
        <p:nvPicPr>
          <p:cNvPr id="126" name="" descr=""/>
          <p:cNvPicPr/>
          <p:nvPr/>
        </p:nvPicPr>
        <p:blipFill>
          <a:blip r:embed="rId2"/>
          <a:stretch/>
        </p:blipFill>
        <p:spPr>
          <a:xfrm>
            <a:off x="6553080" y="1600200"/>
            <a:ext cx="1943280" cy="2486160"/>
          </a:xfrm>
          <a:prstGeom prst="rect">
            <a:avLst/>
          </a:prstGeom>
          <a:noFill/>
          <a:ln w="0">
            <a:noFill/>
          </a:ln>
        </p:spPr>
      </p:pic>
      <p:sp>
        <p:nvSpPr>
          <p:cNvPr id="127" name=""/>
          <p:cNvSpPr/>
          <p:nvPr/>
        </p:nvSpPr>
        <p:spPr>
          <a:xfrm>
            <a:off x="304920" y="2205000"/>
            <a:ext cx="5562360" cy="1800000"/>
          </a:xfrm>
          <a:prstGeom prst="rect">
            <a:avLst/>
          </a:prstGeom>
          <a:noFill/>
          <a:ln w="0">
            <a:noFill/>
          </a:ln>
        </p:spPr>
        <p:style>
          <a:lnRef idx="0"/>
          <a:fillRef idx="0"/>
          <a:effectRef idx="0"/>
          <a:fontRef idx="minor"/>
        </p:style>
        <p:txBody>
          <a:bodyPr lIns="90000" rIns="90000" tIns="46800" bIns="46800" anchor="ctr">
            <a:spAutoFit/>
          </a:bodyPr>
          <a:p>
            <a:pPr>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credit</a:t>
            </a:r>
            <a:r>
              <a:rPr b="0" i="1" lang="en-US" sz="1600" strike="noStrike" u="none">
                <a:solidFill>
                  <a:srgbClr val="000000"/>
                </a:solidFill>
                <a:effectLst/>
                <a:uFillTx/>
                <a:latin typeface="Times New Roman"/>
              </a:rPr>
              <a:t>ex</a:t>
            </a:r>
            <a:r>
              <a:rPr b="0" lang="en-US" sz="1600" strike="noStrike" u="none">
                <a:solidFill>
                  <a:srgbClr val="000000"/>
                </a:solidFill>
                <a:effectLst/>
                <a:uFillTx/>
                <a:latin typeface="Times New Roman"/>
              </a:rPr>
              <a:t> is a market-supported, Internet-based transactional and informational platform designed to meet the needs of the global over-the-counter (OTC) credit derivatives market. Founded and staffed by credit derivatives professionals, credit</a:t>
            </a:r>
            <a:r>
              <a:rPr b="0" i="1" lang="en-US" sz="1600" strike="noStrike" u="none">
                <a:solidFill>
                  <a:srgbClr val="000000"/>
                </a:solidFill>
                <a:effectLst/>
                <a:uFillTx/>
                <a:latin typeface="Times New Roman"/>
              </a:rPr>
              <a:t>ex</a:t>
            </a:r>
            <a:r>
              <a:rPr b="0" lang="en-US" sz="1600" strike="noStrike" u="none">
                <a:solidFill>
                  <a:srgbClr val="000000"/>
                </a:solidFill>
                <a:effectLst/>
                <a:uFillTx/>
                <a:latin typeface="Times New Roman"/>
              </a:rPr>
              <a:t> has designed and developed its transactional and informational systems with significant feedback and involvement from market participants in North America and Europe.</a:t>
            </a:r>
            <a:endParaRPr b="0" lang="en-US" sz="1600" strike="noStrike" u="none">
              <a:solidFill>
                <a:srgbClr val="000000"/>
              </a:solidFill>
              <a:effectLst/>
              <a:uFillTx/>
              <a:latin typeface="Times New Roman"/>
            </a:endParaRPr>
          </a:p>
        </p:txBody>
      </p:sp>
      <p:pic>
        <p:nvPicPr>
          <p:cNvPr id="128" name="" descr=""/>
          <p:cNvPicPr/>
          <p:nvPr/>
        </p:nvPicPr>
        <p:blipFill>
          <a:blip r:embed="rId3"/>
          <a:stretch/>
        </p:blipFill>
        <p:spPr>
          <a:xfrm>
            <a:off x="6553080" y="4343400"/>
            <a:ext cx="1771920" cy="1838160"/>
          </a:xfrm>
          <a:prstGeom prst="rect">
            <a:avLst/>
          </a:prstGeom>
          <a:noFill/>
          <a:ln w="0">
            <a:noFill/>
          </a:ln>
        </p:spPr>
      </p:pic>
      <p:sp>
        <p:nvSpPr>
          <p:cNvPr id="129" name=""/>
          <p:cNvSpPr/>
          <p:nvPr/>
        </p:nvSpPr>
        <p:spPr>
          <a:xfrm>
            <a:off x="304920" y="4369680"/>
            <a:ext cx="5486400" cy="1678320"/>
          </a:xfrm>
          <a:prstGeom prst="rect">
            <a:avLst/>
          </a:prstGeom>
          <a:noFill/>
          <a:ln w="0">
            <a:noFill/>
          </a:ln>
        </p:spPr>
        <p:style>
          <a:lnRef idx="0"/>
          <a:fillRef idx="0"/>
          <a:effectRef idx="0"/>
          <a:fontRef idx="minor"/>
        </p:style>
        <p:txBody>
          <a:bodyPr lIns="90000" rIns="90000" tIns="46800" bIns="46800" anchor="ctr">
            <a:spAutoFit/>
          </a:bodyPr>
          <a:p>
            <a:pPr>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Our mission at credit</a:t>
            </a:r>
            <a:r>
              <a:rPr b="0" i="1" lang="en-US" sz="1600" strike="noStrike" u="none">
                <a:solidFill>
                  <a:srgbClr val="000000"/>
                </a:solidFill>
                <a:effectLst/>
                <a:uFillTx/>
                <a:latin typeface="Times New Roman"/>
              </a:rPr>
              <a:t>ex</a:t>
            </a:r>
            <a:r>
              <a:rPr b="0" lang="en-US" sz="1600" strike="noStrike" u="none">
                <a:solidFill>
                  <a:srgbClr val="000000"/>
                </a:solidFill>
                <a:effectLst/>
                <a:uFillTx/>
                <a:latin typeface="Times New Roman"/>
              </a:rPr>
              <a:t> is to provide liquidity, standardization and transparency to the credit derivatives markets. To accomplish our goals, we have used Internet technology to build a virtual marketplace for the credit derivatives community to promote the market's efficiency and growth. We continue to refine and improve our services with feedback from our clients.</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0" name="" descr=""/>
          <p:cNvPicPr/>
          <p:nvPr/>
        </p:nvPicPr>
        <p:blipFill>
          <a:blip r:embed="rId1"/>
          <a:stretch/>
        </p:blipFill>
        <p:spPr>
          <a:xfrm>
            <a:off x="2865600" y="61920"/>
            <a:ext cx="3763800" cy="928800"/>
          </a:xfrm>
          <a:prstGeom prst="rect">
            <a:avLst/>
          </a:prstGeom>
          <a:noFill/>
          <a:ln w="0">
            <a:noFill/>
          </a:ln>
        </p:spPr>
      </p:pic>
      <p:sp>
        <p:nvSpPr>
          <p:cNvPr id="131" name=""/>
          <p:cNvSpPr/>
          <p:nvPr/>
        </p:nvSpPr>
        <p:spPr>
          <a:xfrm>
            <a:off x="6104880" y="5072400"/>
            <a:ext cx="2151720" cy="459720"/>
          </a:xfrm>
          <a:prstGeom prst="rect">
            <a:avLst/>
          </a:prstGeom>
          <a:noFill/>
          <a:ln w="0">
            <a:noFill/>
          </a:ln>
        </p:spPr>
        <p:style>
          <a:lnRef idx="0"/>
          <a:fillRef idx="0"/>
          <a:effectRef idx="0"/>
          <a:fontRef idx="minor"/>
        </p:style>
        <p:txBody>
          <a:bodyPr wrap="none" lIns="90000" rIns="90000" tIns="46800" bIns="46800" anchor="ctr">
            <a:spAutoFit/>
          </a:bodyPr>
          <a:p>
            <a:pPr algn="ctr">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CREDITRISK</a:t>
            </a:r>
            <a:r>
              <a:rPr b="0" lang="en-US" sz="2400" strike="noStrike" u="none" baseline="30000">
                <a:solidFill>
                  <a:srgbClr val="000000"/>
                </a:solidFill>
                <a:effectLst/>
                <a:uFillTx/>
                <a:latin typeface="Times New Roman"/>
              </a:rPr>
              <a:t>+</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p:txBody>
      </p:sp>
      <p:sp>
        <p:nvSpPr>
          <p:cNvPr id="132" name=""/>
          <p:cNvSpPr/>
          <p:nvPr/>
        </p:nvSpPr>
        <p:spPr>
          <a:xfrm>
            <a:off x="382320" y="1446840"/>
            <a:ext cx="3648600" cy="368280"/>
          </a:xfrm>
          <a:prstGeom prst="rect">
            <a:avLst/>
          </a:prstGeom>
          <a:noFill/>
          <a:ln w="12600">
            <a:solidFill>
              <a:srgbClr val="000000"/>
            </a:solidFill>
            <a:miter/>
          </a:ln>
        </p:spPr>
        <p:style>
          <a:lnRef idx="0"/>
          <a:fillRef idx="0"/>
          <a:effectRef idx="0"/>
          <a:fontRef idx="minor"/>
        </p:style>
        <p:txBody>
          <a:bodyPr wrap="none" lIns="90000" rIns="90000" tIns="46800" bIns="46800" anchor="ctr">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Website: www.csfb.com/creditrisk/</a:t>
            </a:r>
            <a:endParaRPr b="0" lang="en-US" sz="1800" strike="noStrike" u="none">
              <a:solidFill>
                <a:srgbClr val="000000"/>
              </a:solidFill>
              <a:effectLst/>
              <a:uFillTx/>
              <a:latin typeface="Times New Roman"/>
            </a:endParaRPr>
          </a:p>
        </p:txBody>
      </p:sp>
      <p:pic>
        <p:nvPicPr>
          <p:cNvPr id="133" name="" descr=""/>
          <p:cNvPicPr/>
          <p:nvPr/>
        </p:nvPicPr>
        <p:blipFill>
          <a:blip r:embed="rId2"/>
          <a:stretch/>
        </p:blipFill>
        <p:spPr>
          <a:xfrm>
            <a:off x="5029200" y="1393920"/>
            <a:ext cx="3809880" cy="3101760"/>
          </a:xfrm>
          <a:prstGeom prst="rect">
            <a:avLst/>
          </a:prstGeom>
          <a:noFill/>
          <a:ln w="0">
            <a:noFill/>
          </a:ln>
        </p:spPr>
      </p:pic>
      <p:sp>
        <p:nvSpPr>
          <p:cNvPr id="134" name=""/>
          <p:cNvSpPr/>
          <p:nvPr/>
        </p:nvSpPr>
        <p:spPr>
          <a:xfrm>
            <a:off x="304920" y="2018520"/>
            <a:ext cx="5257800" cy="457704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CREDITRISK + is based on a portfolio approach to </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modeling credit default risk that takes into account </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information relating to size and maturity of an </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exposure and the credit quality and systematic risk </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of an obligor.</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The CREDITRISK + Model is a statistical model of credit </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default risk that makes no assumptions about the</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causes of default. This approach is similar to that taken</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in market risk management, where no attempt is made</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to model the causes of market price movements. The CREDITRISK + Model considers default rates as </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continuous random variables and incorporates the volatility of default rates in order to capture the uncertainty in the level</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of default rates. Often, background factors, such as the state of the economy, may cause the incidence of defaults to be correlated, even though there is no causal link between them. The effects of these background factors are incorporated into the CREDITRISK + Model through the use of default rate volatilities and sector analysis rather than using default correlations as explicit inputs into the model.</a:t>
            </a:r>
            <a:endParaRPr b="0" lang="en-US" sz="1400" strike="noStrike" u="none">
              <a:solidFill>
                <a:srgbClr val="000000"/>
              </a:solidFill>
              <a:effectLst/>
              <a:uFillTx/>
              <a:latin typeface="Times New Roman"/>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35" name=""/>
          <p:cNvGraphicFramePr/>
          <p:nvPr/>
        </p:nvGraphicFramePr>
        <p:xfrm>
          <a:off x="3124080" y="-44280"/>
          <a:ext cx="2362320" cy="1110960"/>
        </p:xfrm>
        <a:graphic>
          <a:graphicData uri="http://schemas.openxmlformats.org/presentationml/2006/ole">
            <p:oleObj progId="Word.Document.12" r:id="rId1" spid="">
              <p:embed/>
              <p:pic>
                <p:nvPicPr>
                  <p:cNvPr id="136" name="" descr=""/>
                  <p:cNvPicPr/>
                  <p:nvPr/>
                </p:nvPicPr>
                <p:blipFill>
                  <a:blip r:embed="rId2"/>
                  <a:stretch/>
                </p:blipFill>
                <p:spPr>
                  <a:xfrm>
                    <a:off x="3124080" y="-44280"/>
                    <a:ext cx="2362320" cy="1110960"/>
                  </a:xfrm>
                  <a:prstGeom prst="rect">
                    <a:avLst/>
                  </a:prstGeom>
                  <a:noFill/>
                  <a:ln w="0">
                    <a:noFill/>
                  </a:ln>
                </p:spPr>
              </p:pic>
            </p:oleObj>
          </a:graphicData>
        </a:graphic>
      </p:graphicFrame>
      <p:sp>
        <p:nvSpPr>
          <p:cNvPr id="137" name=""/>
          <p:cNvSpPr/>
          <p:nvPr/>
        </p:nvSpPr>
        <p:spPr>
          <a:xfrm>
            <a:off x="308880" y="1447200"/>
            <a:ext cx="2534760" cy="337680"/>
          </a:xfrm>
          <a:prstGeom prst="rect">
            <a:avLst/>
          </a:prstGeom>
          <a:noFill/>
          <a:ln w="12600">
            <a:solidFill>
              <a:srgbClr val="000000"/>
            </a:solidFill>
            <a:miter/>
          </a:ln>
        </p:spPr>
        <p:style>
          <a:lnRef idx="0"/>
          <a:fillRef idx="0"/>
          <a:effectRef idx="0"/>
          <a:fontRef idx="minor"/>
        </p:style>
        <p:txBody>
          <a:bodyPr wrap="none" lIns="90000" rIns="90000" tIns="46800" bIns="46800" anchor="ctr">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Website: www.cygnifi.com</a:t>
            </a:r>
            <a:endParaRPr b="0" lang="en-US" sz="1600" strike="noStrike" u="none">
              <a:solidFill>
                <a:srgbClr val="000000"/>
              </a:solidFill>
              <a:effectLst/>
              <a:uFillTx/>
              <a:latin typeface="Times New Roman"/>
            </a:endParaRPr>
          </a:p>
        </p:txBody>
      </p:sp>
      <p:pic>
        <p:nvPicPr>
          <p:cNvPr id="138" name="" descr=""/>
          <p:cNvPicPr/>
          <p:nvPr/>
        </p:nvPicPr>
        <p:blipFill>
          <a:blip r:embed="rId3"/>
          <a:stretch/>
        </p:blipFill>
        <p:spPr>
          <a:xfrm>
            <a:off x="4305240" y="2133720"/>
            <a:ext cx="4533840" cy="3452760"/>
          </a:xfrm>
          <a:prstGeom prst="rect">
            <a:avLst/>
          </a:prstGeom>
          <a:noFill/>
          <a:ln w="0">
            <a:noFill/>
          </a:ln>
        </p:spPr>
      </p:pic>
      <p:sp>
        <p:nvSpPr>
          <p:cNvPr id="139" name=""/>
          <p:cNvSpPr/>
          <p:nvPr/>
        </p:nvSpPr>
        <p:spPr>
          <a:xfrm>
            <a:off x="228600" y="2017440"/>
            <a:ext cx="4038480" cy="4368960"/>
          </a:xfrm>
          <a:prstGeom prst="rect">
            <a:avLst/>
          </a:prstGeom>
          <a:noFill/>
          <a:ln w="0">
            <a:noFill/>
          </a:ln>
        </p:spPr>
        <p:style>
          <a:lnRef idx="0"/>
          <a:fillRef idx="0"/>
          <a:effectRef idx="0"/>
          <a:fontRef idx="minor"/>
        </p:style>
        <p:txBody>
          <a:bodyPr lIns="90000" rIns="90000" tIns="46800" bIns="46800" anchor="ctr">
            <a:spAutoFit/>
          </a:bodyPr>
          <a:p>
            <a:pPr>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In the past, only leading financial institutions had the sophisticated technology and skills to manage their derivatives businesses effectively. </a:t>
            </a:r>
            <a:endParaRPr b="0" lang="en-US" sz="1600" strike="noStrike" u="none">
              <a:solidFill>
                <a:srgbClr val="000000"/>
              </a:solidFill>
              <a:effectLst/>
              <a:uFillTx/>
              <a:latin typeface="Times New Roman"/>
            </a:endParaRPr>
          </a:p>
          <a:p>
            <a:pPr>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Now Cygnifi unlocks this proprietary expertise. </a:t>
            </a:r>
            <a:endParaRPr b="0" lang="en-US" sz="1600" strike="noStrike" u="none">
              <a:solidFill>
                <a:srgbClr val="000000"/>
              </a:solidFill>
              <a:effectLst/>
              <a:uFillTx/>
              <a:latin typeface="Times New Roman"/>
            </a:endParaRPr>
          </a:p>
          <a:p>
            <a:pPr>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Our capabilities were developed and proven at one of Wall Street's premier derivatives houses and our team includes the people who designed and implemented them. We offer financial institutions, asset managers and corporations a broad array of capabilities previously unavailable or unaffordable. We deliver pre-trade pricing, independent portfolio valuation</a:t>
            </a:r>
            <a:r>
              <a:rPr b="0" lang="en-US" sz="2400" strike="noStrike" u="none">
                <a:solidFill>
                  <a:srgbClr val="000000"/>
                </a:solidFill>
                <a:effectLst/>
                <a:uFillTx/>
                <a:latin typeface="Times New Roman"/>
              </a:rPr>
              <a:t>, </a:t>
            </a:r>
            <a:r>
              <a:rPr b="0" lang="en-US" sz="1600" strike="noStrike" u="none">
                <a:solidFill>
                  <a:srgbClr val="000000"/>
                </a:solidFill>
                <a:effectLst/>
                <a:uFillTx/>
                <a:latin typeface="Times New Roman"/>
              </a:rPr>
              <a:t>counterparty credit and collateral risk management services.</a:t>
            </a:r>
            <a:endParaRPr b="0" lang="en-US" sz="1600" strike="noStrike" u="none">
              <a:solidFill>
                <a:srgbClr val="000000"/>
              </a:solidFill>
              <a:effectLst/>
              <a:uFillTx/>
              <a:latin typeface="Times New Roman"/>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40" name="" descr=""/>
          <p:cNvPicPr/>
          <p:nvPr/>
        </p:nvPicPr>
        <p:blipFill>
          <a:blip r:embed="rId1"/>
          <a:stretch/>
        </p:blipFill>
        <p:spPr>
          <a:xfrm>
            <a:off x="1752480" y="304920"/>
            <a:ext cx="5324760" cy="761760"/>
          </a:xfrm>
          <a:prstGeom prst="rect">
            <a:avLst/>
          </a:prstGeom>
          <a:noFill/>
          <a:ln w="0">
            <a:noFill/>
          </a:ln>
        </p:spPr>
      </p:pic>
      <p:sp>
        <p:nvSpPr>
          <p:cNvPr id="141" name=""/>
          <p:cNvSpPr/>
          <p:nvPr/>
        </p:nvSpPr>
        <p:spPr>
          <a:xfrm>
            <a:off x="383400" y="2240280"/>
            <a:ext cx="1501560" cy="459720"/>
          </a:xfrm>
          <a:prstGeom prst="rect">
            <a:avLst/>
          </a:prstGeom>
          <a:noFill/>
          <a:ln w="0">
            <a:noFill/>
          </a:ln>
        </p:spPr>
        <p:style>
          <a:lnRef idx="0"/>
          <a:fillRef idx="0"/>
          <a:effectRef idx="0"/>
          <a:fontRef idx="minor"/>
        </p:style>
        <p:txBody>
          <a:bodyPr wrap="none" lIns="90000" rIns="90000" tIns="46800" bIns="46800" anchor="ctr">
            <a:spAutoFit/>
          </a:bodyPr>
          <a:p>
            <a:pPr algn="ctr">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RISKVAL</a:t>
            </a:r>
            <a:endParaRPr b="0" lang="en-US" sz="2400" strike="noStrike" u="none">
              <a:solidFill>
                <a:srgbClr val="000000"/>
              </a:solidFill>
              <a:effectLst/>
              <a:uFillTx/>
              <a:latin typeface="Times New Roman"/>
            </a:endParaRPr>
          </a:p>
        </p:txBody>
      </p:sp>
      <p:sp>
        <p:nvSpPr>
          <p:cNvPr id="142" name=""/>
          <p:cNvSpPr/>
          <p:nvPr/>
        </p:nvSpPr>
        <p:spPr>
          <a:xfrm>
            <a:off x="393120" y="1453680"/>
            <a:ext cx="2314080" cy="337680"/>
          </a:xfrm>
          <a:prstGeom prst="rect">
            <a:avLst/>
          </a:prstGeom>
          <a:noFill/>
          <a:ln w="12600">
            <a:solidFill>
              <a:srgbClr val="000000"/>
            </a:solidFill>
            <a:miter/>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Website: www.gfong.com</a:t>
            </a:r>
            <a:endParaRPr b="0" lang="en-US" sz="1600" strike="noStrike" u="none">
              <a:solidFill>
                <a:srgbClr val="000000"/>
              </a:solidFill>
              <a:effectLst/>
              <a:uFillTx/>
              <a:latin typeface="Times New Roman"/>
            </a:endParaRPr>
          </a:p>
        </p:txBody>
      </p:sp>
      <p:sp>
        <p:nvSpPr>
          <p:cNvPr id="143" name=""/>
          <p:cNvSpPr/>
          <p:nvPr/>
        </p:nvSpPr>
        <p:spPr>
          <a:xfrm>
            <a:off x="380880" y="2851560"/>
            <a:ext cx="7772400" cy="1068840"/>
          </a:xfrm>
          <a:prstGeom prst="rect">
            <a:avLst/>
          </a:prstGeom>
          <a:noFill/>
          <a:ln w="0">
            <a:noFill/>
          </a:ln>
        </p:spPr>
        <p:style>
          <a:lnRef idx="0"/>
          <a:fillRef idx="0"/>
          <a:effectRef idx="0"/>
          <a:fontRef idx="minor"/>
        </p:style>
        <p:txBody>
          <a:bodyPr lIns="90000" rIns="90000" tIns="46800" bIns="46800" anchor="ctr">
            <a:spAutoFit/>
          </a:bodyPr>
          <a:p>
            <a:pPr>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RISKVAL is our newest generation of derivative product valuation and analysis software. A wide range of types is covered including interest rates, equity, currency and commodity deal structures. RISKVAL is a component based system using the latest design features and three dimensional graphics</a:t>
            </a:r>
            <a:endParaRPr b="0" lang="en-US" sz="1600" strike="noStrike" u="none">
              <a:solidFill>
                <a:srgbClr val="000000"/>
              </a:solidFill>
              <a:effectLst/>
              <a:uFillTx/>
              <a:latin typeface="Times New Roman"/>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44" name="" descr=""/>
          <p:cNvPicPr/>
          <p:nvPr/>
        </p:nvPicPr>
        <p:blipFill>
          <a:blip r:embed="rId1"/>
          <a:stretch/>
        </p:blipFill>
        <p:spPr>
          <a:xfrm>
            <a:off x="4952880" y="1600200"/>
            <a:ext cx="3676680" cy="2765520"/>
          </a:xfrm>
          <a:prstGeom prst="rect">
            <a:avLst/>
          </a:prstGeom>
          <a:noFill/>
          <a:ln w="0">
            <a:noFill/>
          </a:ln>
        </p:spPr>
      </p:pic>
      <p:pic>
        <p:nvPicPr>
          <p:cNvPr id="145" name="" descr=""/>
          <p:cNvPicPr/>
          <p:nvPr/>
        </p:nvPicPr>
        <p:blipFill>
          <a:blip r:embed="rId2"/>
          <a:stretch/>
        </p:blipFill>
        <p:spPr>
          <a:xfrm>
            <a:off x="533520" y="3695760"/>
            <a:ext cx="3809880" cy="2857320"/>
          </a:xfrm>
          <a:prstGeom prst="rect">
            <a:avLst/>
          </a:prstGeom>
          <a:noFill/>
          <a:ln w="0">
            <a:noFill/>
          </a:ln>
        </p:spPr>
      </p:pic>
      <p:pic>
        <p:nvPicPr>
          <p:cNvPr id="146" name="" descr=""/>
          <p:cNvPicPr/>
          <p:nvPr/>
        </p:nvPicPr>
        <p:blipFill>
          <a:blip r:embed="rId3"/>
          <a:stretch/>
        </p:blipFill>
        <p:spPr>
          <a:xfrm>
            <a:off x="5486400" y="4572000"/>
            <a:ext cx="2552760" cy="1800360"/>
          </a:xfrm>
          <a:prstGeom prst="rect">
            <a:avLst/>
          </a:prstGeom>
          <a:noFill/>
          <a:ln w="0">
            <a:noFill/>
          </a:ln>
        </p:spPr>
      </p:pic>
      <p:sp>
        <p:nvSpPr>
          <p:cNvPr id="147" name=""/>
          <p:cNvSpPr/>
          <p:nvPr/>
        </p:nvSpPr>
        <p:spPr>
          <a:xfrm>
            <a:off x="389160" y="1453320"/>
            <a:ext cx="2459880" cy="368280"/>
          </a:xfrm>
          <a:prstGeom prst="rect">
            <a:avLst/>
          </a:prstGeom>
          <a:noFill/>
          <a:ln w="12600">
            <a:solidFill>
              <a:srgbClr val="000000"/>
            </a:solidFill>
            <a:miter/>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Website: www.kmv.com</a:t>
            </a:r>
            <a:endParaRPr b="0" lang="en-US" sz="1800" strike="noStrike" u="none">
              <a:solidFill>
                <a:srgbClr val="000000"/>
              </a:solidFill>
              <a:effectLst/>
              <a:uFillTx/>
              <a:latin typeface="Times New Roman"/>
            </a:endParaRPr>
          </a:p>
        </p:txBody>
      </p:sp>
      <p:graphicFrame>
        <p:nvGraphicFramePr>
          <p:cNvPr id="148" name=""/>
          <p:cNvGraphicFramePr/>
          <p:nvPr/>
        </p:nvGraphicFramePr>
        <p:xfrm>
          <a:off x="3124080" y="297000"/>
          <a:ext cx="2362320" cy="660240"/>
        </p:xfrm>
        <a:graphic>
          <a:graphicData uri="http://schemas.openxmlformats.org/presentationml/2006/ole">
            <p:oleObj progId="Word.Document.12" r:id="rId4" spid="">
              <p:embed/>
              <p:pic>
                <p:nvPicPr>
                  <p:cNvPr id="149" name="" descr=""/>
                  <p:cNvPicPr/>
                  <p:nvPr/>
                </p:nvPicPr>
                <p:blipFill>
                  <a:blip r:embed="rId5"/>
                  <a:stretch/>
                </p:blipFill>
                <p:spPr>
                  <a:xfrm>
                    <a:off x="3124080" y="297000"/>
                    <a:ext cx="2362320" cy="660240"/>
                  </a:xfrm>
                  <a:prstGeom prst="rect">
                    <a:avLst/>
                  </a:prstGeom>
                  <a:noFill/>
                  <a:ln w="0">
                    <a:noFill/>
                  </a:ln>
                </p:spPr>
              </p:pic>
            </p:oleObj>
          </a:graphicData>
        </a:graphic>
      </p:graphicFrame>
      <p:sp>
        <p:nvSpPr>
          <p:cNvPr id="150" name=""/>
          <p:cNvSpPr/>
          <p:nvPr/>
        </p:nvSpPr>
        <p:spPr>
          <a:xfrm>
            <a:off x="820800" y="2172600"/>
            <a:ext cx="2439360" cy="113940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Credit Monitor </a:t>
            </a:r>
            <a:r>
              <a:rPr b="1" lang="en-US" sz="1400" strike="noStrike" u="none" baseline="30000">
                <a:solidFill>
                  <a:srgbClr val="000000"/>
                </a:solidFill>
                <a:effectLst/>
                <a:uFillTx/>
                <a:latin typeface="arial"/>
              </a:rPr>
              <a:t>TM</a:t>
            </a:r>
            <a:endParaRPr b="0" lang="en-US" sz="1400" strike="noStrike" u="none">
              <a:solidFill>
                <a:srgbClr val="000000"/>
              </a:solidFill>
              <a:effectLst/>
              <a:uFillTx/>
              <a:latin typeface="Times New Roman"/>
            </a:endParaRPr>
          </a:p>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Private Firm Model </a:t>
            </a:r>
            <a:r>
              <a:rPr b="1" lang="en-US" sz="1400" strike="noStrike" u="none" baseline="30000">
                <a:solidFill>
                  <a:srgbClr val="000000"/>
                </a:solidFill>
                <a:effectLst/>
                <a:uFillTx/>
                <a:latin typeface="arial"/>
              </a:rPr>
              <a:t>TM</a:t>
            </a:r>
            <a:endParaRPr b="0" lang="en-US" sz="1400" strike="noStrike" u="none">
              <a:solidFill>
                <a:srgbClr val="000000"/>
              </a:solidFill>
              <a:effectLst/>
              <a:uFillTx/>
              <a:latin typeface="Times New Roman"/>
            </a:endParaRPr>
          </a:p>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Portfolio Manager </a:t>
            </a:r>
            <a:r>
              <a:rPr b="1" lang="en-US" sz="1400" strike="noStrike" u="none" baseline="30000">
                <a:solidFill>
                  <a:srgbClr val="000000"/>
                </a:solidFill>
                <a:effectLst/>
                <a:uFillTx/>
                <a:latin typeface="arial"/>
              </a:rPr>
              <a:t>TM</a:t>
            </a:r>
            <a:endParaRPr b="0" lang="en-US" sz="1400" strike="noStrike" u="none">
              <a:solidFill>
                <a:srgbClr val="000000"/>
              </a:solidFill>
              <a:effectLst/>
              <a:uFillTx/>
              <a:latin typeface="Times New Roman"/>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1" name=""/>
          <p:cNvSpPr/>
          <p:nvPr/>
        </p:nvSpPr>
        <p:spPr>
          <a:xfrm>
            <a:off x="433080" y="1453320"/>
            <a:ext cx="3368880" cy="368280"/>
          </a:xfrm>
          <a:prstGeom prst="rect">
            <a:avLst/>
          </a:prstGeom>
          <a:noFill/>
          <a:ln w="12600">
            <a:solidFill>
              <a:srgbClr val="000000"/>
            </a:solidFill>
            <a:miter/>
          </a:ln>
        </p:spPr>
        <p:style>
          <a:lnRef idx="0"/>
          <a:fillRef idx="0"/>
          <a:effectRef idx="0"/>
          <a:fontRef idx="minor"/>
        </p:style>
        <p:txBody>
          <a:bodyPr wrap="none" lIns="90000" rIns="90000" tIns="46800" bIns="46800" anchor="ctr">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Website: www.moodysrms.com</a:t>
            </a:r>
            <a:endParaRPr b="0" lang="en-US" sz="1800" strike="noStrike" u="none">
              <a:solidFill>
                <a:srgbClr val="000000"/>
              </a:solidFill>
              <a:effectLst/>
              <a:uFillTx/>
              <a:latin typeface="Times New Roman"/>
            </a:endParaRPr>
          </a:p>
        </p:txBody>
      </p:sp>
      <p:sp>
        <p:nvSpPr>
          <p:cNvPr id="152" name=""/>
          <p:cNvSpPr/>
          <p:nvPr/>
        </p:nvSpPr>
        <p:spPr>
          <a:xfrm>
            <a:off x="382680" y="2164320"/>
            <a:ext cx="1477800" cy="285840"/>
          </a:xfrm>
          <a:prstGeom prst="rect">
            <a:avLst/>
          </a:prstGeom>
          <a:noFill/>
          <a:ln w="0">
            <a:noFill/>
          </a:ln>
        </p:spPr>
        <p:style>
          <a:lnRef idx="0"/>
          <a:fillRef idx="0"/>
          <a:effectRef idx="0"/>
          <a:fontRef idx="minor"/>
        </p:style>
        <p:txBody>
          <a:bodyPr wrap="none" lIns="90000" rIns="90000" tIns="46800" bIns="46800" anchor="ctr">
            <a:spAutoFit/>
          </a:bodyPr>
          <a:p>
            <a:pPr>
              <a:lnSpc>
                <a:spcPct val="70000"/>
              </a:lnSpc>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verdana"/>
              </a:rPr>
              <a:t>RiskCalc™</a:t>
            </a:r>
            <a:endParaRPr b="0" lang="en-US" sz="1800" strike="noStrike" u="none">
              <a:solidFill>
                <a:srgbClr val="000000"/>
              </a:solidFill>
              <a:effectLst/>
              <a:uFillTx/>
              <a:latin typeface="Times New Roman"/>
            </a:endParaRPr>
          </a:p>
        </p:txBody>
      </p:sp>
      <p:sp>
        <p:nvSpPr>
          <p:cNvPr id="153" name=""/>
          <p:cNvSpPr/>
          <p:nvPr/>
        </p:nvSpPr>
        <p:spPr>
          <a:xfrm>
            <a:off x="380880" y="2364840"/>
            <a:ext cx="8458200" cy="1922040"/>
          </a:xfrm>
          <a:prstGeom prst="rect">
            <a:avLst/>
          </a:prstGeom>
          <a:noFill/>
          <a:ln w="0">
            <a:noFill/>
          </a:ln>
        </p:spPr>
        <p:style>
          <a:lnRef idx="0"/>
          <a:fillRef idx="0"/>
          <a:effectRef idx="0"/>
          <a:fontRef idx="minor"/>
        </p:style>
        <p:txBody>
          <a:bodyPr lIns="90000" rIns="90000" tIns="46800" bIns="46800" anchor="ctr">
            <a:spAutoFit/>
          </a:bodyPr>
          <a:p>
            <a:pPr>
              <a:lnSpc>
                <a:spcPct val="100000"/>
              </a:lnSpc>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Moody's version of RiskCalc™ for public companies has been designed to act as an early warning system to monitor changes in the credit quality of corporate obligors. For each issuer, the model currently reports one-year and five-year </a:t>
            </a:r>
            <a:r>
              <a:rPr b="0" i="1" lang="en-US" sz="1600" strike="noStrike" u="none">
                <a:solidFill>
                  <a:srgbClr val="000000"/>
                </a:solidFill>
                <a:effectLst/>
                <a:uFillTx/>
                <a:latin typeface="verdana"/>
              </a:rPr>
              <a:t>default probabilities</a:t>
            </a:r>
            <a:r>
              <a:rPr b="0" lang="en-US" sz="1600" strike="noStrike" u="none">
                <a:solidFill>
                  <a:srgbClr val="000000"/>
                </a:solidFill>
                <a:effectLst/>
                <a:uFillTx/>
                <a:latin typeface="verdana"/>
              </a:rPr>
              <a:t> (DPs) using as inputs ratings (when available), market data and financial statement information. With the exception of financial institutions, whose capital structures tend to be quite unique, we are currently applying the model to all industries and U.S. firms.</a:t>
            </a:r>
            <a:r>
              <a:rPr b="0" lang="en-US" sz="2400" strike="noStrike" u="none">
                <a:solidFill>
                  <a:srgbClr val="000000"/>
                </a:solidFill>
                <a:effectLst/>
                <a:uFillTx/>
                <a:latin typeface="verdana"/>
              </a:rPr>
              <a:t> </a:t>
            </a:r>
            <a:endParaRPr b="0" lang="en-US" sz="2400" strike="noStrike" u="none">
              <a:solidFill>
                <a:srgbClr val="000000"/>
              </a:solidFill>
              <a:effectLst/>
              <a:uFillTx/>
              <a:latin typeface="Times New Roman"/>
            </a:endParaRPr>
          </a:p>
        </p:txBody>
      </p:sp>
      <p:sp>
        <p:nvSpPr>
          <p:cNvPr id="154" name=""/>
          <p:cNvSpPr/>
          <p:nvPr/>
        </p:nvSpPr>
        <p:spPr>
          <a:xfrm>
            <a:off x="380880" y="4196880"/>
            <a:ext cx="8763120" cy="2157840"/>
          </a:xfrm>
          <a:prstGeom prst="rect">
            <a:avLst/>
          </a:prstGeom>
          <a:noFill/>
          <a:ln w="0">
            <a:noFill/>
          </a:ln>
        </p:spPr>
        <p:style>
          <a:lnRef idx="0"/>
          <a:fillRef idx="0"/>
          <a:effectRef idx="0"/>
          <a:fontRef idx="minor"/>
        </p:style>
        <p:txBody>
          <a:bodyPr lIns="90000" rIns="90000" tIns="46800" bIns="46800" anchor="ctr">
            <a:spAutoFit/>
          </a:bodyPr>
          <a:p>
            <a:pPr>
              <a:lnSpc>
                <a:spcPct val="100000"/>
              </a:lnSpc>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RiskCalc™ for private companies is the next generation of Moody's RiskScore, and contains improvements in several dimensions: power, comprehensiveness, simplification of data requirements, and calibration to default probabilities. </a:t>
            </a:r>
            <a:endParaRPr b="0" lang="en-US" sz="1600" strike="noStrike" u="none">
              <a:solidFill>
                <a:srgbClr val="000000"/>
              </a:solidFill>
              <a:effectLst/>
              <a:uFillTx/>
              <a:latin typeface="Times New Roman"/>
            </a:endParaRPr>
          </a:p>
          <a:p>
            <a:pPr>
              <a:lnSpc>
                <a:spcPct val="90000"/>
              </a:lnSpc>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The RiskCalc™ algorithm uses nine financial ratios and firm size, adjusts these inputs to linearize the modeling problem, and then estimates the final collection of transformed inputs within a probit model. The output is then mapped into a </a:t>
            </a:r>
            <a:r>
              <a:rPr b="0" i="1" lang="en-US" sz="1600" strike="noStrike" u="none">
                <a:solidFill>
                  <a:srgbClr val="000000"/>
                </a:solidFill>
                <a:effectLst/>
                <a:uFillTx/>
                <a:latin typeface="verdana"/>
              </a:rPr>
              <a:t>Default Probability</a:t>
            </a:r>
            <a:r>
              <a:rPr b="0" lang="en-US" sz="1600" strike="noStrike" u="none">
                <a:solidFill>
                  <a:srgbClr val="000000"/>
                </a:solidFill>
                <a:effectLst/>
                <a:uFillTx/>
                <a:latin typeface="verdana"/>
              </a:rPr>
              <a:t> (DP) at 1-year and 5-year horizons. A final mapping to an</a:t>
            </a:r>
            <a:r>
              <a:rPr b="0" lang="en-US" sz="2400" strike="noStrike" u="none">
                <a:solidFill>
                  <a:srgbClr val="000000"/>
                </a:solidFill>
                <a:effectLst/>
                <a:uFillTx/>
                <a:latin typeface="verdana"/>
              </a:rPr>
              <a:t> </a:t>
            </a:r>
            <a:r>
              <a:rPr b="0" lang="en-US" sz="1600" strike="noStrike" u="none">
                <a:solidFill>
                  <a:srgbClr val="000000"/>
                </a:solidFill>
                <a:effectLst/>
                <a:uFillTx/>
                <a:latin typeface="verdana"/>
              </a:rPr>
              <a:t>estimated Moody's rating is based on the 5-year DP. </a:t>
            </a:r>
            <a:endParaRPr b="0" lang="en-US" sz="1600" strike="noStrike" u="none">
              <a:solidFill>
                <a:srgbClr val="000000"/>
              </a:solidFill>
              <a:effectLst/>
              <a:uFillTx/>
              <a:latin typeface="Times New Roman"/>
            </a:endParaRPr>
          </a:p>
        </p:txBody>
      </p:sp>
      <p:pic>
        <p:nvPicPr>
          <p:cNvPr id="155" name="" descr=""/>
          <p:cNvPicPr/>
          <p:nvPr/>
        </p:nvPicPr>
        <p:blipFill>
          <a:blip r:embed="rId1"/>
          <a:stretch/>
        </p:blipFill>
        <p:spPr>
          <a:xfrm>
            <a:off x="2514600" y="76320"/>
            <a:ext cx="3733920" cy="896760"/>
          </a:xfrm>
          <a:prstGeom prst="rect">
            <a:avLst/>
          </a:prstGeom>
          <a:noFill/>
          <a:ln w="0">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6" name=""/>
          <p:cNvSpPr/>
          <p:nvPr/>
        </p:nvSpPr>
        <p:spPr>
          <a:xfrm>
            <a:off x="421200" y="1453320"/>
            <a:ext cx="3069360" cy="368280"/>
          </a:xfrm>
          <a:prstGeom prst="rect">
            <a:avLst/>
          </a:prstGeom>
          <a:noFill/>
          <a:ln w="12600">
            <a:solidFill>
              <a:srgbClr val="000000"/>
            </a:solidFill>
            <a:miter/>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Website: www.riskmetrics.com</a:t>
            </a:r>
            <a:endParaRPr b="0" lang="en-US" sz="1800" strike="noStrike" u="none">
              <a:solidFill>
                <a:srgbClr val="000000"/>
              </a:solidFill>
              <a:effectLst/>
              <a:uFillTx/>
              <a:latin typeface="Times New Roman"/>
            </a:endParaRPr>
          </a:p>
        </p:txBody>
      </p:sp>
      <p:graphicFrame>
        <p:nvGraphicFramePr>
          <p:cNvPr id="157" name=""/>
          <p:cNvGraphicFramePr/>
          <p:nvPr/>
        </p:nvGraphicFramePr>
        <p:xfrm>
          <a:off x="3200400" y="150840"/>
          <a:ext cx="2590920" cy="839880"/>
        </p:xfrm>
        <a:graphic>
          <a:graphicData uri="http://schemas.openxmlformats.org/presentationml/2006/ole">
            <p:oleObj progId="Word.Document.12" r:id="rId1" spid="">
              <p:embed/>
              <p:pic>
                <p:nvPicPr>
                  <p:cNvPr id="158" name="" descr=""/>
                  <p:cNvPicPr/>
                  <p:nvPr/>
                </p:nvPicPr>
                <p:blipFill>
                  <a:blip r:embed="rId2"/>
                  <a:stretch/>
                </p:blipFill>
                <p:spPr>
                  <a:xfrm>
                    <a:off x="3200400" y="150840"/>
                    <a:ext cx="2590920" cy="839880"/>
                  </a:xfrm>
                  <a:prstGeom prst="rect">
                    <a:avLst/>
                  </a:prstGeom>
                  <a:noFill/>
                  <a:ln w="0">
                    <a:noFill/>
                  </a:ln>
                </p:spPr>
              </p:pic>
            </p:oleObj>
          </a:graphicData>
        </a:graphic>
      </p:graphicFrame>
      <p:sp>
        <p:nvSpPr>
          <p:cNvPr id="159" name=""/>
          <p:cNvSpPr/>
          <p:nvPr/>
        </p:nvSpPr>
        <p:spPr>
          <a:xfrm>
            <a:off x="5715720" y="5288040"/>
            <a:ext cx="2025720" cy="459720"/>
          </a:xfrm>
          <a:prstGeom prst="rect">
            <a:avLst/>
          </a:prstGeom>
          <a:noFill/>
          <a:ln w="0">
            <a:noFill/>
          </a:ln>
        </p:spPr>
        <p:style>
          <a:lnRef idx="0"/>
          <a:fillRef idx="0"/>
          <a:effectRef idx="0"/>
          <a:fontRef idx="minor"/>
        </p:style>
        <p:txBody>
          <a:bodyPr wrap="none" lIns="90000" rIns="90000" tIns="46800" bIns="46800" anchor="ctr">
            <a:spAutoFit/>
          </a:bodyPr>
          <a:p>
            <a:pPr algn="ctr">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CreditManager</a:t>
            </a:r>
            <a:endParaRPr b="0" lang="en-US" sz="2400" strike="noStrike" u="none">
              <a:solidFill>
                <a:srgbClr val="000000"/>
              </a:solidFill>
              <a:effectLst/>
              <a:uFillTx/>
              <a:latin typeface="Times New Roman"/>
            </a:endParaRPr>
          </a:p>
        </p:txBody>
      </p:sp>
      <p:pic>
        <p:nvPicPr>
          <p:cNvPr id="160" name="IndustryVsAsset" descr=""/>
          <p:cNvPicPr/>
          <p:nvPr/>
        </p:nvPicPr>
        <p:blipFill>
          <a:blip r:embed="rId3"/>
          <a:stretch/>
        </p:blipFill>
        <p:spPr>
          <a:xfrm>
            <a:off x="4495680" y="1523880"/>
            <a:ext cx="4267440" cy="3364200"/>
          </a:xfrm>
          <a:prstGeom prst="rect">
            <a:avLst/>
          </a:prstGeom>
          <a:noFill/>
          <a:ln w="0">
            <a:noFill/>
          </a:ln>
        </p:spPr>
      </p:pic>
      <p:sp>
        <p:nvSpPr>
          <p:cNvPr id="161" name=""/>
          <p:cNvSpPr/>
          <p:nvPr/>
        </p:nvSpPr>
        <p:spPr>
          <a:xfrm>
            <a:off x="228600" y="2310480"/>
            <a:ext cx="3886200" cy="3723120"/>
          </a:xfrm>
          <a:prstGeom prst="rect">
            <a:avLst/>
          </a:prstGeom>
          <a:noFill/>
          <a:ln w="0">
            <a:noFill/>
          </a:ln>
        </p:spPr>
        <p:style>
          <a:lnRef idx="0"/>
          <a:fillRef idx="0"/>
          <a:effectRef idx="0"/>
          <a:fontRef idx="minor"/>
        </p:style>
        <p:txBody>
          <a:bodyPr lIns="90000" rIns="90000" tIns="46800" bIns="46800" anchor="ctr">
            <a:spAutoFit/>
          </a:bodyPr>
          <a:p>
            <a:pPr>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CreditManager</a:t>
            </a:r>
            <a:r>
              <a:rPr b="0" lang="en-US" sz="1400" strike="noStrike" u="none">
                <a:solidFill>
                  <a:srgbClr val="000000"/>
                </a:solidFill>
                <a:effectLst/>
                <a:uFillTx/>
                <a:latin typeface="Times New Roman"/>
              </a:rPr>
              <a:t> (CM) is a stand-alone application for the measurement and analysis of portfolio Value-at-Risk (VaR) due to credit events including upgrades, downgrades and defaults. CM implements the industry standard CreditMetrics™ methodology and enables banks, fund managers and other financial institutions to consolidate credit risk across their entire organization. The application can help institutions evaluate the impact of specific exposures on their portfolio, measure risk adjusted capital requirements for a specific investment strategy and can be used as a powerful tool in making asset allocation decisions. CM's broad coverage of asset classes, advanced stress testing functionality and customizable reports, present risk managers with a complete Picture of Risk.</a:t>
            </a:r>
            <a:endParaRPr b="0" lang="en-US" sz="1400" strike="noStrike" u="none">
              <a:solidFill>
                <a:srgbClr val="000000"/>
              </a:solidFill>
              <a:effectLst/>
              <a:uFillTx/>
              <a:latin typeface="Times New Roman"/>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62" name=""/>
          <p:cNvGraphicFramePr/>
          <p:nvPr/>
        </p:nvGraphicFramePr>
        <p:xfrm>
          <a:off x="3352680" y="-19080"/>
          <a:ext cx="1905120" cy="1085760"/>
        </p:xfrm>
        <a:graphic>
          <a:graphicData uri="http://schemas.openxmlformats.org/presentationml/2006/ole">
            <p:oleObj progId="Word.Document.12" r:id="rId1" spid="">
              <p:embed/>
              <p:pic>
                <p:nvPicPr>
                  <p:cNvPr id="163" name="" descr=""/>
                  <p:cNvPicPr/>
                  <p:nvPr/>
                </p:nvPicPr>
                <p:blipFill>
                  <a:blip r:embed="rId2"/>
                  <a:stretch/>
                </p:blipFill>
                <p:spPr>
                  <a:xfrm>
                    <a:off x="3352680" y="-19080"/>
                    <a:ext cx="1905120" cy="1085760"/>
                  </a:xfrm>
                  <a:prstGeom prst="rect">
                    <a:avLst/>
                  </a:prstGeom>
                  <a:noFill/>
                  <a:ln w="0">
                    <a:noFill/>
                  </a:ln>
                </p:spPr>
              </p:pic>
            </p:oleObj>
          </a:graphicData>
        </a:graphic>
      </p:graphicFrame>
      <p:sp>
        <p:nvSpPr>
          <p:cNvPr id="164" name=""/>
          <p:cNvSpPr/>
          <p:nvPr/>
        </p:nvSpPr>
        <p:spPr>
          <a:xfrm>
            <a:off x="389520" y="1529280"/>
            <a:ext cx="3665880" cy="368280"/>
          </a:xfrm>
          <a:prstGeom prst="rect">
            <a:avLst/>
          </a:prstGeom>
          <a:noFill/>
          <a:ln w="12600">
            <a:solidFill>
              <a:srgbClr val="000000"/>
            </a:solidFill>
            <a:miter/>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Website: www.standardandpoors.com</a:t>
            </a:r>
            <a:endParaRPr b="0" lang="en-US" sz="1800" strike="noStrike" u="none">
              <a:solidFill>
                <a:srgbClr val="000000"/>
              </a:solidFill>
              <a:effectLst/>
              <a:uFillTx/>
              <a:latin typeface="Times New Roman"/>
            </a:endParaRPr>
          </a:p>
        </p:txBody>
      </p:sp>
      <p:sp>
        <p:nvSpPr>
          <p:cNvPr id="165" name=""/>
          <p:cNvSpPr/>
          <p:nvPr/>
        </p:nvSpPr>
        <p:spPr>
          <a:xfrm>
            <a:off x="381600" y="2240280"/>
            <a:ext cx="1738440" cy="459720"/>
          </a:xfrm>
          <a:prstGeom prst="rect">
            <a:avLst/>
          </a:prstGeom>
          <a:noFill/>
          <a:ln w="0">
            <a:noFill/>
          </a:ln>
        </p:spPr>
        <p:style>
          <a:lnRef idx="0"/>
          <a:fillRef idx="0"/>
          <a:effectRef idx="0"/>
          <a:fontRef idx="minor"/>
        </p:style>
        <p:txBody>
          <a:bodyPr wrap="none" lIns="90000" rIns="90000" tIns="46800" bIns="46800" anchor="ctr">
            <a:spAutoFit/>
          </a:bodyPr>
          <a:p>
            <a:pPr algn="ctr">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CreditModel</a:t>
            </a:r>
            <a:endParaRPr b="0" lang="en-US" sz="2400" strike="noStrike" u="none">
              <a:solidFill>
                <a:srgbClr val="000000"/>
              </a:solidFill>
              <a:effectLst/>
              <a:uFillTx/>
              <a:latin typeface="Times New Roman"/>
            </a:endParaRPr>
          </a:p>
        </p:txBody>
      </p:sp>
      <p:sp>
        <p:nvSpPr>
          <p:cNvPr id="166" name=""/>
          <p:cNvSpPr/>
          <p:nvPr/>
        </p:nvSpPr>
        <p:spPr>
          <a:xfrm>
            <a:off x="330480" y="4221360"/>
            <a:ext cx="1777320" cy="45972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CreditPro® </a:t>
            </a:r>
            <a:endParaRPr b="0" lang="en-US" sz="2400" strike="noStrike" u="none">
              <a:solidFill>
                <a:srgbClr val="000000"/>
              </a:solidFill>
              <a:effectLst/>
              <a:uFillTx/>
              <a:latin typeface="Times New Roman"/>
            </a:endParaRPr>
          </a:p>
        </p:txBody>
      </p:sp>
      <p:sp>
        <p:nvSpPr>
          <p:cNvPr id="167" name=""/>
          <p:cNvSpPr/>
          <p:nvPr/>
        </p:nvSpPr>
        <p:spPr>
          <a:xfrm>
            <a:off x="380880" y="4724280"/>
            <a:ext cx="8001000" cy="1447920"/>
          </a:xfrm>
          <a:prstGeom prst="rect">
            <a:avLst/>
          </a:prstGeom>
          <a:noFill/>
          <a:ln w="0">
            <a:noFill/>
          </a:ln>
        </p:spPr>
        <p:style>
          <a:lnRef idx="0"/>
          <a:fillRef idx="0"/>
          <a:effectRef idx="0"/>
          <a:fontRef idx="minor"/>
        </p:style>
        <p:txBody>
          <a:bodyPr lIns="90000" rIns="90000" tIns="46800" bIns="46800" anchor="ctr">
            <a:noAutofit/>
          </a:bodyPr>
          <a:p>
            <a:pPr>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CreditPro® offers credit professionals the ability to quickly create value-added tables extracted from Standard &amp; Poor’s proprietary database of historical rating behavior. These tables, covering roughly 8,600 + obligors, are created with ready-to-use Windows® - based software, featuring a built-in graphics engine. Results are easily exported to Excel. </a:t>
            </a:r>
            <a:endParaRPr b="0" lang="en-US" sz="1800" strike="noStrike" u="none">
              <a:solidFill>
                <a:srgbClr val="000000"/>
              </a:solidFill>
              <a:effectLst/>
              <a:uFillTx/>
              <a:latin typeface="Times New Roman"/>
            </a:endParaRPr>
          </a:p>
        </p:txBody>
      </p:sp>
      <p:sp>
        <p:nvSpPr>
          <p:cNvPr id="168" name=""/>
          <p:cNvSpPr/>
          <p:nvPr/>
        </p:nvSpPr>
        <p:spPr>
          <a:xfrm>
            <a:off x="1241280" y="3054240"/>
            <a:ext cx="6912000" cy="1136880"/>
          </a:xfrm>
          <a:prstGeom prst="rect">
            <a:avLst/>
          </a:prstGeom>
          <a:noFill/>
          <a:ln w="0">
            <a:noFill/>
          </a:ln>
          <a:effectLst>
            <a:outerShdw dist="53966" dir="2700000" blurRad="0" rotWithShape="0">
              <a:srgbClr val="000000"/>
            </a:outerShdw>
          </a:effectLst>
        </p:spPr>
        <p:style>
          <a:lnRef idx="0"/>
          <a:fillRef idx="0"/>
          <a:effectRef idx="0"/>
          <a:fontRef idx="minor"/>
        </p:style>
        <p:txBody>
          <a:bodyPr wrap="none" lIns="90000" rIns="90000" tIns="46800" bIns="46800" anchor="ctr">
            <a:no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69" name=""/>
          <p:cNvSpPr/>
          <p:nvPr/>
        </p:nvSpPr>
        <p:spPr>
          <a:xfrm>
            <a:off x="380880" y="2693880"/>
            <a:ext cx="8534520" cy="1160640"/>
          </a:xfrm>
          <a:prstGeom prst="rect">
            <a:avLst/>
          </a:prstGeom>
          <a:noFill/>
          <a:ln w="0">
            <a:noFill/>
          </a:ln>
        </p:spPr>
        <p:style>
          <a:lnRef idx="0"/>
          <a:fillRef idx="0"/>
          <a:effectRef idx="0"/>
          <a:fontRef idx="minor"/>
        </p:style>
        <p:txBody>
          <a:bodyPr lIns="90000" rIns="90000" tIns="46800" bIns="46800" anchor="ctr">
            <a:spAutoFit/>
          </a:bodyPr>
          <a:p>
            <a:pPr>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Scoring for Both Public and Private Firms</a:t>
            </a:r>
            <a:br>
              <a:rPr sz="1600"/>
            </a:br>
            <a:r>
              <a:rPr b="0" lang="en-US" sz="1800" strike="noStrike" u="none">
                <a:solidFill>
                  <a:srgbClr val="000000"/>
                </a:solidFill>
                <a:effectLst/>
                <a:uFillTx/>
                <a:latin typeface="Times New Roman"/>
              </a:rPr>
              <a:t>Standard &amp; Poor’s CreditModel is effective for both publicly traded and privately owned firms with revenues of at least $100 million. Currently available models cover corporates in North America, Japan, and western Europe</a:t>
            </a:r>
            <a:endParaRPr b="0" lang="en-US" sz="1800" strike="noStrike" u="none">
              <a:solidFill>
                <a:srgbClr val="000000"/>
              </a:solidFill>
              <a:effectLst/>
              <a:uFillTx/>
              <a:latin typeface="Times New Roman"/>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0" name="CDblackandwhitelogo" descr=""/>
          <p:cNvPicPr/>
          <p:nvPr/>
        </p:nvPicPr>
        <p:blipFill>
          <a:blip r:embed="rId1"/>
          <a:stretch/>
        </p:blipFill>
        <p:spPr>
          <a:xfrm>
            <a:off x="1967040" y="228600"/>
            <a:ext cx="5119560" cy="762120"/>
          </a:xfrm>
          <a:prstGeom prst="rect">
            <a:avLst/>
          </a:prstGeom>
          <a:noFill/>
          <a:ln w="0">
            <a:noFill/>
          </a:ln>
        </p:spPr>
      </p:pic>
      <p:sp>
        <p:nvSpPr>
          <p:cNvPr id="171" name="PlaceHolder 1"/>
          <p:cNvSpPr>
            <a:spLocks noGrp="1"/>
          </p:cNvSpPr>
          <p:nvPr>
            <p:ph/>
          </p:nvPr>
        </p:nvSpPr>
        <p:spPr>
          <a:xfrm>
            <a:off x="457200" y="1523880"/>
            <a:ext cx="7772400" cy="4114800"/>
          </a:xfrm>
          <a:prstGeom prst="rect">
            <a:avLst/>
          </a:prstGeom>
          <a:noFill/>
          <a:ln w="0">
            <a:noFill/>
          </a:ln>
        </p:spPr>
        <p:txBody>
          <a:bodyPr lIns="92160" rIns="92160" tIns="46080" bIns="46080" anchor="t">
            <a:normAutofit/>
          </a:bodyPr>
          <a:p>
            <a:pPr marL="343080" indent="-343080">
              <a:lnSpc>
                <a:spcPct val="100000"/>
              </a:lnSpc>
              <a:spcBef>
                <a:spcPts val="2999"/>
              </a:spcBef>
              <a:buClr>
                <a:srgbClr val="777777"/>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777777"/>
                </a:solidFill>
                <a:effectLst/>
                <a:uFillTx/>
                <a:latin typeface="Times New Roman"/>
              </a:rPr>
              <a:t>Introduction</a:t>
            </a:r>
            <a:endParaRPr b="0" lang="en-US" sz="2400" strike="noStrike" u="none">
              <a:solidFill>
                <a:srgbClr val="000000"/>
              </a:solidFill>
              <a:effectLst/>
              <a:uFillTx/>
              <a:latin typeface="Arial"/>
            </a:endParaRPr>
          </a:p>
          <a:p>
            <a:pPr marL="343080" indent="-343080">
              <a:lnSpc>
                <a:spcPct val="100000"/>
              </a:lnSpc>
              <a:spcBef>
                <a:spcPts val="2999"/>
              </a:spcBef>
              <a:buClr>
                <a:srgbClr val="777777"/>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777777"/>
                </a:solidFill>
                <a:effectLst/>
                <a:uFillTx/>
                <a:latin typeface="Times New Roman"/>
              </a:rPr>
              <a:t>Analytic Tools</a:t>
            </a:r>
            <a:endParaRPr b="0" lang="en-US" sz="2400" strike="noStrike" u="none">
              <a:solidFill>
                <a:srgbClr val="000000"/>
              </a:solidFill>
              <a:effectLst/>
              <a:uFillTx/>
              <a:latin typeface="Arial"/>
            </a:endParaRPr>
          </a:p>
          <a:p>
            <a:pPr marL="343080" indent="-343080">
              <a:lnSpc>
                <a:spcPct val="100000"/>
              </a:lnSpc>
              <a:spcBef>
                <a:spcPts val="2999"/>
              </a:spcBef>
              <a:buClr>
                <a:srgbClr val="0033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3399"/>
                </a:solidFill>
                <a:effectLst/>
                <a:uFillTx/>
                <a:latin typeface="Times New Roman"/>
              </a:rPr>
              <a:t>Data</a:t>
            </a:r>
            <a:endParaRPr b="0" lang="en-US" sz="2400" strike="noStrike" u="none">
              <a:solidFill>
                <a:srgbClr val="000000"/>
              </a:solidFill>
              <a:effectLst/>
              <a:uFillTx/>
              <a:latin typeface="Arial"/>
            </a:endParaRPr>
          </a:p>
          <a:p>
            <a:pPr marL="343080" indent="-343080">
              <a:lnSpc>
                <a:spcPct val="100000"/>
              </a:lnSpc>
              <a:spcBef>
                <a:spcPts val="2999"/>
              </a:spcBef>
              <a:buClr>
                <a:srgbClr val="777777"/>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777777"/>
                </a:solidFill>
                <a:effectLst/>
                <a:uFillTx/>
                <a:latin typeface="Times New Roman"/>
              </a:rPr>
              <a:t>Web Site Page Views</a:t>
            </a:r>
            <a:endParaRPr b="0" lang="en-US" sz="2400" strike="noStrike" u="none">
              <a:solidFill>
                <a:srgbClr val="000000"/>
              </a:solidFill>
              <a:effectLst/>
              <a:uFillTx/>
              <a:latin typeface="Arial"/>
            </a:endParaRPr>
          </a:p>
          <a:p>
            <a:pPr marL="343080" indent="-343080">
              <a:lnSpc>
                <a:spcPct val="100000"/>
              </a:lnSpc>
              <a:spcBef>
                <a:spcPts val="2999"/>
              </a:spcBef>
              <a:buClr>
                <a:srgbClr val="777777"/>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777777"/>
                </a:solidFill>
                <a:effectLst/>
                <a:uFillTx/>
                <a:latin typeface="Times New Roman"/>
              </a:rPr>
              <a:t>Rollout Schedule</a:t>
            </a:r>
            <a:endParaRPr b="0" lang="en-US" sz="2400" strike="noStrike" u="none">
              <a:solidFill>
                <a:srgbClr val="000000"/>
              </a:solidFill>
              <a:effectLst/>
              <a:uFillTx/>
              <a:latin typeface="Arial"/>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2" name=""/>
          <p:cNvSpPr/>
          <p:nvPr/>
        </p:nvSpPr>
        <p:spPr>
          <a:xfrm>
            <a:off x="376200" y="365040"/>
            <a:ext cx="8353440" cy="7038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3399"/>
                </a:solidFill>
                <a:effectLst/>
                <a:uFillTx/>
                <a:latin typeface="Arial"/>
              </a:rPr>
              <a:t>CreditDimensions’s standardized hierarchical counterparty data has several applications</a:t>
            </a:r>
            <a:endParaRPr b="0" lang="en-US" sz="2000" strike="noStrike" u="none">
              <a:solidFill>
                <a:srgbClr val="000000"/>
              </a:solidFill>
              <a:effectLst/>
              <a:uFillTx/>
              <a:latin typeface="Times New Roman"/>
            </a:endParaRPr>
          </a:p>
        </p:txBody>
      </p:sp>
      <p:pic>
        <p:nvPicPr>
          <p:cNvPr id="173" name="" descr=""/>
          <p:cNvPicPr/>
          <p:nvPr/>
        </p:nvPicPr>
        <p:blipFill>
          <a:blip r:embed="rId1"/>
          <a:stretch/>
        </p:blipFill>
        <p:spPr>
          <a:xfrm>
            <a:off x="3660840" y="2905200"/>
            <a:ext cx="1218960" cy="2776320"/>
          </a:xfrm>
          <a:prstGeom prst="rect">
            <a:avLst/>
          </a:prstGeom>
          <a:noFill/>
          <a:ln w="0">
            <a:noFill/>
          </a:ln>
        </p:spPr>
      </p:pic>
      <p:grpSp>
        <p:nvGrpSpPr>
          <p:cNvPr id="174" name=""/>
          <p:cNvGrpSpPr/>
          <p:nvPr/>
        </p:nvGrpSpPr>
        <p:grpSpPr>
          <a:xfrm>
            <a:off x="403200" y="3871800"/>
            <a:ext cx="1319760" cy="797760"/>
            <a:chOff x="403200" y="3871800"/>
            <a:chExt cx="1319760" cy="797760"/>
          </a:xfrm>
        </p:grpSpPr>
        <p:grpSp>
          <p:nvGrpSpPr>
            <p:cNvPr id="175" name=""/>
            <p:cNvGrpSpPr/>
            <p:nvPr/>
          </p:nvGrpSpPr>
          <p:grpSpPr>
            <a:xfrm>
              <a:off x="403200" y="3871800"/>
              <a:ext cx="1319760" cy="797760"/>
              <a:chOff x="403200" y="3871800"/>
              <a:chExt cx="1319760" cy="797760"/>
            </a:xfrm>
          </p:grpSpPr>
          <p:sp>
            <p:nvSpPr>
              <p:cNvPr id="176" name=""/>
              <p:cNvSpPr/>
              <p:nvPr/>
            </p:nvSpPr>
            <p:spPr>
              <a:xfrm>
                <a:off x="512640" y="3871800"/>
                <a:ext cx="1210320" cy="696600"/>
              </a:xfrm>
              <a:prstGeom prst="flowChartInputOutpu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77" name=""/>
              <p:cNvSpPr/>
              <p:nvPr/>
            </p:nvSpPr>
            <p:spPr>
              <a:xfrm>
                <a:off x="403200" y="3972960"/>
                <a:ext cx="1209960" cy="696600"/>
              </a:xfrm>
              <a:prstGeom prst="flowChartInputOutpu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178" name=""/>
            <p:cNvSpPr/>
            <p:nvPr/>
          </p:nvSpPr>
          <p:spPr>
            <a:xfrm>
              <a:off x="454320" y="4061880"/>
              <a:ext cx="1157400" cy="45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CP Data Donor 2</a:t>
              </a:r>
              <a:endParaRPr b="0" lang="en-US" sz="1200" strike="noStrike" u="none">
                <a:solidFill>
                  <a:srgbClr val="000000"/>
                </a:solidFill>
                <a:effectLst/>
                <a:uFillTx/>
                <a:latin typeface="Times New Roman"/>
              </a:endParaRPr>
            </a:p>
          </p:txBody>
        </p:sp>
      </p:grpSp>
      <p:sp>
        <p:nvSpPr>
          <p:cNvPr id="179" name=""/>
          <p:cNvSpPr/>
          <p:nvPr/>
        </p:nvSpPr>
        <p:spPr>
          <a:xfrm>
            <a:off x="3071880" y="3035160"/>
            <a:ext cx="304560" cy="533520"/>
          </a:xfrm>
          <a:prstGeom prst="rightArrow">
            <a:avLst>
              <a:gd name="adj1" fmla="val 49407"/>
              <a:gd name="adj2" fmla="val 64060"/>
            </a:avLst>
          </a:prstGeom>
          <a:gradFill rotWithShape="0">
            <a:gsLst>
              <a:gs pos="0">
                <a:srgbClr val="454545"/>
              </a:gs>
              <a:gs pos="50000">
                <a:srgbClr val="969696"/>
              </a:gs>
              <a:gs pos="100000">
                <a:srgbClr val="454545"/>
              </a:gs>
            </a:gsLst>
            <a:lin ang="54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0" name=""/>
          <p:cNvSpPr/>
          <p:nvPr/>
        </p:nvSpPr>
        <p:spPr>
          <a:xfrm>
            <a:off x="3071880" y="4014720"/>
            <a:ext cx="304560" cy="533520"/>
          </a:xfrm>
          <a:prstGeom prst="rightArrow">
            <a:avLst>
              <a:gd name="adj1" fmla="val 49407"/>
              <a:gd name="adj2" fmla="val 64060"/>
            </a:avLst>
          </a:prstGeom>
          <a:gradFill rotWithShape="0">
            <a:gsLst>
              <a:gs pos="0">
                <a:srgbClr val="454545"/>
              </a:gs>
              <a:gs pos="50000">
                <a:srgbClr val="969696"/>
              </a:gs>
              <a:gs pos="100000">
                <a:srgbClr val="454545"/>
              </a:gs>
            </a:gsLst>
            <a:lin ang="54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1" name=""/>
          <p:cNvSpPr/>
          <p:nvPr/>
        </p:nvSpPr>
        <p:spPr>
          <a:xfrm>
            <a:off x="3071880" y="4919760"/>
            <a:ext cx="304560" cy="533160"/>
          </a:xfrm>
          <a:prstGeom prst="rightArrow">
            <a:avLst>
              <a:gd name="adj1" fmla="val 49407"/>
              <a:gd name="adj2" fmla="val 64060"/>
            </a:avLst>
          </a:prstGeom>
          <a:gradFill rotWithShape="0">
            <a:gsLst>
              <a:gs pos="0">
                <a:srgbClr val="454545"/>
              </a:gs>
              <a:gs pos="50000">
                <a:srgbClr val="969696"/>
              </a:gs>
              <a:gs pos="100000">
                <a:srgbClr val="454545"/>
              </a:gs>
            </a:gsLst>
            <a:lin ang="54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2" name=""/>
          <p:cNvSpPr/>
          <p:nvPr/>
        </p:nvSpPr>
        <p:spPr>
          <a:xfrm>
            <a:off x="447840" y="1434960"/>
            <a:ext cx="1676160" cy="1068840"/>
          </a:xfrm>
          <a:prstGeom prst="rect">
            <a:avLst/>
          </a:prstGeom>
          <a:noFill/>
          <a:ln w="0">
            <a:noFill/>
          </a:ln>
        </p:spPr>
        <p:style>
          <a:lnRef idx="0"/>
          <a:fillRef idx="0"/>
          <a:effectRef idx="0"/>
          <a:fontRef idx="minor"/>
        </p:style>
        <p:txBody>
          <a:bodyPr lIns="90000" rIns="90000" tIns="46800" bIns="46800" anchor="t">
            <a:spAutoFit/>
          </a:bodyPr>
          <a:p>
            <a:pPr marL="235080" indent="-235080">
              <a:lnSpc>
                <a:spcPct val="100000"/>
              </a:lnSpc>
              <a:spcBef>
                <a:spcPts val="100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Arial"/>
              </a:rPr>
              <a:t>Multiple sources of counterparty data...</a:t>
            </a:r>
            <a:endParaRPr b="0" lang="en-US" sz="1600" strike="noStrike" u="none">
              <a:solidFill>
                <a:srgbClr val="000000"/>
              </a:solidFill>
              <a:effectLst/>
              <a:uFillTx/>
              <a:latin typeface="Times New Roman"/>
            </a:endParaRPr>
          </a:p>
        </p:txBody>
      </p:sp>
      <p:sp>
        <p:nvSpPr>
          <p:cNvPr id="183" name=""/>
          <p:cNvSpPr/>
          <p:nvPr/>
        </p:nvSpPr>
        <p:spPr>
          <a:xfrm>
            <a:off x="2943360" y="1434960"/>
            <a:ext cx="2565360" cy="581400"/>
          </a:xfrm>
          <a:prstGeom prst="rect">
            <a:avLst/>
          </a:prstGeom>
          <a:noFill/>
          <a:ln w="0">
            <a:noFill/>
          </a:ln>
        </p:spPr>
        <p:style>
          <a:lnRef idx="0"/>
          <a:fillRef idx="0"/>
          <a:effectRef idx="0"/>
          <a:fontRef idx="minor"/>
        </p:style>
        <p:txBody>
          <a:bodyPr lIns="90000" rIns="90000" tIns="46800" bIns="46800" anchor="t">
            <a:spAutoFit/>
          </a:bodyPr>
          <a:p>
            <a:pPr marL="235080" indent="-235080">
              <a:lnSpc>
                <a:spcPct val="100000"/>
              </a:lnSpc>
              <a:spcBef>
                <a:spcPts val="100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t>
            </a:r>
            <a:r>
              <a:rPr b="1" i="1" lang="en-US" sz="1600" strike="noStrike" u="none">
                <a:solidFill>
                  <a:srgbClr val="000000"/>
                </a:solidFill>
                <a:effectLst/>
                <a:uFillTx/>
                <a:latin typeface="Arial"/>
              </a:rPr>
              <a:t>normalized</a:t>
            </a:r>
            <a:r>
              <a:rPr b="0" lang="en-US" sz="1600" strike="noStrike" u="none">
                <a:solidFill>
                  <a:srgbClr val="000000"/>
                </a:solidFill>
                <a:effectLst/>
                <a:uFillTx/>
                <a:latin typeface="Arial"/>
              </a:rPr>
              <a:t> and </a:t>
            </a:r>
            <a:r>
              <a:rPr b="1" i="1" lang="en-US" sz="1600" strike="noStrike" u="none">
                <a:solidFill>
                  <a:srgbClr val="000000"/>
                </a:solidFill>
                <a:effectLst/>
                <a:uFillTx/>
                <a:latin typeface="Arial"/>
              </a:rPr>
              <a:t>cleansed</a:t>
            </a:r>
            <a:r>
              <a:rPr b="0" lang="en-US" sz="1600" strike="noStrike" u="none">
                <a:solidFill>
                  <a:srgbClr val="000000"/>
                </a:solidFill>
                <a:effectLst/>
                <a:uFillTx/>
                <a:latin typeface="Arial"/>
              </a:rPr>
              <a:t> in the ASP...</a:t>
            </a:r>
            <a:endParaRPr b="0" lang="en-US" sz="1600" strike="noStrike" u="none">
              <a:solidFill>
                <a:srgbClr val="000000"/>
              </a:solidFill>
              <a:effectLst/>
              <a:uFillTx/>
              <a:latin typeface="Times New Roman"/>
            </a:endParaRPr>
          </a:p>
        </p:txBody>
      </p:sp>
      <p:sp>
        <p:nvSpPr>
          <p:cNvPr id="184" name=""/>
          <p:cNvSpPr/>
          <p:nvPr/>
        </p:nvSpPr>
        <p:spPr>
          <a:xfrm>
            <a:off x="5494320" y="1434960"/>
            <a:ext cx="3344760" cy="1312560"/>
          </a:xfrm>
          <a:prstGeom prst="rect">
            <a:avLst/>
          </a:prstGeom>
          <a:noFill/>
          <a:ln w="0">
            <a:noFill/>
          </a:ln>
        </p:spPr>
        <p:style>
          <a:lnRef idx="0"/>
          <a:fillRef idx="0"/>
          <a:effectRef idx="0"/>
          <a:fontRef idx="minor"/>
        </p:style>
        <p:txBody>
          <a:bodyPr lIns="90000" rIns="90000" tIns="46800" bIns="46800" anchor="t">
            <a:spAutoFit/>
          </a:bodyPr>
          <a:p>
            <a:pPr marL="235080" indent="-235080">
              <a:lnSpc>
                <a:spcPct val="100000"/>
              </a:lnSpc>
              <a:spcBef>
                <a:spcPts val="100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…allows subscribers to apply clean and </a:t>
            </a:r>
            <a:r>
              <a:rPr b="1" i="1" lang="en-US" sz="1600" strike="noStrike" u="none">
                <a:solidFill>
                  <a:srgbClr val="000000"/>
                </a:solidFill>
                <a:effectLst/>
                <a:uFillTx/>
                <a:latin typeface="Arial"/>
              </a:rPr>
              <a:t>consistent counterparty static and hierarchy data </a:t>
            </a:r>
            <a:r>
              <a:rPr b="0" lang="en-US" sz="1600" strike="noStrike" u="none">
                <a:solidFill>
                  <a:srgbClr val="000000"/>
                </a:solidFill>
                <a:effectLst/>
                <a:uFillTx/>
                <a:latin typeface="Arial"/>
              </a:rPr>
              <a:t>for analytical and data management uses</a:t>
            </a:r>
            <a:endParaRPr b="0" lang="en-US" sz="1600" strike="noStrike" u="none">
              <a:solidFill>
                <a:srgbClr val="000000"/>
              </a:solidFill>
              <a:effectLst/>
              <a:uFillTx/>
              <a:latin typeface="Times New Roman"/>
            </a:endParaRPr>
          </a:p>
        </p:txBody>
      </p:sp>
      <p:grpSp>
        <p:nvGrpSpPr>
          <p:cNvPr id="185" name=""/>
          <p:cNvGrpSpPr/>
          <p:nvPr/>
        </p:nvGrpSpPr>
        <p:grpSpPr>
          <a:xfrm>
            <a:off x="403200" y="2889360"/>
            <a:ext cx="1319760" cy="797760"/>
            <a:chOff x="403200" y="2889360"/>
            <a:chExt cx="1319760" cy="797760"/>
          </a:xfrm>
        </p:grpSpPr>
        <p:grpSp>
          <p:nvGrpSpPr>
            <p:cNvPr id="186" name=""/>
            <p:cNvGrpSpPr/>
            <p:nvPr/>
          </p:nvGrpSpPr>
          <p:grpSpPr>
            <a:xfrm>
              <a:off x="403200" y="2889360"/>
              <a:ext cx="1319760" cy="797760"/>
              <a:chOff x="403200" y="2889360"/>
              <a:chExt cx="1319760" cy="797760"/>
            </a:xfrm>
          </p:grpSpPr>
          <p:sp>
            <p:nvSpPr>
              <p:cNvPr id="187" name=""/>
              <p:cNvSpPr/>
              <p:nvPr/>
            </p:nvSpPr>
            <p:spPr>
              <a:xfrm>
                <a:off x="512640" y="2889360"/>
                <a:ext cx="1210320" cy="696600"/>
              </a:xfrm>
              <a:prstGeom prst="flowChartInputOutpu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8" name=""/>
              <p:cNvSpPr/>
              <p:nvPr/>
            </p:nvSpPr>
            <p:spPr>
              <a:xfrm>
                <a:off x="403200" y="2990520"/>
                <a:ext cx="1209960" cy="696600"/>
              </a:xfrm>
              <a:prstGeom prst="flowChartInputOutpu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189" name=""/>
            <p:cNvSpPr/>
            <p:nvPr/>
          </p:nvSpPr>
          <p:spPr>
            <a:xfrm>
              <a:off x="454320" y="3079440"/>
              <a:ext cx="1157400" cy="45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CP Data Donor 1</a:t>
              </a:r>
              <a:endParaRPr b="0" lang="en-US" sz="1200" strike="noStrike" u="none">
                <a:solidFill>
                  <a:srgbClr val="000000"/>
                </a:solidFill>
                <a:effectLst/>
                <a:uFillTx/>
                <a:latin typeface="Times New Roman"/>
              </a:endParaRPr>
            </a:p>
          </p:txBody>
        </p:sp>
      </p:grpSp>
      <p:grpSp>
        <p:nvGrpSpPr>
          <p:cNvPr id="190" name=""/>
          <p:cNvGrpSpPr/>
          <p:nvPr/>
        </p:nvGrpSpPr>
        <p:grpSpPr>
          <a:xfrm>
            <a:off x="403200" y="4827600"/>
            <a:ext cx="1319760" cy="797760"/>
            <a:chOff x="403200" y="4827600"/>
            <a:chExt cx="1319760" cy="797760"/>
          </a:xfrm>
        </p:grpSpPr>
        <p:grpSp>
          <p:nvGrpSpPr>
            <p:cNvPr id="191" name=""/>
            <p:cNvGrpSpPr/>
            <p:nvPr/>
          </p:nvGrpSpPr>
          <p:grpSpPr>
            <a:xfrm>
              <a:off x="403200" y="4827600"/>
              <a:ext cx="1319760" cy="797760"/>
              <a:chOff x="403200" y="4827600"/>
              <a:chExt cx="1319760" cy="797760"/>
            </a:xfrm>
          </p:grpSpPr>
          <p:sp>
            <p:nvSpPr>
              <p:cNvPr id="192" name=""/>
              <p:cNvSpPr/>
              <p:nvPr/>
            </p:nvSpPr>
            <p:spPr>
              <a:xfrm>
                <a:off x="512640" y="4827600"/>
                <a:ext cx="1210320" cy="696600"/>
              </a:xfrm>
              <a:prstGeom prst="flowChartInputOutpu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93" name=""/>
              <p:cNvSpPr/>
              <p:nvPr/>
            </p:nvSpPr>
            <p:spPr>
              <a:xfrm>
                <a:off x="403200" y="4928760"/>
                <a:ext cx="1209960" cy="696600"/>
              </a:xfrm>
              <a:prstGeom prst="flowChartInputOutpu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194" name=""/>
            <p:cNvSpPr/>
            <p:nvPr/>
          </p:nvSpPr>
          <p:spPr>
            <a:xfrm>
              <a:off x="454320" y="5017680"/>
              <a:ext cx="1157400" cy="45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CP Data Donor 3</a:t>
              </a:r>
              <a:endParaRPr b="0" lang="en-US" sz="1200" strike="noStrike" u="none">
                <a:solidFill>
                  <a:srgbClr val="000000"/>
                </a:solidFill>
                <a:effectLst/>
                <a:uFillTx/>
                <a:latin typeface="Times New Roman"/>
              </a:endParaRPr>
            </a:p>
          </p:txBody>
        </p:sp>
      </p:grpSp>
      <p:sp>
        <p:nvSpPr>
          <p:cNvPr id="195" name=""/>
          <p:cNvSpPr/>
          <p:nvPr/>
        </p:nvSpPr>
        <p:spPr>
          <a:xfrm>
            <a:off x="5353200" y="4043520"/>
            <a:ext cx="304560" cy="533160"/>
          </a:xfrm>
          <a:prstGeom prst="rightArrow">
            <a:avLst>
              <a:gd name="adj1" fmla="val 49407"/>
              <a:gd name="adj2" fmla="val 64060"/>
            </a:avLst>
          </a:prstGeom>
          <a:gradFill rotWithShape="0">
            <a:gsLst>
              <a:gs pos="0">
                <a:srgbClr val="454545"/>
              </a:gs>
              <a:gs pos="50000">
                <a:srgbClr val="969696"/>
              </a:gs>
              <a:gs pos="100000">
                <a:srgbClr val="454545"/>
              </a:gs>
            </a:gsLst>
            <a:lin ang="54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96" name=""/>
          <p:cNvSpPr/>
          <p:nvPr/>
        </p:nvSpPr>
        <p:spPr>
          <a:xfrm>
            <a:off x="6159600" y="3043080"/>
            <a:ext cx="533160" cy="2286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CP A</a:t>
            </a:r>
            <a:endParaRPr b="0" lang="en-US" sz="1200" strike="noStrike" u="none">
              <a:solidFill>
                <a:srgbClr val="000000"/>
              </a:solidFill>
              <a:effectLst/>
              <a:uFillTx/>
              <a:latin typeface="Times New Roman"/>
            </a:endParaRPr>
          </a:p>
        </p:txBody>
      </p:sp>
      <p:sp>
        <p:nvSpPr>
          <p:cNvPr id="197" name=""/>
          <p:cNvSpPr/>
          <p:nvPr/>
        </p:nvSpPr>
        <p:spPr>
          <a:xfrm>
            <a:off x="6680160" y="3435480"/>
            <a:ext cx="685800" cy="2286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Sub. A1</a:t>
            </a:r>
            <a:endParaRPr b="0" lang="en-US" sz="1200" strike="noStrike" u="none">
              <a:solidFill>
                <a:srgbClr val="000000"/>
              </a:solidFill>
              <a:effectLst/>
              <a:uFillTx/>
              <a:latin typeface="Times New Roman"/>
            </a:endParaRPr>
          </a:p>
        </p:txBody>
      </p:sp>
      <p:sp>
        <p:nvSpPr>
          <p:cNvPr id="198" name=""/>
          <p:cNvSpPr/>
          <p:nvPr/>
        </p:nvSpPr>
        <p:spPr>
          <a:xfrm>
            <a:off x="6680160" y="4068720"/>
            <a:ext cx="685800" cy="2286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Sub. A2</a:t>
            </a:r>
            <a:endParaRPr b="0" lang="en-US" sz="1200" strike="noStrike" u="none">
              <a:solidFill>
                <a:srgbClr val="000000"/>
              </a:solidFill>
              <a:effectLst/>
              <a:uFillTx/>
              <a:latin typeface="Times New Roman"/>
            </a:endParaRPr>
          </a:p>
        </p:txBody>
      </p:sp>
      <p:sp>
        <p:nvSpPr>
          <p:cNvPr id="199" name=""/>
          <p:cNvSpPr/>
          <p:nvPr/>
        </p:nvSpPr>
        <p:spPr>
          <a:xfrm>
            <a:off x="7213680" y="4421160"/>
            <a:ext cx="838080" cy="2286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Sub. A2a</a:t>
            </a:r>
            <a:endParaRPr b="0" lang="en-US" sz="1200" strike="noStrike" u="none">
              <a:solidFill>
                <a:srgbClr val="000000"/>
              </a:solidFill>
              <a:effectLst/>
              <a:uFillTx/>
              <a:latin typeface="Times New Roman"/>
            </a:endParaRPr>
          </a:p>
        </p:txBody>
      </p:sp>
      <p:cxnSp>
        <p:nvCxnSpPr>
          <p:cNvPr id="200" name=""/>
          <p:cNvCxnSpPr>
            <a:stCxn id="196" idx="2"/>
            <a:endCxn id="197" idx="1"/>
          </p:cNvCxnSpPr>
          <p:nvPr/>
        </p:nvCxnSpPr>
        <p:spPr>
          <a:xfrm flipH="1" rot="16200000">
            <a:off x="6413400" y="3283560"/>
            <a:ext cx="278280" cy="254520"/>
          </a:xfrm>
          <a:prstGeom prst="bentConnector2">
            <a:avLst/>
          </a:prstGeom>
          <a:ln w="9360">
            <a:solidFill>
              <a:srgbClr val="000000"/>
            </a:solidFill>
            <a:miter/>
            <a:tailEnd len="med" type="triangle" w="med"/>
          </a:ln>
        </p:spPr>
      </p:cxnSp>
      <p:cxnSp>
        <p:nvCxnSpPr>
          <p:cNvPr id="201" name=""/>
          <p:cNvCxnSpPr>
            <a:stCxn id="196" idx="2"/>
            <a:endCxn id="198" idx="1"/>
          </p:cNvCxnSpPr>
          <p:nvPr/>
        </p:nvCxnSpPr>
        <p:spPr>
          <a:xfrm flipH="1" rot="16200000">
            <a:off x="6096600" y="3600360"/>
            <a:ext cx="912240" cy="254520"/>
          </a:xfrm>
          <a:prstGeom prst="bentConnector2">
            <a:avLst/>
          </a:prstGeom>
          <a:ln w="9360">
            <a:solidFill>
              <a:srgbClr val="000000"/>
            </a:solidFill>
            <a:miter/>
            <a:tailEnd len="med" type="triangle" w="med"/>
          </a:ln>
        </p:spPr>
      </p:cxnSp>
      <p:cxnSp>
        <p:nvCxnSpPr>
          <p:cNvPr id="202" name=""/>
          <p:cNvCxnSpPr>
            <a:stCxn id="198" idx="2"/>
            <a:endCxn id="199" idx="1"/>
          </p:cNvCxnSpPr>
          <p:nvPr/>
        </p:nvCxnSpPr>
        <p:spPr>
          <a:xfrm flipH="1" rot="16200000">
            <a:off x="6998400" y="4321080"/>
            <a:ext cx="239040" cy="191160"/>
          </a:xfrm>
          <a:prstGeom prst="bentConnector2">
            <a:avLst/>
          </a:prstGeom>
          <a:ln w="9360">
            <a:solidFill>
              <a:srgbClr val="000000"/>
            </a:solidFill>
            <a:miter/>
            <a:tailEnd len="med" type="triangle" w="med"/>
          </a:ln>
        </p:spPr>
      </p:cxnSp>
      <p:sp>
        <p:nvSpPr>
          <p:cNvPr id="203" name=""/>
          <p:cNvSpPr/>
          <p:nvPr/>
        </p:nvSpPr>
        <p:spPr>
          <a:xfrm>
            <a:off x="6173640" y="5104800"/>
            <a:ext cx="2254680" cy="956880"/>
          </a:xfrm>
          <a:prstGeom prst="rect">
            <a:avLst/>
          </a:prstGeom>
          <a:noFill/>
          <a:ln w="12600">
            <a:solidFill>
              <a:srgbClr val="000000"/>
            </a:solidFill>
            <a:miter/>
          </a:ln>
        </p:spPr>
        <p:style>
          <a:lnRef idx="0"/>
          <a:fillRef idx="0"/>
          <a:effectRef idx="0"/>
          <a:fontRef idx="minor"/>
        </p:style>
        <p:txBody>
          <a:bodyPr wrap="none" lIns="90000" rIns="90000" tIns="46800" bIns="46800" anchor="ctr">
            <a:spAutoFit/>
          </a:bodyPr>
          <a:p>
            <a:pPr>
              <a:lnSpc>
                <a:spcPct val="100000"/>
              </a:lnSpc>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Exposure reporting</a:t>
            </a:r>
            <a:endParaRPr b="0" lang="en-US" sz="1400" strike="noStrike" u="none">
              <a:solidFill>
                <a:srgbClr val="000000"/>
              </a:solidFill>
              <a:effectLst/>
              <a:uFillTx/>
              <a:latin typeface="Times New Roman"/>
            </a:endParaRPr>
          </a:p>
          <a:p>
            <a:pPr>
              <a:lnSpc>
                <a:spcPct val="100000"/>
              </a:lnSpc>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Credit data management</a:t>
            </a:r>
            <a:endParaRPr b="0" lang="en-US" sz="1400" strike="noStrike" u="none">
              <a:solidFill>
                <a:srgbClr val="000000"/>
              </a:solidFill>
              <a:effectLst/>
              <a:uFillTx/>
              <a:latin typeface="Times New Roman"/>
            </a:endParaRPr>
          </a:p>
          <a:p>
            <a:pPr>
              <a:lnSpc>
                <a:spcPct val="100000"/>
              </a:lnSpc>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Account opening</a:t>
            </a:r>
            <a:endParaRPr b="0" lang="en-US" sz="1400" strike="noStrike" u="none">
              <a:solidFill>
                <a:srgbClr val="000000"/>
              </a:solidFill>
              <a:effectLst/>
              <a:uFillTx/>
              <a:latin typeface="Times New Roman"/>
            </a:endParaRPr>
          </a:p>
        </p:txBody>
      </p:sp>
      <p:sp>
        <p:nvSpPr>
          <p:cNvPr id="204" name=""/>
          <p:cNvSpPr/>
          <p:nvPr/>
        </p:nvSpPr>
        <p:spPr>
          <a:xfrm>
            <a:off x="7227720" y="3730680"/>
            <a:ext cx="838440" cy="2286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Sub. A1a</a:t>
            </a:r>
            <a:endParaRPr b="0" lang="en-US" sz="1200" strike="noStrike" u="none">
              <a:solidFill>
                <a:srgbClr val="000000"/>
              </a:solidFill>
              <a:effectLst/>
              <a:uFillTx/>
              <a:latin typeface="Times New Roman"/>
            </a:endParaRPr>
          </a:p>
        </p:txBody>
      </p:sp>
      <p:cxnSp>
        <p:nvCxnSpPr>
          <p:cNvPr id="205" name=""/>
          <p:cNvCxnSpPr>
            <a:endCxn id="204" idx="1"/>
          </p:cNvCxnSpPr>
          <p:nvPr/>
        </p:nvCxnSpPr>
        <p:spPr>
          <a:xfrm flipH="1" rot="16200000">
            <a:off x="7026840" y="3644640"/>
            <a:ext cx="168840" cy="232200"/>
          </a:xfrm>
          <a:prstGeom prst="bentConnector2">
            <a:avLst/>
          </a:prstGeom>
          <a:ln w="9360">
            <a:solidFill>
              <a:srgbClr val="000000"/>
            </a:solidFill>
            <a:miter/>
            <a:tailEnd len="med" type="triangle" w="med"/>
          </a:ln>
        </p:spPr>
      </p:cxnSp>
      <p:cxnSp>
        <p:nvCxnSpPr>
          <p:cNvPr id="206" name=""/>
          <p:cNvCxnSpPr>
            <a:stCxn id="207" idx="2"/>
            <a:endCxn id="208" idx="1"/>
          </p:cNvCxnSpPr>
          <p:nvPr/>
        </p:nvCxnSpPr>
        <p:spPr>
          <a:xfrm flipH="1" rot="16200000">
            <a:off x="2027160" y="2977200"/>
            <a:ext cx="126000" cy="105480"/>
          </a:xfrm>
          <a:prstGeom prst="bentConnector2">
            <a:avLst/>
          </a:prstGeom>
          <a:ln w="9360">
            <a:solidFill>
              <a:srgbClr val="000000"/>
            </a:solidFill>
            <a:miter/>
            <a:tailEnd len="med" type="triangle" w="med"/>
          </a:ln>
        </p:spPr>
      </p:cxnSp>
      <p:cxnSp>
        <p:nvCxnSpPr>
          <p:cNvPr id="209" name=""/>
          <p:cNvCxnSpPr>
            <a:stCxn id="207" idx="2"/>
            <a:endCxn id="210" idx="1"/>
          </p:cNvCxnSpPr>
          <p:nvPr/>
        </p:nvCxnSpPr>
        <p:spPr>
          <a:xfrm flipH="1" rot="16200000">
            <a:off x="1884960" y="3119040"/>
            <a:ext cx="410040" cy="105480"/>
          </a:xfrm>
          <a:prstGeom prst="bentConnector2">
            <a:avLst/>
          </a:prstGeom>
          <a:ln w="9360">
            <a:solidFill>
              <a:srgbClr val="000000"/>
            </a:solidFill>
            <a:miter/>
            <a:tailEnd len="med" type="triangle" w="med"/>
          </a:ln>
        </p:spPr>
      </p:cxnSp>
      <p:cxnSp>
        <p:nvCxnSpPr>
          <p:cNvPr id="211" name=""/>
          <p:cNvCxnSpPr>
            <a:stCxn id="210" idx="2"/>
            <a:endCxn id="212" idx="1"/>
          </p:cNvCxnSpPr>
          <p:nvPr/>
        </p:nvCxnSpPr>
        <p:spPr>
          <a:xfrm flipH="1" rot="16200000">
            <a:off x="2346120" y="3424680"/>
            <a:ext cx="108360" cy="113400"/>
          </a:xfrm>
          <a:prstGeom prst="bentConnector2">
            <a:avLst/>
          </a:prstGeom>
          <a:ln w="9360">
            <a:solidFill>
              <a:srgbClr val="000000"/>
            </a:solidFill>
            <a:miter/>
            <a:tailEnd len="med" type="triangle" w="med"/>
          </a:ln>
        </p:spPr>
      </p:cxnSp>
      <p:sp>
        <p:nvSpPr>
          <p:cNvPr id="207" name=""/>
          <p:cNvSpPr/>
          <p:nvPr/>
        </p:nvSpPr>
        <p:spPr>
          <a:xfrm>
            <a:off x="1835280" y="2863800"/>
            <a:ext cx="404640" cy="103320"/>
          </a:xfrm>
          <a:prstGeom prst="rect">
            <a:avLst/>
          </a:prstGeom>
          <a:solidFill>
            <a:srgbClr val="0000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08" name=""/>
          <p:cNvSpPr/>
          <p:nvPr/>
        </p:nvSpPr>
        <p:spPr>
          <a:xfrm>
            <a:off x="2143080" y="3040200"/>
            <a:ext cx="403200" cy="102960"/>
          </a:xfrm>
          <a:prstGeom prst="rect">
            <a:avLst/>
          </a:prstGeom>
          <a:solidFill>
            <a:srgbClr val="0000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10" name=""/>
          <p:cNvSpPr/>
          <p:nvPr/>
        </p:nvSpPr>
        <p:spPr>
          <a:xfrm>
            <a:off x="2143080" y="3324240"/>
            <a:ext cx="403200" cy="103320"/>
          </a:xfrm>
          <a:prstGeom prst="rect">
            <a:avLst/>
          </a:prstGeom>
          <a:solidFill>
            <a:srgbClr val="0000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12" name=""/>
          <p:cNvSpPr/>
          <p:nvPr/>
        </p:nvSpPr>
        <p:spPr>
          <a:xfrm>
            <a:off x="2457360" y="3483000"/>
            <a:ext cx="405000" cy="103320"/>
          </a:xfrm>
          <a:prstGeom prst="rect">
            <a:avLst/>
          </a:prstGeom>
          <a:solidFill>
            <a:srgbClr val="0000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13" name=""/>
          <p:cNvSpPr/>
          <p:nvPr/>
        </p:nvSpPr>
        <p:spPr>
          <a:xfrm>
            <a:off x="2465280" y="3186000"/>
            <a:ext cx="405000" cy="103320"/>
          </a:xfrm>
          <a:prstGeom prst="rect">
            <a:avLst/>
          </a:prstGeom>
          <a:solidFill>
            <a:srgbClr val="0000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cxnSp>
        <p:nvCxnSpPr>
          <p:cNvPr id="214" name=""/>
          <p:cNvCxnSpPr>
            <a:stCxn id="208" idx="2"/>
            <a:endCxn id="213" idx="1"/>
          </p:cNvCxnSpPr>
          <p:nvPr/>
        </p:nvCxnSpPr>
        <p:spPr>
          <a:xfrm flipH="1" rot="16200000">
            <a:off x="2356200" y="3130200"/>
            <a:ext cx="96120" cy="121320"/>
          </a:xfrm>
          <a:prstGeom prst="bentConnector2">
            <a:avLst/>
          </a:prstGeom>
          <a:ln w="9360">
            <a:solidFill>
              <a:srgbClr val="000000"/>
            </a:solidFill>
            <a:miter/>
            <a:tailEnd len="med" type="triangle" w="med"/>
          </a:ln>
        </p:spPr>
      </p:cxnSp>
      <p:sp>
        <p:nvSpPr>
          <p:cNvPr id="215" name=""/>
          <p:cNvSpPr/>
          <p:nvPr/>
        </p:nvSpPr>
        <p:spPr>
          <a:xfrm>
            <a:off x="1822320" y="3898800"/>
            <a:ext cx="405000" cy="103320"/>
          </a:xfrm>
          <a:prstGeom prst="rect">
            <a:avLst/>
          </a:prstGeom>
          <a:solidFill>
            <a:srgbClr val="0000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16" name=""/>
          <p:cNvSpPr/>
          <p:nvPr/>
        </p:nvSpPr>
        <p:spPr>
          <a:xfrm>
            <a:off x="1822320" y="4051440"/>
            <a:ext cx="405000" cy="102960"/>
          </a:xfrm>
          <a:prstGeom prst="rect">
            <a:avLst/>
          </a:prstGeom>
          <a:solidFill>
            <a:srgbClr val="0000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17" name=""/>
          <p:cNvSpPr/>
          <p:nvPr/>
        </p:nvSpPr>
        <p:spPr>
          <a:xfrm>
            <a:off x="1822320" y="4203720"/>
            <a:ext cx="405000" cy="103320"/>
          </a:xfrm>
          <a:prstGeom prst="rect">
            <a:avLst/>
          </a:prstGeom>
          <a:solidFill>
            <a:srgbClr val="0000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18" name=""/>
          <p:cNvSpPr/>
          <p:nvPr/>
        </p:nvSpPr>
        <p:spPr>
          <a:xfrm>
            <a:off x="1822320" y="4356000"/>
            <a:ext cx="405000" cy="103320"/>
          </a:xfrm>
          <a:prstGeom prst="rect">
            <a:avLst/>
          </a:prstGeom>
          <a:solidFill>
            <a:srgbClr val="0000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19" name=""/>
          <p:cNvSpPr/>
          <p:nvPr/>
        </p:nvSpPr>
        <p:spPr>
          <a:xfrm>
            <a:off x="1822320" y="4508640"/>
            <a:ext cx="405000" cy="102960"/>
          </a:xfrm>
          <a:prstGeom prst="rect">
            <a:avLst/>
          </a:prstGeom>
          <a:solidFill>
            <a:srgbClr val="0000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pSp>
        <p:nvGrpSpPr>
          <p:cNvPr id="220" name=""/>
          <p:cNvGrpSpPr/>
          <p:nvPr/>
        </p:nvGrpSpPr>
        <p:grpSpPr>
          <a:xfrm>
            <a:off x="1832040" y="4896000"/>
            <a:ext cx="934920" cy="269640"/>
            <a:chOff x="1832040" y="4896000"/>
            <a:chExt cx="934920" cy="269640"/>
          </a:xfrm>
        </p:grpSpPr>
        <p:sp>
          <p:nvSpPr>
            <p:cNvPr id="221" name=""/>
            <p:cNvSpPr/>
            <p:nvPr/>
          </p:nvSpPr>
          <p:spPr>
            <a:xfrm>
              <a:off x="1989000" y="4941720"/>
              <a:ext cx="64800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2" name=""/>
            <p:cNvSpPr/>
            <p:nvPr/>
          </p:nvSpPr>
          <p:spPr>
            <a:xfrm>
              <a:off x="1836720" y="4896000"/>
              <a:ext cx="239760" cy="88920"/>
            </a:xfrm>
            <a:prstGeom prst="rect">
              <a:avLst/>
            </a:prstGeom>
            <a:solidFill>
              <a:srgbClr val="000000"/>
            </a:solidFill>
            <a:ln w="9360">
              <a:solidFill>
                <a:srgbClr val="000000"/>
              </a:solidFill>
              <a:miter/>
            </a:ln>
          </p:spPr>
          <p:style>
            <a:lnRef idx="0"/>
            <a:fillRef idx="0"/>
            <a:effectRef idx="0"/>
            <a:fontRef idx="minor"/>
          </p:style>
          <p:txBody>
            <a:bodyPr wrap="none" lIns="90000" rIns="90000" tIns="42120" bIns="421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23" name=""/>
            <p:cNvSpPr/>
            <p:nvPr/>
          </p:nvSpPr>
          <p:spPr>
            <a:xfrm>
              <a:off x="2168640" y="4896000"/>
              <a:ext cx="239760" cy="88920"/>
            </a:xfrm>
            <a:prstGeom prst="rect">
              <a:avLst/>
            </a:prstGeom>
            <a:solidFill>
              <a:srgbClr val="000000"/>
            </a:solidFill>
            <a:ln w="9360">
              <a:solidFill>
                <a:srgbClr val="000000"/>
              </a:solidFill>
              <a:miter/>
            </a:ln>
          </p:spPr>
          <p:style>
            <a:lnRef idx="0"/>
            <a:fillRef idx="0"/>
            <a:effectRef idx="0"/>
            <a:fontRef idx="minor"/>
          </p:style>
          <p:txBody>
            <a:bodyPr wrap="none" lIns="90000" rIns="90000" tIns="42120" bIns="421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24" name=""/>
            <p:cNvSpPr/>
            <p:nvPr/>
          </p:nvSpPr>
          <p:spPr>
            <a:xfrm>
              <a:off x="2527200" y="4896000"/>
              <a:ext cx="239760" cy="88920"/>
            </a:xfrm>
            <a:prstGeom prst="rect">
              <a:avLst/>
            </a:prstGeom>
            <a:solidFill>
              <a:srgbClr val="000000"/>
            </a:solidFill>
            <a:ln w="9360">
              <a:solidFill>
                <a:srgbClr val="000000"/>
              </a:solidFill>
              <a:miter/>
            </a:ln>
          </p:spPr>
          <p:style>
            <a:lnRef idx="0"/>
            <a:fillRef idx="0"/>
            <a:effectRef idx="0"/>
            <a:fontRef idx="minor"/>
          </p:style>
          <p:txBody>
            <a:bodyPr wrap="none" lIns="90000" rIns="90000" tIns="42120" bIns="421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25" name=""/>
            <p:cNvSpPr/>
            <p:nvPr/>
          </p:nvSpPr>
          <p:spPr>
            <a:xfrm>
              <a:off x="1984320" y="5122800"/>
              <a:ext cx="64764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6" name=""/>
            <p:cNvSpPr/>
            <p:nvPr/>
          </p:nvSpPr>
          <p:spPr>
            <a:xfrm>
              <a:off x="1832040" y="5076720"/>
              <a:ext cx="239760" cy="88920"/>
            </a:xfrm>
            <a:prstGeom prst="rect">
              <a:avLst/>
            </a:prstGeom>
            <a:solidFill>
              <a:srgbClr val="000000"/>
            </a:solidFill>
            <a:ln w="9360">
              <a:solidFill>
                <a:srgbClr val="000000"/>
              </a:solidFill>
              <a:miter/>
            </a:ln>
          </p:spPr>
          <p:style>
            <a:lnRef idx="0"/>
            <a:fillRef idx="0"/>
            <a:effectRef idx="0"/>
            <a:fontRef idx="minor"/>
          </p:style>
          <p:txBody>
            <a:bodyPr wrap="none" lIns="90000" rIns="90000" tIns="42120" bIns="421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27" name=""/>
            <p:cNvSpPr/>
            <p:nvPr/>
          </p:nvSpPr>
          <p:spPr>
            <a:xfrm>
              <a:off x="2163600" y="5076720"/>
              <a:ext cx="239760" cy="88920"/>
            </a:xfrm>
            <a:prstGeom prst="rect">
              <a:avLst/>
            </a:prstGeom>
            <a:solidFill>
              <a:srgbClr val="000000"/>
            </a:solidFill>
            <a:ln w="9360">
              <a:solidFill>
                <a:srgbClr val="000000"/>
              </a:solidFill>
              <a:miter/>
            </a:ln>
          </p:spPr>
          <p:style>
            <a:lnRef idx="0"/>
            <a:fillRef idx="0"/>
            <a:effectRef idx="0"/>
            <a:fontRef idx="minor"/>
          </p:style>
          <p:txBody>
            <a:bodyPr wrap="none" lIns="90000" rIns="90000" tIns="42120" bIns="421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28" name=""/>
            <p:cNvSpPr/>
            <p:nvPr/>
          </p:nvSpPr>
          <p:spPr>
            <a:xfrm>
              <a:off x="2522520" y="5076720"/>
              <a:ext cx="239760" cy="88920"/>
            </a:xfrm>
            <a:prstGeom prst="rect">
              <a:avLst/>
            </a:prstGeom>
            <a:solidFill>
              <a:srgbClr val="000000"/>
            </a:solidFill>
            <a:ln w="9360">
              <a:solidFill>
                <a:srgbClr val="000000"/>
              </a:solidFill>
              <a:miter/>
            </a:ln>
          </p:spPr>
          <p:style>
            <a:lnRef idx="0"/>
            <a:fillRef idx="0"/>
            <a:effectRef idx="0"/>
            <a:fontRef idx="minor"/>
          </p:style>
          <p:txBody>
            <a:bodyPr wrap="none" lIns="90000" rIns="90000" tIns="42120" bIns="421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pSp>
      <p:grpSp>
        <p:nvGrpSpPr>
          <p:cNvPr id="229" name=""/>
          <p:cNvGrpSpPr/>
          <p:nvPr/>
        </p:nvGrpSpPr>
        <p:grpSpPr>
          <a:xfrm>
            <a:off x="1827360" y="5248440"/>
            <a:ext cx="934920" cy="269640"/>
            <a:chOff x="1827360" y="5248440"/>
            <a:chExt cx="934920" cy="269640"/>
          </a:xfrm>
        </p:grpSpPr>
        <p:sp>
          <p:nvSpPr>
            <p:cNvPr id="230" name=""/>
            <p:cNvSpPr/>
            <p:nvPr/>
          </p:nvSpPr>
          <p:spPr>
            <a:xfrm>
              <a:off x="1984320" y="5294160"/>
              <a:ext cx="64800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31" name=""/>
            <p:cNvSpPr/>
            <p:nvPr/>
          </p:nvSpPr>
          <p:spPr>
            <a:xfrm>
              <a:off x="1832040" y="5248440"/>
              <a:ext cx="239760" cy="88920"/>
            </a:xfrm>
            <a:prstGeom prst="rect">
              <a:avLst/>
            </a:prstGeom>
            <a:solidFill>
              <a:srgbClr val="000000"/>
            </a:solidFill>
            <a:ln w="9360">
              <a:solidFill>
                <a:srgbClr val="000000"/>
              </a:solidFill>
              <a:miter/>
            </a:ln>
          </p:spPr>
          <p:style>
            <a:lnRef idx="0"/>
            <a:fillRef idx="0"/>
            <a:effectRef idx="0"/>
            <a:fontRef idx="minor"/>
          </p:style>
          <p:txBody>
            <a:bodyPr wrap="none" lIns="90000" rIns="90000" tIns="42120" bIns="421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32" name=""/>
            <p:cNvSpPr/>
            <p:nvPr/>
          </p:nvSpPr>
          <p:spPr>
            <a:xfrm>
              <a:off x="2163960" y="5248440"/>
              <a:ext cx="239760" cy="88920"/>
            </a:xfrm>
            <a:prstGeom prst="rect">
              <a:avLst/>
            </a:prstGeom>
            <a:solidFill>
              <a:srgbClr val="000000"/>
            </a:solidFill>
            <a:ln w="9360">
              <a:solidFill>
                <a:srgbClr val="000000"/>
              </a:solidFill>
              <a:miter/>
            </a:ln>
          </p:spPr>
          <p:style>
            <a:lnRef idx="0"/>
            <a:fillRef idx="0"/>
            <a:effectRef idx="0"/>
            <a:fontRef idx="minor"/>
          </p:style>
          <p:txBody>
            <a:bodyPr wrap="none" lIns="90000" rIns="90000" tIns="42120" bIns="421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33" name=""/>
            <p:cNvSpPr/>
            <p:nvPr/>
          </p:nvSpPr>
          <p:spPr>
            <a:xfrm>
              <a:off x="2522520" y="5248440"/>
              <a:ext cx="239760" cy="88920"/>
            </a:xfrm>
            <a:prstGeom prst="rect">
              <a:avLst/>
            </a:prstGeom>
            <a:solidFill>
              <a:srgbClr val="000000"/>
            </a:solidFill>
            <a:ln w="9360">
              <a:solidFill>
                <a:srgbClr val="000000"/>
              </a:solidFill>
              <a:miter/>
            </a:ln>
          </p:spPr>
          <p:style>
            <a:lnRef idx="0"/>
            <a:fillRef idx="0"/>
            <a:effectRef idx="0"/>
            <a:fontRef idx="minor"/>
          </p:style>
          <p:txBody>
            <a:bodyPr wrap="none" lIns="90000" rIns="90000" tIns="42120" bIns="421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34" name=""/>
            <p:cNvSpPr/>
            <p:nvPr/>
          </p:nvSpPr>
          <p:spPr>
            <a:xfrm>
              <a:off x="1979640" y="5475240"/>
              <a:ext cx="64764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35" name=""/>
            <p:cNvSpPr/>
            <p:nvPr/>
          </p:nvSpPr>
          <p:spPr>
            <a:xfrm>
              <a:off x="1827360" y="5429160"/>
              <a:ext cx="239760" cy="88920"/>
            </a:xfrm>
            <a:prstGeom prst="rect">
              <a:avLst/>
            </a:prstGeom>
            <a:solidFill>
              <a:srgbClr val="000000"/>
            </a:solidFill>
            <a:ln w="9360">
              <a:solidFill>
                <a:srgbClr val="000000"/>
              </a:solidFill>
              <a:miter/>
            </a:ln>
          </p:spPr>
          <p:style>
            <a:lnRef idx="0"/>
            <a:fillRef idx="0"/>
            <a:effectRef idx="0"/>
            <a:fontRef idx="minor"/>
          </p:style>
          <p:txBody>
            <a:bodyPr wrap="none" lIns="90000" rIns="90000" tIns="42120" bIns="421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36" name=""/>
            <p:cNvSpPr/>
            <p:nvPr/>
          </p:nvSpPr>
          <p:spPr>
            <a:xfrm>
              <a:off x="2158920" y="5429160"/>
              <a:ext cx="239760" cy="88920"/>
            </a:xfrm>
            <a:prstGeom prst="rect">
              <a:avLst/>
            </a:prstGeom>
            <a:solidFill>
              <a:srgbClr val="000000"/>
            </a:solidFill>
            <a:ln w="9360">
              <a:solidFill>
                <a:srgbClr val="000000"/>
              </a:solidFill>
              <a:miter/>
            </a:ln>
          </p:spPr>
          <p:style>
            <a:lnRef idx="0"/>
            <a:fillRef idx="0"/>
            <a:effectRef idx="0"/>
            <a:fontRef idx="minor"/>
          </p:style>
          <p:txBody>
            <a:bodyPr wrap="none" lIns="90000" rIns="90000" tIns="42120" bIns="421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37" name=""/>
            <p:cNvSpPr/>
            <p:nvPr/>
          </p:nvSpPr>
          <p:spPr>
            <a:xfrm>
              <a:off x="2517840" y="5429160"/>
              <a:ext cx="239760" cy="88920"/>
            </a:xfrm>
            <a:prstGeom prst="rect">
              <a:avLst/>
            </a:prstGeom>
            <a:solidFill>
              <a:srgbClr val="000000"/>
            </a:solidFill>
            <a:ln w="9360">
              <a:solidFill>
                <a:srgbClr val="000000"/>
              </a:solidFill>
              <a:miter/>
            </a:ln>
          </p:spPr>
          <p:style>
            <a:lnRef idx="0"/>
            <a:fillRef idx="0"/>
            <a:effectRef idx="0"/>
            <a:fontRef idx="minor"/>
          </p:style>
          <p:txBody>
            <a:bodyPr wrap="none" lIns="90000" rIns="90000" tIns="42120" bIns="421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62" name="CDblackandwhitelogo" descr=""/>
          <p:cNvPicPr/>
          <p:nvPr/>
        </p:nvPicPr>
        <p:blipFill>
          <a:blip r:embed="rId1"/>
          <a:stretch/>
        </p:blipFill>
        <p:spPr>
          <a:xfrm>
            <a:off x="1967040" y="228600"/>
            <a:ext cx="5119560" cy="762120"/>
          </a:xfrm>
          <a:prstGeom prst="rect">
            <a:avLst/>
          </a:prstGeom>
          <a:noFill/>
          <a:ln w="0">
            <a:noFill/>
          </a:ln>
        </p:spPr>
      </p:pic>
      <p:sp>
        <p:nvSpPr>
          <p:cNvPr id="63" name="PlaceHolder 1"/>
          <p:cNvSpPr>
            <a:spLocks noGrp="1"/>
          </p:cNvSpPr>
          <p:nvPr>
            <p:ph/>
          </p:nvPr>
        </p:nvSpPr>
        <p:spPr>
          <a:xfrm>
            <a:off x="457200" y="1523880"/>
            <a:ext cx="7772400" cy="4114800"/>
          </a:xfrm>
          <a:prstGeom prst="rect">
            <a:avLst/>
          </a:prstGeom>
          <a:noFill/>
          <a:ln w="0">
            <a:noFill/>
          </a:ln>
        </p:spPr>
        <p:txBody>
          <a:bodyPr lIns="92160" rIns="92160" tIns="46080" bIns="46080" anchor="t">
            <a:normAutofit/>
          </a:bodyPr>
          <a:p>
            <a:pPr marL="343080" indent="-343080">
              <a:lnSpc>
                <a:spcPct val="100000"/>
              </a:lnSpc>
              <a:spcBef>
                <a:spcPts val="299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Introduction</a:t>
            </a:r>
            <a:endParaRPr b="0" lang="en-US" sz="2400" strike="noStrike" u="none">
              <a:solidFill>
                <a:srgbClr val="000000"/>
              </a:solidFill>
              <a:effectLst/>
              <a:uFillTx/>
              <a:latin typeface="Arial"/>
            </a:endParaRPr>
          </a:p>
          <a:p>
            <a:pPr marL="343080" indent="-343080">
              <a:lnSpc>
                <a:spcPct val="100000"/>
              </a:lnSpc>
              <a:spcBef>
                <a:spcPts val="299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Analytic Tools</a:t>
            </a:r>
            <a:endParaRPr b="0" lang="en-US" sz="2400" strike="noStrike" u="none">
              <a:solidFill>
                <a:srgbClr val="000000"/>
              </a:solidFill>
              <a:effectLst/>
              <a:uFillTx/>
              <a:latin typeface="Arial"/>
            </a:endParaRPr>
          </a:p>
          <a:p>
            <a:pPr marL="343080" indent="-343080">
              <a:lnSpc>
                <a:spcPct val="100000"/>
              </a:lnSpc>
              <a:spcBef>
                <a:spcPts val="299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Data</a:t>
            </a:r>
            <a:endParaRPr b="0" lang="en-US" sz="2400" strike="noStrike" u="none">
              <a:solidFill>
                <a:srgbClr val="000000"/>
              </a:solidFill>
              <a:effectLst/>
              <a:uFillTx/>
              <a:latin typeface="Arial"/>
            </a:endParaRPr>
          </a:p>
          <a:p>
            <a:pPr marL="343080" indent="-343080">
              <a:lnSpc>
                <a:spcPct val="100000"/>
              </a:lnSpc>
              <a:spcBef>
                <a:spcPts val="299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Web Site Page Views</a:t>
            </a:r>
            <a:endParaRPr b="0" lang="en-US" sz="2400" strike="noStrike" u="none">
              <a:solidFill>
                <a:srgbClr val="000000"/>
              </a:solidFill>
              <a:effectLst/>
              <a:uFillTx/>
              <a:latin typeface="Arial"/>
            </a:endParaRPr>
          </a:p>
          <a:p>
            <a:pPr marL="343080" indent="-343080">
              <a:lnSpc>
                <a:spcPct val="100000"/>
              </a:lnSpc>
              <a:spcBef>
                <a:spcPts val="299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Rollout Schedule</a:t>
            </a:r>
            <a:endParaRPr b="0" lang="en-US" sz="2400" strike="noStrike" u="none">
              <a:solidFill>
                <a:srgbClr val="000000"/>
              </a:solidFill>
              <a:effectLst/>
              <a:uFillTx/>
              <a:latin typeface="Arial"/>
            </a:endParaRPr>
          </a:p>
          <a:p>
            <a:pPr marL="343080" indent="0">
              <a:lnSpc>
                <a:spcPct val="100000"/>
              </a:lnSpc>
              <a:spcBef>
                <a:spcPts val="29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8" name=""/>
          <p:cNvSpPr/>
          <p:nvPr/>
        </p:nvSpPr>
        <p:spPr>
          <a:xfrm>
            <a:off x="609480" y="304920"/>
            <a:ext cx="7772400" cy="685800"/>
          </a:xfrm>
          <a:prstGeom prst="rect">
            <a:avLst/>
          </a:prstGeom>
          <a:noFill/>
          <a:ln w="0">
            <a:noFill/>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3399"/>
                </a:solidFill>
                <a:effectLst/>
                <a:uFillTx/>
                <a:latin typeface="Arial"/>
              </a:rPr>
              <a:t>Counterparty Distribution</a:t>
            </a:r>
            <a:endParaRPr b="0" lang="en-US" sz="2400" strike="noStrike" u="none">
              <a:solidFill>
                <a:srgbClr val="000000"/>
              </a:solidFill>
              <a:effectLst/>
              <a:uFillTx/>
              <a:latin typeface="Times New Roman"/>
            </a:endParaRPr>
          </a:p>
        </p:txBody>
      </p:sp>
      <p:sp>
        <p:nvSpPr>
          <p:cNvPr id="239" name=""/>
          <p:cNvSpPr/>
          <p:nvPr/>
        </p:nvSpPr>
        <p:spPr>
          <a:xfrm>
            <a:off x="685800" y="914400"/>
            <a:ext cx="7772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240" name="CDblackandwhitelogo" descr=""/>
          <p:cNvPicPr/>
          <p:nvPr/>
        </p:nvPicPr>
        <p:blipFill>
          <a:blip r:embed="rId1"/>
          <a:stretch/>
        </p:blipFill>
        <p:spPr>
          <a:xfrm>
            <a:off x="5791320" y="457200"/>
            <a:ext cx="2819160" cy="419040"/>
          </a:xfrm>
          <a:prstGeom prst="rect">
            <a:avLst/>
          </a:prstGeom>
          <a:noFill/>
          <a:ln w="0">
            <a:noFill/>
          </a:ln>
        </p:spPr>
      </p:pic>
      <p:graphicFrame>
        <p:nvGraphicFramePr>
          <p:cNvPr id="241" name=""/>
          <p:cNvGraphicFramePr/>
          <p:nvPr/>
        </p:nvGraphicFramePr>
        <p:xfrm>
          <a:off x="380880" y="1295280"/>
          <a:ext cx="8382240" cy="4861080"/>
        </p:xfrm>
        <a:graphic>
          <a:graphicData uri="http://schemas.openxmlformats.org/presentationml/2006/ole">
            <p:oleObj progId="Excel.Sheet.12" r:id="rId2" spid="">
              <p:embed/>
              <p:pic>
                <p:nvPicPr>
                  <p:cNvPr id="242" name="" descr=""/>
                  <p:cNvPicPr/>
                  <p:nvPr/>
                </p:nvPicPr>
                <p:blipFill>
                  <a:blip r:embed="rId3"/>
                  <a:stretch/>
                </p:blipFill>
                <p:spPr>
                  <a:xfrm>
                    <a:off x="380880" y="1295280"/>
                    <a:ext cx="8382240" cy="4861080"/>
                  </a:xfrm>
                  <a:prstGeom prst="rect">
                    <a:avLst/>
                  </a:prstGeom>
                  <a:noFill/>
                  <a:ln w="0">
                    <a:noFill/>
                  </a:ln>
                </p:spPr>
              </p:pic>
            </p:oleObj>
          </a:graphicData>
        </a:graphic>
      </p:graphicFrame>
      <p:sp>
        <p:nvSpPr>
          <p:cNvPr id="243" name=""/>
          <p:cNvSpPr/>
          <p:nvPr/>
        </p:nvSpPr>
        <p:spPr>
          <a:xfrm>
            <a:off x="614520" y="5682960"/>
            <a:ext cx="2478960" cy="3376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Results as of March 2001</a:t>
            </a:r>
            <a:endParaRPr b="0" lang="en-US" sz="1600" strike="noStrike" u="none">
              <a:solidFill>
                <a:srgbClr val="000000"/>
              </a:solidFill>
              <a:effectLst/>
              <a:uFillTx/>
              <a:latin typeface="Times New Roman"/>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4" name=""/>
          <p:cNvSpPr/>
          <p:nvPr/>
        </p:nvSpPr>
        <p:spPr>
          <a:xfrm>
            <a:off x="609480" y="304920"/>
            <a:ext cx="7772400" cy="685800"/>
          </a:xfrm>
          <a:prstGeom prst="rect">
            <a:avLst/>
          </a:prstGeom>
          <a:noFill/>
          <a:ln w="0">
            <a:noFill/>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3399"/>
                </a:solidFill>
                <a:effectLst/>
                <a:uFillTx/>
                <a:latin typeface="Arial"/>
              </a:rPr>
              <a:t>Counterparty Distribution</a:t>
            </a:r>
            <a:endParaRPr b="0" lang="en-US" sz="2400" strike="noStrike" u="none">
              <a:solidFill>
                <a:srgbClr val="000000"/>
              </a:solidFill>
              <a:effectLst/>
              <a:uFillTx/>
              <a:latin typeface="Times New Roman"/>
            </a:endParaRPr>
          </a:p>
        </p:txBody>
      </p:sp>
      <p:sp>
        <p:nvSpPr>
          <p:cNvPr id="245" name=""/>
          <p:cNvSpPr/>
          <p:nvPr/>
        </p:nvSpPr>
        <p:spPr>
          <a:xfrm>
            <a:off x="685800" y="914400"/>
            <a:ext cx="7772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246" name="CDblackandwhitelogo" descr=""/>
          <p:cNvPicPr/>
          <p:nvPr/>
        </p:nvPicPr>
        <p:blipFill>
          <a:blip r:embed="rId1"/>
          <a:stretch/>
        </p:blipFill>
        <p:spPr>
          <a:xfrm>
            <a:off x="5791320" y="457200"/>
            <a:ext cx="2819160" cy="419040"/>
          </a:xfrm>
          <a:prstGeom prst="rect">
            <a:avLst/>
          </a:prstGeom>
          <a:noFill/>
          <a:ln w="0">
            <a:noFill/>
          </a:ln>
        </p:spPr>
      </p:pic>
      <p:graphicFrame>
        <p:nvGraphicFramePr>
          <p:cNvPr id="247" name=""/>
          <p:cNvGraphicFramePr/>
          <p:nvPr/>
        </p:nvGraphicFramePr>
        <p:xfrm>
          <a:off x="990720" y="1219320"/>
          <a:ext cx="7162560" cy="4572000"/>
        </p:xfrm>
        <a:graphic>
          <a:graphicData uri="http://schemas.openxmlformats.org/presentationml/2006/ole">
            <p:oleObj progId="Excel.Sheet.12" r:id="rId2" spid="">
              <p:embed/>
              <p:pic>
                <p:nvPicPr>
                  <p:cNvPr id="248" name="" descr=""/>
                  <p:cNvPicPr/>
                  <p:nvPr/>
                </p:nvPicPr>
                <p:blipFill>
                  <a:blip r:embed="rId3"/>
                  <a:stretch/>
                </p:blipFill>
                <p:spPr>
                  <a:xfrm>
                    <a:off x="990720" y="1219320"/>
                    <a:ext cx="7162560" cy="4572000"/>
                  </a:xfrm>
                  <a:prstGeom prst="rect">
                    <a:avLst/>
                  </a:prstGeom>
                  <a:noFill/>
                  <a:ln w="0">
                    <a:noFill/>
                  </a:ln>
                </p:spPr>
              </p:pic>
            </p:oleObj>
          </a:graphicData>
        </a:graphic>
      </p:graphicFrame>
      <p:sp>
        <p:nvSpPr>
          <p:cNvPr id="249" name=""/>
          <p:cNvSpPr/>
          <p:nvPr/>
        </p:nvSpPr>
        <p:spPr>
          <a:xfrm>
            <a:off x="1148040" y="5333760"/>
            <a:ext cx="2478960" cy="3376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Results as of March 2001</a:t>
            </a:r>
            <a:endParaRPr b="0" lang="en-US" sz="1600" strike="noStrike" u="none">
              <a:solidFill>
                <a:srgbClr val="000000"/>
              </a:solidFill>
              <a:effectLst/>
              <a:uFillTx/>
              <a:latin typeface="Times New Roman"/>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graphicFrame>
        <p:nvGraphicFramePr>
          <p:cNvPr id="250" name=""/>
          <p:cNvGraphicFramePr/>
          <p:nvPr/>
        </p:nvGraphicFramePr>
        <p:xfrm>
          <a:off x="228600" y="838080"/>
          <a:ext cx="8763120" cy="5639040"/>
        </p:xfrm>
        <a:graphic>
          <a:graphicData uri="http://schemas.openxmlformats.org/presentationml/2006/ole">
            <p:oleObj progId="Excel.Sheet.12" r:id="rId1" spid="">
              <p:embed/>
              <p:pic>
                <p:nvPicPr>
                  <p:cNvPr id="251" name="" descr=""/>
                  <p:cNvPicPr/>
                  <p:nvPr/>
                </p:nvPicPr>
                <p:blipFill>
                  <a:blip r:embed="rId2"/>
                  <a:stretch/>
                </p:blipFill>
                <p:spPr>
                  <a:xfrm>
                    <a:off x="228600" y="838080"/>
                    <a:ext cx="8763120" cy="5639040"/>
                  </a:xfrm>
                  <a:prstGeom prst="rect">
                    <a:avLst/>
                  </a:prstGeom>
                  <a:noFill/>
                  <a:ln w="0">
                    <a:noFill/>
                  </a:ln>
                </p:spPr>
              </p:pic>
            </p:oleObj>
          </a:graphicData>
        </a:graphic>
      </p:graphicFrame>
      <p:sp>
        <p:nvSpPr>
          <p:cNvPr id="252" name=""/>
          <p:cNvSpPr/>
          <p:nvPr/>
        </p:nvSpPr>
        <p:spPr>
          <a:xfrm>
            <a:off x="152280" y="152280"/>
            <a:ext cx="7772400" cy="685800"/>
          </a:xfrm>
          <a:prstGeom prst="rect">
            <a:avLst/>
          </a:prstGeom>
          <a:noFill/>
          <a:ln w="0">
            <a:noFill/>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3399"/>
                </a:solidFill>
                <a:effectLst/>
                <a:uFillTx/>
                <a:latin typeface="Arial"/>
              </a:rPr>
              <a:t>Counterparty Static Data</a:t>
            </a:r>
            <a:endParaRPr b="0" lang="en-US" sz="2400" strike="noStrike" u="none">
              <a:solidFill>
                <a:srgbClr val="000000"/>
              </a:solidFill>
              <a:effectLst/>
              <a:uFillTx/>
              <a:latin typeface="Times New Roman"/>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3" name="PlaceHolder 1"/>
          <p:cNvSpPr>
            <a:spLocks noGrp="1"/>
          </p:cNvSpPr>
          <p:nvPr>
            <p:ph type="title"/>
          </p:nvPr>
        </p:nvSpPr>
        <p:spPr>
          <a:xfrm>
            <a:off x="609480" y="152280"/>
            <a:ext cx="7772400" cy="9907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s-ES_tradnl" sz="2400" strike="noStrike" u="none">
                <a:solidFill>
                  <a:srgbClr val="003399"/>
                </a:solidFill>
                <a:effectLst/>
                <a:uFillTx/>
                <a:latin typeface="Arial"/>
              </a:rPr>
              <a:t>Value Proposition</a:t>
            </a:r>
            <a:endParaRPr b="1" lang="en-US" sz="2400" strike="noStrike" u="none">
              <a:solidFill>
                <a:srgbClr val="003399"/>
              </a:solidFill>
              <a:effectLst/>
              <a:uFillTx/>
              <a:latin typeface="Arial"/>
            </a:endParaRPr>
          </a:p>
        </p:txBody>
      </p:sp>
      <p:sp>
        <p:nvSpPr>
          <p:cNvPr id="254" name="PlaceHolder 2"/>
          <p:cNvSpPr>
            <a:spLocks noGrp="1"/>
          </p:cNvSpPr>
          <p:nvPr>
            <p:ph/>
          </p:nvPr>
        </p:nvSpPr>
        <p:spPr>
          <a:xfrm>
            <a:off x="685800" y="1752480"/>
            <a:ext cx="7772400" cy="4114800"/>
          </a:xfrm>
          <a:prstGeom prst="rect">
            <a:avLst/>
          </a:prstGeom>
          <a:noFill/>
          <a:ln w="0">
            <a:noFill/>
          </a:ln>
        </p:spPr>
        <p:txBody>
          <a:bodyPr lIns="92160" rIns="92160" tIns="46080" bIns="46080" anchor="t">
            <a:normAutofit/>
          </a:bodyPr>
          <a:p>
            <a:pPr marL="343080" indent="-343080">
              <a:spcBef>
                <a:spcPts val="22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s-ES_tradnl" sz="1800" strike="noStrike" u="none">
                <a:solidFill>
                  <a:srgbClr val="000000"/>
                </a:solidFill>
                <a:effectLst/>
                <a:uFillTx/>
                <a:latin typeface="Arial"/>
              </a:rPr>
              <a:t>Reduce costs and increase quality of static data by using a collaborative industry source for credit data.</a:t>
            </a:r>
            <a:endParaRPr b="0" lang="en-US" sz="1800" strike="noStrike" u="none">
              <a:solidFill>
                <a:srgbClr val="000000"/>
              </a:solidFill>
              <a:effectLst/>
              <a:uFillTx/>
              <a:latin typeface="Arial"/>
            </a:endParaRPr>
          </a:p>
          <a:p>
            <a:pPr marL="343080" indent="-343080">
              <a:spcBef>
                <a:spcPts val="22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s-ES_tradnl" sz="1800" strike="noStrike" u="none">
                <a:solidFill>
                  <a:srgbClr val="000000"/>
                </a:solidFill>
                <a:effectLst/>
                <a:uFillTx/>
                <a:latin typeface="Arial"/>
              </a:rPr>
              <a:t>Increase efficiency by automating the data mapping and cleansing process.</a:t>
            </a:r>
            <a:endParaRPr b="0" lang="en-US" sz="1800" strike="noStrike" u="none">
              <a:solidFill>
                <a:srgbClr val="000000"/>
              </a:solidFill>
              <a:effectLst/>
              <a:uFillTx/>
              <a:latin typeface="Arial"/>
            </a:endParaRPr>
          </a:p>
          <a:p>
            <a:pPr marL="343080" indent="-343080">
              <a:spcBef>
                <a:spcPts val="22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s-ES_tradnl" sz="1800" strike="noStrike" u="none">
                <a:solidFill>
                  <a:srgbClr val="000000"/>
                </a:solidFill>
                <a:effectLst/>
                <a:uFillTx/>
                <a:latin typeface="Arial"/>
              </a:rPr>
              <a:t>Maximize the corporate asset  by using a standard platform for cross-enterprise information management.  Leverage client data into customer profitability and relationship management systems</a:t>
            </a:r>
            <a:endParaRPr b="0" lang="en-US" sz="1800" strike="noStrike" u="none">
              <a:solidFill>
                <a:srgbClr val="000000"/>
              </a:solidFill>
              <a:effectLst/>
              <a:uFillTx/>
              <a:latin typeface="Arial"/>
            </a:endParaRPr>
          </a:p>
          <a:p>
            <a:pPr marL="343080" indent="-343080">
              <a:spcBef>
                <a:spcPts val="22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s-ES_tradnl" sz="1800" strike="noStrike" u="none">
                <a:solidFill>
                  <a:srgbClr val="000000"/>
                </a:solidFill>
                <a:effectLst/>
                <a:uFillTx/>
                <a:latin typeface="Arial"/>
              </a:rPr>
              <a:t>Open tools will facilitate outsourcing  / process management solutions from third party providers.</a:t>
            </a:r>
            <a:endParaRPr b="0" lang="en-US" sz="1800" strike="noStrike" u="none">
              <a:solidFill>
                <a:srgbClr val="000000"/>
              </a:solidFill>
              <a:effectLst/>
              <a:uFillTx/>
              <a:latin typeface="Arial"/>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5" name="PlaceHolder 1"/>
          <p:cNvSpPr>
            <a:spLocks noGrp="1"/>
          </p:cNvSpPr>
          <p:nvPr>
            <p:ph type="title"/>
          </p:nvPr>
        </p:nvSpPr>
        <p:spPr>
          <a:xfrm>
            <a:off x="609480" y="152280"/>
            <a:ext cx="7772400" cy="9907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3399"/>
                </a:solidFill>
                <a:effectLst/>
                <a:uFillTx/>
                <a:latin typeface="Arial"/>
              </a:rPr>
              <a:t>Summary of Effort</a:t>
            </a:r>
            <a:endParaRPr b="1" lang="en-US" sz="2400" strike="noStrike" u="none">
              <a:solidFill>
                <a:srgbClr val="003399"/>
              </a:solidFill>
              <a:effectLst/>
              <a:uFillTx/>
              <a:latin typeface="Arial"/>
            </a:endParaRPr>
          </a:p>
        </p:txBody>
      </p:sp>
      <p:sp>
        <p:nvSpPr>
          <p:cNvPr id="256" name="PlaceHolder 2"/>
          <p:cNvSpPr>
            <a:spLocks noGrp="1"/>
          </p:cNvSpPr>
          <p:nvPr>
            <p:ph/>
          </p:nvPr>
        </p:nvSpPr>
        <p:spPr>
          <a:xfrm>
            <a:off x="457200" y="1371600"/>
            <a:ext cx="7772400" cy="4114800"/>
          </a:xfrm>
          <a:prstGeom prst="rect">
            <a:avLst/>
          </a:prstGeom>
          <a:noFill/>
          <a:ln w="0">
            <a:noFill/>
          </a:ln>
        </p:spPr>
        <p:txBody>
          <a:bodyPr lIns="92160" rIns="92160" tIns="46080" bIns="46080" anchor="t">
            <a:normAutofit fontScale="92500" lnSpcReduction="9999"/>
          </a:bodyPr>
          <a:p>
            <a:pPr marL="343080" indent="-343080">
              <a:lnSpc>
                <a:spcPct val="70000"/>
              </a:lnSpc>
              <a:spcBef>
                <a:spcPts val="2251"/>
              </a:spcBef>
              <a:spcAft>
                <a:spcPts val="1012"/>
              </a:spcAft>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Install CreditDimensions as the central source for credit entity data maintenance</a:t>
            </a:r>
            <a:endParaRPr b="0" lang="en-US" sz="1800" strike="noStrike" u="none">
              <a:solidFill>
                <a:srgbClr val="000000"/>
              </a:solidFill>
              <a:effectLst/>
              <a:uFillTx/>
              <a:latin typeface="Arial"/>
            </a:endParaRPr>
          </a:p>
          <a:p>
            <a:pPr lvl="1" marL="743040" indent="-285840">
              <a:lnSpc>
                <a:spcPct val="70000"/>
              </a:lnSpc>
              <a:spcBef>
                <a:spcPts val="451"/>
              </a:spcBef>
              <a:spcAft>
                <a:spcPts val="1012"/>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Generate entity-specific cross-reference tables.  </a:t>
            </a:r>
            <a:endParaRPr b="0" lang="en-US" sz="1800" strike="noStrike" u="none">
              <a:solidFill>
                <a:srgbClr val="000000"/>
              </a:solidFill>
              <a:effectLst/>
              <a:uFillTx/>
              <a:latin typeface="Arial"/>
            </a:endParaRPr>
          </a:p>
          <a:p>
            <a:pPr lvl="1" marL="743040" indent="-285840">
              <a:lnSpc>
                <a:spcPct val="70000"/>
              </a:lnSpc>
              <a:spcBef>
                <a:spcPts val="451"/>
              </a:spcBef>
              <a:spcAft>
                <a:spcPts val="1012"/>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Merge, match, eliminate duplications and cleanse existing databases through automatic and manual means.</a:t>
            </a:r>
            <a:endParaRPr b="0" lang="en-US" sz="1800" strike="noStrike" u="none">
              <a:solidFill>
                <a:srgbClr val="000000"/>
              </a:solidFill>
              <a:effectLst/>
              <a:uFillTx/>
              <a:latin typeface="Arial"/>
            </a:endParaRPr>
          </a:p>
          <a:p>
            <a:pPr lvl="1" marL="743040" indent="-285840">
              <a:lnSpc>
                <a:spcPct val="70000"/>
              </a:lnSpc>
              <a:spcBef>
                <a:spcPts val="451"/>
              </a:spcBef>
              <a:spcAft>
                <a:spcPts val="1012"/>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Enrich the cross-reference table with specific internal and third-party data elements (SIC, CUSIP, etc.)</a:t>
            </a:r>
            <a:endParaRPr b="0" lang="en-US" sz="1800" strike="noStrike" u="none">
              <a:solidFill>
                <a:srgbClr val="000000"/>
              </a:solidFill>
              <a:effectLst/>
              <a:uFillTx/>
              <a:latin typeface="Arial"/>
            </a:endParaRPr>
          </a:p>
          <a:p>
            <a:pPr marL="343080" indent="-343080">
              <a:lnSpc>
                <a:spcPct val="70000"/>
              </a:lnSpc>
              <a:spcBef>
                <a:spcPts val="2251"/>
              </a:spcBef>
              <a:spcAft>
                <a:spcPts val="1012"/>
              </a:spcAft>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Review the adequacy of CreditDimensions Legal Hierarchy - ultimate parent and immediate parent methodology.</a:t>
            </a:r>
            <a:endParaRPr b="0" lang="en-US" sz="1800" strike="noStrike" u="none">
              <a:solidFill>
                <a:srgbClr val="000000"/>
              </a:solidFill>
              <a:effectLst/>
              <a:uFillTx/>
              <a:latin typeface="Arial"/>
            </a:endParaRPr>
          </a:p>
          <a:p>
            <a:pPr marL="343080" indent="-343080">
              <a:lnSpc>
                <a:spcPct val="70000"/>
              </a:lnSpc>
              <a:spcBef>
                <a:spcPts val="2251"/>
              </a:spcBef>
              <a:spcAft>
                <a:spcPts val="1012"/>
              </a:spcAft>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Develop ongoing process / services</a:t>
            </a:r>
            <a:endParaRPr b="0" lang="en-US" sz="1800" strike="noStrike" u="none">
              <a:solidFill>
                <a:srgbClr val="000000"/>
              </a:solidFill>
              <a:effectLst/>
              <a:uFillTx/>
              <a:latin typeface="Arial"/>
            </a:endParaRPr>
          </a:p>
          <a:p>
            <a:pPr lvl="1" marL="743040" indent="-285840">
              <a:lnSpc>
                <a:spcPct val="70000"/>
              </a:lnSpc>
              <a:spcBef>
                <a:spcPts val="451"/>
              </a:spcBef>
              <a:spcAft>
                <a:spcPts val="1012"/>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Maintain the cleansing and enriching process for the databases and systems.</a:t>
            </a:r>
            <a:endParaRPr b="0" lang="en-US" sz="1800" strike="noStrike" u="none">
              <a:solidFill>
                <a:srgbClr val="000000"/>
              </a:solidFill>
              <a:effectLst/>
              <a:uFillTx/>
              <a:latin typeface="Arial"/>
            </a:endParaRPr>
          </a:p>
          <a:p>
            <a:pPr lvl="1" marL="743040" indent="-285840">
              <a:lnSpc>
                <a:spcPct val="70000"/>
              </a:lnSpc>
              <a:spcBef>
                <a:spcPts val="499"/>
              </a:spcBef>
              <a:spcAft>
                <a:spcPts val="1125"/>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Exception handling and data remediation procedures, map</a:t>
            </a:r>
            <a:r>
              <a:rPr b="0" lang="en-US" sz="2000" strike="noStrike" u="none">
                <a:solidFill>
                  <a:srgbClr val="000000"/>
                </a:solidFill>
                <a:effectLst/>
                <a:uFillTx/>
                <a:latin typeface="Arial"/>
              </a:rPr>
              <a:t> maintenance</a:t>
            </a:r>
            <a:endParaRPr b="0" lang="en-US" sz="2000" strike="noStrike" u="none">
              <a:solidFill>
                <a:srgbClr val="000000"/>
              </a:solidFill>
              <a:effectLst/>
              <a:uFillTx/>
              <a:latin typeface="Arial"/>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7" name=""/>
          <p:cNvSpPr/>
          <p:nvPr/>
        </p:nvSpPr>
        <p:spPr>
          <a:xfrm>
            <a:off x="1449360" y="1219320"/>
            <a:ext cx="14842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Subscriber</a:t>
            </a:r>
            <a:endParaRPr b="0" lang="en-US" sz="2400" strike="noStrike" u="none">
              <a:solidFill>
                <a:srgbClr val="000000"/>
              </a:solidFill>
              <a:effectLst/>
              <a:uFillTx/>
              <a:latin typeface="Times New Roman"/>
            </a:endParaRPr>
          </a:p>
        </p:txBody>
      </p:sp>
      <p:sp>
        <p:nvSpPr>
          <p:cNvPr id="258" name=""/>
          <p:cNvSpPr/>
          <p:nvPr/>
        </p:nvSpPr>
        <p:spPr>
          <a:xfrm>
            <a:off x="5106240" y="1219320"/>
            <a:ext cx="23986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CreditDimensions</a:t>
            </a:r>
            <a:endParaRPr b="0" lang="en-US" sz="2400" strike="noStrike" u="none">
              <a:solidFill>
                <a:srgbClr val="000000"/>
              </a:solidFill>
              <a:effectLst/>
              <a:uFillTx/>
              <a:latin typeface="Times New Roman"/>
            </a:endParaRPr>
          </a:p>
        </p:txBody>
      </p:sp>
      <p:grpSp>
        <p:nvGrpSpPr>
          <p:cNvPr id="259" name=""/>
          <p:cNvGrpSpPr/>
          <p:nvPr/>
        </p:nvGrpSpPr>
        <p:grpSpPr>
          <a:xfrm>
            <a:off x="838080" y="1752480"/>
            <a:ext cx="2666880" cy="533520"/>
            <a:chOff x="838080" y="1752480"/>
            <a:chExt cx="2666880" cy="533520"/>
          </a:xfrm>
        </p:grpSpPr>
        <p:sp>
          <p:nvSpPr>
            <p:cNvPr id="260" name=""/>
            <p:cNvSpPr/>
            <p:nvPr/>
          </p:nvSpPr>
          <p:spPr>
            <a:xfrm>
              <a:off x="838080" y="1752480"/>
              <a:ext cx="2666880" cy="533520"/>
            </a:xfrm>
            <a:prstGeom prst="rect">
              <a:avLst/>
            </a:prstGeom>
            <a:solidFill>
              <a:srgbClr val="ccffcc"/>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61" name=""/>
            <p:cNvSpPr/>
            <p:nvPr/>
          </p:nvSpPr>
          <p:spPr>
            <a:xfrm>
              <a:off x="838080" y="1752480"/>
              <a:ext cx="2666880" cy="520920"/>
            </a:xfrm>
            <a:prstGeom prst="rect">
              <a:avLst/>
            </a:prstGeom>
            <a:solidFill>
              <a:srgbClr val="ccffcc"/>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Create Counterparty Feed and Delivery to Credit Dimension</a:t>
              </a:r>
              <a:endParaRPr b="0" lang="en-US" sz="1400" strike="noStrike" u="none">
                <a:solidFill>
                  <a:srgbClr val="000000"/>
                </a:solidFill>
                <a:effectLst/>
                <a:uFillTx/>
                <a:latin typeface="Times New Roman"/>
              </a:endParaRPr>
            </a:p>
          </p:txBody>
        </p:sp>
      </p:grpSp>
      <p:grpSp>
        <p:nvGrpSpPr>
          <p:cNvPr id="262" name=""/>
          <p:cNvGrpSpPr/>
          <p:nvPr/>
        </p:nvGrpSpPr>
        <p:grpSpPr>
          <a:xfrm>
            <a:off x="5029200" y="1752480"/>
            <a:ext cx="2666880" cy="533520"/>
            <a:chOff x="5029200" y="1752480"/>
            <a:chExt cx="2666880" cy="533520"/>
          </a:xfrm>
        </p:grpSpPr>
        <p:sp>
          <p:nvSpPr>
            <p:cNvPr id="263" name=""/>
            <p:cNvSpPr/>
            <p:nvPr/>
          </p:nvSpPr>
          <p:spPr>
            <a:xfrm>
              <a:off x="5029200" y="1752480"/>
              <a:ext cx="2666880" cy="53352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64" name=""/>
            <p:cNvSpPr/>
            <p:nvPr/>
          </p:nvSpPr>
          <p:spPr>
            <a:xfrm>
              <a:off x="5029200" y="1752480"/>
              <a:ext cx="2666880" cy="52092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Receive and Validate Counterparty Data</a:t>
              </a:r>
              <a:endParaRPr b="0" lang="en-US" sz="1400" strike="noStrike" u="none">
                <a:solidFill>
                  <a:srgbClr val="000000"/>
                </a:solidFill>
                <a:effectLst/>
                <a:uFillTx/>
                <a:latin typeface="Times New Roman"/>
              </a:endParaRPr>
            </a:p>
          </p:txBody>
        </p:sp>
      </p:grpSp>
      <p:grpSp>
        <p:nvGrpSpPr>
          <p:cNvPr id="265" name=""/>
          <p:cNvGrpSpPr/>
          <p:nvPr/>
        </p:nvGrpSpPr>
        <p:grpSpPr>
          <a:xfrm>
            <a:off x="5029200" y="2666880"/>
            <a:ext cx="2666880" cy="307440"/>
            <a:chOff x="5029200" y="2666880"/>
            <a:chExt cx="2666880" cy="307440"/>
          </a:xfrm>
        </p:grpSpPr>
        <p:sp>
          <p:nvSpPr>
            <p:cNvPr id="266" name=""/>
            <p:cNvSpPr/>
            <p:nvPr/>
          </p:nvSpPr>
          <p:spPr>
            <a:xfrm>
              <a:off x="5029200" y="2666880"/>
              <a:ext cx="2666880" cy="30456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67" name=""/>
            <p:cNvSpPr/>
            <p:nvPr/>
          </p:nvSpPr>
          <p:spPr>
            <a:xfrm>
              <a:off x="5029200" y="2666880"/>
              <a:ext cx="2666880" cy="30744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Cleansing and Matching</a:t>
              </a:r>
              <a:endParaRPr b="0" lang="en-US" sz="1400" strike="noStrike" u="none">
                <a:solidFill>
                  <a:srgbClr val="000000"/>
                </a:solidFill>
                <a:effectLst/>
                <a:uFillTx/>
                <a:latin typeface="Times New Roman"/>
              </a:endParaRPr>
            </a:p>
          </p:txBody>
        </p:sp>
      </p:grpSp>
      <p:grpSp>
        <p:nvGrpSpPr>
          <p:cNvPr id="268" name=""/>
          <p:cNvGrpSpPr/>
          <p:nvPr/>
        </p:nvGrpSpPr>
        <p:grpSpPr>
          <a:xfrm>
            <a:off x="5029200" y="3352680"/>
            <a:ext cx="2666880" cy="520920"/>
            <a:chOff x="5029200" y="3352680"/>
            <a:chExt cx="2666880" cy="520920"/>
          </a:xfrm>
        </p:grpSpPr>
        <p:sp>
          <p:nvSpPr>
            <p:cNvPr id="269" name=""/>
            <p:cNvSpPr/>
            <p:nvPr/>
          </p:nvSpPr>
          <p:spPr>
            <a:xfrm>
              <a:off x="5029200" y="3352680"/>
              <a:ext cx="2666880" cy="45648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70" name=""/>
            <p:cNvSpPr/>
            <p:nvPr/>
          </p:nvSpPr>
          <p:spPr>
            <a:xfrm>
              <a:off x="5029200" y="3352680"/>
              <a:ext cx="2666880" cy="52092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Credit Dimension Resolve Exceptions</a:t>
              </a:r>
              <a:endParaRPr b="0" lang="en-US" sz="1400" strike="noStrike" u="none">
                <a:solidFill>
                  <a:srgbClr val="000000"/>
                </a:solidFill>
                <a:effectLst/>
                <a:uFillTx/>
                <a:latin typeface="Times New Roman"/>
              </a:endParaRPr>
            </a:p>
          </p:txBody>
        </p:sp>
      </p:grpSp>
      <p:grpSp>
        <p:nvGrpSpPr>
          <p:cNvPr id="271" name=""/>
          <p:cNvGrpSpPr/>
          <p:nvPr/>
        </p:nvGrpSpPr>
        <p:grpSpPr>
          <a:xfrm>
            <a:off x="914400" y="3429000"/>
            <a:ext cx="2666880" cy="307440"/>
            <a:chOff x="914400" y="3429000"/>
            <a:chExt cx="2666880" cy="307440"/>
          </a:xfrm>
        </p:grpSpPr>
        <p:sp>
          <p:nvSpPr>
            <p:cNvPr id="272" name=""/>
            <p:cNvSpPr/>
            <p:nvPr/>
          </p:nvSpPr>
          <p:spPr>
            <a:xfrm>
              <a:off x="914400" y="3429000"/>
              <a:ext cx="2666880" cy="304560"/>
            </a:xfrm>
            <a:prstGeom prst="rect">
              <a:avLst/>
            </a:prstGeom>
            <a:solidFill>
              <a:srgbClr val="ccffcc"/>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73" name=""/>
            <p:cNvSpPr/>
            <p:nvPr/>
          </p:nvSpPr>
          <p:spPr>
            <a:xfrm>
              <a:off x="914400" y="3429000"/>
              <a:ext cx="2666880" cy="307440"/>
            </a:xfrm>
            <a:prstGeom prst="rect">
              <a:avLst/>
            </a:prstGeom>
            <a:solidFill>
              <a:srgbClr val="ccffcc"/>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Subscriber Resolve Exceptions</a:t>
              </a:r>
              <a:endParaRPr b="0" lang="en-US" sz="1400" strike="noStrike" u="none">
                <a:solidFill>
                  <a:srgbClr val="000000"/>
                </a:solidFill>
                <a:effectLst/>
                <a:uFillTx/>
                <a:latin typeface="Times New Roman"/>
              </a:endParaRPr>
            </a:p>
          </p:txBody>
        </p:sp>
      </p:grpSp>
      <p:sp>
        <p:nvSpPr>
          <p:cNvPr id="274" name=""/>
          <p:cNvSpPr/>
          <p:nvPr/>
        </p:nvSpPr>
        <p:spPr>
          <a:xfrm>
            <a:off x="3505320" y="2057400"/>
            <a:ext cx="152388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75" name=""/>
          <p:cNvSpPr/>
          <p:nvPr/>
        </p:nvSpPr>
        <p:spPr>
          <a:xfrm>
            <a:off x="6248520" y="2286000"/>
            <a:ext cx="0" cy="3808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76" name=""/>
          <p:cNvSpPr/>
          <p:nvPr/>
        </p:nvSpPr>
        <p:spPr>
          <a:xfrm>
            <a:off x="6248520" y="2971800"/>
            <a:ext cx="0" cy="3808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77" name=""/>
          <p:cNvSpPr/>
          <p:nvPr/>
        </p:nvSpPr>
        <p:spPr>
          <a:xfrm flipH="1">
            <a:off x="3581280" y="3657600"/>
            <a:ext cx="1447920" cy="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278" name=""/>
          <p:cNvGrpSpPr/>
          <p:nvPr/>
        </p:nvGrpSpPr>
        <p:grpSpPr>
          <a:xfrm>
            <a:off x="5029200" y="4267080"/>
            <a:ext cx="2666880" cy="528840"/>
            <a:chOff x="5029200" y="4267080"/>
            <a:chExt cx="2666880" cy="528840"/>
          </a:xfrm>
        </p:grpSpPr>
        <p:sp>
          <p:nvSpPr>
            <p:cNvPr id="279" name=""/>
            <p:cNvSpPr/>
            <p:nvPr/>
          </p:nvSpPr>
          <p:spPr>
            <a:xfrm>
              <a:off x="5029200" y="4267080"/>
              <a:ext cx="2666880" cy="52884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0" name=""/>
            <p:cNvSpPr/>
            <p:nvPr/>
          </p:nvSpPr>
          <p:spPr>
            <a:xfrm>
              <a:off x="5029200" y="4267080"/>
              <a:ext cx="2666880" cy="52092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Validate Cleansed Counterparty Data</a:t>
              </a:r>
              <a:endParaRPr b="0" lang="en-US" sz="1400" strike="noStrike" u="none">
                <a:solidFill>
                  <a:srgbClr val="000000"/>
                </a:solidFill>
                <a:effectLst/>
                <a:uFillTx/>
                <a:latin typeface="Times New Roman"/>
              </a:endParaRPr>
            </a:p>
          </p:txBody>
        </p:sp>
      </p:grpSp>
      <p:sp>
        <p:nvSpPr>
          <p:cNvPr id="281" name=""/>
          <p:cNvSpPr/>
          <p:nvPr/>
        </p:nvSpPr>
        <p:spPr>
          <a:xfrm>
            <a:off x="6248520" y="3886200"/>
            <a:ext cx="0" cy="3808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282" name=""/>
          <p:cNvGrpSpPr/>
          <p:nvPr/>
        </p:nvGrpSpPr>
        <p:grpSpPr>
          <a:xfrm>
            <a:off x="5029200" y="5791320"/>
            <a:ext cx="2666880" cy="528480"/>
            <a:chOff x="5029200" y="5791320"/>
            <a:chExt cx="2666880" cy="528480"/>
          </a:xfrm>
        </p:grpSpPr>
        <p:sp>
          <p:nvSpPr>
            <p:cNvPr id="283" name=""/>
            <p:cNvSpPr/>
            <p:nvPr/>
          </p:nvSpPr>
          <p:spPr>
            <a:xfrm>
              <a:off x="5029200" y="5791320"/>
              <a:ext cx="2666880" cy="52848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4" name=""/>
            <p:cNvSpPr/>
            <p:nvPr/>
          </p:nvSpPr>
          <p:spPr>
            <a:xfrm>
              <a:off x="5029200" y="5791320"/>
              <a:ext cx="2666880" cy="52092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Deliver Matched Counterparty Data and Cross-Reference</a:t>
              </a:r>
              <a:endParaRPr b="0" lang="en-US" sz="1400" strike="noStrike" u="none">
                <a:solidFill>
                  <a:srgbClr val="000000"/>
                </a:solidFill>
                <a:effectLst/>
                <a:uFillTx/>
                <a:latin typeface="Times New Roman"/>
              </a:endParaRPr>
            </a:p>
          </p:txBody>
        </p:sp>
      </p:grpSp>
      <p:sp>
        <p:nvSpPr>
          <p:cNvPr id="285" name=""/>
          <p:cNvSpPr/>
          <p:nvPr/>
        </p:nvSpPr>
        <p:spPr>
          <a:xfrm>
            <a:off x="6248520" y="4800600"/>
            <a:ext cx="0" cy="3049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86" name=""/>
          <p:cNvSpPr/>
          <p:nvPr/>
        </p:nvSpPr>
        <p:spPr>
          <a:xfrm>
            <a:off x="6248520" y="5410080"/>
            <a:ext cx="0" cy="38124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287" name=""/>
          <p:cNvGrpSpPr/>
          <p:nvPr/>
        </p:nvGrpSpPr>
        <p:grpSpPr>
          <a:xfrm>
            <a:off x="914400" y="5796000"/>
            <a:ext cx="2666880" cy="528480"/>
            <a:chOff x="914400" y="5796000"/>
            <a:chExt cx="2666880" cy="528480"/>
          </a:xfrm>
        </p:grpSpPr>
        <p:sp>
          <p:nvSpPr>
            <p:cNvPr id="288" name=""/>
            <p:cNvSpPr/>
            <p:nvPr/>
          </p:nvSpPr>
          <p:spPr>
            <a:xfrm>
              <a:off x="914400" y="5796000"/>
              <a:ext cx="2666880" cy="528480"/>
            </a:xfrm>
            <a:prstGeom prst="rect">
              <a:avLst/>
            </a:prstGeom>
            <a:solidFill>
              <a:srgbClr val="ccffcc"/>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9" name=""/>
            <p:cNvSpPr/>
            <p:nvPr/>
          </p:nvSpPr>
          <p:spPr>
            <a:xfrm>
              <a:off x="914400" y="5796000"/>
              <a:ext cx="2666880" cy="520920"/>
            </a:xfrm>
            <a:prstGeom prst="rect">
              <a:avLst/>
            </a:prstGeom>
            <a:solidFill>
              <a:srgbClr val="ccffcc"/>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Receive Matched Counterparty Data and Cross-Reference</a:t>
              </a:r>
              <a:endParaRPr b="0" lang="en-US" sz="1400" strike="noStrike" u="none">
                <a:solidFill>
                  <a:srgbClr val="000000"/>
                </a:solidFill>
                <a:effectLst/>
                <a:uFillTx/>
                <a:latin typeface="Times New Roman"/>
              </a:endParaRPr>
            </a:p>
          </p:txBody>
        </p:sp>
      </p:grpSp>
      <p:sp>
        <p:nvSpPr>
          <p:cNvPr id="290" name=""/>
          <p:cNvSpPr/>
          <p:nvPr/>
        </p:nvSpPr>
        <p:spPr>
          <a:xfrm flipH="1">
            <a:off x="3581280" y="6019920"/>
            <a:ext cx="144792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91" name=""/>
          <p:cNvSpPr/>
          <p:nvPr/>
        </p:nvSpPr>
        <p:spPr>
          <a:xfrm>
            <a:off x="380880" y="1066680"/>
            <a:ext cx="8229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92" name=""/>
          <p:cNvSpPr/>
          <p:nvPr/>
        </p:nvSpPr>
        <p:spPr>
          <a:xfrm>
            <a:off x="311400" y="227160"/>
            <a:ext cx="8143560" cy="825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Subscriber Download - Initial Data Cleansing and Matching</a:t>
            </a:r>
            <a:endParaRPr b="0" lang="en-US" sz="2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Process and Roles</a:t>
            </a:r>
            <a:r>
              <a:rPr b="0" lang="en-US" sz="2400" strike="noStrike" u="none">
                <a:solidFill>
                  <a:srgbClr val="000000"/>
                </a:solidFill>
                <a:effectLst/>
                <a:uFillTx/>
                <a:latin typeface="Arial"/>
              </a:rPr>
              <a:t> - </a:t>
            </a:r>
            <a:r>
              <a:rPr b="0" lang="en-US" sz="1600" strike="noStrike" u="none">
                <a:solidFill>
                  <a:srgbClr val="000000"/>
                </a:solidFill>
                <a:effectLst/>
                <a:uFillTx/>
                <a:latin typeface="Arial"/>
              </a:rPr>
              <a:t>Approximately 10-12 working days to perform</a:t>
            </a:r>
            <a:endParaRPr b="0" lang="en-US" sz="1600" strike="noStrike" u="none">
              <a:solidFill>
                <a:srgbClr val="000000"/>
              </a:solidFill>
              <a:effectLst/>
              <a:uFillTx/>
              <a:latin typeface="Times New Roman"/>
            </a:endParaRPr>
          </a:p>
        </p:txBody>
      </p:sp>
      <p:grpSp>
        <p:nvGrpSpPr>
          <p:cNvPr id="293" name=""/>
          <p:cNvGrpSpPr/>
          <p:nvPr/>
        </p:nvGrpSpPr>
        <p:grpSpPr>
          <a:xfrm>
            <a:off x="5029200" y="5105520"/>
            <a:ext cx="2666880" cy="307440"/>
            <a:chOff x="5029200" y="5105520"/>
            <a:chExt cx="2666880" cy="307440"/>
          </a:xfrm>
        </p:grpSpPr>
        <p:sp>
          <p:nvSpPr>
            <p:cNvPr id="294" name=""/>
            <p:cNvSpPr/>
            <p:nvPr/>
          </p:nvSpPr>
          <p:spPr>
            <a:xfrm>
              <a:off x="5029200" y="5105520"/>
              <a:ext cx="2666880" cy="30456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95" name=""/>
            <p:cNvSpPr/>
            <p:nvPr/>
          </p:nvSpPr>
          <p:spPr>
            <a:xfrm>
              <a:off x="5029200" y="5105520"/>
              <a:ext cx="2666880" cy="30744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Create Cross-reference </a:t>
              </a:r>
              <a:endParaRPr b="0" lang="en-US" sz="1400" strike="noStrike" u="none">
                <a:solidFill>
                  <a:srgbClr val="000000"/>
                </a:solidFill>
                <a:effectLst/>
                <a:uFillTx/>
                <a:latin typeface="Times New Roman"/>
              </a:endParaRPr>
            </a:p>
          </p:txBody>
        </p:sp>
      </p:gr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6" name=""/>
          <p:cNvSpPr/>
          <p:nvPr/>
        </p:nvSpPr>
        <p:spPr>
          <a:xfrm>
            <a:off x="1449360" y="1219320"/>
            <a:ext cx="14842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Subscriber</a:t>
            </a:r>
            <a:endParaRPr b="0" lang="en-US" sz="2400" strike="noStrike" u="none">
              <a:solidFill>
                <a:srgbClr val="000000"/>
              </a:solidFill>
              <a:effectLst/>
              <a:uFillTx/>
              <a:latin typeface="Times New Roman"/>
            </a:endParaRPr>
          </a:p>
        </p:txBody>
      </p:sp>
      <p:sp>
        <p:nvSpPr>
          <p:cNvPr id="297" name=""/>
          <p:cNvSpPr/>
          <p:nvPr/>
        </p:nvSpPr>
        <p:spPr>
          <a:xfrm>
            <a:off x="5106240" y="1219320"/>
            <a:ext cx="23986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CreditDimensions</a:t>
            </a:r>
            <a:endParaRPr b="0" lang="en-US" sz="2400" strike="noStrike" u="none">
              <a:solidFill>
                <a:srgbClr val="000000"/>
              </a:solidFill>
              <a:effectLst/>
              <a:uFillTx/>
              <a:latin typeface="Times New Roman"/>
            </a:endParaRPr>
          </a:p>
        </p:txBody>
      </p:sp>
      <p:sp>
        <p:nvSpPr>
          <p:cNvPr id="298" name=""/>
          <p:cNvSpPr/>
          <p:nvPr/>
        </p:nvSpPr>
        <p:spPr>
          <a:xfrm>
            <a:off x="3505320" y="2057400"/>
            <a:ext cx="152388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99" name=""/>
          <p:cNvSpPr/>
          <p:nvPr/>
        </p:nvSpPr>
        <p:spPr>
          <a:xfrm>
            <a:off x="380880" y="1066680"/>
            <a:ext cx="8229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00" name=""/>
          <p:cNvSpPr/>
          <p:nvPr/>
        </p:nvSpPr>
        <p:spPr>
          <a:xfrm>
            <a:off x="304920" y="168120"/>
            <a:ext cx="8458560" cy="825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Subscriber Download - Initial Data Cleansing and Matching</a:t>
            </a:r>
            <a:endParaRPr b="0" lang="en-US" sz="2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Creation and Delivery of Initial Subscriber Counterparty File to CreditDimensions</a:t>
            </a:r>
            <a:r>
              <a:rPr b="0" lang="en-US" sz="1800" strike="noStrike" u="none">
                <a:solidFill>
                  <a:srgbClr val="000000"/>
                </a:solidFill>
                <a:effectLst/>
                <a:uFillTx/>
                <a:latin typeface="Times New Roman"/>
              </a:rPr>
              <a:t> </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p:txBody>
      </p:sp>
      <p:sp>
        <p:nvSpPr>
          <p:cNvPr id="301" name=""/>
          <p:cNvSpPr/>
          <p:nvPr/>
        </p:nvSpPr>
        <p:spPr>
          <a:xfrm>
            <a:off x="609480" y="2739960"/>
            <a:ext cx="2895840" cy="2823120"/>
          </a:xfrm>
          <a:prstGeom prst="rect">
            <a:avLst/>
          </a:prstGeom>
          <a:solidFill>
            <a:srgbClr val="ffff99"/>
          </a:solidFill>
          <a:ln w="9360">
            <a:solidFill>
              <a:srgbClr val="000000"/>
            </a:solidFill>
            <a:miter/>
          </a:ln>
        </p:spPr>
        <p:style>
          <a:lnRef idx="0"/>
          <a:fillRef idx="0"/>
          <a:effectRef idx="0"/>
          <a:fontRef idx="minor"/>
        </p:style>
        <p:txBody>
          <a:bodyPr lIns="90000" rIns="90000" tIns="46800" bIns="46800" anchor="t">
            <a:spAutoFit/>
          </a:bodyPr>
          <a:p>
            <a:pPr marL="177840" indent="-177840">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Counterparty Files will be created by the Subscriber in a Common Format.</a:t>
            </a:r>
            <a:endParaRPr b="0" lang="en-US" sz="1600" strike="noStrike" u="none">
              <a:solidFill>
                <a:srgbClr val="000000"/>
              </a:solidFill>
              <a:effectLst/>
              <a:uFillTx/>
              <a:latin typeface="Times New Roman"/>
            </a:endParaRPr>
          </a:p>
          <a:p>
            <a:pPr marL="177840" indent="-177840">
              <a:lnSpc>
                <a:spcPct val="9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Files may be delivered via CD, File Transport Transmission(FTP).</a:t>
            </a:r>
            <a:endParaRPr b="0" lang="en-US" sz="1600" strike="noStrike" u="none">
              <a:solidFill>
                <a:srgbClr val="000000"/>
              </a:solidFill>
              <a:effectLst/>
              <a:uFillTx/>
              <a:latin typeface="Times New Roman"/>
            </a:endParaRPr>
          </a:p>
          <a:p>
            <a:pPr marL="177840" indent="-177840">
              <a:lnSpc>
                <a:spcPct val="9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Custom File and delivery processing is an additional service.</a:t>
            </a:r>
            <a:endParaRPr b="0" lang="en-US" sz="1600" strike="noStrike" u="none">
              <a:solidFill>
                <a:srgbClr val="000000"/>
              </a:solidFill>
              <a:effectLst/>
              <a:uFillTx/>
              <a:latin typeface="Times New Roman"/>
            </a:endParaRPr>
          </a:p>
          <a:p>
            <a:pPr marL="177840" indent="-177840">
              <a:lnSpc>
                <a:spcPct val="7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A trailer record or spreadsheet column needs to be added to hash total of counterparties   </a:t>
            </a:r>
            <a:endParaRPr b="0" lang="en-US" sz="1600" strike="noStrike" u="none">
              <a:solidFill>
                <a:srgbClr val="000000"/>
              </a:solidFill>
              <a:effectLst/>
              <a:uFillTx/>
              <a:latin typeface="Times New Roman"/>
            </a:endParaRPr>
          </a:p>
        </p:txBody>
      </p:sp>
      <p:sp>
        <p:nvSpPr>
          <p:cNvPr id="302" name=""/>
          <p:cNvSpPr/>
          <p:nvPr/>
        </p:nvSpPr>
        <p:spPr>
          <a:xfrm>
            <a:off x="4876920" y="2743200"/>
            <a:ext cx="3276360" cy="2984760"/>
          </a:xfrm>
          <a:prstGeom prst="rect">
            <a:avLst/>
          </a:prstGeom>
          <a:solidFill>
            <a:srgbClr val="ffff99"/>
          </a:solidFill>
          <a:ln w="9360">
            <a:solidFill>
              <a:srgbClr val="000000"/>
            </a:solidFill>
            <a:miter/>
          </a:ln>
        </p:spPr>
        <p:style>
          <a:lnRef idx="0"/>
          <a:fillRef idx="0"/>
          <a:effectRef idx="0"/>
          <a:fontRef idx="minor"/>
        </p:style>
        <p:txBody>
          <a:bodyPr lIns="90000" rIns="90000" tIns="46800" bIns="46800" anchor="t">
            <a:spAutoFit/>
          </a:bodyPr>
          <a:p>
            <a:pPr marL="177840" indent="-177840">
              <a:lnSpc>
                <a:spcPct val="9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The Subscriber Counterparty File will be placed in a secure Staging Area for each subscriber </a:t>
            </a:r>
            <a:endParaRPr b="0" lang="en-US" sz="1600" strike="noStrike" u="none">
              <a:solidFill>
                <a:srgbClr val="000000"/>
              </a:solidFill>
              <a:effectLst/>
              <a:uFillTx/>
              <a:latin typeface="Times New Roman"/>
            </a:endParaRPr>
          </a:p>
          <a:p>
            <a:pPr marL="177840" indent="-177840">
              <a:lnSpc>
                <a:spcPct val="9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The File will be Validated to insure that it is not a duplicate, and that is in  the correct format.</a:t>
            </a:r>
            <a:endParaRPr b="0" lang="en-US" sz="1600" strike="noStrike" u="none">
              <a:solidFill>
                <a:srgbClr val="000000"/>
              </a:solidFill>
              <a:effectLst/>
              <a:uFillTx/>
              <a:latin typeface="Times New Roman"/>
            </a:endParaRPr>
          </a:p>
          <a:p>
            <a:pPr marL="177840" indent="-177840">
              <a:lnSpc>
                <a:spcPct val="9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Format Counterparty Records into the Data Management Facility Internal Data Bus Format. </a:t>
            </a:r>
            <a:endParaRPr b="0" lang="en-US" sz="1600" strike="noStrike" u="none">
              <a:solidFill>
                <a:srgbClr val="000000"/>
              </a:solidFill>
              <a:effectLst/>
              <a:uFillTx/>
              <a:latin typeface="Times New Roman"/>
            </a:endParaRPr>
          </a:p>
          <a:p>
            <a:pPr marL="177840" indent="-177840">
              <a:lnSpc>
                <a:spcPct val="9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177840" indent="-177840">
              <a:lnSpc>
                <a:spcPct val="9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177840" indent="-17784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Time Approximately 2 hours</a:t>
            </a:r>
            <a:r>
              <a:rPr b="1" lang="en-US" sz="1600" strike="noStrike" u="none">
                <a:solidFill>
                  <a:srgbClr val="000000"/>
                </a:solidFill>
                <a:effectLst/>
                <a:uFillTx/>
                <a:latin typeface="Times New Roman"/>
              </a:rPr>
              <a:t> </a:t>
            </a:r>
            <a:endParaRPr b="0" lang="en-US" sz="1600" strike="noStrike" u="none">
              <a:solidFill>
                <a:srgbClr val="000000"/>
              </a:solidFill>
              <a:effectLst/>
              <a:uFillTx/>
              <a:latin typeface="Times New Roman"/>
            </a:endParaRPr>
          </a:p>
        </p:txBody>
      </p:sp>
      <p:grpSp>
        <p:nvGrpSpPr>
          <p:cNvPr id="303" name=""/>
          <p:cNvGrpSpPr/>
          <p:nvPr/>
        </p:nvGrpSpPr>
        <p:grpSpPr>
          <a:xfrm>
            <a:off x="838080" y="1828800"/>
            <a:ext cx="2666880" cy="533520"/>
            <a:chOff x="838080" y="1828800"/>
            <a:chExt cx="2666880" cy="533520"/>
          </a:xfrm>
        </p:grpSpPr>
        <p:sp>
          <p:nvSpPr>
            <p:cNvPr id="304" name=""/>
            <p:cNvSpPr/>
            <p:nvPr/>
          </p:nvSpPr>
          <p:spPr>
            <a:xfrm>
              <a:off x="838080" y="1828800"/>
              <a:ext cx="2666880" cy="533520"/>
            </a:xfrm>
            <a:prstGeom prst="rect">
              <a:avLst/>
            </a:prstGeom>
            <a:solidFill>
              <a:srgbClr val="ccffcc"/>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05" name=""/>
            <p:cNvSpPr/>
            <p:nvPr/>
          </p:nvSpPr>
          <p:spPr>
            <a:xfrm>
              <a:off x="838080" y="1828800"/>
              <a:ext cx="2666880" cy="520920"/>
            </a:xfrm>
            <a:prstGeom prst="rect">
              <a:avLst/>
            </a:prstGeom>
            <a:solidFill>
              <a:srgbClr val="ccffcc"/>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Create Counterparty Feed and Delivery to Credit Dimension</a:t>
              </a:r>
              <a:endParaRPr b="0" lang="en-US" sz="1400" strike="noStrike" u="none">
                <a:solidFill>
                  <a:srgbClr val="000000"/>
                </a:solidFill>
                <a:effectLst/>
                <a:uFillTx/>
                <a:latin typeface="Times New Roman"/>
              </a:endParaRPr>
            </a:p>
          </p:txBody>
        </p:sp>
      </p:grpSp>
      <p:grpSp>
        <p:nvGrpSpPr>
          <p:cNvPr id="306" name=""/>
          <p:cNvGrpSpPr/>
          <p:nvPr/>
        </p:nvGrpSpPr>
        <p:grpSpPr>
          <a:xfrm>
            <a:off x="5029200" y="1828800"/>
            <a:ext cx="2666880" cy="533520"/>
            <a:chOff x="5029200" y="1828800"/>
            <a:chExt cx="2666880" cy="533520"/>
          </a:xfrm>
        </p:grpSpPr>
        <p:sp>
          <p:nvSpPr>
            <p:cNvPr id="307" name=""/>
            <p:cNvSpPr/>
            <p:nvPr/>
          </p:nvSpPr>
          <p:spPr>
            <a:xfrm>
              <a:off x="5029200" y="1828800"/>
              <a:ext cx="2666880" cy="53352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08" name=""/>
            <p:cNvSpPr/>
            <p:nvPr/>
          </p:nvSpPr>
          <p:spPr>
            <a:xfrm>
              <a:off x="5029200" y="1828800"/>
              <a:ext cx="2666880" cy="52092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Receive and Validate Counterparty Data</a:t>
              </a:r>
              <a:endParaRPr b="0" lang="en-US" sz="1400" strike="noStrike" u="none">
                <a:solidFill>
                  <a:srgbClr val="000000"/>
                </a:solidFill>
                <a:effectLst/>
                <a:uFillTx/>
                <a:latin typeface="Times New Roman"/>
              </a:endParaRPr>
            </a:p>
          </p:txBody>
        </p:sp>
      </p:gr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309" name=""/>
          <p:cNvSpPr/>
          <p:nvPr/>
        </p:nvSpPr>
        <p:spPr>
          <a:xfrm>
            <a:off x="1449360" y="1295280"/>
            <a:ext cx="14842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Subscriber</a:t>
            </a:r>
            <a:endParaRPr b="0" lang="en-US" sz="2400" strike="noStrike" u="none">
              <a:solidFill>
                <a:srgbClr val="000000"/>
              </a:solidFill>
              <a:effectLst/>
              <a:uFillTx/>
              <a:latin typeface="Times New Roman"/>
            </a:endParaRPr>
          </a:p>
        </p:txBody>
      </p:sp>
      <p:sp>
        <p:nvSpPr>
          <p:cNvPr id="310" name=""/>
          <p:cNvSpPr/>
          <p:nvPr/>
        </p:nvSpPr>
        <p:spPr>
          <a:xfrm>
            <a:off x="5106240" y="1066680"/>
            <a:ext cx="23986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CreditDimensions</a:t>
            </a:r>
            <a:endParaRPr b="0" lang="en-US" sz="2400" strike="noStrike" u="none">
              <a:solidFill>
                <a:srgbClr val="000000"/>
              </a:solidFill>
              <a:effectLst/>
              <a:uFillTx/>
              <a:latin typeface="Times New Roman"/>
            </a:endParaRPr>
          </a:p>
        </p:txBody>
      </p:sp>
      <p:sp>
        <p:nvSpPr>
          <p:cNvPr id="311" name=""/>
          <p:cNvSpPr/>
          <p:nvPr/>
        </p:nvSpPr>
        <p:spPr>
          <a:xfrm>
            <a:off x="308160" y="168120"/>
            <a:ext cx="8143560" cy="825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Subscriber Download - Initial Data Cleansing and Matching</a:t>
            </a:r>
            <a:endParaRPr b="0" lang="en-US" sz="2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Cleansing and Matching</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p:txBody>
      </p:sp>
      <p:sp>
        <p:nvSpPr>
          <p:cNvPr id="312" name=""/>
          <p:cNvSpPr/>
          <p:nvPr/>
        </p:nvSpPr>
        <p:spPr>
          <a:xfrm>
            <a:off x="380880" y="1905120"/>
            <a:ext cx="8534520" cy="4633920"/>
          </a:xfrm>
          <a:prstGeom prst="rect">
            <a:avLst/>
          </a:prstGeom>
          <a:solidFill>
            <a:srgbClr val="ffff99"/>
          </a:solidFill>
          <a:ln w="9360">
            <a:solidFill>
              <a:srgbClr val="000000"/>
            </a:solidFill>
            <a:miter/>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Data Cleansing is the process of standardizing the data attributes used for matching and categorizing Counterparties. </a:t>
            </a:r>
            <a:endParaRPr b="0" lang="en-US" sz="1800" strike="noStrike" u="none">
              <a:solidFill>
                <a:srgbClr val="000000"/>
              </a:solidFill>
              <a:effectLst/>
              <a:uFillTx/>
              <a:latin typeface="Times New Roman"/>
            </a:endParaRPr>
          </a:p>
          <a:p>
            <a:pPr lvl="1" marL="457200" indent="-11412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lvl="1" marL="457200" indent="-11412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SIC Codes, Ratings, and Country Names and Code are used to classify counterparties. These attributes will be converted into common names and domains or code lists through table lookup routines. Unrecognized names or codes will be flagged as exceptions to be manually resolved.</a:t>
            </a:r>
            <a:endParaRPr b="0" lang="en-US" sz="1600" strike="noStrike" u="none">
              <a:solidFill>
                <a:srgbClr val="000000"/>
              </a:solidFill>
              <a:effectLst/>
              <a:uFillTx/>
              <a:latin typeface="Times New Roman"/>
            </a:endParaRPr>
          </a:p>
          <a:p>
            <a:pPr lvl="1" marL="457200" indent="-11412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Exceptions will be used to update conversion tables to facilitate automated conversion of future occurrences.</a:t>
            </a:r>
            <a:endParaRPr b="0" lang="en-US" sz="1600" strike="noStrike" u="none">
              <a:solidFill>
                <a:srgbClr val="000000"/>
              </a:solidFill>
              <a:effectLst/>
              <a:uFillTx/>
              <a:latin typeface="Times New Roman"/>
            </a:endParaRPr>
          </a:p>
          <a:p>
            <a:pPr lvl="1" marL="457200" indent="-11412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 Name, Address, and SIC Code will be used to match counterparties by employing sophisticated matching software.</a:t>
            </a:r>
            <a:endParaRPr b="0" lang="en-US" sz="1600" strike="noStrike" u="none">
              <a:solidFill>
                <a:srgbClr val="000000"/>
              </a:solidFill>
              <a:effectLst/>
              <a:uFillTx/>
              <a:latin typeface="Times New Roman"/>
            </a:endParaRPr>
          </a:p>
          <a:p>
            <a:pPr lvl="1" marL="457200" indent="-11412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The names will be standardized to improve matching. </a:t>
            </a:r>
            <a:endParaRPr b="0" lang="en-US" sz="1600" strike="noStrike" u="none">
              <a:solidFill>
                <a:srgbClr val="000000"/>
              </a:solidFill>
              <a:effectLst/>
              <a:uFillTx/>
              <a:latin typeface="Times New Roman"/>
            </a:endParaRPr>
          </a:p>
          <a:p>
            <a:pPr lvl="1" marL="457200" indent="-11412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The address information will be validated with postal software and a high percentage corrected automatically to improve match effectiveness. </a:t>
            </a:r>
            <a:endParaRPr b="0" lang="en-US" sz="1600" strike="noStrike" u="none">
              <a:solidFill>
                <a:srgbClr val="000000"/>
              </a:solidFill>
              <a:effectLst/>
              <a:uFillTx/>
              <a:latin typeface="Times New Roman"/>
            </a:endParaRPr>
          </a:p>
          <a:p>
            <a:pPr lvl="1" marL="457200" indent="-11412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Address errors, name standardization errors, and close matches that need to be reviewed will be flagged as exceptions</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Time approximately 2 days for 100,000 counterparties with standard codes  </a:t>
            </a:r>
            <a:endParaRPr b="0" lang="en-US" sz="1800" strike="noStrike" u="none">
              <a:solidFill>
                <a:srgbClr val="000000"/>
              </a:solidFill>
              <a:effectLst/>
              <a:uFillTx/>
              <a:latin typeface="Times New Roman"/>
            </a:endParaRPr>
          </a:p>
        </p:txBody>
      </p:sp>
      <p:grpSp>
        <p:nvGrpSpPr>
          <p:cNvPr id="313" name=""/>
          <p:cNvGrpSpPr/>
          <p:nvPr/>
        </p:nvGrpSpPr>
        <p:grpSpPr>
          <a:xfrm>
            <a:off x="5029200" y="1523880"/>
            <a:ext cx="2666880" cy="307440"/>
            <a:chOff x="5029200" y="1523880"/>
            <a:chExt cx="2666880" cy="307440"/>
          </a:xfrm>
        </p:grpSpPr>
        <p:sp>
          <p:nvSpPr>
            <p:cNvPr id="314" name=""/>
            <p:cNvSpPr/>
            <p:nvPr/>
          </p:nvSpPr>
          <p:spPr>
            <a:xfrm>
              <a:off x="5029200" y="1523880"/>
              <a:ext cx="2666880" cy="30456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15" name=""/>
            <p:cNvSpPr/>
            <p:nvPr/>
          </p:nvSpPr>
          <p:spPr>
            <a:xfrm>
              <a:off x="5029200" y="1523880"/>
              <a:ext cx="2666880" cy="30744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Cleansing and Matching</a:t>
              </a:r>
              <a:endParaRPr b="0" lang="en-US" sz="1400" strike="noStrike" u="none">
                <a:solidFill>
                  <a:srgbClr val="000000"/>
                </a:solidFill>
                <a:effectLst/>
                <a:uFillTx/>
                <a:latin typeface="Times New Roman"/>
              </a:endParaRPr>
            </a:p>
          </p:txBody>
        </p:sp>
      </p:gr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316" name=""/>
          <p:cNvSpPr/>
          <p:nvPr/>
        </p:nvSpPr>
        <p:spPr>
          <a:xfrm>
            <a:off x="1449360" y="1219320"/>
            <a:ext cx="14842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Subscriber</a:t>
            </a:r>
            <a:endParaRPr b="0" lang="en-US" sz="2400" strike="noStrike" u="none">
              <a:solidFill>
                <a:srgbClr val="000000"/>
              </a:solidFill>
              <a:effectLst/>
              <a:uFillTx/>
              <a:latin typeface="Times New Roman"/>
            </a:endParaRPr>
          </a:p>
        </p:txBody>
      </p:sp>
      <p:sp>
        <p:nvSpPr>
          <p:cNvPr id="317" name=""/>
          <p:cNvSpPr/>
          <p:nvPr/>
        </p:nvSpPr>
        <p:spPr>
          <a:xfrm>
            <a:off x="5106240" y="1219320"/>
            <a:ext cx="23986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CreditDimensions</a:t>
            </a:r>
            <a:endParaRPr b="0" lang="en-US" sz="2400" strike="noStrike" u="none">
              <a:solidFill>
                <a:srgbClr val="000000"/>
              </a:solidFill>
              <a:effectLst/>
              <a:uFillTx/>
              <a:latin typeface="Times New Roman"/>
            </a:endParaRPr>
          </a:p>
        </p:txBody>
      </p:sp>
      <p:sp>
        <p:nvSpPr>
          <p:cNvPr id="318" name=""/>
          <p:cNvSpPr/>
          <p:nvPr/>
        </p:nvSpPr>
        <p:spPr>
          <a:xfrm flipH="1">
            <a:off x="3581280" y="2057400"/>
            <a:ext cx="1447920" cy="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19" name=""/>
          <p:cNvSpPr/>
          <p:nvPr/>
        </p:nvSpPr>
        <p:spPr>
          <a:xfrm>
            <a:off x="380880" y="1066680"/>
            <a:ext cx="8229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20" name=""/>
          <p:cNvSpPr/>
          <p:nvPr/>
        </p:nvSpPr>
        <p:spPr>
          <a:xfrm>
            <a:off x="311400" y="168120"/>
            <a:ext cx="8143560" cy="825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Subscriber Download - Initial Data Cleansing and Matching</a:t>
            </a:r>
            <a:endParaRPr b="0" lang="en-US" sz="2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Exception Resolution</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p:txBody>
      </p:sp>
      <p:sp>
        <p:nvSpPr>
          <p:cNvPr id="321" name=""/>
          <p:cNvSpPr/>
          <p:nvPr/>
        </p:nvSpPr>
        <p:spPr>
          <a:xfrm>
            <a:off x="304920" y="2514600"/>
            <a:ext cx="8534160" cy="4146480"/>
          </a:xfrm>
          <a:prstGeom prst="rect">
            <a:avLst/>
          </a:prstGeom>
          <a:solidFill>
            <a:srgbClr val="ffff99"/>
          </a:solidFill>
          <a:ln w="9360">
            <a:solidFill>
              <a:srgbClr val="000000"/>
            </a:solidFill>
            <a:miter/>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Exceptions in the Data Cleansing and Mapping Process will be handled by CreditDimensions Staff with support from the subscriber staff.</a:t>
            </a:r>
            <a:endParaRPr b="0" lang="en-US" sz="18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Exceptions will be sorted into queues for the staff that is dedicated to the initial cleansing to insure that knowledge of the subscribers unique issues is leveraged to provide high quality speedy results.</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The CreditDimensions Staff will resolve most (80% to 90%) of the exceptions without Subscriber Staff assistance.</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The CreditDimensions Staff will work with Subscriber staff to resolve the remaining exceptions.</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All exception resolution will be documented and reviewed with the Subscriber staff assigned.</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The cost of research sources will be a component of the initial cleansing cost.</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Time approximately 5 days for 100,000 Counterparties with high quality data and timely Subscriber research and review   </a:t>
            </a:r>
            <a:endParaRPr b="0" lang="en-US" sz="18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grpSp>
        <p:nvGrpSpPr>
          <p:cNvPr id="322" name=""/>
          <p:cNvGrpSpPr/>
          <p:nvPr/>
        </p:nvGrpSpPr>
        <p:grpSpPr>
          <a:xfrm>
            <a:off x="5029200" y="1790640"/>
            <a:ext cx="2666880" cy="520920"/>
            <a:chOff x="5029200" y="1790640"/>
            <a:chExt cx="2666880" cy="520920"/>
          </a:xfrm>
        </p:grpSpPr>
        <p:sp>
          <p:nvSpPr>
            <p:cNvPr id="323" name=""/>
            <p:cNvSpPr/>
            <p:nvPr/>
          </p:nvSpPr>
          <p:spPr>
            <a:xfrm>
              <a:off x="5029200" y="1790640"/>
              <a:ext cx="2666880" cy="45648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4" name=""/>
            <p:cNvSpPr/>
            <p:nvPr/>
          </p:nvSpPr>
          <p:spPr>
            <a:xfrm>
              <a:off x="5029200" y="1790640"/>
              <a:ext cx="2666880" cy="52092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Credit Dimension Resolve Exceptions</a:t>
              </a:r>
              <a:endParaRPr b="0" lang="en-US" sz="1400" strike="noStrike" u="none">
                <a:solidFill>
                  <a:srgbClr val="000000"/>
                </a:solidFill>
                <a:effectLst/>
                <a:uFillTx/>
                <a:latin typeface="Times New Roman"/>
              </a:endParaRPr>
            </a:p>
          </p:txBody>
        </p:sp>
      </p:grpSp>
      <p:grpSp>
        <p:nvGrpSpPr>
          <p:cNvPr id="325" name=""/>
          <p:cNvGrpSpPr/>
          <p:nvPr/>
        </p:nvGrpSpPr>
        <p:grpSpPr>
          <a:xfrm>
            <a:off x="914400" y="1866960"/>
            <a:ext cx="2666880" cy="307440"/>
            <a:chOff x="914400" y="1866960"/>
            <a:chExt cx="2666880" cy="307440"/>
          </a:xfrm>
        </p:grpSpPr>
        <p:sp>
          <p:nvSpPr>
            <p:cNvPr id="326" name=""/>
            <p:cNvSpPr/>
            <p:nvPr/>
          </p:nvSpPr>
          <p:spPr>
            <a:xfrm>
              <a:off x="914400" y="1866960"/>
              <a:ext cx="2666880" cy="304560"/>
            </a:xfrm>
            <a:prstGeom prst="rect">
              <a:avLst/>
            </a:prstGeom>
            <a:solidFill>
              <a:srgbClr val="ccffcc"/>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7" name=""/>
            <p:cNvSpPr/>
            <p:nvPr/>
          </p:nvSpPr>
          <p:spPr>
            <a:xfrm>
              <a:off x="914400" y="1866960"/>
              <a:ext cx="2666880" cy="307440"/>
            </a:xfrm>
            <a:prstGeom prst="rect">
              <a:avLst/>
            </a:prstGeom>
            <a:solidFill>
              <a:srgbClr val="ccffcc"/>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Subscriber Resolve Exceptions</a:t>
              </a:r>
              <a:endParaRPr b="0" lang="en-US" sz="1400" strike="noStrike" u="none">
                <a:solidFill>
                  <a:srgbClr val="000000"/>
                </a:solidFill>
                <a:effectLst/>
                <a:uFillTx/>
                <a:latin typeface="Times New Roman"/>
              </a:endParaRPr>
            </a:p>
          </p:txBody>
        </p:sp>
      </p:gr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8" name=""/>
          <p:cNvSpPr/>
          <p:nvPr/>
        </p:nvSpPr>
        <p:spPr>
          <a:xfrm>
            <a:off x="1449360" y="1219320"/>
            <a:ext cx="14842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Subscriber</a:t>
            </a:r>
            <a:endParaRPr b="0" lang="en-US" sz="2400" strike="noStrike" u="none">
              <a:solidFill>
                <a:srgbClr val="000000"/>
              </a:solidFill>
              <a:effectLst/>
              <a:uFillTx/>
              <a:latin typeface="Times New Roman"/>
            </a:endParaRPr>
          </a:p>
        </p:txBody>
      </p:sp>
      <p:sp>
        <p:nvSpPr>
          <p:cNvPr id="329" name=""/>
          <p:cNvSpPr/>
          <p:nvPr/>
        </p:nvSpPr>
        <p:spPr>
          <a:xfrm>
            <a:off x="5106240" y="1219320"/>
            <a:ext cx="23986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CreditDimensions</a:t>
            </a:r>
            <a:endParaRPr b="0" lang="en-US" sz="2400" strike="noStrike" u="none">
              <a:solidFill>
                <a:srgbClr val="000000"/>
              </a:solidFill>
              <a:effectLst/>
              <a:uFillTx/>
              <a:latin typeface="Times New Roman"/>
            </a:endParaRPr>
          </a:p>
        </p:txBody>
      </p:sp>
      <p:grpSp>
        <p:nvGrpSpPr>
          <p:cNvPr id="330" name=""/>
          <p:cNvGrpSpPr/>
          <p:nvPr/>
        </p:nvGrpSpPr>
        <p:grpSpPr>
          <a:xfrm>
            <a:off x="4952880" y="1752480"/>
            <a:ext cx="2666880" cy="528840"/>
            <a:chOff x="4952880" y="1752480"/>
            <a:chExt cx="2666880" cy="528840"/>
          </a:xfrm>
        </p:grpSpPr>
        <p:sp>
          <p:nvSpPr>
            <p:cNvPr id="331" name=""/>
            <p:cNvSpPr/>
            <p:nvPr/>
          </p:nvSpPr>
          <p:spPr>
            <a:xfrm>
              <a:off x="4952880" y="1752480"/>
              <a:ext cx="2666880" cy="52884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32" name=""/>
            <p:cNvSpPr/>
            <p:nvPr/>
          </p:nvSpPr>
          <p:spPr>
            <a:xfrm>
              <a:off x="4952880" y="1752480"/>
              <a:ext cx="2666880" cy="52092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Validate Cleansed Counterparty Data</a:t>
              </a:r>
              <a:endParaRPr b="0" lang="en-US" sz="1400" strike="noStrike" u="none">
                <a:solidFill>
                  <a:srgbClr val="000000"/>
                </a:solidFill>
                <a:effectLst/>
                <a:uFillTx/>
                <a:latin typeface="Times New Roman"/>
              </a:endParaRPr>
            </a:p>
          </p:txBody>
        </p:sp>
      </p:grpSp>
      <p:sp>
        <p:nvSpPr>
          <p:cNvPr id="333" name=""/>
          <p:cNvSpPr/>
          <p:nvPr/>
        </p:nvSpPr>
        <p:spPr>
          <a:xfrm>
            <a:off x="380880" y="1066680"/>
            <a:ext cx="8229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34" name=""/>
          <p:cNvSpPr/>
          <p:nvPr/>
        </p:nvSpPr>
        <p:spPr>
          <a:xfrm>
            <a:off x="311400" y="152280"/>
            <a:ext cx="8143560" cy="825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Subscriber Download - Initial Data Cleansing and Matching</a:t>
            </a:r>
            <a:endParaRPr b="0" lang="en-US" sz="2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Validation</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p:txBody>
      </p:sp>
      <p:sp>
        <p:nvSpPr>
          <p:cNvPr id="335" name=""/>
          <p:cNvSpPr/>
          <p:nvPr/>
        </p:nvSpPr>
        <p:spPr>
          <a:xfrm>
            <a:off x="304920" y="2514600"/>
            <a:ext cx="8534160" cy="1861200"/>
          </a:xfrm>
          <a:prstGeom prst="rect">
            <a:avLst/>
          </a:prstGeom>
          <a:solidFill>
            <a:srgbClr val="ffff99"/>
          </a:solidFill>
          <a:ln w="9360">
            <a:solidFill>
              <a:srgbClr val="000000"/>
            </a:solidFill>
            <a:miter/>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Validation will be initiated by the data cleansing staff once all exceptions are resolved. </a:t>
            </a:r>
            <a:endParaRPr b="0" lang="en-US" sz="18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Automated rules will be applied to the complete set of cleansed counterparties to identify unreasonable results (i.e. Name formats, address elements missing, Sic Codes, etc.)</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CreditDimension Data Cleansing Staff will perform audits of selected sample counterparties. </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Time approximately - 2 Days</a:t>
            </a:r>
            <a:endParaRPr b="0" lang="en-US" sz="1800" strike="noStrike" u="none">
              <a:solidFill>
                <a:srgbClr val="000000"/>
              </a:solidFill>
              <a:effectLst/>
              <a:uFillTx/>
              <a:latin typeface="Times New Roman"/>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4" name="PlaceHolder 1"/>
          <p:cNvSpPr>
            <a:spLocks noGrp="1"/>
          </p:cNvSpPr>
          <p:nvPr>
            <p:ph type="title"/>
          </p:nvPr>
        </p:nvSpPr>
        <p:spPr>
          <a:xfrm>
            <a:off x="371160" y="380520"/>
            <a:ext cx="8178840" cy="60804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3399"/>
                </a:solidFill>
                <a:effectLst/>
                <a:uFillTx/>
                <a:latin typeface="Arial"/>
              </a:rPr>
              <a:t>CreditDimensions is an ASP-based community that provides leading credit risk management solutions to financial institutions</a:t>
            </a:r>
            <a:endParaRPr b="1" lang="en-US" sz="2000" strike="noStrike" u="none">
              <a:solidFill>
                <a:srgbClr val="003399"/>
              </a:solidFill>
              <a:effectLst/>
              <a:uFillTx/>
              <a:latin typeface="Arial"/>
            </a:endParaRPr>
          </a:p>
        </p:txBody>
      </p:sp>
      <p:sp>
        <p:nvSpPr>
          <p:cNvPr id="65" name="PlaceHolder 2"/>
          <p:cNvSpPr>
            <a:spLocks noGrp="1"/>
          </p:cNvSpPr>
          <p:nvPr>
            <p:ph/>
          </p:nvPr>
        </p:nvSpPr>
        <p:spPr>
          <a:xfrm>
            <a:off x="355680" y="1574280"/>
            <a:ext cx="8331120" cy="4597560"/>
          </a:xfrm>
          <a:prstGeom prst="rect">
            <a:avLst/>
          </a:prstGeom>
          <a:noFill/>
          <a:ln w="0">
            <a:noFill/>
          </a:ln>
        </p:spPr>
        <p:txBody>
          <a:bodyPr lIns="92160" rIns="92160" tIns="46080" bIns="46080" anchor="t">
            <a:normAutofit/>
          </a:bodyPr>
          <a:p>
            <a:pPr marL="343080" indent="-343080">
              <a:spcBef>
                <a:spcPts val="22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CreditDimensions is a joint effort between PwC and leading credit risk vendors and institutions</a:t>
            </a:r>
            <a:endParaRPr b="0" lang="en-US" sz="1800" strike="noStrike" u="none">
              <a:solidFill>
                <a:srgbClr val="000000"/>
              </a:solidFill>
              <a:effectLst/>
              <a:uFillTx/>
              <a:latin typeface="Arial"/>
            </a:endParaRPr>
          </a:p>
          <a:p>
            <a:pPr marL="343080" indent="-343080">
              <a:spcBef>
                <a:spcPts val="22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CreditDimensions offers enabling infrastructure in four primary categories:</a:t>
            </a:r>
            <a:endParaRPr b="0" lang="en-US" sz="1800" strike="noStrike" u="none">
              <a:solidFill>
                <a:srgbClr val="000000"/>
              </a:solidFill>
              <a:effectLst/>
              <a:uFillTx/>
              <a:latin typeface="Arial"/>
            </a:endParaRPr>
          </a:p>
          <a:p>
            <a:pPr lvl="1" marL="743040" indent="-2858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Arial"/>
              </a:rPr>
              <a:t>Counterparty Data</a:t>
            </a:r>
            <a:endParaRPr b="0" lang="en-US" sz="1800" strike="noStrike" u="none">
              <a:solidFill>
                <a:srgbClr val="000000"/>
              </a:solidFill>
              <a:effectLst/>
              <a:uFillTx/>
              <a:latin typeface="Arial"/>
            </a:endParaRPr>
          </a:p>
          <a:p>
            <a:pPr lvl="1" marL="743040" indent="-2858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Arial"/>
              </a:rPr>
              <a:t>Credit Risk Analytics</a:t>
            </a:r>
            <a:endParaRPr b="0" lang="en-US" sz="1800" strike="noStrike" u="none">
              <a:solidFill>
                <a:srgbClr val="000000"/>
              </a:solidFill>
              <a:effectLst/>
              <a:uFillTx/>
              <a:latin typeface="Arial"/>
            </a:endParaRPr>
          </a:p>
          <a:p>
            <a:pPr lvl="1" marL="743040" indent="-2858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Arial"/>
              </a:rPr>
              <a:t>Credit and Market Data</a:t>
            </a:r>
            <a:endParaRPr b="0" lang="en-US" sz="1800" strike="noStrike" u="none">
              <a:solidFill>
                <a:srgbClr val="000000"/>
              </a:solidFill>
              <a:effectLst/>
              <a:uFillTx/>
              <a:latin typeface="Arial"/>
            </a:endParaRPr>
          </a:p>
          <a:p>
            <a:pPr lvl="1" marL="743040" indent="-2858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Arial"/>
              </a:rPr>
              <a:t>Credit Content</a:t>
            </a:r>
            <a:endParaRPr b="0" lang="en-US" sz="1800" strike="noStrike" u="none">
              <a:solidFill>
                <a:srgbClr val="000000"/>
              </a:solidFill>
              <a:effectLst/>
              <a:uFillTx/>
              <a:latin typeface="Arial"/>
            </a:endParaRPr>
          </a:p>
          <a:p>
            <a:pPr marL="343080" indent="-343080">
              <a:spcBef>
                <a:spcPts val="22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CreditDimensions integrates the services provided across the four categories </a:t>
            </a:r>
            <a:endParaRPr b="0" lang="en-US" sz="1800" strike="noStrike" u="none">
              <a:solidFill>
                <a:srgbClr val="000000"/>
              </a:solidFill>
              <a:effectLst/>
              <a:uFillTx/>
              <a:latin typeface="Arial"/>
            </a:endParaRPr>
          </a:p>
          <a:p>
            <a:pPr marL="343080" indent="-343080">
              <a:spcBef>
                <a:spcPts val="22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CreditDimensions provides the foundation for credit process reengineering</a:t>
            </a:r>
            <a:endParaRPr b="0" lang="en-US" sz="1800" strike="noStrike" u="none">
              <a:solidFill>
                <a:srgbClr val="000000"/>
              </a:solidFill>
              <a:effectLst/>
              <a:uFillTx/>
              <a:latin typeface="Arial"/>
            </a:endParaRPr>
          </a:p>
          <a:p>
            <a:pPr marL="343080" indent="-343080">
              <a:spcBef>
                <a:spcPts val="22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CreditDimensions will facilitate the comparison of model outputs</a:t>
            </a:r>
            <a:endParaRPr b="0" lang="en-US" sz="1800" strike="noStrike" u="none">
              <a:solidFill>
                <a:srgbClr val="000000"/>
              </a:solidFill>
              <a:effectLst/>
              <a:uFillTx/>
              <a:latin typeface="Arial"/>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6" name=""/>
          <p:cNvSpPr/>
          <p:nvPr/>
        </p:nvSpPr>
        <p:spPr>
          <a:xfrm>
            <a:off x="1449360" y="1219320"/>
            <a:ext cx="14842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Subscriber</a:t>
            </a:r>
            <a:endParaRPr b="0" lang="en-US" sz="2400" strike="noStrike" u="none">
              <a:solidFill>
                <a:srgbClr val="000000"/>
              </a:solidFill>
              <a:effectLst/>
              <a:uFillTx/>
              <a:latin typeface="Times New Roman"/>
            </a:endParaRPr>
          </a:p>
        </p:txBody>
      </p:sp>
      <p:sp>
        <p:nvSpPr>
          <p:cNvPr id="337" name=""/>
          <p:cNvSpPr/>
          <p:nvPr/>
        </p:nvSpPr>
        <p:spPr>
          <a:xfrm>
            <a:off x="5106240" y="1219320"/>
            <a:ext cx="23986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CreditDimensions</a:t>
            </a:r>
            <a:endParaRPr b="0" lang="en-US" sz="2400" strike="noStrike" u="none">
              <a:solidFill>
                <a:srgbClr val="000000"/>
              </a:solidFill>
              <a:effectLst/>
              <a:uFillTx/>
              <a:latin typeface="Times New Roman"/>
            </a:endParaRPr>
          </a:p>
        </p:txBody>
      </p:sp>
      <p:sp>
        <p:nvSpPr>
          <p:cNvPr id="338" name=""/>
          <p:cNvSpPr/>
          <p:nvPr/>
        </p:nvSpPr>
        <p:spPr>
          <a:xfrm>
            <a:off x="380880" y="1066680"/>
            <a:ext cx="8229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39" name=""/>
          <p:cNvSpPr/>
          <p:nvPr/>
        </p:nvSpPr>
        <p:spPr>
          <a:xfrm>
            <a:off x="311400" y="228600"/>
            <a:ext cx="8143560" cy="7340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Subscriber Download - Initial Data Cleansing and Matching</a:t>
            </a:r>
            <a:endParaRPr b="0" lang="en-US" sz="2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Cross Reference</a:t>
            </a:r>
            <a:endParaRPr b="0" lang="en-US" sz="1800" strike="noStrike" u="none">
              <a:solidFill>
                <a:srgbClr val="000000"/>
              </a:solidFill>
              <a:effectLst/>
              <a:uFillTx/>
              <a:latin typeface="Times New Roman"/>
            </a:endParaRPr>
          </a:p>
        </p:txBody>
      </p:sp>
      <p:grpSp>
        <p:nvGrpSpPr>
          <p:cNvPr id="340" name=""/>
          <p:cNvGrpSpPr/>
          <p:nvPr/>
        </p:nvGrpSpPr>
        <p:grpSpPr>
          <a:xfrm>
            <a:off x="4952880" y="1828800"/>
            <a:ext cx="2666880" cy="307440"/>
            <a:chOff x="4952880" y="1828800"/>
            <a:chExt cx="2666880" cy="307440"/>
          </a:xfrm>
        </p:grpSpPr>
        <p:sp>
          <p:nvSpPr>
            <p:cNvPr id="341" name=""/>
            <p:cNvSpPr/>
            <p:nvPr/>
          </p:nvSpPr>
          <p:spPr>
            <a:xfrm>
              <a:off x="4952880" y="1828800"/>
              <a:ext cx="2666880" cy="30456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42" name=""/>
            <p:cNvSpPr/>
            <p:nvPr/>
          </p:nvSpPr>
          <p:spPr>
            <a:xfrm>
              <a:off x="4952880" y="1828800"/>
              <a:ext cx="2666880" cy="30744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Create Cross-reference </a:t>
              </a:r>
              <a:endParaRPr b="0" lang="en-US" sz="1400" strike="noStrike" u="none">
                <a:solidFill>
                  <a:srgbClr val="000000"/>
                </a:solidFill>
                <a:effectLst/>
                <a:uFillTx/>
                <a:latin typeface="Times New Roman"/>
              </a:endParaRPr>
            </a:p>
          </p:txBody>
        </p:sp>
      </p:grpSp>
      <p:sp>
        <p:nvSpPr>
          <p:cNvPr id="343" name=""/>
          <p:cNvSpPr/>
          <p:nvPr/>
        </p:nvSpPr>
        <p:spPr>
          <a:xfrm>
            <a:off x="304920" y="2514600"/>
            <a:ext cx="8534160" cy="3415320"/>
          </a:xfrm>
          <a:prstGeom prst="rect">
            <a:avLst/>
          </a:prstGeom>
          <a:solidFill>
            <a:srgbClr val="ffff99"/>
          </a:solidFill>
          <a:ln w="9360">
            <a:solidFill>
              <a:srgbClr val="000000"/>
            </a:solidFill>
            <a:miter/>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The Cross Reference is the link between the Subscriber Counterparty Information and the enriched CreditDimension Counterparty Information.</a:t>
            </a:r>
            <a:endParaRPr b="0" lang="en-US" sz="18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An automated process will create a cross reference between CreditDimension and Subscriber Counterparties.  </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The Cross Reference will allow CreditDimensions to identify changes that require re-cleansing in an automated fashion reducing the cost of maintaining clean counterparty maps.</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The Cross Reference will be the link that will enable the enrichment of Subscriber Counterparty Data with CreditDimension Data in queries and downloads.</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Using this cross reference the subscriber can implement a consolidated view of customer information in their own systems.</a:t>
            </a:r>
            <a:r>
              <a:rPr b="0" lang="en-US" sz="1800" strike="noStrike" u="none">
                <a:solidFill>
                  <a:srgbClr val="000000"/>
                </a:solidFill>
                <a:effectLst/>
                <a:uFillTx/>
                <a:latin typeface="Times New Roman"/>
              </a:rPr>
              <a:t>  </a:t>
            </a:r>
            <a:endParaRPr b="0" lang="en-US" sz="18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Time approximately - 1/2 day</a:t>
            </a:r>
            <a:endParaRPr b="0" lang="en-US" sz="1800" strike="noStrike" u="none">
              <a:solidFill>
                <a:srgbClr val="000000"/>
              </a:solidFill>
              <a:effectLst/>
              <a:uFillTx/>
              <a:latin typeface="Times New Roman"/>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4" name=""/>
          <p:cNvSpPr/>
          <p:nvPr/>
        </p:nvSpPr>
        <p:spPr>
          <a:xfrm>
            <a:off x="1449360" y="1219320"/>
            <a:ext cx="14842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Subscriber</a:t>
            </a:r>
            <a:endParaRPr b="0" lang="en-US" sz="2400" strike="noStrike" u="none">
              <a:solidFill>
                <a:srgbClr val="000000"/>
              </a:solidFill>
              <a:effectLst/>
              <a:uFillTx/>
              <a:latin typeface="Times New Roman"/>
            </a:endParaRPr>
          </a:p>
        </p:txBody>
      </p:sp>
      <p:sp>
        <p:nvSpPr>
          <p:cNvPr id="345" name=""/>
          <p:cNvSpPr/>
          <p:nvPr/>
        </p:nvSpPr>
        <p:spPr>
          <a:xfrm>
            <a:off x="5106240" y="1219320"/>
            <a:ext cx="23986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CreditDimensions</a:t>
            </a:r>
            <a:endParaRPr b="0" lang="en-US" sz="2400" strike="noStrike" u="none">
              <a:solidFill>
                <a:srgbClr val="000000"/>
              </a:solidFill>
              <a:effectLst/>
              <a:uFillTx/>
              <a:latin typeface="Times New Roman"/>
            </a:endParaRPr>
          </a:p>
        </p:txBody>
      </p:sp>
      <p:grpSp>
        <p:nvGrpSpPr>
          <p:cNvPr id="346" name=""/>
          <p:cNvGrpSpPr/>
          <p:nvPr/>
        </p:nvGrpSpPr>
        <p:grpSpPr>
          <a:xfrm>
            <a:off x="5029200" y="1828800"/>
            <a:ext cx="2666880" cy="528480"/>
            <a:chOff x="5029200" y="1828800"/>
            <a:chExt cx="2666880" cy="528480"/>
          </a:xfrm>
        </p:grpSpPr>
        <p:sp>
          <p:nvSpPr>
            <p:cNvPr id="347" name=""/>
            <p:cNvSpPr/>
            <p:nvPr/>
          </p:nvSpPr>
          <p:spPr>
            <a:xfrm>
              <a:off x="5029200" y="1828800"/>
              <a:ext cx="2666880" cy="52848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48" name=""/>
            <p:cNvSpPr/>
            <p:nvPr/>
          </p:nvSpPr>
          <p:spPr>
            <a:xfrm>
              <a:off x="5029200" y="1828800"/>
              <a:ext cx="2666880" cy="52092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Deliver Matched Counterparty Data and Cross-Reference</a:t>
              </a:r>
              <a:endParaRPr b="0" lang="en-US" sz="1400" strike="noStrike" u="none">
                <a:solidFill>
                  <a:srgbClr val="000000"/>
                </a:solidFill>
                <a:effectLst/>
                <a:uFillTx/>
                <a:latin typeface="Times New Roman"/>
              </a:endParaRPr>
            </a:p>
          </p:txBody>
        </p:sp>
      </p:grpSp>
      <p:grpSp>
        <p:nvGrpSpPr>
          <p:cNvPr id="349" name=""/>
          <p:cNvGrpSpPr/>
          <p:nvPr/>
        </p:nvGrpSpPr>
        <p:grpSpPr>
          <a:xfrm>
            <a:off x="914400" y="1833480"/>
            <a:ext cx="2666880" cy="528840"/>
            <a:chOff x="914400" y="1833480"/>
            <a:chExt cx="2666880" cy="528840"/>
          </a:xfrm>
        </p:grpSpPr>
        <p:sp>
          <p:nvSpPr>
            <p:cNvPr id="350" name=""/>
            <p:cNvSpPr/>
            <p:nvPr/>
          </p:nvSpPr>
          <p:spPr>
            <a:xfrm>
              <a:off x="914400" y="1833480"/>
              <a:ext cx="2666880" cy="528840"/>
            </a:xfrm>
            <a:prstGeom prst="rect">
              <a:avLst/>
            </a:prstGeom>
            <a:solidFill>
              <a:srgbClr val="ccffcc"/>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51" name=""/>
            <p:cNvSpPr/>
            <p:nvPr/>
          </p:nvSpPr>
          <p:spPr>
            <a:xfrm>
              <a:off x="914400" y="1833480"/>
              <a:ext cx="2666880" cy="520920"/>
            </a:xfrm>
            <a:prstGeom prst="rect">
              <a:avLst/>
            </a:prstGeom>
            <a:solidFill>
              <a:srgbClr val="ccffcc"/>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Receive Matched Counterparty Data and Cross-Reference</a:t>
              </a:r>
              <a:endParaRPr b="0" lang="en-US" sz="1400" strike="noStrike" u="none">
                <a:solidFill>
                  <a:srgbClr val="000000"/>
                </a:solidFill>
                <a:effectLst/>
                <a:uFillTx/>
                <a:latin typeface="Times New Roman"/>
              </a:endParaRPr>
            </a:p>
          </p:txBody>
        </p:sp>
      </p:grpSp>
      <p:sp>
        <p:nvSpPr>
          <p:cNvPr id="352" name=""/>
          <p:cNvSpPr/>
          <p:nvPr/>
        </p:nvSpPr>
        <p:spPr>
          <a:xfrm flipH="1">
            <a:off x="3581280" y="2057400"/>
            <a:ext cx="144792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3" name=""/>
          <p:cNvSpPr/>
          <p:nvPr/>
        </p:nvSpPr>
        <p:spPr>
          <a:xfrm>
            <a:off x="380880" y="1066680"/>
            <a:ext cx="8229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4" name=""/>
          <p:cNvSpPr/>
          <p:nvPr/>
        </p:nvSpPr>
        <p:spPr>
          <a:xfrm>
            <a:off x="311400" y="168120"/>
            <a:ext cx="8143560" cy="825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Subscriber Download - Initial Data Cleansing and Matching</a:t>
            </a:r>
            <a:endParaRPr b="0" lang="en-US" sz="2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Data Cleansing Output Delivery</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p:txBody>
      </p:sp>
      <p:sp>
        <p:nvSpPr>
          <p:cNvPr id="355" name=""/>
          <p:cNvSpPr/>
          <p:nvPr/>
        </p:nvSpPr>
        <p:spPr>
          <a:xfrm>
            <a:off x="304920" y="2514600"/>
            <a:ext cx="8534160" cy="2440440"/>
          </a:xfrm>
          <a:prstGeom prst="rect">
            <a:avLst/>
          </a:prstGeom>
          <a:solidFill>
            <a:srgbClr val="ffff99"/>
          </a:solidFill>
          <a:ln w="9360">
            <a:solidFill>
              <a:srgbClr val="000000"/>
            </a:solidFill>
            <a:miter/>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As the final step in the initial cleansing and matching process a download of CreditDimensions Counterparty Data for all matched Counterparties will be delivered to the Subscriber.</a:t>
            </a:r>
            <a:endParaRPr b="0" lang="en-US" sz="18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The Download file will contain the cross reference data as an integral set of attributes.</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The Download file will be delivered by FTP or on CDROM.</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The Download file will be accompanied by a Data Cleansing report listing exceptions and cleansing / match statistics and issues.</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Time required - 1 day</a:t>
            </a:r>
            <a:endParaRPr b="0" lang="en-US" sz="1800" strike="noStrike" u="none">
              <a:solidFill>
                <a:srgbClr val="000000"/>
              </a:solidFill>
              <a:effectLst/>
              <a:uFillTx/>
              <a:latin typeface="Times New Roman"/>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356" name=""/>
          <p:cNvSpPr/>
          <p:nvPr/>
        </p:nvSpPr>
        <p:spPr>
          <a:xfrm>
            <a:off x="1449360" y="1219320"/>
            <a:ext cx="14842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Subscriber</a:t>
            </a:r>
            <a:endParaRPr b="0" lang="en-US" sz="2400" strike="noStrike" u="none">
              <a:solidFill>
                <a:srgbClr val="000000"/>
              </a:solidFill>
              <a:effectLst/>
              <a:uFillTx/>
              <a:latin typeface="Times New Roman"/>
            </a:endParaRPr>
          </a:p>
        </p:txBody>
      </p:sp>
      <p:sp>
        <p:nvSpPr>
          <p:cNvPr id="357" name=""/>
          <p:cNvSpPr/>
          <p:nvPr/>
        </p:nvSpPr>
        <p:spPr>
          <a:xfrm>
            <a:off x="5106240" y="1219320"/>
            <a:ext cx="23986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CreditDimensions</a:t>
            </a:r>
            <a:endParaRPr b="0" lang="en-US" sz="2400" strike="noStrike" u="none">
              <a:solidFill>
                <a:srgbClr val="000000"/>
              </a:solidFill>
              <a:effectLst/>
              <a:uFillTx/>
              <a:latin typeface="Times New Roman"/>
            </a:endParaRPr>
          </a:p>
        </p:txBody>
      </p:sp>
      <p:sp>
        <p:nvSpPr>
          <p:cNvPr id="358" name=""/>
          <p:cNvSpPr/>
          <p:nvPr/>
        </p:nvSpPr>
        <p:spPr>
          <a:xfrm>
            <a:off x="3505320" y="2057400"/>
            <a:ext cx="152388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9" name=""/>
          <p:cNvSpPr/>
          <p:nvPr/>
        </p:nvSpPr>
        <p:spPr>
          <a:xfrm>
            <a:off x="6248520" y="2514600"/>
            <a:ext cx="0" cy="1522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60" name=""/>
          <p:cNvSpPr/>
          <p:nvPr/>
        </p:nvSpPr>
        <p:spPr>
          <a:xfrm>
            <a:off x="6248520" y="2743200"/>
            <a:ext cx="0" cy="1522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61" name=""/>
          <p:cNvSpPr/>
          <p:nvPr/>
        </p:nvSpPr>
        <p:spPr>
          <a:xfrm flipH="1" flipV="1">
            <a:off x="3581280" y="3733560"/>
            <a:ext cx="1447920" cy="612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0680" bIns="-40680" anchor="ctr">
            <a:noAutofit/>
          </a:bodyPr>
          <a:p>
            <a:endParaRPr b="0" lang="en-US" sz="2400" strike="noStrike" u="none">
              <a:solidFill>
                <a:srgbClr val="000000"/>
              </a:solidFill>
              <a:effectLst/>
              <a:uFillTx/>
              <a:latin typeface="Times New Roman"/>
            </a:endParaRPr>
          </a:p>
        </p:txBody>
      </p:sp>
      <p:sp>
        <p:nvSpPr>
          <p:cNvPr id="362" name=""/>
          <p:cNvSpPr/>
          <p:nvPr/>
        </p:nvSpPr>
        <p:spPr>
          <a:xfrm>
            <a:off x="6248520" y="3962520"/>
            <a:ext cx="0" cy="3045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63" name=""/>
          <p:cNvSpPr/>
          <p:nvPr/>
        </p:nvSpPr>
        <p:spPr>
          <a:xfrm>
            <a:off x="6248520" y="4800600"/>
            <a:ext cx="0" cy="3049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64" name=""/>
          <p:cNvSpPr/>
          <p:nvPr/>
        </p:nvSpPr>
        <p:spPr>
          <a:xfrm>
            <a:off x="6248520" y="5562720"/>
            <a:ext cx="0" cy="2286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65" name=""/>
          <p:cNvSpPr/>
          <p:nvPr/>
        </p:nvSpPr>
        <p:spPr>
          <a:xfrm>
            <a:off x="380880" y="1066680"/>
            <a:ext cx="8229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66" name=""/>
          <p:cNvSpPr/>
          <p:nvPr/>
        </p:nvSpPr>
        <p:spPr>
          <a:xfrm>
            <a:off x="311040" y="152280"/>
            <a:ext cx="8669160" cy="825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Subscriber Download - Ongoing Data Cleansing and Matching </a:t>
            </a:r>
            <a:endParaRPr b="0" lang="en-US" sz="2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Process and Roles</a:t>
            </a:r>
            <a:r>
              <a:rPr b="0" lang="en-US" sz="2400" strike="noStrike" u="none">
                <a:solidFill>
                  <a:srgbClr val="000000"/>
                </a:solidFill>
                <a:effectLst/>
                <a:uFillTx/>
                <a:latin typeface="Arial"/>
              </a:rPr>
              <a:t> - </a:t>
            </a:r>
            <a:r>
              <a:rPr b="0" lang="en-US" sz="1600" strike="noStrike" u="none">
                <a:solidFill>
                  <a:srgbClr val="000000"/>
                </a:solidFill>
                <a:effectLst/>
                <a:uFillTx/>
                <a:latin typeface="Arial"/>
              </a:rPr>
              <a:t>Approximately 9 hours to process</a:t>
            </a:r>
            <a:endParaRPr b="0" lang="en-US" sz="1600" strike="noStrike" u="none">
              <a:solidFill>
                <a:srgbClr val="000000"/>
              </a:solidFill>
              <a:effectLst/>
              <a:uFillTx/>
              <a:latin typeface="Times New Roman"/>
            </a:endParaRPr>
          </a:p>
        </p:txBody>
      </p:sp>
      <p:sp>
        <p:nvSpPr>
          <p:cNvPr id="367" name=""/>
          <p:cNvSpPr/>
          <p:nvPr/>
        </p:nvSpPr>
        <p:spPr>
          <a:xfrm>
            <a:off x="7848720" y="4724280"/>
            <a:ext cx="914400" cy="1219320"/>
          </a:xfrm>
          <a:prstGeom prst="wedgeRectCallout">
            <a:avLst>
              <a:gd name="adj1" fmla="val -68750"/>
              <a:gd name="adj2" fmla="val 11069"/>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68" name=""/>
          <p:cNvSpPr/>
          <p:nvPr/>
        </p:nvSpPr>
        <p:spPr>
          <a:xfrm>
            <a:off x="7848720" y="4724280"/>
            <a:ext cx="838080" cy="11912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Includes</a:t>
            </a:r>
            <a:endParaRPr b="0" lang="en-US" sz="12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Changes and additions from Data Providers</a:t>
            </a:r>
            <a:endParaRPr b="0" lang="en-US" sz="1200" strike="noStrike" u="none">
              <a:solidFill>
                <a:srgbClr val="000000"/>
              </a:solidFill>
              <a:effectLst/>
              <a:uFillTx/>
              <a:latin typeface="Times New Roman"/>
            </a:endParaRPr>
          </a:p>
        </p:txBody>
      </p:sp>
      <p:grpSp>
        <p:nvGrpSpPr>
          <p:cNvPr id="369" name=""/>
          <p:cNvGrpSpPr/>
          <p:nvPr/>
        </p:nvGrpSpPr>
        <p:grpSpPr>
          <a:xfrm>
            <a:off x="838080" y="1752480"/>
            <a:ext cx="2666880" cy="533520"/>
            <a:chOff x="838080" y="1752480"/>
            <a:chExt cx="2666880" cy="533520"/>
          </a:xfrm>
        </p:grpSpPr>
        <p:sp>
          <p:nvSpPr>
            <p:cNvPr id="370" name=""/>
            <p:cNvSpPr/>
            <p:nvPr/>
          </p:nvSpPr>
          <p:spPr>
            <a:xfrm>
              <a:off x="838080" y="1752480"/>
              <a:ext cx="2666880" cy="533520"/>
            </a:xfrm>
            <a:prstGeom prst="rect">
              <a:avLst/>
            </a:prstGeom>
            <a:solidFill>
              <a:srgbClr val="ccffcc"/>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71" name=""/>
            <p:cNvSpPr/>
            <p:nvPr/>
          </p:nvSpPr>
          <p:spPr>
            <a:xfrm>
              <a:off x="838080" y="1752480"/>
              <a:ext cx="2666880" cy="520920"/>
            </a:xfrm>
            <a:prstGeom prst="rect">
              <a:avLst/>
            </a:prstGeom>
            <a:solidFill>
              <a:srgbClr val="ccffcc"/>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Create Counterparty Feed and Delivery to Credit Dimension</a:t>
              </a:r>
              <a:endParaRPr b="0" lang="en-US" sz="1400" strike="noStrike" u="none">
                <a:solidFill>
                  <a:srgbClr val="000000"/>
                </a:solidFill>
                <a:effectLst/>
                <a:uFillTx/>
                <a:latin typeface="Times New Roman"/>
              </a:endParaRPr>
            </a:p>
          </p:txBody>
        </p:sp>
      </p:grpSp>
      <p:grpSp>
        <p:nvGrpSpPr>
          <p:cNvPr id="372" name=""/>
          <p:cNvGrpSpPr/>
          <p:nvPr/>
        </p:nvGrpSpPr>
        <p:grpSpPr>
          <a:xfrm>
            <a:off x="5029200" y="1752480"/>
            <a:ext cx="2666880" cy="947880"/>
            <a:chOff x="5029200" y="1752480"/>
            <a:chExt cx="2666880" cy="947880"/>
          </a:xfrm>
        </p:grpSpPr>
        <p:sp>
          <p:nvSpPr>
            <p:cNvPr id="373" name=""/>
            <p:cNvSpPr/>
            <p:nvPr/>
          </p:nvSpPr>
          <p:spPr>
            <a:xfrm>
              <a:off x="5029200" y="1752480"/>
              <a:ext cx="2666880" cy="53280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74" name=""/>
            <p:cNvSpPr/>
            <p:nvPr/>
          </p:nvSpPr>
          <p:spPr>
            <a:xfrm>
              <a:off x="5029200" y="1752480"/>
              <a:ext cx="2666880" cy="94788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Receive and Validate Counterparty Data</a:t>
              </a:r>
              <a:endParaRPr b="0" lang="en-US" sz="1400" strike="noStrike" u="none">
                <a:solidFill>
                  <a:srgbClr val="000000"/>
                </a:solidFill>
                <a:effectLst/>
                <a:uFillTx/>
                <a:latin typeface="Times New Roman"/>
              </a:endParaRPr>
            </a:p>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and Identify Changes Requiring cleansing</a:t>
              </a:r>
              <a:endParaRPr b="0" lang="en-US" sz="1400" strike="noStrike" u="none">
                <a:solidFill>
                  <a:srgbClr val="000000"/>
                </a:solidFill>
                <a:effectLst/>
                <a:uFillTx/>
                <a:latin typeface="Times New Roman"/>
              </a:endParaRPr>
            </a:p>
          </p:txBody>
        </p:sp>
      </p:grpSp>
      <p:grpSp>
        <p:nvGrpSpPr>
          <p:cNvPr id="375" name=""/>
          <p:cNvGrpSpPr/>
          <p:nvPr/>
        </p:nvGrpSpPr>
        <p:grpSpPr>
          <a:xfrm>
            <a:off x="5029200" y="2895480"/>
            <a:ext cx="2666880" cy="307440"/>
            <a:chOff x="5029200" y="2895480"/>
            <a:chExt cx="2666880" cy="307440"/>
          </a:xfrm>
        </p:grpSpPr>
        <p:sp>
          <p:nvSpPr>
            <p:cNvPr id="376" name=""/>
            <p:cNvSpPr/>
            <p:nvPr/>
          </p:nvSpPr>
          <p:spPr>
            <a:xfrm>
              <a:off x="5029200" y="2895480"/>
              <a:ext cx="2666880" cy="30456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77" name=""/>
            <p:cNvSpPr/>
            <p:nvPr/>
          </p:nvSpPr>
          <p:spPr>
            <a:xfrm>
              <a:off x="5029200" y="2895480"/>
              <a:ext cx="2666880" cy="30744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Cleansing and Matching</a:t>
              </a:r>
              <a:endParaRPr b="0" lang="en-US" sz="1400" strike="noStrike" u="none">
                <a:solidFill>
                  <a:srgbClr val="000000"/>
                </a:solidFill>
                <a:effectLst/>
                <a:uFillTx/>
                <a:latin typeface="Times New Roman"/>
              </a:endParaRPr>
            </a:p>
          </p:txBody>
        </p:sp>
      </p:grpSp>
      <p:grpSp>
        <p:nvGrpSpPr>
          <p:cNvPr id="378" name=""/>
          <p:cNvGrpSpPr/>
          <p:nvPr/>
        </p:nvGrpSpPr>
        <p:grpSpPr>
          <a:xfrm>
            <a:off x="5029200" y="3435480"/>
            <a:ext cx="2666880" cy="520920"/>
            <a:chOff x="5029200" y="3435480"/>
            <a:chExt cx="2666880" cy="520920"/>
          </a:xfrm>
        </p:grpSpPr>
        <p:sp>
          <p:nvSpPr>
            <p:cNvPr id="379" name=""/>
            <p:cNvSpPr/>
            <p:nvPr/>
          </p:nvSpPr>
          <p:spPr>
            <a:xfrm>
              <a:off x="5029200" y="3435480"/>
              <a:ext cx="2666880" cy="45648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80" name=""/>
            <p:cNvSpPr/>
            <p:nvPr/>
          </p:nvSpPr>
          <p:spPr>
            <a:xfrm>
              <a:off x="5029200" y="3435480"/>
              <a:ext cx="2666880" cy="52092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Credit Dimension Resolve Exceptions</a:t>
              </a:r>
              <a:endParaRPr b="0" lang="en-US" sz="1400" strike="noStrike" u="none">
                <a:solidFill>
                  <a:srgbClr val="000000"/>
                </a:solidFill>
                <a:effectLst/>
                <a:uFillTx/>
                <a:latin typeface="Times New Roman"/>
              </a:endParaRPr>
            </a:p>
          </p:txBody>
        </p:sp>
      </p:grpSp>
      <p:grpSp>
        <p:nvGrpSpPr>
          <p:cNvPr id="381" name=""/>
          <p:cNvGrpSpPr/>
          <p:nvPr/>
        </p:nvGrpSpPr>
        <p:grpSpPr>
          <a:xfrm>
            <a:off x="914400" y="3511440"/>
            <a:ext cx="2666880" cy="307440"/>
            <a:chOff x="914400" y="3511440"/>
            <a:chExt cx="2666880" cy="307440"/>
          </a:xfrm>
        </p:grpSpPr>
        <p:sp>
          <p:nvSpPr>
            <p:cNvPr id="382" name=""/>
            <p:cNvSpPr/>
            <p:nvPr/>
          </p:nvSpPr>
          <p:spPr>
            <a:xfrm>
              <a:off x="914400" y="3511440"/>
              <a:ext cx="2666880" cy="304560"/>
            </a:xfrm>
            <a:prstGeom prst="rect">
              <a:avLst/>
            </a:prstGeom>
            <a:solidFill>
              <a:srgbClr val="ccffcc"/>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83" name=""/>
            <p:cNvSpPr/>
            <p:nvPr/>
          </p:nvSpPr>
          <p:spPr>
            <a:xfrm>
              <a:off x="914400" y="3511440"/>
              <a:ext cx="2666880" cy="307440"/>
            </a:xfrm>
            <a:prstGeom prst="rect">
              <a:avLst/>
            </a:prstGeom>
            <a:solidFill>
              <a:srgbClr val="ccffcc"/>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Subscriber Resolve Exceptions</a:t>
              </a:r>
              <a:endParaRPr b="0" lang="en-US" sz="1400" strike="noStrike" u="none">
                <a:solidFill>
                  <a:srgbClr val="000000"/>
                </a:solidFill>
                <a:effectLst/>
                <a:uFillTx/>
                <a:latin typeface="Times New Roman"/>
              </a:endParaRPr>
            </a:p>
          </p:txBody>
        </p:sp>
      </p:grpSp>
      <p:sp>
        <p:nvSpPr>
          <p:cNvPr id="384" name=""/>
          <p:cNvSpPr/>
          <p:nvPr/>
        </p:nvSpPr>
        <p:spPr>
          <a:xfrm>
            <a:off x="6248520" y="3200400"/>
            <a:ext cx="0" cy="2286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385" name=""/>
          <p:cNvGrpSpPr/>
          <p:nvPr/>
        </p:nvGrpSpPr>
        <p:grpSpPr>
          <a:xfrm>
            <a:off x="5029200" y="4267080"/>
            <a:ext cx="2666880" cy="528840"/>
            <a:chOff x="5029200" y="4267080"/>
            <a:chExt cx="2666880" cy="528840"/>
          </a:xfrm>
        </p:grpSpPr>
        <p:sp>
          <p:nvSpPr>
            <p:cNvPr id="386" name=""/>
            <p:cNvSpPr/>
            <p:nvPr/>
          </p:nvSpPr>
          <p:spPr>
            <a:xfrm>
              <a:off x="5029200" y="4267080"/>
              <a:ext cx="2666880" cy="52884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87" name=""/>
            <p:cNvSpPr/>
            <p:nvPr/>
          </p:nvSpPr>
          <p:spPr>
            <a:xfrm>
              <a:off x="5029200" y="4267080"/>
              <a:ext cx="2666880" cy="52092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Validate Cleansed Counterparty Data</a:t>
              </a:r>
              <a:endParaRPr b="0" lang="en-US" sz="1400" strike="noStrike" u="none">
                <a:solidFill>
                  <a:srgbClr val="000000"/>
                </a:solidFill>
                <a:effectLst/>
                <a:uFillTx/>
                <a:latin typeface="Times New Roman"/>
              </a:endParaRPr>
            </a:p>
          </p:txBody>
        </p:sp>
      </p:grpSp>
      <p:grpSp>
        <p:nvGrpSpPr>
          <p:cNvPr id="388" name=""/>
          <p:cNvGrpSpPr/>
          <p:nvPr/>
        </p:nvGrpSpPr>
        <p:grpSpPr>
          <a:xfrm>
            <a:off x="5029200" y="5099040"/>
            <a:ext cx="2666880" cy="520920"/>
            <a:chOff x="5029200" y="5099040"/>
            <a:chExt cx="2666880" cy="520920"/>
          </a:xfrm>
        </p:grpSpPr>
        <p:sp>
          <p:nvSpPr>
            <p:cNvPr id="389" name=""/>
            <p:cNvSpPr/>
            <p:nvPr/>
          </p:nvSpPr>
          <p:spPr>
            <a:xfrm>
              <a:off x="5029200" y="5099040"/>
              <a:ext cx="2666880" cy="26748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90" name=""/>
            <p:cNvSpPr/>
            <p:nvPr/>
          </p:nvSpPr>
          <p:spPr>
            <a:xfrm>
              <a:off x="5029200" y="5099040"/>
              <a:ext cx="2666880" cy="52092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Create Counterparty and Cross-Reference update file</a:t>
              </a:r>
              <a:endParaRPr b="0" lang="en-US" sz="1400" strike="noStrike" u="none">
                <a:solidFill>
                  <a:srgbClr val="000000"/>
                </a:solidFill>
                <a:effectLst/>
                <a:uFillTx/>
                <a:latin typeface="Times New Roman"/>
              </a:endParaRPr>
            </a:p>
          </p:txBody>
        </p:sp>
      </p:grpSp>
      <p:grpSp>
        <p:nvGrpSpPr>
          <p:cNvPr id="391" name=""/>
          <p:cNvGrpSpPr/>
          <p:nvPr/>
        </p:nvGrpSpPr>
        <p:grpSpPr>
          <a:xfrm>
            <a:off x="5016600" y="5791320"/>
            <a:ext cx="2666880" cy="734400"/>
            <a:chOff x="5016600" y="5791320"/>
            <a:chExt cx="2666880" cy="734400"/>
          </a:xfrm>
        </p:grpSpPr>
        <p:sp>
          <p:nvSpPr>
            <p:cNvPr id="392" name=""/>
            <p:cNvSpPr/>
            <p:nvPr/>
          </p:nvSpPr>
          <p:spPr>
            <a:xfrm>
              <a:off x="5016600" y="5791320"/>
              <a:ext cx="2666880" cy="52884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93" name=""/>
            <p:cNvSpPr/>
            <p:nvPr/>
          </p:nvSpPr>
          <p:spPr>
            <a:xfrm>
              <a:off x="5016600" y="5791320"/>
              <a:ext cx="2666880" cy="73440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Deliver Updated Matched Counterparty Data and Cross-Reference</a:t>
              </a:r>
              <a:endParaRPr b="0" lang="en-US" sz="1400" strike="noStrike" u="none">
                <a:solidFill>
                  <a:srgbClr val="000000"/>
                </a:solidFill>
                <a:effectLst/>
                <a:uFillTx/>
                <a:latin typeface="Times New Roman"/>
              </a:endParaRPr>
            </a:p>
          </p:txBody>
        </p:sp>
      </p:grpSp>
      <p:grpSp>
        <p:nvGrpSpPr>
          <p:cNvPr id="394" name=""/>
          <p:cNvGrpSpPr/>
          <p:nvPr/>
        </p:nvGrpSpPr>
        <p:grpSpPr>
          <a:xfrm>
            <a:off x="901800" y="5796000"/>
            <a:ext cx="2666880" cy="528480"/>
            <a:chOff x="901800" y="5796000"/>
            <a:chExt cx="2666880" cy="528480"/>
          </a:xfrm>
        </p:grpSpPr>
        <p:sp>
          <p:nvSpPr>
            <p:cNvPr id="395" name=""/>
            <p:cNvSpPr/>
            <p:nvPr/>
          </p:nvSpPr>
          <p:spPr>
            <a:xfrm>
              <a:off x="901800" y="5796000"/>
              <a:ext cx="2666880" cy="528480"/>
            </a:xfrm>
            <a:prstGeom prst="rect">
              <a:avLst/>
            </a:prstGeom>
            <a:solidFill>
              <a:srgbClr val="ccffcc"/>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96" name=""/>
            <p:cNvSpPr/>
            <p:nvPr/>
          </p:nvSpPr>
          <p:spPr>
            <a:xfrm>
              <a:off x="901800" y="5796000"/>
              <a:ext cx="2666880" cy="520920"/>
            </a:xfrm>
            <a:prstGeom prst="rect">
              <a:avLst/>
            </a:prstGeom>
            <a:solidFill>
              <a:srgbClr val="ccffcc"/>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Receive Matched Counterparty Data and Cross-Reference</a:t>
              </a:r>
              <a:endParaRPr b="0" lang="en-US" sz="1400" strike="noStrike" u="none">
                <a:solidFill>
                  <a:srgbClr val="000000"/>
                </a:solidFill>
                <a:effectLst/>
                <a:uFillTx/>
                <a:latin typeface="Times New Roman"/>
              </a:endParaRPr>
            </a:p>
          </p:txBody>
        </p:sp>
      </p:grpSp>
      <p:sp>
        <p:nvSpPr>
          <p:cNvPr id="397" name=""/>
          <p:cNvSpPr/>
          <p:nvPr/>
        </p:nvSpPr>
        <p:spPr>
          <a:xfrm flipH="1">
            <a:off x="3568680" y="6019920"/>
            <a:ext cx="144792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398" name=""/>
          <p:cNvSpPr/>
          <p:nvPr/>
        </p:nvSpPr>
        <p:spPr>
          <a:xfrm>
            <a:off x="1449360" y="1219320"/>
            <a:ext cx="14842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Subscriber</a:t>
            </a:r>
            <a:endParaRPr b="0" lang="en-US" sz="2400" strike="noStrike" u="none">
              <a:solidFill>
                <a:srgbClr val="000000"/>
              </a:solidFill>
              <a:effectLst/>
              <a:uFillTx/>
              <a:latin typeface="Times New Roman"/>
            </a:endParaRPr>
          </a:p>
        </p:txBody>
      </p:sp>
      <p:sp>
        <p:nvSpPr>
          <p:cNvPr id="399" name=""/>
          <p:cNvSpPr/>
          <p:nvPr/>
        </p:nvSpPr>
        <p:spPr>
          <a:xfrm>
            <a:off x="5106240" y="1219320"/>
            <a:ext cx="23986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CreditDimensions</a:t>
            </a:r>
            <a:endParaRPr b="0" lang="en-US" sz="2400" strike="noStrike" u="none">
              <a:solidFill>
                <a:srgbClr val="000000"/>
              </a:solidFill>
              <a:effectLst/>
              <a:uFillTx/>
              <a:latin typeface="Times New Roman"/>
            </a:endParaRPr>
          </a:p>
        </p:txBody>
      </p:sp>
      <p:sp>
        <p:nvSpPr>
          <p:cNvPr id="400" name=""/>
          <p:cNvSpPr/>
          <p:nvPr/>
        </p:nvSpPr>
        <p:spPr>
          <a:xfrm>
            <a:off x="3505320" y="2057400"/>
            <a:ext cx="152388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01" name=""/>
          <p:cNvSpPr/>
          <p:nvPr/>
        </p:nvSpPr>
        <p:spPr>
          <a:xfrm>
            <a:off x="380880" y="1066680"/>
            <a:ext cx="8229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02" name=""/>
          <p:cNvSpPr/>
          <p:nvPr/>
        </p:nvSpPr>
        <p:spPr>
          <a:xfrm>
            <a:off x="247680" y="168120"/>
            <a:ext cx="8584560" cy="825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Subscriber Download - Ongoing Data Cleansing and Matching</a:t>
            </a:r>
            <a:endParaRPr b="0" lang="en-US" sz="2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Creation and Delivery of Initial Subscriber Counterparty File to CreditDimensions</a:t>
            </a:r>
            <a:r>
              <a:rPr b="0" lang="en-US" sz="1800" strike="noStrike" u="none">
                <a:solidFill>
                  <a:srgbClr val="000000"/>
                </a:solidFill>
                <a:effectLst/>
                <a:uFillTx/>
                <a:latin typeface="Times New Roman"/>
              </a:rPr>
              <a:t> </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p:txBody>
      </p:sp>
      <p:sp>
        <p:nvSpPr>
          <p:cNvPr id="403" name=""/>
          <p:cNvSpPr/>
          <p:nvPr/>
        </p:nvSpPr>
        <p:spPr>
          <a:xfrm>
            <a:off x="609480" y="2819520"/>
            <a:ext cx="2895840" cy="2823120"/>
          </a:xfrm>
          <a:prstGeom prst="rect">
            <a:avLst/>
          </a:prstGeom>
          <a:solidFill>
            <a:srgbClr val="ffff99"/>
          </a:solidFill>
          <a:ln w="9360">
            <a:solidFill>
              <a:srgbClr val="000000"/>
            </a:solidFill>
            <a:miter/>
          </a:ln>
        </p:spPr>
        <p:style>
          <a:lnRef idx="0"/>
          <a:fillRef idx="0"/>
          <a:effectRef idx="0"/>
          <a:fontRef idx="minor"/>
        </p:style>
        <p:txBody>
          <a:bodyPr lIns="90000" rIns="90000" tIns="46800" bIns="46800" anchor="t">
            <a:spAutoFit/>
          </a:bodyPr>
          <a:p>
            <a:pPr marL="177840" indent="-177840">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Counterparty Files will be created by the Subscriber in a Common Format.</a:t>
            </a:r>
            <a:endParaRPr b="0" lang="en-US" sz="1600" strike="noStrike" u="none">
              <a:solidFill>
                <a:srgbClr val="000000"/>
              </a:solidFill>
              <a:effectLst/>
              <a:uFillTx/>
              <a:latin typeface="Times New Roman"/>
            </a:endParaRPr>
          </a:p>
          <a:p>
            <a:pPr marL="177840" indent="-177840">
              <a:lnSpc>
                <a:spcPct val="9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Files may be delivered via CD, File Transport Transmission(FTP).</a:t>
            </a:r>
            <a:endParaRPr b="0" lang="en-US" sz="1600" strike="noStrike" u="none">
              <a:solidFill>
                <a:srgbClr val="000000"/>
              </a:solidFill>
              <a:effectLst/>
              <a:uFillTx/>
              <a:latin typeface="Times New Roman"/>
            </a:endParaRPr>
          </a:p>
          <a:p>
            <a:pPr marL="177840" indent="-177840">
              <a:lnSpc>
                <a:spcPct val="9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Custom File and delivery processing is an additional service.</a:t>
            </a:r>
            <a:endParaRPr b="0" lang="en-US" sz="1600" strike="noStrike" u="none">
              <a:solidFill>
                <a:srgbClr val="000000"/>
              </a:solidFill>
              <a:effectLst/>
              <a:uFillTx/>
              <a:latin typeface="Times New Roman"/>
            </a:endParaRPr>
          </a:p>
          <a:p>
            <a:pPr marL="177840" indent="-177840">
              <a:lnSpc>
                <a:spcPct val="7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A trailer record or spreadsheet column needs to be added to hash total of counterparties   </a:t>
            </a:r>
            <a:endParaRPr b="0" lang="en-US" sz="1600" strike="noStrike" u="none">
              <a:solidFill>
                <a:srgbClr val="000000"/>
              </a:solidFill>
              <a:effectLst/>
              <a:uFillTx/>
              <a:latin typeface="Times New Roman"/>
            </a:endParaRPr>
          </a:p>
        </p:txBody>
      </p:sp>
      <p:sp>
        <p:nvSpPr>
          <p:cNvPr id="404" name=""/>
          <p:cNvSpPr/>
          <p:nvPr/>
        </p:nvSpPr>
        <p:spPr>
          <a:xfrm>
            <a:off x="4876920" y="2819520"/>
            <a:ext cx="3276360" cy="3861720"/>
          </a:xfrm>
          <a:prstGeom prst="rect">
            <a:avLst/>
          </a:prstGeom>
          <a:solidFill>
            <a:srgbClr val="ffff99"/>
          </a:solidFill>
          <a:ln w="9360">
            <a:solidFill>
              <a:srgbClr val="000000"/>
            </a:solidFill>
            <a:miter/>
          </a:ln>
        </p:spPr>
        <p:style>
          <a:lnRef idx="0"/>
          <a:fillRef idx="0"/>
          <a:effectRef idx="0"/>
          <a:fontRef idx="minor"/>
        </p:style>
        <p:txBody>
          <a:bodyPr lIns="90000" rIns="90000" tIns="46800" bIns="46800" anchor="t">
            <a:spAutoFit/>
          </a:bodyPr>
          <a:p>
            <a:pPr marL="177840" indent="-177840">
              <a:lnSpc>
                <a:spcPct val="9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The Subscriber Counterparty File will be placed in a secure Staging Area for each subscriber </a:t>
            </a:r>
            <a:endParaRPr b="0" lang="en-US" sz="1600" strike="noStrike" u="none">
              <a:solidFill>
                <a:srgbClr val="000000"/>
              </a:solidFill>
              <a:effectLst/>
              <a:uFillTx/>
              <a:latin typeface="Times New Roman"/>
            </a:endParaRPr>
          </a:p>
          <a:p>
            <a:pPr marL="177840" indent="-177840">
              <a:lnSpc>
                <a:spcPct val="9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The File will be Validated to insure that it is not a duplicate, and that is in  the correct format.</a:t>
            </a:r>
            <a:endParaRPr b="0" lang="en-US" sz="1600" strike="noStrike" u="none">
              <a:solidFill>
                <a:srgbClr val="000000"/>
              </a:solidFill>
              <a:effectLst/>
              <a:uFillTx/>
              <a:latin typeface="Times New Roman"/>
            </a:endParaRPr>
          </a:p>
          <a:p>
            <a:pPr marL="177840" indent="-177840">
              <a:lnSpc>
                <a:spcPct val="9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Format Counterparty Records into the Data Management Facility Internal Data Bus Format. </a:t>
            </a:r>
            <a:endParaRPr b="0" lang="en-US" sz="1600" strike="noStrike" u="none">
              <a:solidFill>
                <a:srgbClr val="000000"/>
              </a:solidFill>
              <a:effectLst/>
              <a:uFillTx/>
              <a:latin typeface="Times New Roman"/>
            </a:endParaRPr>
          </a:p>
          <a:p>
            <a:pPr marL="177840" indent="-177840">
              <a:lnSpc>
                <a:spcPct val="9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The file will be processed against the Cross Reference to identify changed records that require cleansing</a:t>
            </a:r>
            <a:endParaRPr b="0" lang="en-US" sz="1600" strike="noStrike" u="none">
              <a:solidFill>
                <a:srgbClr val="000000"/>
              </a:solidFill>
              <a:effectLst/>
              <a:uFillTx/>
              <a:latin typeface="Times New Roman"/>
            </a:endParaRPr>
          </a:p>
          <a:p>
            <a:pPr marL="177840" indent="-177840">
              <a:lnSpc>
                <a:spcPct val="9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177840" indent="-177840">
              <a:lnSpc>
                <a:spcPct val="9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177840" indent="-17784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Time Approximately 2 hours</a:t>
            </a:r>
            <a:r>
              <a:rPr b="1" lang="en-US" sz="1600" strike="noStrike" u="none">
                <a:solidFill>
                  <a:srgbClr val="000000"/>
                </a:solidFill>
                <a:effectLst/>
                <a:uFillTx/>
                <a:latin typeface="Times New Roman"/>
              </a:rPr>
              <a:t> </a:t>
            </a:r>
            <a:endParaRPr b="0" lang="en-US" sz="1600" strike="noStrike" u="none">
              <a:solidFill>
                <a:srgbClr val="000000"/>
              </a:solidFill>
              <a:effectLst/>
              <a:uFillTx/>
              <a:latin typeface="Times New Roman"/>
            </a:endParaRPr>
          </a:p>
        </p:txBody>
      </p:sp>
      <p:grpSp>
        <p:nvGrpSpPr>
          <p:cNvPr id="405" name=""/>
          <p:cNvGrpSpPr/>
          <p:nvPr/>
        </p:nvGrpSpPr>
        <p:grpSpPr>
          <a:xfrm>
            <a:off x="838080" y="1752480"/>
            <a:ext cx="2666880" cy="533520"/>
            <a:chOff x="838080" y="1752480"/>
            <a:chExt cx="2666880" cy="533520"/>
          </a:xfrm>
        </p:grpSpPr>
        <p:sp>
          <p:nvSpPr>
            <p:cNvPr id="406" name=""/>
            <p:cNvSpPr/>
            <p:nvPr/>
          </p:nvSpPr>
          <p:spPr>
            <a:xfrm>
              <a:off x="838080" y="1752480"/>
              <a:ext cx="2666880" cy="533520"/>
            </a:xfrm>
            <a:prstGeom prst="rect">
              <a:avLst/>
            </a:prstGeom>
            <a:solidFill>
              <a:srgbClr val="ccffcc"/>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07" name=""/>
            <p:cNvSpPr/>
            <p:nvPr/>
          </p:nvSpPr>
          <p:spPr>
            <a:xfrm>
              <a:off x="838080" y="1752480"/>
              <a:ext cx="2666880" cy="520920"/>
            </a:xfrm>
            <a:prstGeom prst="rect">
              <a:avLst/>
            </a:prstGeom>
            <a:solidFill>
              <a:srgbClr val="ccffcc"/>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Create Counterparty Feed and Delivery to Credit Dimension</a:t>
              </a:r>
              <a:endParaRPr b="0" lang="en-US" sz="1400" strike="noStrike" u="none">
                <a:solidFill>
                  <a:srgbClr val="000000"/>
                </a:solidFill>
                <a:effectLst/>
                <a:uFillTx/>
                <a:latin typeface="Times New Roman"/>
              </a:endParaRPr>
            </a:p>
          </p:txBody>
        </p:sp>
      </p:grpSp>
      <p:grpSp>
        <p:nvGrpSpPr>
          <p:cNvPr id="408" name=""/>
          <p:cNvGrpSpPr/>
          <p:nvPr/>
        </p:nvGrpSpPr>
        <p:grpSpPr>
          <a:xfrm>
            <a:off x="5029200" y="1752480"/>
            <a:ext cx="2666880" cy="947880"/>
            <a:chOff x="5029200" y="1752480"/>
            <a:chExt cx="2666880" cy="947880"/>
          </a:xfrm>
        </p:grpSpPr>
        <p:sp>
          <p:nvSpPr>
            <p:cNvPr id="409" name=""/>
            <p:cNvSpPr/>
            <p:nvPr/>
          </p:nvSpPr>
          <p:spPr>
            <a:xfrm>
              <a:off x="5029200" y="1752480"/>
              <a:ext cx="2666880" cy="53280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10" name=""/>
            <p:cNvSpPr/>
            <p:nvPr/>
          </p:nvSpPr>
          <p:spPr>
            <a:xfrm>
              <a:off x="5029200" y="1752480"/>
              <a:ext cx="2666880" cy="94788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Receive and Validate Counterparty Data</a:t>
              </a:r>
              <a:endParaRPr b="0" lang="en-US" sz="1400" strike="noStrike" u="none">
                <a:solidFill>
                  <a:srgbClr val="000000"/>
                </a:solidFill>
                <a:effectLst/>
                <a:uFillTx/>
                <a:latin typeface="Times New Roman"/>
              </a:endParaRPr>
            </a:p>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and Identify Changes Requiring cleansing</a:t>
              </a:r>
              <a:endParaRPr b="0" lang="en-US" sz="1400" strike="noStrike" u="none">
                <a:solidFill>
                  <a:srgbClr val="000000"/>
                </a:solidFill>
                <a:effectLst/>
                <a:uFillTx/>
                <a:latin typeface="Times New Roman"/>
              </a:endParaRPr>
            </a:p>
          </p:txBody>
        </p:sp>
      </p:grpSp>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411" name=""/>
          <p:cNvSpPr/>
          <p:nvPr/>
        </p:nvSpPr>
        <p:spPr>
          <a:xfrm>
            <a:off x="1449360" y="1066680"/>
            <a:ext cx="14842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Subscriber</a:t>
            </a:r>
            <a:endParaRPr b="0" lang="en-US" sz="2400" strike="noStrike" u="none">
              <a:solidFill>
                <a:srgbClr val="000000"/>
              </a:solidFill>
              <a:effectLst/>
              <a:uFillTx/>
              <a:latin typeface="Times New Roman"/>
            </a:endParaRPr>
          </a:p>
        </p:txBody>
      </p:sp>
      <p:sp>
        <p:nvSpPr>
          <p:cNvPr id="412" name=""/>
          <p:cNvSpPr/>
          <p:nvPr/>
        </p:nvSpPr>
        <p:spPr>
          <a:xfrm>
            <a:off x="5106240" y="1066680"/>
            <a:ext cx="23986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CreditDimensions</a:t>
            </a:r>
            <a:endParaRPr b="0" lang="en-US" sz="2400" strike="noStrike" u="none">
              <a:solidFill>
                <a:srgbClr val="000000"/>
              </a:solidFill>
              <a:effectLst/>
              <a:uFillTx/>
              <a:latin typeface="Times New Roman"/>
            </a:endParaRPr>
          </a:p>
        </p:txBody>
      </p:sp>
      <p:sp>
        <p:nvSpPr>
          <p:cNvPr id="413" name=""/>
          <p:cNvSpPr/>
          <p:nvPr/>
        </p:nvSpPr>
        <p:spPr>
          <a:xfrm>
            <a:off x="380880" y="1066680"/>
            <a:ext cx="8229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14" name=""/>
          <p:cNvSpPr/>
          <p:nvPr/>
        </p:nvSpPr>
        <p:spPr>
          <a:xfrm>
            <a:off x="311400" y="152280"/>
            <a:ext cx="8584560" cy="825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Subscriber Download - Ongoing Data Cleansing and Matching</a:t>
            </a:r>
            <a:endParaRPr b="0" lang="en-US" sz="2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Cleansing and Matching</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p:txBody>
      </p:sp>
      <p:sp>
        <p:nvSpPr>
          <p:cNvPr id="415" name=""/>
          <p:cNvSpPr/>
          <p:nvPr/>
        </p:nvSpPr>
        <p:spPr>
          <a:xfrm>
            <a:off x="380880" y="1905120"/>
            <a:ext cx="8534520" cy="4633920"/>
          </a:xfrm>
          <a:prstGeom prst="rect">
            <a:avLst/>
          </a:prstGeom>
          <a:solidFill>
            <a:srgbClr val="ffff99"/>
          </a:solidFill>
          <a:ln w="9360">
            <a:solidFill>
              <a:srgbClr val="000000"/>
            </a:solidFill>
            <a:miter/>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Data Cleansing is the process of standardizing the data attributes used for matching and categorizing Counterparties. </a:t>
            </a:r>
            <a:endParaRPr b="0" lang="en-US" sz="1800" strike="noStrike" u="none">
              <a:solidFill>
                <a:srgbClr val="000000"/>
              </a:solidFill>
              <a:effectLst/>
              <a:uFillTx/>
              <a:latin typeface="Times New Roman"/>
            </a:endParaRPr>
          </a:p>
          <a:p>
            <a:pPr lvl="1" marL="457200" indent="-11412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lvl="1" marL="457200" indent="-11412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SIC Codes, Ratings, and Country Names and Code are used to classify counterparties. These attributes will be converted into common names and domains or code lists through table lookup routines. Unrecognized names or codes will be flagged as exceptions to be manually resolved.</a:t>
            </a:r>
            <a:endParaRPr b="0" lang="en-US" sz="1600" strike="noStrike" u="none">
              <a:solidFill>
                <a:srgbClr val="000000"/>
              </a:solidFill>
              <a:effectLst/>
              <a:uFillTx/>
              <a:latin typeface="Times New Roman"/>
            </a:endParaRPr>
          </a:p>
          <a:p>
            <a:pPr lvl="1" marL="457200" indent="-11412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Exceptions will be used to update conversion tables to facilitate automated conversion of future occurrences.</a:t>
            </a:r>
            <a:endParaRPr b="0" lang="en-US" sz="1600" strike="noStrike" u="none">
              <a:solidFill>
                <a:srgbClr val="000000"/>
              </a:solidFill>
              <a:effectLst/>
              <a:uFillTx/>
              <a:latin typeface="Times New Roman"/>
            </a:endParaRPr>
          </a:p>
          <a:p>
            <a:pPr lvl="1" marL="457200" indent="-11412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 Name, Address, and SIC Code will be used to match counterparties by employing sophisticated matching software.</a:t>
            </a:r>
            <a:endParaRPr b="0" lang="en-US" sz="1600" strike="noStrike" u="none">
              <a:solidFill>
                <a:srgbClr val="000000"/>
              </a:solidFill>
              <a:effectLst/>
              <a:uFillTx/>
              <a:latin typeface="Times New Roman"/>
            </a:endParaRPr>
          </a:p>
          <a:p>
            <a:pPr lvl="1" marL="457200" indent="-11412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The names will be standardized to improve matching. </a:t>
            </a:r>
            <a:endParaRPr b="0" lang="en-US" sz="1600" strike="noStrike" u="none">
              <a:solidFill>
                <a:srgbClr val="000000"/>
              </a:solidFill>
              <a:effectLst/>
              <a:uFillTx/>
              <a:latin typeface="Times New Roman"/>
            </a:endParaRPr>
          </a:p>
          <a:p>
            <a:pPr lvl="1" marL="457200" indent="-11412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The address information will be validated with postal software and a high percentage corrected automatically to improve match effectiveness. </a:t>
            </a:r>
            <a:endParaRPr b="0" lang="en-US" sz="1600" strike="noStrike" u="none">
              <a:solidFill>
                <a:srgbClr val="000000"/>
              </a:solidFill>
              <a:effectLst/>
              <a:uFillTx/>
              <a:latin typeface="Times New Roman"/>
            </a:endParaRPr>
          </a:p>
          <a:p>
            <a:pPr lvl="1" marL="457200" indent="-11412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Address errors, name standardization errors, and close matches that need to be reviewed will be flagged as exceptions</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Time approximately 2 hours for 20,000 counterparties with standard codes  </a:t>
            </a:r>
            <a:endParaRPr b="0" lang="en-US" sz="1800" strike="noStrike" u="none">
              <a:solidFill>
                <a:srgbClr val="000000"/>
              </a:solidFill>
              <a:effectLst/>
              <a:uFillTx/>
              <a:latin typeface="Times New Roman"/>
            </a:endParaRPr>
          </a:p>
        </p:txBody>
      </p:sp>
      <p:grpSp>
        <p:nvGrpSpPr>
          <p:cNvPr id="416" name=""/>
          <p:cNvGrpSpPr/>
          <p:nvPr/>
        </p:nvGrpSpPr>
        <p:grpSpPr>
          <a:xfrm>
            <a:off x="5029200" y="1523880"/>
            <a:ext cx="2666880" cy="307440"/>
            <a:chOff x="5029200" y="1523880"/>
            <a:chExt cx="2666880" cy="307440"/>
          </a:xfrm>
        </p:grpSpPr>
        <p:sp>
          <p:nvSpPr>
            <p:cNvPr id="417" name=""/>
            <p:cNvSpPr/>
            <p:nvPr/>
          </p:nvSpPr>
          <p:spPr>
            <a:xfrm>
              <a:off x="5029200" y="1523880"/>
              <a:ext cx="2666880" cy="30456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18" name=""/>
            <p:cNvSpPr/>
            <p:nvPr/>
          </p:nvSpPr>
          <p:spPr>
            <a:xfrm>
              <a:off x="5029200" y="1523880"/>
              <a:ext cx="2666880" cy="30744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Cleansing and Matching</a:t>
              </a:r>
              <a:endParaRPr b="0" lang="en-US" sz="1400" strike="noStrike" u="none">
                <a:solidFill>
                  <a:srgbClr val="000000"/>
                </a:solidFill>
                <a:effectLst/>
                <a:uFillTx/>
                <a:latin typeface="Times New Roman"/>
              </a:endParaRPr>
            </a:p>
          </p:txBody>
        </p:sp>
      </p:grpSp>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419" name=""/>
          <p:cNvSpPr/>
          <p:nvPr/>
        </p:nvSpPr>
        <p:spPr>
          <a:xfrm>
            <a:off x="1449360" y="1219320"/>
            <a:ext cx="14842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Subscriber</a:t>
            </a:r>
            <a:endParaRPr b="0" lang="en-US" sz="2400" strike="noStrike" u="none">
              <a:solidFill>
                <a:srgbClr val="000000"/>
              </a:solidFill>
              <a:effectLst/>
              <a:uFillTx/>
              <a:latin typeface="Times New Roman"/>
            </a:endParaRPr>
          </a:p>
        </p:txBody>
      </p:sp>
      <p:sp>
        <p:nvSpPr>
          <p:cNvPr id="420" name=""/>
          <p:cNvSpPr/>
          <p:nvPr/>
        </p:nvSpPr>
        <p:spPr>
          <a:xfrm>
            <a:off x="5106240" y="1219320"/>
            <a:ext cx="23986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CreditDimensions</a:t>
            </a:r>
            <a:endParaRPr b="0" lang="en-US" sz="2400" strike="noStrike" u="none">
              <a:solidFill>
                <a:srgbClr val="000000"/>
              </a:solidFill>
              <a:effectLst/>
              <a:uFillTx/>
              <a:latin typeface="Times New Roman"/>
            </a:endParaRPr>
          </a:p>
        </p:txBody>
      </p:sp>
      <p:sp>
        <p:nvSpPr>
          <p:cNvPr id="421" name=""/>
          <p:cNvSpPr/>
          <p:nvPr/>
        </p:nvSpPr>
        <p:spPr>
          <a:xfrm flipH="1">
            <a:off x="3581280" y="2057400"/>
            <a:ext cx="1447920" cy="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22" name=""/>
          <p:cNvSpPr/>
          <p:nvPr/>
        </p:nvSpPr>
        <p:spPr>
          <a:xfrm>
            <a:off x="380880" y="1066680"/>
            <a:ext cx="8229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23" name=""/>
          <p:cNvSpPr/>
          <p:nvPr/>
        </p:nvSpPr>
        <p:spPr>
          <a:xfrm>
            <a:off x="311400" y="152280"/>
            <a:ext cx="8584560" cy="825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Subscriber Download - Ongoing Data Cleansing and Matching</a:t>
            </a:r>
            <a:endParaRPr b="0" lang="en-US" sz="2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Exception Resolution</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p:txBody>
      </p:sp>
      <p:sp>
        <p:nvSpPr>
          <p:cNvPr id="424" name=""/>
          <p:cNvSpPr/>
          <p:nvPr/>
        </p:nvSpPr>
        <p:spPr>
          <a:xfrm>
            <a:off x="304920" y="2514600"/>
            <a:ext cx="8534160" cy="4146480"/>
          </a:xfrm>
          <a:prstGeom prst="rect">
            <a:avLst/>
          </a:prstGeom>
          <a:solidFill>
            <a:srgbClr val="ffff99"/>
          </a:solidFill>
          <a:ln w="9360">
            <a:solidFill>
              <a:srgbClr val="000000"/>
            </a:solidFill>
            <a:miter/>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Exceptions in the Data Cleansing and Mapping Process will be handled by CreditDimensions Staff with support from the subscriber staff.</a:t>
            </a:r>
            <a:endParaRPr b="0" lang="en-US" sz="18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Exceptions will be sorted into queues for the staff that is dedicated to the initial cleansing to insure that knowledge of the subscribers unique issues is leveraged to provide high quality speedy results.</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The CreditDimensions Staff will resolve most (80% to 90%) of the exceptions without Subscriber Staff assistance.</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The CreditDimensions Staff will work with Subscriber staff to resolve the remaining exceptions.</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All exception resolution will be documented and reviewed with the Subscriber staff assigned.</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The cost of research sources will be a component of the initial cleansing cost.</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Time approximately 3 hours for 200 Counterparties with high quality data and timely Subscriber research and review   </a:t>
            </a:r>
            <a:endParaRPr b="0" lang="en-US" sz="18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grpSp>
        <p:nvGrpSpPr>
          <p:cNvPr id="425" name=""/>
          <p:cNvGrpSpPr/>
          <p:nvPr/>
        </p:nvGrpSpPr>
        <p:grpSpPr>
          <a:xfrm>
            <a:off x="5029200" y="1790640"/>
            <a:ext cx="2666880" cy="520920"/>
            <a:chOff x="5029200" y="1790640"/>
            <a:chExt cx="2666880" cy="520920"/>
          </a:xfrm>
        </p:grpSpPr>
        <p:sp>
          <p:nvSpPr>
            <p:cNvPr id="426" name=""/>
            <p:cNvSpPr/>
            <p:nvPr/>
          </p:nvSpPr>
          <p:spPr>
            <a:xfrm>
              <a:off x="5029200" y="1790640"/>
              <a:ext cx="2666880" cy="45648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27" name=""/>
            <p:cNvSpPr/>
            <p:nvPr/>
          </p:nvSpPr>
          <p:spPr>
            <a:xfrm>
              <a:off x="5029200" y="1790640"/>
              <a:ext cx="2666880" cy="52092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Credit Dimension Resolve Exceptions</a:t>
              </a:r>
              <a:endParaRPr b="0" lang="en-US" sz="1400" strike="noStrike" u="none">
                <a:solidFill>
                  <a:srgbClr val="000000"/>
                </a:solidFill>
                <a:effectLst/>
                <a:uFillTx/>
                <a:latin typeface="Times New Roman"/>
              </a:endParaRPr>
            </a:p>
          </p:txBody>
        </p:sp>
      </p:grpSp>
      <p:grpSp>
        <p:nvGrpSpPr>
          <p:cNvPr id="428" name=""/>
          <p:cNvGrpSpPr/>
          <p:nvPr/>
        </p:nvGrpSpPr>
        <p:grpSpPr>
          <a:xfrm>
            <a:off x="914400" y="1866960"/>
            <a:ext cx="2666880" cy="307440"/>
            <a:chOff x="914400" y="1866960"/>
            <a:chExt cx="2666880" cy="307440"/>
          </a:xfrm>
        </p:grpSpPr>
        <p:sp>
          <p:nvSpPr>
            <p:cNvPr id="429" name=""/>
            <p:cNvSpPr/>
            <p:nvPr/>
          </p:nvSpPr>
          <p:spPr>
            <a:xfrm>
              <a:off x="914400" y="1866960"/>
              <a:ext cx="2666880" cy="304560"/>
            </a:xfrm>
            <a:prstGeom prst="rect">
              <a:avLst/>
            </a:prstGeom>
            <a:solidFill>
              <a:srgbClr val="ccffcc"/>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30" name=""/>
            <p:cNvSpPr/>
            <p:nvPr/>
          </p:nvSpPr>
          <p:spPr>
            <a:xfrm>
              <a:off x="914400" y="1866960"/>
              <a:ext cx="2666880" cy="307440"/>
            </a:xfrm>
            <a:prstGeom prst="rect">
              <a:avLst/>
            </a:prstGeom>
            <a:solidFill>
              <a:srgbClr val="ccffcc"/>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Subscriber Resolve Exceptions</a:t>
              </a:r>
              <a:endParaRPr b="0" lang="en-US" sz="1400" strike="noStrike" u="none">
                <a:solidFill>
                  <a:srgbClr val="000000"/>
                </a:solidFill>
                <a:effectLst/>
                <a:uFillTx/>
                <a:latin typeface="Times New Roman"/>
              </a:endParaRPr>
            </a:p>
          </p:txBody>
        </p:sp>
      </p:grpSp>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1" name=""/>
          <p:cNvSpPr/>
          <p:nvPr/>
        </p:nvSpPr>
        <p:spPr>
          <a:xfrm>
            <a:off x="1449360" y="1219320"/>
            <a:ext cx="14842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Subscriber</a:t>
            </a:r>
            <a:endParaRPr b="0" lang="en-US" sz="2400" strike="noStrike" u="none">
              <a:solidFill>
                <a:srgbClr val="000000"/>
              </a:solidFill>
              <a:effectLst/>
              <a:uFillTx/>
              <a:latin typeface="Times New Roman"/>
            </a:endParaRPr>
          </a:p>
        </p:txBody>
      </p:sp>
      <p:sp>
        <p:nvSpPr>
          <p:cNvPr id="432" name=""/>
          <p:cNvSpPr/>
          <p:nvPr/>
        </p:nvSpPr>
        <p:spPr>
          <a:xfrm>
            <a:off x="5106240" y="1219320"/>
            <a:ext cx="23986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CreditDimensions</a:t>
            </a:r>
            <a:endParaRPr b="0" lang="en-US" sz="2400" strike="noStrike" u="none">
              <a:solidFill>
                <a:srgbClr val="000000"/>
              </a:solidFill>
              <a:effectLst/>
              <a:uFillTx/>
              <a:latin typeface="Times New Roman"/>
            </a:endParaRPr>
          </a:p>
        </p:txBody>
      </p:sp>
      <p:grpSp>
        <p:nvGrpSpPr>
          <p:cNvPr id="433" name=""/>
          <p:cNvGrpSpPr/>
          <p:nvPr/>
        </p:nvGrpSpPr>
        <p:grpSpPr>
          <a:xfrm>
            <a:off x="4952880" y="1752480"/>
            <a:ext cx="2666880" cy="528840"/>
            <a:chOff x="4952880" y="1752480"/>
            <a:chExt cx="2666880" cy="528840"/>
          </a:xfrm>
        </p:grpSpPr>
        <p:sp>
          <p:nvSpPr>
            <p:cNvPr id="434" name=""/>
            <p:cNvSpPr/>
            <p:nvPr/>
          </p:nvSpPr>
          <p:spPr>
            <a:xfrm>
              <a:off x="4952880" y="1752480"/>
              <a:ext cx="2666880" cy="52884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35" name=""/>
            <p:cNvSpPr/>
            <p:nvPr/>
          </p:nvSpPr>
          <p:spPr>
            <a:xfrm>
              <a:off x="4952880" y="1752480"/>
              <a:ext cx="2666880" cy="52092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Validate Cleansed Counterparty Data</a:t>
              </a:r>
              <a:endParaRPr b="0" lang="en-US" sz="1400" strike="noStrike" u="none">
                <a:solidFill>
                  <a:srgbClr val="000000"/>
                </a:solidFill>
                <a:effectLst/>
                <a:uFillTx/>
                <a:latin typeface="Times New Roman"/>
              </a:endParaRPr>
            </a:p>
          </p:txBody>
        </p:sp>
      </p:grpSp>
      <p:sp>
        <p:nvSpPr>
          <p:cNvPr id="436" name=""/>
          <p:cNvSpPr/>
          <p:nvPr/>
        </p:nvSpPr>
        <p:spPr>
          <a:xfrm>
            <a:off x="380880" y="1066680"/>
            <a:ext cx="8229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37" name=""/>
          <p:cNvSpPr/>
          <p:nvPr/>
        </p:nvSpPr>
        <p:spPr>
          <a:xfrm>
            <a:off x="311400" y="152280"/>
            <a:ext cx="8584560" cy="825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Subscriber Download - Ongoing Data Cleansing and Matching</a:t>
            </a:r>
            <a:endParaRPr b="0" lang="en-US" sz="2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Validation</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p:txBody>
      </p:sp>
      <p:sp>
        <p:nvSpPr>
          <p:cNvPr id="438" name=""/>
          <p:cNvSpPr/>
          <p:nvPr/>
        </p:nvSpPr>
        <p:spPr>
          <a:xfrm>
            <a:off x="304920" y="2514600"/>
            <a:ext cx="8534160" cy="1861200"/>
          </a:xfrm>
          <a:prstGeom prst="rect">
            <a:avLst/>
          </a:prstGeom>
          <a:solidFill>
            <a:srgbClr val="ffff99"/>
          </a:solidFill>
          <a:ln w="9360">
            <a:solidFill>
              <a:srgbClr val="000000"/>
            </a:solidFill>
            <a:miter/>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Validation will be initiated by the data cleansing staff once all exceptions are resolved. </a:t>
            </a:r>
            <a:endParaRPr b="0" lang="en-US" sz="18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Automated rules will be applied to the complete set of cleansed counterparties to identify unreasonable results (i.e. Name formats, address elements missing, Sic Codes, etc.)</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CreditDimension Data Cleansing Staff will perform audits of selected sample counterparties. </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Time approximately - 1 Hour</a:t>
            </a:r>
            <a:endParaRPr b="0" lang="en-US" sz="1800" strike="noStrike" u="none">
              <a:solidFill>
                <a:srgbClr val="000000"/>
              </a:solidFill>
              <a:effectLst/>
              <a:uFillTx/>
              <a:latin typeface="Times New Roman"/>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9" name=""/>
          <p:cNvSpPr/>
          <p:nvPr/>
        </p:nvSpPr>
        <p:spPr>
          <a:xfrm>
            <a:off x="1449360" y="1219320"/>
            <a:ext cx="14842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Subscriber</a:t>
            </a:r>
            <a:endParaRPr b="0" lang="en-US" sz="2400" strike="noStrike" u="none">
              <a:solidFill>
                <a:srgbClr val="000000"/>
              </a:solidFill>
              <a:effectLst/>
              <a:uFillTx/>
              <a:latin typeface="Times New Roman"/>
            </a:endParaRPr>
          </a:p>
        </p:txBody>
      </p:sp>
      <p:sp>
        <p:nvSpPr>
          <p:cNvPr id="440" name=""/>
          <p:cNvSpPr/>
          <p:nvPr/>
        </p:nvSpPr>
        <p:spPr>
          <a:xfrm>
            <a:off x="5106240" y="1219320"/>
            <a:ext cx="23986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CreditDimensions</a:t>
            </a:r>
            <a:endParaRPr b="0" lang="en-US" sz="2400" strike="noStrike" u="none">
              <a:solidFill>
                <a:srgbClr val="000000"/>
              </a:solidFill>
              <a:effectLst/>
              <a:uFillTx/>
              <a:latin typeface="Times New Roman"/>
            </a:endParaRPr>
          </a:p>
        </p:txBody>
      </p:sp>
      <p:sp>
        <p:nvSpPr>
          <p:cNvPr id="441" name=""/>
          <p:cNvSpPr/>
          <p:nvPr/>
        </p:nvSpPr>
        <p:spPr>
          <a:xfrm>
            <a:off x="380880" y="1066680"/>
            <a:ext cx="8229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42" name=""/>
          <p:cNvSpPr/>
          <p:nvPr/>
        </p:nvSpPr>
        <p:spPr>
          <a:xfrm>
            <a:off x="311400" y="228600"/>
            <a:ext cx="8584560" cy="7340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Subscriber Download - Ongoing Data Cleansing and Matching</a:t>
            </a:r>
            <a:endParaRPr b="0" lang="en-US" sz="2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Cross Reference</a:t>
            </a:r>
            <a:endParaRPr b="0" lang="en-US" sz="1800" strike="noStrike" u="none">
              <a:solidFill>
                <a:srgbClr val="000000"/>
              </a:solidFill>
              <a:effectLst/>
              <a:uFillTx/>
              <a:latin typeface="Times New Roman"/>
            </a:endParaRPr>
          </a:p>
        </p:txBody>
      </p:sp>
      <p:grpSp>
        <p:nvGrpSpPr>
          <p:cNvPr id="443" name=""/>
          <p:cNvGrpSpPr/>
          <p:nvPr/>
        </p:nvGrpSpPr>
        <p:grpSpPr>
          <a:xfrm>
            <a:off x="4952880" y="1828800"/>
            <a:ext cx="2666880" cy="307440"/>
            <a:chOff x="4952880" y="1828800"/>
            <a:chExt cx="2666880" cy="307440"/>
          </a:xfrm>
        </p:grpSpPr>
        <p:sp>
          <p:nvSpPr>
            <p:cNvPr id="444" name=""/>
            <p:cNvSpPr/>
            <p:nvPr/>
          </p:nvSpPr>
          <p:spPr>
            <a:xfrm>
              <a:off x="4952880" y="1828800"/>
              <a:ext cx="2666880" cy="30456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45" name=""/>
            <p:cNvSpPr/>
            <p:nvPr/>
          </p:nvSpPr>
          <p:spPr>
            <a:xfrm>
              <a:off x="4952880" y="1828800"/>
              <a:ext cx="2666880" cy="30744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Create Cross-reference </a:t>
              </a:r>
              <a:endParaRPr b="0" lang="en-US" sz="1400" strike="noStrike" u="none">
                <a:solidFill>
                  <a:srgbClr val="000000"/>
                </a:solidFill>
                <a:effectLst/>
                <a:uFillTx/>
                <a:latin typeface="Times New Roman"/>
              </a:endParaRPr>
            </a:p>
          </p:txBody>
        </p:sp>
      </p:grpSp>
      <p:sp>
        <p:nvSpPr>
          <p:cNvPr id="446" name=""/>
          <p:cNvSpPr/>
          <p:nvPr/>
        </p:nvSpPr>
        <p:spPr>
          <a:xfrm>
            <a:off x="304920" y="2514600"/>
            <a:ext cx="8534160" cy="3415320"/>
          </a:xfrm>
          <a:prstGeom prst="rect">
            <a:avLst/>
          </a:prstGeom>
          <a:solidFill>
            <a:srgbClr val="ffff99"/>
          </a:solidFill>
          <a:ln w="9360">
            <a:solidFill>
              <a:srgbClr val="000000"/>
            </a:solidFill>
            <a:miter/>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The Cross Reference is the link between the Subscriber Counterparty Information and the enriched CreditDimension Counterparty Information.</a:t>
            </a:r>
            <a:endParaRPr b="0" lang="en-US" sz="18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An automated process will create a cross reference between CreditDimension and Subscriber Counterparties.  </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The Cross Reference will allow CreditDimensions to identify changes that require re-cleansing in an automated fashion reducing the cost of maintaining clean counterparty maps.</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The Cross Reference will be the link that will enable the enrichment of Subscriber Counterparty Data with CreditDimension Data in queries and downloads.</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Using this cross reference the subscriber can implement a consolidated view of customer information in their own systems.</a:t>
            </a:r>
            <a:r>
              <a:rPr b="0" lang="en-US" sz="1800" strike="noStrike" u="none">
                <a:solidFill>
                  <a:srgbClr val="000000"/>
                </a:solidFill>
                <a:effectLst/>
                <a:uFillTx/>
                <a:latin typeface="Times New Roman"/>
              </a:rPr>
              <a:t>  </a:t>
            </a:r>
            <a:endParaRPr b="0" lang="en-US" sz="18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Time approximately - 1 Hour</a:t>
            </a:r>
            <a:endParaRPr b="0" lang="en-US" sz="1800" strike="noStrike" u="none">
              <a:solidFill>
                <a:srgbClr val="000000"/>
              </a:solidFill>
              <a:effectLst/>
              <a:uFillTx/>
              <a:latin typeface="Times New Roman"/>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7" name=""/>
          <p:cNvSpPr/>
          <p:nvPr/>
        </p:nvSpPr>
        <p:spPr>
          <a:xfrm>
            <a:off x="1449360" y="1219320"/>
            <a:ext cx="14842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Subscriber</a:t>
            </a:r>
            <a:endParaRPr b="0" lang="en-US" sz="2400" strike="noStrike" u="none">
              <a:solidFill>
                <a:srgbClr val="000000"/>
              </a:solidFill>
              <a:effectLst/>
              <a:uFillTx/>
              <a:latin typeface="Times New Roman"/>
            </a:endParaRPr>
          </a:p>
        </p:txBody>
      </p:sp>
      <p:sp>
        <p:nvSpPr>
          <p:cNvPr id="448" name=""/>
          <p:cNvSpPr/>
          <p:nvPr/>
        </p:nvSpPr>
        <p:spPr>
          <a:xfrm>
            <a:off x="5106240" y="1219320"/>
            <a:ext cx="23986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000000"/>
                </a:solidFill>
                <a:effectLst/>
                <a:uFillTx/>
                <a:latin typeface="Times New Roman"/>
              </a:rPr>
              <a:t>CreditDimensions</a:t>
            </a:r>
            <a:endParaRPr b="0" lang="en-US" sz="2400" strike="noStrike" u="none">
              <a:solidFill>
                <a:srgbClr val="000000"/>
              </a:solidFill>
              <a:effectLst/>
              <a:uFillTx/>
              <a:latin typeface="Times New Roman"/>
            </a:endParaRPr>
          </a:p>
        </p:txBody>
      </p:sp>
      <p:grpSp>
        <p:nvGrpSpPr>
          <p:cNvPr id="449" name=""/>
          <p:cNvGrpSpPr/>
          <p:nvPr/>
        </p:nvGrpSpPr>
        <p:grpSpPr>
          <a:xfrm>
            <a:off x="5029200" y="1828800"/>
            <a:ext cx="2666880" cy="528480"/>
            <a:chOff x="5029200" y="1828800"/>
            <a:chExt cx="2666880" cy="528480"/>
          </a:xfrm>
        </p:grpSpPr>
        <p:sp>
          <p:nvSpPr>
            <p:cNvPr id="450" name=""/>
            <p:cNvSpPr/>
            <p:nvPr/>
          </p:nvSpPr>
          <p:spPr>
            <a:xfrm>
              <a:off x="5029200" y="1828800"/>
              <a:ext cx="2666880" cy="528480"/>
            </a:xfrm>
            <a:prstGeom prst="rect">
              <a:avLst/>
            </a:prstGeom>
            <a:solidFill>
              <a:srgbClr val="dc64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51" name=""/>
            <p:cNvSpPr/>
            <p:nvPr/>
          </p:nvSpPr>
          <p:spPr>
            <a:xfrm>
              <a:off x="5029200" y="1828800"/>
              <a:ext cx="2666880" cy="520920"/>
            </a:xfrm>
            <a:prstGeom prst="rect">
              <a:avLst/>
            </a:prstGeom>
            <a:solidFill>
              <a:srgbClr val="dc6400"/>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Deliver Matched Counterparty Data and Cross-Reference</a:t>
              </a:r>
              <a:endParaRPr b="0" lang="en-US" sz="1400" strike="noStrike" u="none">
                <a:solidFill>
                  <a:srgbClr val="000000"/>
                </a:solidFill>
                <a:effectLst/>
                <a:uFillTx/>
                <a:latin typeface="Times New Roman"/>
              </a:endParaRPr>
            </a:p>
          </p:txBody>
        </p:sp>
      </p:grpSp>
      <p:grpSp>
        <p:nvGrpSpPr>
          <p:cNvPr id="452" name=""/>
          <p:cNvGrpSpPr/>
          <p:nvPr/>
        </p:nvGrpSpPr>
        <p:grpSpPr>
          <a:xfrm>
            <a:off x="914400" y="1833480"/>
            <a:ext cx="2666880" cy="528840"/>
            <a:chOff x="914400" y="1833480"/>
            <a:chExt cx="2666880" cy="528840"/>
          </a:xfrm>
        </p:grpSpPr>
        <p:sp>
          <p:nvSpPr>
            <p:cNvPr id="453" name=""/>
            <p:cNvSpPr/>
            <p:nvPr/>
          </p:nvSpPr>
          <p:spPr>
            <a:xfrm>
              <a:off x="914400" y="1833480"/>
              <a:ext cx="2666880" cy="528840"/>
            </a:xfrm>
            <a:prstGeom prst="rect">
              <a:avLst/>
            </a:prstGeom>
            <a:solidFill>
              <a:srgbClr val="ccffcc"/>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54" name=""/>
            <p:cNvSpPr/>
            <p:nvPr/>
          </p:nvSpPr>
          <p:spPr>
            <a:xfrm>
              <a:off x="914400" y="1833480"/>
              <a:ext cx="2666880" cy="520920"/>
            </a:xfrm>
            <a:prstGeom prst="rect">
              <a:avLst/>
            </a:prstGeom>
            <a:solidFill>
              <a:srgbClr val="ccffcc"/>
            </a:solidFill>
            <a:ln w="9360">
              <a:solidFill>
                <a:srgbClr val="000000"/>
              </a:solidFill>
              <a:miter/>
            </a:ln>
          </p:spPr>
          <p:style>
            <a:lnRef idx="0"/>
            <a:fillRef idx="0"/>
            <a:effectRef idx="0"/>
            <a:fontRef idx="minor"/>
          </p:style>
          <p:txBody>
            <a:bodyPr lIns="90000" rIns="90000" tIns="46800" bIns="46800" anchor="t">
              <a:spAutoFit/>
            </a:bodyPr>
            <a:p>
              <a:pPr lvl="1" marL="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Receive Matched Counterparty Data and Cross-Reference</a:t>
              </a:r>
              <a:endParaRPr b="0" lang="en-US" sz="1400" strike="noStrike" u="none">
                <a:solidFill>
                  <a:srgbClr val="000000"/>
                </a:solidFill>
                <a:effectLst/>
                <a:uFillTx/>
                <a:latin typeface="Times New Roman"/>
              </a:endParaRPr>
            </a:p>
          </p:txBody>
        </p:sp>
      </p:grpSp>
      <p:sp>
        <p:nvSpPr>
          <p:cNvPr id="455" name=""/>
          <p:cNvSpPr/>
          <p:nvPr/>
        </p:nvSpPr>
        <p:spPr>
          <a:xfrm flipH="1">
            <a:off x="3581280" y="2057400"/>
            <a:ext cx="144792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56" name=""/>
          <p:cNvSpPr/>
          <p:nvPr/>
        </p:nvSpPr>
        <p:spPr>
          <a:xfrm>
            <a:off x="380880" y="1066680"/>
            <a:ext cx="8229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57" name=""/>
          <p:cNvSpPr/>
          <p:nvPr/>
        </p:nvSpPr>
        <p:spPr>
          <a:xfrm>
            <a:off x="311400" y="150840"/>
            <a:ext cx="8584560" cy="825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Subscriber Download - Ongoing Data Cleansing and Matching</a:t>
            </a:r>
            <a:endParaRPr b="0" lang="en-US" sz="2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Data Cleansing Output Delivery</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p:txBody>
      </p:sp>
      <p:sp>
        <p:nvSpPr>
          <p:cNvPr id="458" name=""/>
          <p:cNvSpPr/>
          <p:nvPr/>
        </p:nvSpPr>
        <p:spPr>
          <a:xfrm>
            <a:off x="304920" y="2514600"/>
            <a:ext cx="8534160" cy="2440440"/>
          </a:xfrm>
          <a:prstGeom prst="rect">
            <a:avLst/>
          </a:prstGeom>
          <a:solidFill>
            <a:srgbClr val="ffff99"/>
          </a:solidFill>
          <a:ln w="9360">
            <a:solidFill>
              <a:srgbClr val="000000"/>
            </a:solidFill>
            <a:miter/>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As the final step in the initial cleansing and matching process a download of CreditDimensions Counterparty Data for all matched Counterparties will be delivered to the Subscriber.</a:t>
            </a:r>
            <a:endParaRPr b="0" lang="en-US" sz="18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The Download file will contain the cross reference data as an integral set of attributes.</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The Download file will be delivered by FTP or on CDROM.</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The Download file will be accompanied by a Data Cleansing report listing exceptions and cleansing / match statistics and issues.</a:t>
            </a:r>
            <a:endParaRPr b="0" lang="en-US" sz="1600" strike="noStrike" u="none">
              <a:solidFill>
                <a:srgbClr val="000000"/>
              </a:solidFill>
              <a:effectLst/>
              <a:uFillTx/>
              <a:latin typeface="Times New Roman"/>
            </a:endParaRPr>
          </a:p>
          <a:p>
            <a:pPr lvl="1" marL="571680" indent="-114480">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Time required - 1 day</a:t>
            </a:r>
            <a:endParaRPr b="0" lang="en-US" sz="1800" strike="noStrike" u="none">
              <a:solidFill>
                <a:srgbClr val="000000"/>
              </a:solidFill>
              <a:effectLst/>
              <a:uFillTx/>
              <a:latin typeface="Times New Roman"/>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9" name="CDblackandwhitelogo" descr=""/>
          <p:cNvPicPr/>
          <p:nvPr/>
        </p:nvPicPr>
        <p:blipFill>
          <a:blip r:embed="rId1"/>
          <a:stretch/>
        </p:blipFill>
        <p:spPr>
          <a:xfrm>
            <a:off x="1967040" y="228600"/>
            <a:ext cx="5119560" cy="762120"/>
          </a:xfrm>
          <a:prstGeom prst="rect">
            <a:avLst/>
          </a:prstGeom>
          <a:noFill/>
          <a:ln w="0">
            <a:noFill/>
          </a:ln>
        </p:spPr>
      </p:pic>
      <p:sp>
        <p:nvSpPr>
          <p:cNvPr id="460" name="PlaceHolder 1"/>
          <p:cNvSpPr>
            <a:spLocks noGrp="1"/>
          </p:cNvSpPr>
          <p:nvPr>
            <p:ph/>
          </p:nvPr>
        </p:nvSpPr>
        <p:spPr>
          <a:xfrm>
            <a:off x="457200" y="1523880"/>
            <a:ext cx="7772400" cy="4114800"/>
          </a:xfrm>
          <a:prstGeom prst="rect">
            <a:avLst/>
          </a:prstGeom>
          <a:noFill/>
          <a:ln w="0">
            <a:noFill/>
          </a:ln>
        </p:spPr>
        <p:txBody>
          <a:bodyPr lIns="92160" rIns="92160" tIns="46080" bIns="46080" anchor="t">
            <a:normAutofit/>
          </a:bodyPr>
          <a:p>
            <a:pPr marL="343080" indent="-343080">
              <a:lnSpc>
                <a:spcPct val="100000"/>
              </a:lnSpc>
              <a:spcBef>
                <a:spcPts val="2999"/>
              </a:spcBef>
              <a:buClr>
                <a:srgbClr val="777777"/>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777777"/>
                </a:solidFill>
                <a:effectLst/>
                <a:uFillTx/>
                <a:latin typeface="Times New Roman"/>
              </a:rPr>
              <a:t>Introduction</a:t>
            </a:r>
            <a:endParaRPr b="0" lang="en-US" sz="2400" strike="noStrike" u="none">
              <a:solidFill>
                <a:srgbClr val="000000"/>
              </a:solidFill>
              <a:effectLst/>
              <a:uFillTx/>
              <a:latin typeface="Arial"/>
            </a:endParaRPr>
          </a:p>
          <a:p>
            <a:pPr marL="343080" indent="-343080">
              <a:lnSpc>
                <a:spcPct val="100000"/>
              </a:lnSpc>
              <a:spcBef>
                <a:spcPts val="2999"/>
              </a:spcBef>
              <a:buClr>
                <a:srgbClr val="777777"/>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777777"/>
                </a:solidFill>
                <a:effectLst/>
                <a:uFillTx/>
                <a:latin typeface="Times New Roman"/>
              </a:rPr>
              <a:t>Analytic Tools</a:t>
            </a:r>
            <a:endParaRPr b="0" lang="en-US" sz="2400" strike="noStrike" u="none">
              <a:solidFill>
                <a:srgbClr val="000000"/>
              </a:solidFill>
              <a:effectLst/>
              <a:uFillTx/>
              <a:latin typeface="Arial"/>
            </a:endParaRPr>
          </a:p>
          <a:p>
            <a:pPr marL="343080" indent="-343080">
              <a:lnSpc>
                <a:spcPct val="100000"/>
              </a:lnSpc>
              <a:spcBef>
                <a:spcPts val="2999"/>
              </a:spcBef>
              <a:buClr>
                <a:srgbClr val="777777"/>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777777"/>
                </a:solidFill>
                <a:effectLst/>
                <a:uFillTx/>
                <a:latin typeface="Times New Roman"/>
              </a:rPr>
              <a:t>Data</a:t>
            </a:r>
            <a:endParaRPr b="0" lang="en-US" sz="2400" strike="noStrike" u="none">
              <a:solidFill>
                <a:srgbClr val="000000"/>
              </a:solidFill>
              <a:effectLst/>
              <a:uFillTx/>
              <a:latin typeface="Arial"/>
            </a:endParaRPr>
          </a:p>
          <a:p>
            <a:pPr marL="343080" indent="-343080">
              <a:lnSpc>
                <a:spcPct val="100000"/>
              </a:lnSpc>
              <a:spcBef>
                <a:spcPts val="2999"/>
              </a:spcBef>
              <a:buClr>
                <a:srgbClr val="0033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3399"/>
                </a:solidFill>
                <a:effectLst/>
                <a:uFillTx/>
                <a:latin typeface="Times New Roman"/>
              </a:rPr>
              <a:t>Web Site Page Views</a:t>
            </a:r>
            <a:endParaRPr b="0" lang="en-US" sz="2400" strike="noStrike" u="none">
              <a:solidFill>
                <a:srgbClr val="000000"/>
              </a:solidFill>
              <a:effectLst/>
              <a:uFillTx/>
              <a:latin typeface="Arial"/>
            </a:endParaRPr>
          </a:p>
          <a:p>
            <a:pPr marL="343080" indent="-343080">
              <a:lnSpc>
                <a:spcPct val="100000"/>
              </a:lnSpc>
              <a:spcBef>
                <a:spcPts val="2999"/>
              </a:spcBef>
              <a:buClr>
                <a:srgbClr val="777777"/>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777777"/>
                </a:solidFill>
                <a:effectLst/>
                <a:uFillTx/>
                <a:latin typeface="Times New Roman"/>
              </a:rPr>
              <a:t>Rollout Schedule</a:t>
            </a:r>
            <a:endParaRPr b="0" lang="en-US" sz="2400" strike="noStrike" u="none">
              <a:solidFill>
                <a:srgbClr val="000000"/>
              </a:solidFill>
              <a:effectLst/>
              <a:uFillTx/>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6" name=""/>
          <p:cNvSpPr/>
          <p:nvPr/>
        </p:nvSpPr>
        <p:spPr>
          <a:xfrm>
            <a:off x="6845400" y="2589120"/>
            <a:ext cx="1780920" cy="2071800"/>
          </a:xfrm>
          <a:prstGeom prst="flowChartMagneticDisk">
            <a:avLst/>
          </a:prstGeom>
          <a:solidFill>
            <a:srgbClr val="36519c"/>
          </a:solidFill>
          <a:ln w="12600">
            <a:solidFill>
              <a:srgbClr val="000000"/>
            </a:solidFill>
            <a:miter/>
          </a:ln>
          <a:effectLst>
            <a:outerShdw dist="53966"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7" name=""/>
          <p:cNvSpPr/>
          <p:nvPr/>
        </p:nvSpPr>
        <p:spPr>
          <a:xfrm>
            <a:off x="396720" y="363600"/>
            <a:ext cx="8429760" cy="7038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3399"/>
                </a:solidFill>
                <a:effectLst/>
                <a:uFillTx/>
                <a:latin typeface="Arial"/>
              </a:rPr>
              <a:t>CreditDimensions is an aggregator of leading credit risk solutions and enables development of advanced credit risk infrastructures</a:t>
            </a:r>
            <a:endParaRPr b="0" lang="en-US" sz="2000" strike="noStrike" u="none">
              <a:solidFill>
                <a:srgbClr val="000000"/>
              </a:solidFill>
              <a:effectLst/>
              <a:uFillTx/>
              <a:latin typeface="Times New Roman"/>
            </a:endParaRPr>
          </a:p>
        </p:txBody>
      </p:sp>
      <p:sp>
        <p:nvSpPr>
          <p:cNvPr id="68" name=""/>
          <p:cNvSpPr/>
          <p:nvPr/>
        </p:nvSpPr>
        <p:spPr>
          <a:xfrm>
            <a:off x="3882960" y="1239840"/>
            <a:ext cx="1746360" cy="351000"/>
          </a:xfrm>
          <a:prstGeom prst="rect">
            <a:avLst/>
          </a:prstGeom>
          <a:noFill/>
          <a:ln w="0">
            <a:noFill/>
          </a:ln>
        </p:spPr>
        <p:style>
          <a:lnRef idx="0"/>
          <a:fillRef idx="0"/>
          <a:effectRef idx="0"/>
          <a:fontRef idx="minor"/>
        </p:style>
        <p:txBody>
          <a:bodyPr lIns="92160" rIns="92160" tIns="46080" bIns="4608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sng">
                <a:solidFill>
                  <a:srgbClr val="003399"/>
                </a:solidFill>
                <a:effectLst/>
                <a:uFillTx/>
                <a:latin typeface="Arial"/>
              </a:rPr>
              <a:t>Core Products</a:t>
            </a:r>
            <a:endParaRPr b="0" lang="en-US" sz="1500" strike="noStrike" u="none">
              <a:solidFill>
                <a:srgbClr val="000000"/>
              </a:solidFill>
              <a:effectLst/>
              <a:uFillTx/>
              <a:latin typeface="Times New Roman"/>
            </a:endParaRPr>
          </a:p>
        </p:txBody>
      </p:sp>
      <p:sp>
        <p:nvSpPr>
          <p:cNvPr id="69" name=""/>
          <p:cNvSpPr/>
          <p:nvPr/>
        </p:nvSpPr>
        <p:spPr>
          <a:xfrm>
            <a:off x="5376960" y="3397320"/>
            <a:ext cx="1255680" cy="1440"/>
          </a:xfrm>
          <a:prstGeom prst="line">
            <a:avLst/>
          </a:prstGeom>
          <a:ln w="57240">
            <a:solidFill>
              <a:srgbClr val="000000"/>
            </a:solidFill>
            <a:miter/>
            <a:tailEnd len="med" type="triangle" w="med"/>
          </a:ln>
        </p:spPr>
        <p:style>
          <a:lnRef idx="0"/>
          <a:fillRef idx="0"/>
          <a:effectRef idx="0"/>
          <a:fontRef idx="minor"/>
        </p:style>
        <p:txBody>
          <a:bodyPr lIns="90000" rIns="90000" tIns="-45360" bIns="-45360" anchor="ctr">
            <a:noAutofit/>
          </a:bodyPr>
          <a:p>
            <a:endParaRPr b="0" lang="en-US" sz="2400" strike="noStrike" u="none">
              <a:solidFill>
                <a:srgbClr val="000000"/>
              </a:solidFill>
              <a:effectLst/>
              <a:uFillTx/>
              <a:latin typeface="Times New Roman"/>
            </a:endParaRPr>
          </a:p>
        </p:txBody>
      </p:sp>
      <p:sp>
        <p:nvSpPr>
          <p:cNvPr id="70" name=""/>
          <p:cNvSpPr/>
          <p:nvPr/>
        </p:nvSpPr>
        <p:spPr>
          <a:xfrm>
            <a:off x="5419800" y="2239920"/>
            <a:ext cx="1434960" cy="603360"/>
          </a:xfrm>
          <a:prstGeom prst="line">
            <a:avLst/>
          </a:prstGeom>
          <a:ln w="572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1" name=""/>
          <p:cNvSpPr/>
          <p:nvPr/>
        </p:nvSpPr>
        <p:spPr>
          <a:xfrm>
            <a:off x="6821640" y="3419640"/>
            <a:ext cx="1803240" cy="81900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3399"/>
                </a:solidFill>
                <a:effectLst/>
                <a:uFillTx/>
                <a:latin typeface="Arial"/>
              </a:rPr>
              <a:t>   </a:t>
            </a:r>
            <a:r>
              <a:rPr b="1" i="1" lang="en-US" sz="1400" strike="noStrike" u="sng">
                <a:solidFill>
                  <a:srgbClr val="ffffff"/>
                </a:solidFill>
                <a:effectLst/>
                <a:uFillTx/>
                <a:latin typeface="Arial"/>
              </a:rPr>
              <a:t>CreditDimensions</a:t>
            </a:r>
            <a:br>
              <a:rPr sz="1400"/>
            </a:br>
            <a:r>
              <a:rPr b="1" lang="en-US" sz="1600" strike="noStrike" u="none">
                <a:solidFill>
                  <a:srgbClr val="ffffff"/>
                </a:solidFill>
                <a:effectLst/>
                <a:uFillTx/>
                <a:latin typeface="Arial"/>
              </a:rPr>
              <a:t>Enabling Infrastructure</a:t>
            </a:r>
            <a:endParaRPr b="0" lang="en-US" sz="1600" strike="noStrike" u="none">
              <a:solidFill>
                <a:srgbClr val="000000"/>
              </a:solidFill>
              <a:effectLst/>
              <a:uFillTx/>
              <a:latin typeface="Times New Roman"/>
            </a:endParaRPr>
          </a:p>
        </p:txBody>
      </p:sp>
      <p:sp>
        <p:nvSpPr>
          <p:cNvPr id="72" name=""/>
          <p:cNvSpPr/>
          <p:nvPr/>
        </p:nvSpPr>
        <p:spPr>
          <a:xfrm>
            <a:off x="3954600" y="1822320"/>
            <a:ext cx="1319040" cy="863640"/>
          </a:xfrm>
          <a:prstGeom prst="roundRect">
            <a:avLst>
              <a:gd name="adj" fmla="val 16667"/>
            </a:avLst>
          </a:prstGeom>
          <a:solidFill>
            <a:srgbClr val="ffffff"/>
          </a:solidFill>
          <a:ln w="9360">
            <a:solidFill>
              <a:srgbClr val="000000"/>
            </a:solidFill>
            <a:miter/>
          </a:ln>
          <a:effectLst>
            <a:outerShdw dist="107932" dir="2700000" blurRad="0" rotWithShape="0">
              <a:srgbClr val="000000"/>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Counterparty</a:t>
            </a:r>
            <a:endParaRPr b="0" lang="en-US" sz="16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Data</a:t>
            </a:r>
            <a:endParaRPr b="0" lang="en-US" sz="1600" strike="noStrike" u="none">
              <a:solidFill>
                <a:srgbClr val="000000"/>
              </a:solidFill>
              <a:effectLst/>
              <a:uFillTx/>
              <a:latin typeface="Times New Roman"/>
            </a:endParaRPr>
          </a:p>
        </p:txBody>
      </p:sp>
      <p:sp>
        <p:nvSpPr>
          <p:cNvPr id="73" name=""/>
          <p:cNvSpPr/>
          <p:nvPr/>
        </p:nvSpPr>
        <p:spPr>
          <a:xfrm>
            <a:off x="3921120" y="3965400"/>
            <a:ext cx="1319040" cy="863640"/>
          </a:xfrm>
          <a:prstGeom prst="roundRect">
            <a:avLst>
              <a:gd name="adj" fmla="val 16667"/>
            </a:avLst>
          </a:prstGeom>
          <a:solidFill>
            <a:srgbClr val="ffffff"/>
          </a:solidFill>
          <a:ln w="9360">
            <a:solidFill>
              <a:srgbClr val="000000"/>
            </a:solidFill>
            <a:miter/>
          </a:ln>
          <a:effectLst>
            <a:outerShdw dist="107932" dir="2700000" blurRad="0" rotWithShape="0">
              <a:srgbClr val="000000"/>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Credit</a:t>
            </a:r>
            <a:endParaRPr b="0" lang="en-US" sz="16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Data</a:t>
            </a:r>
            <a:endParaRPr b="0" lang="en-US" sz="1600" strike="noStrike" u="none">
              <a:solidFill>
                <a:srgbClr val="000000"/>
              </a:solidFill>
              <a:effectLst/>
              <a:uFillTx/>
              <a:latin typeface="Times New Roman"/>
            </a:endParaRPr>
          </a:p>
        </p:txBody>
      </p:sp>
      <p:sp>
        <p:nvSpPr>
          <p:cNvPr id="74" name=""/>
          <p:cNvSpPr/>
          <p:nvPr/>
        </p:nvSpPr>
        <p:spPr>
          <a:xfrm>
            <a:off x="3930480" y="2881440"/>
            <a:ext cx="1319400" cy="863640"/>
          </a:xfrm>
          <a:prstGeom prst="roundRect">
            <a:avLst>
              <a:gd name="adj" fmla="val 16667"/>
            </a:avLst>
          </a:prstGeom>
          <a:solidFill>
            <a:srgbClr val="ffffff"/>
          </a:solidFill>
          <a:ln w="9360">
            <a:solidFill>
              <a:srgbClr val="000000"/>
            </a:solidFill>
            <a:miter/>
          </a:ln>
          <a:effectLst>
            <a:outerShdw dist="107932" dir="2700000" blurRad="0" rotWithShape="0">
              <a:srgbClr val="000000"/>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Analytics</a:t>
            </a:r>
            <a:endParaRPr b="0" lang="en-US" sz="1600" strike="noStrike" u="none">
              <a:solidFill>
                <a:srgbClr val="000000"/>
              </a:solidFill>
              <a:effectLst/>
              <a:uFillTx/>
              <a:latin typeface="Times New Roman"/>
            </a:endParaRPr>
          </a:p>
        </p:txBody>
      </p:sp>
      <p:sp>
        <p:nvSpPr>
          <p:cNvPr id="75" name=""/>
          <p:cNvSpPr/>
          <p:nvPr/>
        </p:nvSpPr>
        <p:spPr>
          <a:xfrm>
            <a:off x="3925800" y="5011560"/>
            <a:ext cx="1319400" cy="863640"/>
          </a:xfrm>
          <a:prstGeom prst="roundRect">
            <a:avLst>
              <a:gd name="adj" fmla="val 16667"/>
            </a:avLst>
          </a:prstGeom>
          <a:solidFill>
            <a:srgbClr val="ffffff"/>
          </a:solidFill>
          <a:ln w="9360">
            <a:solidFill>
              <a:srgbClr val="000000"/>
            </a:solidFill>
            <a:miter/>
          </a:ln>
          <a:effectLst>
            <a:outerShdw dist="107932" dir="2700000" blurRad="0" rotWithShape="0">
              <a:srgbClr val="000000"/>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Content</a:t>
            </a:r>
            <a:endParaRPr b="0" lang="en-US" sz="1600" strike="noStrike" u="none">
              <a:solidFill>
                <a:srgbClr val="000000"/>
              </a:solidFill>
              <a:effectLst/>
              <a:uFillTx/>
              <a:latin typeface="Times New Roman"/>
            </a:endParaRPr>
          </a:p>
        </p:txBody>
      </p:sp>
      <p:sp>
        <p:nvSpPr>
          <p:cNvPr id="76" name=""/>
          <p:cNvSpPr/>
          <p:nvPr/>
        </p:nvSpPr>
        <p:spPr>
          <a:xfrm flipV="1">
            <a:off x="5432400" y="3965400"/>
            <a:ext cx="1160640" cy="384480"/>
          </a:xfrm>
          <a:prstGeom prst="line">
            <a:avLst/>
          </a:prstGeom>
          <a:ln w="572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7" name=""/>
          <p:cNvSpPr/>
          <p:nvPr/>
        </p:nvSpPr>
        <p:spPr>
          <a:xfrm flipV="1">
            <a:off x="5446800" y="4476240"/>
            <a:ext cx="1325520" cy="1047960"/>
          </a:xfrm>
          <a:prstGeom prst="line">
            <a:avLst/>
          </a:prstGeom>
          <a:ln w="572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8" name=""/>
          <p:cNvSpPr/>
          <p:nvPr/>
        </p:nvSpPr>
        <p:spPr>
          <a:xfrm>
            <a:off x="403200" y="1239840"/>
            <a:ext cx="1746360" cy="351000"/>
          </a:xfrm>
          <a:prstGeom prst="rect">
            <a:avLst/>
          </a:prstGeom>
          <a:noFill/>
          <a:ln w="0">
            <a:noFill/>
          </a:ln>
        </p:spPr>
        <p:style>
          <a:lnRef idx="0"/>
          <a:fillRef idx="0"/>
          <a:effectRef idx="0"/>
          <a:fontRef idx="minor"/>
        </p:style>
        <p:txBody>
          <a:bodyPr lIns="92160" rIns="92160" tIns="46080" bIns="4608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sng">
                <a:solidFill>
                  <a:srgbClr val="003399"/>
                </a:solidFill>
                <a:effectLst/>
                <a:uFillTx/>
                <a:latin typeface="Arial"/>
              </a:rPr>
              <a:t>Current Problem</a:t>
            </a:r>
            <a:endParaRPr b="0" lang="en-US" sz="1500" strike="noStrike" u="none">
              <a:solidFill>
                <a:srgbClr val="000000"/>
              </a:solidFill>
              <a:effectLst/>
              <a:uFillTx/>
              <a:latin typeface="Times New Roman"/>
            </a:endParaRPr>
          </a:p>
        </p:txBody>
      </p:sp>
      <p:sp>
        <p:nvSpPr>
          <p:cNvPr id="79" name=""/>
          <p:cNvSpPr/>
          <p:nvPr/>
        </p:nvSpPr>
        <p:spPr>
          <a:xfrm>
            <a:off x="355680" y="1809360"/>
            <a:ext cx="3267000" cy="734400"/>
          </a:xfrm>
          <a:prstGeom prst="rect">
            <a:avLst/>
          </a:prstGeom>
          <a:noFill/>
          <a:ln w="0">
            <a:noFill/>
          </a:ln>
        </p:spPr>
        <p:style>
          <a:lnRef idx="0"/>
          <a:fillRef idx="0"/>
          <a:effectRef idx="0"/>
          <a:fontRef idx="minor"/>
        </p:style>
        <p:txBody>
          <a:bodyPr lIns="90000" rIns="90000" tIns="46800" bIns="46800" anchor="ctr">
            <a:spAutoFit/>
          </a:bodyPr>
          <a:p>
            <a:pPr marL="111240" indent="-111240">
              <a:lnSpc>
                <a:spcPct val="100000"/>
              </a:lnSpc>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Maintaining counterparty data costs up to $5 million per year, and $10 million for a one-time cleanup</a:t>
            </a:r>
            <a:endParaRPr b="0" lang="en-US" sz="1400" strike="noStrike" u="none">
              <a:solidFill>
                <a:srgbClr val="000000"/>
              </a:solidFill>
              <a:effectLst/>
              <a:uFillTx/>
              <a:latin typeface="Times New Roman"/>
            </a:endParaRPr>
          </a:p>
        </p:txBody>
      </p:sp>
      <p:sp>
        <p:nvSpPr>
          <p:cNvPr id="80" name=""/>
          <p:cNvSpPr/>
          <p:nvPr/>
        </p:nvSpPr>
        <p:spPr>
          <a:xfrm>
            <a:off x="355680" y="2846160"/>
            <a:ext cx="3267000" cy="734400"/>
          </a:xfrm>
          <a:prstGeom prst="rect">
            <a:avLst/>
          </a:prstGeom>
          <a:noFill/>
          <a:ln w="0">
            <a:noFill/>
          </a:ln>
        </p:spPr>
        <p:style>
          <a:lnRef idx="0"/>
          <a:fillRef idx="0"/>
          <a:effectRef idx="0"/>
          <a:fontRef idx="minor"/>
        </p:style>
        <p:txBody>
          <a:bodyPr lIns="90000" rIns="90000" tIns="46800" bIns="46800" anchor="ctr">
            <a:spAutoFit/>
          </a:bodyPr>
          <a:p>
            <a:pPr marL="111240" indent="-111240">
              <a:lnSpc>
                <a:spcPct val="100000"/>
              </a:lnSpc>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Analytic models require considerable implementation costs and resources, often limiting users to a single model</a:t>
            </a:r>
            <a:endParaRPr b="0" lang="en-US" sz="1400" strike="noStrike" u="none">
              <a:solidFill>
                <a:srgbClr val="000000"/>
              </a:solidFill>
              <a:effectLst/>
              <a:uFillTx/>
              <a:latin typeface="Times New Roman"/>
            </a:endParaRPr>
          </a:p>
        </p:txBody>
      </p:sp>
      <p:sp>
        <p:nvSpPr>
          <p:cNvPr id="81" name=""/>
          <p:cNvSpPr/>
          <p:nvPr/>
        </p:nvSpPr>
        <p:spPr>
          <a:xfrm>
            <a:off x="355680" y="4103640"/>
            <a:ext cx="3267000" cy="520920"/>
          </a:xfrm>
          <a:prstGeom prst="rect">
            <a:avLst/>
          </a:prstGeom>
          <a:noFill/>
          <a:ln w="0">
            <a:noFill/>
          </a:ln>
        </p:spPr>
        <p:style>
          <a:lnRef idx="0"/>
          <a:fillRef idx="0"/>
          <a:effectRef idx="0"/>
          <a:fontRef idx="minor"/>
        </p:style>
        <p:txBody>
          <a:bodyPr lIns="90000" rIns="90000" tIns="46800" bIns="46800" anchor="ctr">
            <a:spAutoFit/>
          </a:bodyPr>
          <a:p>
            <a:pPr marL="111240" indent="-111240">
              <a:lnSpc>
                <a:spcPct val="100000"/>
              </a:lnSpc>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Credit data is not readily available, slowing analysis</a:t>
            </a:r>
            <a:endParaRPr b="0" lang="en-US" sz="1400" strike="noStrike" u="none">
              <a:solidFill>
                <a:srgbClr val="000000"/>
              </a:solidFill>
              <a:effectLst/>
              <a:uFillTx/>
              <a:latin typeface="Times New Roman"/>
            </a:endParaRPr>
          </a:p>
        </p:txBody>
      </p:sp>
      <p:sp>
        <p:nvSpPr>
          <p:cNvPr id="82" name=""/>
          <p:cNvSpPr/>
          <p:nvPr/>
        </p:nvSpPr>
        <p:spPr>
          <a:xfrm>
            <a:off x="355680" y="5115960"/>
            <a:ext cx="3475080" cy="734400"/>
          </a:xfrm>
          <a:prstGeom prst="rect">
            <a:avLst/>
          </a:prstGeom>
          <a:noFill/>
          <a:ln w="0">
            <a:noFill/>
          </a:ln>
        </p:spPr>
        <p:style>
          <a:lnRef idx="0"/>
          <a:fillRef idx="0"/>
          <a:effectRef idx="0"/>
          <a:fontRef idx="minor"/>
        </p:style>
        <p:txBody>
          <a:bodyPr lIns="90000" rIns="90000" tIns="46800" bIns="46800" anchor="ctr">
            <a:spAutoFit/>
          </a:bodyPr>
          <a:p>
            <a:pPr marL="111240" indent="-111240">
              <a:lnSpc>
                <a:spcPct val="100000"/>
              </a:lnSpc>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Credit news and information is available from a myriad of sources and is not effectively delivered to end users</a:t>
            </a:r>
            <a:endParaRPr b="0" lang="en-US" sz="1400" strike="noStrike" u="none">
              <a:solidFill>
                <a:srgbClr val="000000"/>
              </a:solidFill>
              <a:effectLst/>
              <a:uFillTx/>
              <a:latin typeface="Times New Roman"/>
            </a:endParaRPr>
          </a:p>
        </p:txBody>
      </p:sp>
      <p:sp>
        <p:nvSpPr>
          <p:cNvPr id="83" name=""/>
          <p:cNvSpPr/>
          <p:nvPr/>
        </p:nvSpPr>
        <p:spPr>
          <a:xfrm>
            <a:off x="7135200" y="52560"/>
            <a:ext cx="1963800" cy="24516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Arial"/>
              </a:rPr>
              <a:t>CreditDimensions - the Solution</a:t>
            </a:r>
            <a:endParaRPr b="0" lang="en-US" sz="1000" strike="noStrike" u="none">
              <a:solidFill>
                <a:srgbClr val="000000"/>
              </a:solidFill>
              <a:effectLst/>
              <a:uFillTx/>
              <a:latin typeface="Times New Roman"/>
            </a:endParaRPr>
          </a:p>
        </p:txBody>
      </p:sp>
    </p:spTree>
  </p:cSld>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61" name="" descr=""/>
          <p:cNvPicPr/>
          <p:nvPr/>
        </p:nvPicPr>
        <p:blipFill>
          <a:blip r:embed="rId1"/>
          <a:stretch/>
        </p:blipFill>
        <p:spPr>
          <a:xfrm>
            <a:off x="152280" y="95400"/>
            <a:ext cx="8915400" cy="6686280"/>
          </a:xfrm>
          <a:prstGeom prst="rect">
            <a:avLst/>
          </a:prstGeom>
          <a:noFill/>
          <a:ln w="0">
            <a:noFill/>
          </a:ln>
        </p:spPr>
      </p:pic>
      <p:sp>
        <p:nvSpPr>
          <p:cNvPr id="462" name=""/>
          <p:cNvSpPr/>
          <p:nvPr/>
        </p:nvSpPr>
        <p:spPr>
          <a:xfrm>
            <a:off x="5257800" y="3886200"/>
            <a:ext cx="2759040" cy="581400"/>
          </a:xfrm>
          <a:prstGeom prst="rect">
            <a:avLst/>
          </a:prstGeom>
          <a:solidFill>
            <a:srgbClr val="ffff00"/>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Enter the counterparty of interest</a:t>
            </a:r>
            <a:endParaRPr b="0" lang="en-US" sz="1600" strike="noStrike" u="none">
              <a:solidFill>
                <a:srgbClr val="000000"/>
              </a:solidFill>
              <a:effectLst/>
              <a:uFillTx/>
              <a:latin typeface="Times New Roman"/>
            </a:endParaRPr>
          </a:p>
        </p:txBody>
      </p:sp>
      <p:sp>
        <p:nvSpPr>
          <p:cNvPr id="463" name=""/>
          <p:cNvSpPr/>
          <p:nvPr/>
        </p:nvSpPr>
        <p:spPr>
          <a:xfrm flipH="1" flipV="1">
            <a:off x="2819160" y="2590920"/>
            <a:ext cx="2361960" cy="1371600"/>
          </a:xfrm>
          <a:prstGeom prst="line">
            <a:avLst/>
          </a:prstGeom>
          <a:ln w="1908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64" name="" descr=""/>
          <p:cNvPicPr/>
          <p:nvPr/>
        </p:nvPicPr>
        <p:blipFill>
          <a:blip r:embed="rId1"/>
          <a:stretch/>
        </p:blipFill>
        <p:spPr>
          <a:xfrm>
            <a:off x="152280" y="152280"/>
            <a:ext cx="8839440" cy="6629400"/>
          </a:xfrm>
          <a:prstGeom prst="rect">
            <a:avLst/>
          </a:prstGeom>
          <a:noFill/>
          <a:ln w="0">
            <a:noFill/>
          </a:ln>
        </p:spPr>
      </p:pic>
      <p:sp>
        <p:nvSpPr>
          <p:cNvPr id="465" name=""/>
          <p:cNvSpPr/>
          <p:nvPr/>
        </p:nvSpPr>
        <p:spPr>
          <a:xfrm>
            <a:off x="4648320" y="4724280"/>
            <a:ext cx="2759040" cy="581400"/>
          </a:xfrm>
          <a:prstGeom prst="rect">
            <a:avLst/>
          </a:prstGeom>
          <a:solidFill>
            <a:srgbClr val="ffff00"/>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Potential matches are returned onscreen</a:t>
            </a:r>
            <a:endParaRPr b="0" lang="en-US" sz="1600" strike="noStrike" u="none">
              <a:solidFill>
                <a:srgbClr val="000000"/>
              </a:solidFill>
              <a:effectLst/>
              <a:uFillTx/>
              <a:latin typeface="Times New Roman"/>
            </a:endParaRPr>
          </a:p>
        </p:txBody>
      </p:sp>
      <p:sp>
        <p:nvSpPr>
          <p:cNvPr id="466" name=""/>
          <p:cNvSpPr/>
          <p:nvPr/>
        </p:nvSpPr>
        <p:spPr>
          <a:xfrm flipH="1" flipV="1">
            <a:off x="2819520" y="3657240"/>
            <a:ext cx="1752480" cy="1219320"/>
          </a:xfrm>
          <a:prstGeom prst="line">
            <a:avLst/>
          </a:prstGeom>
          <a:ln w="1908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67" name="" descr=""/>
          <p:cNvPicPr/>
          <p:nvPr/>
        </p:nvPicPr>
        <p:blipFill>
          <a:blip r:embed="rId1"/>
          <a:stretch/>
        </p:blipFill>
        <p:spPr>
          <a:xfrm>
            <a:off x="76320" y="95400"/>
            <a:ext cx="8915400" cy="6686280"/>
          </a:xfrm>
          <a:prstGeom prst="rect">
            <a:avLst/>
          </a:prstGeom>
          <a:noFill/>
          <a:ln w="0">
            <a:noFill/>
          </a:ln>
        </p:spPr>
      </p:pic>
      <p:sp>
        <p:nvSpPr>
          <p:cNvPr id="468" name=""/>
          <p:cNvSpPr/>
          <p:nvPr/>
        </p:nvSpPr>
        <p:spPr>
          <a:xfrm>
            <a:off x="2133720" y="4343400"/>
            <a:ext cx="2759040" cy="825120"/>
          </a:xfrm>
          <a:prstGeom prst="rect">
            <a:avLst/>
          </a:prstGeom>
          <a:solidFill>
            <a:srgbClr val="ffff00"/>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Obtain counterparty hierarchy data and static information</a:t>
            </a:r>
            <a:endParaRPr b="0" lang="en-US" sz="1600" strike="noStrike" u="none">
              <a:solidFill>
                <a:srgbClr val="000000"/>
              </a:solidFill>
              <a:effectLst/>
              <a:uFillTx/>
              <a:latin typeface="Times New Roman"/>
            </a:endParaRPr>
          </a:p>
        </p:txBody>
      </p:sp>
      <p:sp>
        <p:nvSpPr>
          <p:cNvPr id="469" name=""/>
          <p:cNvSpPr/>
          <p:nvPr/>
        </p:nvSpPr>
        <p:spPr>
          <a:xfrm flipH="1" flipV="1">
            <a:off x="2666880" y="3428640"/>
            <a:ext cx="152640" cy="7621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70" name=""/>
          <p:cNvSpPr/>
          <p:nvPr/>
        </p:nvSpPr>
        <p:spPr>
          <a:xfrm flipV="1">
            <a:off x="4419720" y="3504960"/>
            <a:ext cx="761760" cy="6094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71" name="" descr=""/>
          <p:cNvPicPr/>
          <p:nvPr/>
        </p:nvPicPr>
        <p:blipFill>
          <a:blip r:embed="rId1"/>
          <a:stretch/>
        </p:blipFill>
        <p:spPr>
          <a:xfrm>
            <a:off x="152280" y="152280"/>
            <a:ext cx="8839440" cy="6629400"/>
          </a:xfrm>
          <a:prstGeom prst="rect">
            <a:avLst/>
          </a:prstGeom>
          <a:noFill/>
          <a:ln w="0">
            <a:noFill/>
          </a:ln>
        </p:spPr>
      </p:pic>
      <p:sp>
        <p:nvSpPr>
          <p:cNvPr id="472" name=""/>
          <p:cNvSpPr/>
          <p:nvPr/>
        </p:nvSpPr>
        <p:spPr>
          <a:xfrm>
            <a:off x="3809880" y="4191120"/>
            <a:ext cx="2759040" cy="581400"/>
          </a:xfrm>
          <a:prstGeom prst="rect">
            <a:avLst/>
          </a:prstGeom>
          <a:solidFill>
            <a:srgbClr val="ffff00"/>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Click on the company name to get an EDP chart.</a:t>
            </a:r>
            <a:endParaRPr b="0" lang="en-US" sz="1600" strike="noStrike" u="none">
              <a:solidFill>
                <a:srgbClr val="000000"/>
              </a:solidFill>
              <a:effectLst/>
              <a:uFillTx/>
              <a:latin typeface="Times New Roman"/>
            </a:endParaRPr>
          </a:p>
        </p:txBody>
      </p:sp>
      <p:sp>
        <p:nvSpPr>
          <p:cNvPr id="473" name=""/>
          <p:cNvSpPr/>
          <p:nvPr/>
        </p:nvSpPr>
        <p:spPr>
          <a:xfrm flipH="1" flipV="1">
            <a:off x="1905120" y="3200400"/>
            <a:ext cx="1828800" cy="1371600"/>
          </a:xfrm>
          <a:prstGeom prst="line">
            <a:avLst/>
          </a:prstGeom>
          <a:ln w="1908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74" name="" descr=""/>
          <p:cNvPicPr/>
          <p:nvPr/>
        </p:nvPicPr>
        <p:blipFill>
          <a:blip r:embed="rId1"/>
          <a:stretch/>
        </p:blipFill>
        <p:spPr>
          <a:xfrm>
            <a:off x="152280" y="152280"/>
            <a:ext cx="8839440" cy="6629400"/>
          </a:xfrm>
          <a:prstGeom prst="rect">
            <a:avLst/>
          </a:prstGeom>
          <a:noFill/>
          <a:ln w="0">
            <a:noFill/>
          </a:ln>
        </p:spPr>
      </p:pic>
      <p:sp>
        <p:nvSpPr>
          <p:cNvPr id="475" name=""/>
          <p:cNvSpPr/>
          <p:nvPr/>
        </p:nvSpPr>
        <p:spPr>
          <a:xfrm>
            <a:off x="5867280" y="5105520"/>
            <a:ext cx="2759040" cy="825120"/>
          </a:xfrm>
          <a:prstGeom prst="rect">
            <a:avLst/>
          </a:prstGeom>
          <a:solidFill>
            <a:srgbClr val="ffff00"/>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CreditDimensions will host applications for credit quality assessment</a:t>
            </a:r>
            <a:endParaRPr b="0" lang="en-US" sz="1600" strike="noStrike" u="none">
              <a:solidFill>
                <a:srgbClr val="000000"/>
              </a:solidFill>
              <a:effectLst/>
              <a:uFillTx/>
              <a:latin typeface="Times New Roman"/>
            </a:endParaRPr>
          </a:p>
        </p:txBody>
      </p:sp>
      <p:sp>
        <p:nvSpPr>
          <p:cNvPr id="476" name=""/>
          <p:cNvSpPr/>
          <p:nvPr/>
        </p:nvSpPr>
        <p:spPr>
          <a:xfrm flipH="1" flipV="1">
            <a:off x="1218960" y="5334120"/>
            <a:ext cx="4647960" cy="304560"/>
          </a:xfrm>
          <a:prstGeom prst="line">
            <a:avLst/>
          </a:prstGeom>
          <a:ln w="1908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77" name="" descr=""/>
          <p:cNvPicPr/>
          <p:nvPr/>
        </p:nvPicPr>
        <p:blipFill>
          <a:blip r:embed="rId1"/>
          <a:stretch/>
        </p:blipFill>
        <p:spPr>
          <a:xfrm>
            <a:off x="76320" y="152280"/>
            <a:ext cx="8991360" cy="6615360"/>
          </a:xfrm>
          <a:prstGeom prst="rect">
            <a:avLst/>
          </a:prstGeom>
          <a:noFill/>
          <a:ln w="0">
            <a:noFill/>
          </a:ln>
        </p:spPr>
      </p:pic>
      <p:sp>
        <p:nvSpPr>
          <p:cNvPr id="478" name=""/>
          <p:cNvSpPr/>
          <p:nvPr/>
        </p:nvSpPr>
        <p:spPr>
          <a:xfrm>
            <a:off x="6095880" y="3317760"/>
            <a:ext cx="2819520" cy="825120"/>
          </a:xfrm>
          <a:prstGeom prst="rect">
            <a:avLst/>
          </a:prstGeom>
          <a:solidFill>
            <a:srgbClr val="ffff00"/>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Various types of Market Data will be available, such as Yield Curves</a:t>
            </a:r>
            <a:endParaRPr b="0" lang="en-US" sz="1600" strike="noStrike" u="none">
              <a:solidFill>
                <a:srgbClr val="000000"/>
              </a:solidFill>
              <a:effectLst/>
              <a:uFillTx/>
              <a:latin typeface="Times New Roman"/>
            </a:endParaRPr>
          </a:p>
        </p:txBody>
      </p:sp>
      <p:sp>
        <p:nvSpPr>
          <p:cNvPr id="479" name=""/>
          <p:cNvSpPr/>
          <p:nvPr/>
        </p:nvSpPr>
        <p:spPr>
          <a:xfrm flipH="1">
            <a:off x="1828800" y="3657600"/>
            <a:ext cx="4114800" cy="838080"/>
          </a:xfrm>
          <a:prstGeom prst="line">
            <a:avLst/>
          </a:prstGeom>
          <a:ln w="1908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80" name="" descr=""/>
          <p:cNvPicPr/>
          <p:nvPr/>
        </p:nvPicPr>
        <p:blipFill>
          <a:blip r:embed="rId1"/>
          <a:stretch/>
        </p:blipFill>
        <p:spPr>
          <a:xfrm>
            <a:off x="152280" y="76320"/>
            <a:ext cx="8915400" cy="6686280"/>
          </a:xfrm>
          <a:prstGeom prst="rect">
            <a:avLst/>
          </a:prstGeom>
          <a:noFill/>
          <a:ln w="0">
            <a:noFill/>
          </a:ln>
        </p:spPr>
      </p:pic>
      <p:sp>
        <p:nvSpPr>
          <p:cNvPr id="481" name=""/>
          <p:cNvSpPr/>
          <p:nvPr/>
        </p:nvSpPr>
        <p:spPr>
          <a:xfrm>
            <a:off x="6019920" y="3733920"/>
            <a:ext cx="2759040" cy="825120"/>
          </a:xfrm>
          <a:prstGeom prst="rect">
            <a:avLst/>
          </a:prstGeom>
          <a:solidFill>
            <a:srgbClr val="ffff00"/>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Users will be able to maintain their own data for portfolio modeling</a:t>
            </a:r>
            <a:endParaRPr b="0" lang="en-US" sz="1600" strike="noStrike" u="none">
              <a:solidFill>
                <a:srgbClr val="000000"/>
              </a:solidFill>
              <a:effectLst/>
              <a:uFillTx/>
              <a:latin typeface="Times New Roman"/>
            </a:endParaRPr>
          </a:p>
        </p:txBody>
      </p:sp>
      <p:sp>
        <p:nvSpPr>
          <p:cNvPr id="482" name=""/>
          <p:cNvSpPr/>
          <p:nvPr/>
        </p:nvSpPr>
        <p:spPr>
          <a:xfrm flipH="1" flipV="1">
            <a:off x="4648320" y="3580920"/>
            <a:ext cx="1218960" cy="381240"/>
          </a:xfrm>
          <a:prstGeom prst="line">
            <a:avLst/>
          </a:prstGeom>
          <a:ln w="1908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83" name="" descr=""/>
          <p:cNvPicPr/>
          <p:nvPr/>
        </p:nvPicPr>
        <p:blipFill>
          <a:blip r:embed="rId1"/>
          <a:stretch/>
        </p:blipFill>
        <p:spPr>
          <a:xfrm>
            <a:off x="139680" y="85680"/>
            <a:ext cx="8928000" cy="6696000"/>
          </a:xfrm>
          <a:prstGeom prst="rect">
            <a:avLst/>
          </a:prstGeom>
          <a:noFill/>
          <a:ln w="0">
            <a:noFill/>
          </a:ln>
        </p:spPr>
      </p:pic>
      <p:sp>
        <p:nvSpPr>
          <p:cNvPr id="484" name=""/>
          <p:cNvSpPr/>
          <p:nvPr/>
        </p:nvSpPr>
        <p:spPr>
          <a:xfrm>
            <a:off x="5486400" y="4495680"/>
            <a:ext cx="2362320" cy="581400"/>
          </a:xfrm>
          <a:prstGeom prst="rect">
            <a:avLst/>
          </a:prstGeom>
          <a:solidFill>
            <a:srgbClr val="ffff00"/>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Portfolio data may be uploaded for analysis</a:t>
            </a:r>
            <a:endParaRPr b="0" lang="en-US" sz="1600" strike="noStrike" u="none">
              <a:solidFill>
                <a:srgbClr val="000000"/>
              </a:solidFill>
              <a:effectLst/>
              <a:uFillTx/>
              <a:latin typeface="Times New Roman"/>
            </a:endParaRPr>
          </a:p>
        </p:txBody>
      </p:sp>
      <p:sp>
        <p:nvSpPr>
          <p:cNvPr id="485" name=""/>
          <p:cNvSpPr/>
          <p:nvPr/>
        </p:nvSpPr>
        <p:spPr>
          <a:xfrm flipH="1" flipV="1">
            <a:off x="4114440" y="4266720"/>
            <a:ext cx="1143000" cy="381240"/>
          </a:xfrm>
          <a:prstGeom prst="line">
            <a:avLst/>
          </a:prstGeom>
          <a:ln w="1908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86" name="" descr=""/>
          <p:cNvPicPr/>
          <p:nvPr/>
        </p:nvPicPr>
        <p:blipFill>
          <a:blip r:embed="rId1"/>
          <a:stretch/>
        </p:blipFill>
        <p:spPr>
          <a:xfrm>
            <a:off x="152280" y="142920"/>
            <a:ext cx="8852040" cy="6638760"/>
          </a:xfrm>
          <a:prstGeom prst="rect">
            <a:avLst/>
          </a:prstGeom>
          <a:noFill/>
          <a:ln w="0">
            <a:noFill/>
          </a:ln>
        </p:spPr>
      </p:pic>
      <p:sp>
        <p:nvSpPr>
          <p:cNvPr id="487" name=""/>
          <p:cNvSpPr/>
          <p:nvPr/>
        </p:nvSpPr>
        <p:spPr>
          <a:xfrm>
            <a:off x="5791320" y="4876920"/>
            <a:ext cx="2759040" cy="825120"/>
          </a:xfrm>
          <a:prstGeom prst="rect">
            <a:avLst/>
          </a:prstGeom>
          <a:solidFill>
            <a:srgbClr val="ffff00"/>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 unique portfolio format can easily mapped to multiple models</a:t>
            </a:r>
            <a:endParaRPr b="0" lang="en-US" sz="1600" strike="noStrike" u="none">
              <a:solidFill>
                <a:srgbClr val="000000"/>
              </a:solidFill>
              <a:effectLst/>
              <a:uFillTx/>
              <a:latin typeface="Times New Roman"/>
            </a:endParaRPr>
          </a:p>
        </p:txBody>
      </p:sp>
      <p:sp>
        <p:nvSpPr>
          <p:cNvPr id="488" name=""/>
          <p:cNvSpPr/>
          <p:nvPr/>
        </p:nvSpPr>
        <p:spPr>
          <a:xfrm flipH="1">
            <a:off x="3123720" y="5334120"/>
            <a:ext cx="2514600" cy="75960"/>
          </a:xfrm>
          <a:prstGeom prst="line">
            <a:avLst/>
          </a:prstGeom>
          <a:ln w="19080">
            <a:solidFill>
              <a:srgbClr val="000000"/>
            </a:solidFill>
            <a:miter/>
            <a:tailEnd len="med" type="triangle" w="med"/>
          </a:ln>
        </p:spPr>
        <p:style>
          <a:lnRef idx="0"/>
          <a:fillRef idx="0"/>
          <a:effectRef idx="0"/>
          <a:fontRef idx="minor"/>
        </p:style>
        <p:txBody>
          <a:bodyPr lIns="90000" rIns="90000" tIns="29160" bIns="29160" anchor="ctr">
            <a:noAutofit/>
          </a:bodyPr>
          <a:p>
            <a:endParaRPr b="0" lang="en-US" sz="2400" strike="noStrike" u="none">
              <a:solidFill>
                <a:srgbClr val="000000"/>
              </a:solidFill>
              <a:effectLst/>
              <a:uFillTx/>
              <a:latin typeface="Times New Roman"/>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89" name="" descr=""/>
          <p:cNvPicPr/>
          <p:nvPr/>
        </p:nvPicPr>
        <p:blipFill>
          <a:blip r:embed="rId1"/>
          <a:stretch/>
        </p:blipFill>
        <p:spPr>
          <a:xfrm>
            <a:off x="152280" y="95400"/>
            <a:ext cx="8915400" cy="6686280"/>
          </a:xfrm>
          <a:prstGeom prst="rect">
            <a:avLst/>
          </a:prstGeom>
          <a:noFill/>
          <a:ln w="0">
            <a:noFill/>
          </a:ln>
        </p:spPr>
      </p:pic>
      <p:sp>
        <p:nvSpPr>
          <p:cNvPr id="490" name=""/>
          <p:cNvSpPr/>
          <p:nvPr/>
        </p:nvSpPr>
        <p:spPr>
          <a:xfrm>
            <a:off x="136440" y="914400"/>
            <a:ext cx="2759040" cy="581400"/>
          </a:xfrm>
          <a:prstGeom prst="rect">
            <a:avLst/>
          </a:prstGeom>
          <a:solidFill>
            <a:srgbClr val="ffff00"/>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Users will be able to map their portfolio data...</a:t>
            </a:r>
            <a:endParaRPr b="0" lang="en-US" sz="1600" strike="noStrike" u="none">
              <a:solidFill>
                <a:srgbClr val="000000"/>
              </a:solidFill>
              <a:effectLst/>
              <a:uFillTx/>
              <a:latin typeface="Times New Roman"/>
            </a:endParaRPr>
          </a:p>
        </p:txBody>
      </p:sp>
      <p:sp>
        <p:nvSpPr>
          <p:cNvPr id="491" name=""/>
          <p:cNvSpPr/>
          <p:nvPr/>
        </p:nvSpPr>
        <p:spPr>
          <a:xfrm>
            <a:off x="1447920" y="1523880"/>
            <a:ext cx="533160" cy="259092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92" name=""/>
          <p:cNvSpPr/>
          <p:nvPr/>
        </p:nvSpPr>
        <p:spPr>
          <a:xfrm>
            <a:off x="5257800" y="1676520"/>
            <a:ext cx="2759040" cy="581400"/>
          </a:xfrm>
          <a:prstGeom prst="rect">
            <a:avLst/>
          </a:prstGeom>
          <a:solidFill>
            <a:srgbClr val="ffff00"/>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…to the fields required by the models they selected</a:t>
            </a:r>
            <a:endParaRPr b="0" lang="en-US" sz="1600" strike="noStrike" u="none">
              <a:solidFill>
                <a:srgbClr val="000000"/>
              </a:solidFill>
              <a:effectLst/>
              <a:uFillTx/>
              <a:latin typeface="Times New Roman"/>
            </a:endParaRPr>
          </a:p>
        </p:txBody>
      </p:sp>
      <p:sp>
        <p:nvSpPr>
          <p:cNvPr id="493" name=""/>
          <p:cNvSpPr/>
          <p:nvPr/>
        </p:nvSpPr>
        <p:spPr>
          <a:xfrm flipH="1">
            <a:off x="4190760" y="2286000"/>
            <a:ext cx="1904760" cy="114300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 name=""/>
          <p:cNvSpPr/>
          <p:nvPr/>
        </p:nvSpPr>
        <p:spPr>
          <a:xfrm>
            <a:off x="380880" y="380880"/>
            <a:ext cx="8137800" cy="7038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3399"/>
                </a:solidFill>
                <a:effectLst/>
                <a:uFillTx/>
                <a:latin typeface="Arial"/>
              </a:rPr>
              <a:t>CreditDimensions offers immediate value to subscribers in a number of ways</a:t>
            </a:r>
            <a:endParaRPr b="0" lang="en-US" sz="2000" strike="noStrike" u="none">
              <a:solidFill>
                <a:srgbClr val="000000"/>
              </a:solidFill>
              <a:effectLst/>
              <a:uFillTx/>
              <a:latin typeface="Times New Roman"/>
            </a:endParaRPr>
          </a:p>
        </p:txBody>
      </p:sp>
      <p:sp>
        <p:nvSpPr>
          <p:cNvPr id="85" name=""/>
          <p:cNvSpPr/>
          <p:nvPr/>
        </p:nvSpPr>
        <p:spPr>
          <a:xfrm>
            <a:off x="380880" y="1219320"/>
            <a:ext cx="8124840" cy="5066280"/>
          </a:xfrm>
          <a:prstGeom prst="rect">
            <a:avLst/>
          </a:prstGeom>
          <a:noFill/>
          <a:ln w="0">
            <a:noFill/>
          </a:ln>
        </p:spPr>
        <p:style>
          <a:lnRef idx="0"/>
          <a:fillRef idx="0"/>
          <a:effectRef idx="0"/>
          <a:fontRef idx="minor"/>
        </p:style>
        <p:txBody>
          <a:bodyPr lIns="90000" rIns="90000" tIns="46800" bIns="46800" anchor="t">
            <a:spAutoFit/>
          </a:bodyPr>
          <a:p>
            <a:pPr marL="290520" indent="-290520">
              <a:lnSpc>
                <a:spcPct val="150000"/>
              </a:lnSpc>
              <a:spcBef>
                <a:spcPts val="1125"/>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Provide one-stop shopping for risk management professionals</a:t>
            </a:r>
            <a:endParaRPr b="0" lang="en-US" sz="1800" strike="noStrike" u="none">
              <a:solidFill>
                <a:srgbClr val="000000"/>
              </a:solidFill>
              <a:effectLst/>
              <a:uFillTx/>
              <a:latin typeface="Times New Roman"/>
            </a:endParaRPr>
          </a:p>
          <a:p>
            <a:pPr marL="290520" indent="-290520">
              <a:lnSpc>
                <a:spcPct val="150000"/>
              </a:lnSpc>
              <a:spcBef>
                <a:spcPts val="1125"/>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Facilitates transparency within the credit markets via clean and consistent </a:t>
            </a:r>
            <a:r>
              <a:rPr b="0" i="1" lang="en-US" sz="1800" strike="noStrike" u="none">
                <a:solidFill>
                  <a:srgbClr val="000000"/>
                </a:solidFill>
                <a:effectLst/>
                <a:uFillTx/>
                <a:latin typeface="Arial"/>
              </a:rPr>
              <a:t>hierarchical</a:t>
            </a:r>
            <a:r>
              <a:rPr b="0" lang="en-US" sz="1800" strike="noStrike" u="none">
                <a:solidFill>
                  <a:srgbClr val="000000"/>
                </a:solidFill>
                <a:effectLst/>
                <a:uFillTx/>
                <a:latin typeface="Arial"/>
              </a:rPr>
              <a:t> counterparty data </a:t>
            </a:r>
            <a:endParaRPr b="0" lang="en-US" sz="1800" strike="noStrike" u="none">
              <a:solidFill>
                <a:srgbClr val="000000"/>
              </a:solidFill>
              <a:effectLst/>
              <a:uFillTx/>
              <a:latin typeface="Times New Roman"/>
            </a:endParaRPr>
          </a:p>
          <a:p>
            <a:pPr marL="290520" indent="-290520">
              <a:lnSpc>
                <a:spcPct val="150000"/>
              </a:lnSpc>
              <a:spcBef>
                <a:spcPts val="1125"/>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Facilitates aggregation of counterparty exposure</a:t>
            </a:r>
            <a:endParaRPr b="0" lang="en-US" sz="1800" strike="noStrike" u="none">
              <a:solidFill>
                <a:srgbClr val="000000"/>
              </a:solidFill>
              <a:effectLst/>
              <a:uFillTx/>
              <a:latin typeface="Times New Roman"/>
            </a:endParaRPr>
          </a:p>
          <a:p>
            <a:pPr marL="290520" indent="-290520">
              <a:lnSpc>
                <a:spcPct val="150000"/>
              </a:lnSpc>
              <a:spcBef>
                <a:spcPts val="1125"/>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Provides a variety of analytical tools to subscribers</a:t>
            </a:r>
            <a:endParaRPr b="0" lang="en-US" sz="1800" strike="noStrike" u="none">
              <a:solidFill>
                <a:srgbClr val="000000"/>
              </a:solidFill>
              <a:effectLst/>
              <a:uFillTx/>
              <a:latin typeface="Times New Roman"/>
            </a:endParaRPr>
          </a:p>
          <a:p>
            <a:pPr marL="290520" indent="-290520">
              <a:lnSpc>
                <a:spcPct val="150000"/>
              </a:lnSpc>
              <a:spcBef>
                <a:spcPts val="1125"/>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Provides the option to rent or lease rather than buying and implementing software</a:t>
            </a:r>
            <a:endParaRPr b="0" lang="en-US" sz="1800" strike="noStrike" u="none">
              <a:solidFill>
                <a:srgbClr val="000000"/>
              </a:solidFill>
              <a:effectLst/>
              <a:uFillTx/>
              <a:latin typeface="Times New Roman"/>
            </a:endParaRPr>
          </a:p>
          <a:p>
            <a:pPr marL="290520" indent="-290520">
              <a:lnSpc>
                <a:spcPct val="150000"/>
              </a:lnSpc>
              <a:spcBef>
                <a:spcPts val="1125"/>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Enables consistent and efficient credit analysis, reducing credit costs</a:t>
            </a:r>
            <a:endParaRPr b="0" lang="en-US" sz="1800" strike="noStrike" u="none">
              <a:solidFill>
                <a:srgbClr val="000000"/>
              </a:solidFill>
              <a:effectLst/>
              <a:uFillTx/>
              <a:latin typeface="Times New Roman"/>
            </a:endParaRPr>
          </a:p>
          <a:p>
            <a:pPr marL="290520" indent="-290520">
              <a:lnSpc>
                <a:spcPct val="150000"/>
              </a:lnSpc>
              <a:spcBef>
                <a:spcPts val="1125"/>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Reduces initial IT investment and maintenance by sharing costs across the community</a:t>
            </a:r>
            <a:endParaRPr b="0" lang="en-US" sz="1800" strike="noStrike" u="none">
              <a:solidFill>
                <a:srgbClr val="000000"/>
              </a:solidFill>
              <a:effectLst/>
              <a:uFillTx/>
              <a:latin typeface="Times New Roman"/>
            </a:endParaRPr>
          </a:p>
        </p:txBody>
      </p:sp>
    </p:spTree>
  </p:cSld>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494" name=""/>
          <p:cNvGrpSpPr/>
          <p:nvPr/>
        </p:nvGrpSpPr>
        <p:grpSpPr>
          <a:xfrm>
            <a:off x="152280" y="152280"/>
            <a:ext cx="8915040" cy="6629040"/>
            <a:chOff x="152280" y="152280"/>
            <a:chExt cx="8915040" cy="6629040"/>
          </a:xfrm>
        </p:grpSpPr>
        <p:pic>
          <p:nvPicPr>
            <p:cNvPr id="495" name="" descr=""/>
            <p:cNvPicPr/>
            <p:nvPr/>
          </p:nvPicPr>
          <p:blipFill>
            <a:blip r:embed="rId1"/>
            <a:stretch/>
          </p:blipFill>
          <p:spPr>
            <a:xfrm>
              <a:off x="152280" y="152280"/>
              <a:ext cx="8915040" cy="6629040"/>
            </a:xfrm>
            <a:prstGeom prst="rect">
              <a:avLst/>
            </a:prstGeom>
            <a:noFill/>
            <a:ln w="0">
              <a:noFill/>
            </a:ln>
          </p:spPr>
        </p:pic>
        <p:sp>
          <p:nvSpPr>
            <p:cNvPr id="496" name=""/>
            <p:cNvSpPr/>
            <p:nvPr/>
          </p:nvSpPr>
          <p:spPr>
            <a:xfrm>
              <a:off x="2203560" y="5757840"/>
              <a:ext cx="232200" cy="2156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X</a:t>
              </a:r>
              <a:endParaRPr b="0" lang="en-US" sz="800" strike="noStrike" u="none">
                <a:solidFill>
                  <a:srgbClr val="000000"/>
                </a:solidFill>
                <a:effectLst/>
                <a:uFillTx/>
                <a:latin typeface="Times New Roman"/>
              </a:endParaRPr>
            </a:p>
          </p:txBody>
        </p:sp>
      </p:grpSp>
      <p:sp>
        <p:nvSpPr>
          <p:cNvPr id="497" name=""/>
          <p:cNvSpPr/>
          <p:nvPr/>
        </p:nvSpPr>
        <p:spPr>
          <a:xfrm>
            <a:off x="6019920" y="3733920"/>
            <a:ext cx="2759040" cy="825120"/>
          </a:xfrm>
          <a:prstGeom prst="rect">
            <a:avLst/>
          </a:prstGeom>
          <a:solidFill>
            <a:srgbClr val="ffff00"/>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Users will be able to run portfolio models to their own specifications</a:t>
            </a:r>
            <a:endParaRPr b="0" lang="en-US" sz="1600" strike="noStrike" u="none">
              <a:solidFill>
                <a:srgbClr val="000000"/>
              </a:solidFill>
              <a:effectLst/>
              <a:uFillTx/>
              <a:latin typeface="Times New Roman"/>
            </a:endParaRPr>
          </a:p>
        </p:txBody>
      </p:sp>
      <p:sp>
        <p:nvSpPr>
          <p:cNvPr id="498" name=""/>
          <p:cNvSpPr/>
          <p:nvPr/>
        </p:nvSpPr>
        <p:spPr>
          <a:xfrm flipH="1" flipV="1">
            <a:off x="4648320" y="3580920"/>
            <a:ext cx="1218960" cy="381240"/>
          </a:xfrm>
          <a:prstGeom prst="line">
            <a:avLst/>
          </a:prstGeom>
          <a:ln w="1908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99" name=""/>
          <p:cNvSpPr/>
          <p:nvPr/>
        </p:nvSpPr>
        <p:spPr>
          <a:xfrm flipH="1">
            <a:off x="4190760" y="4191120"/>
            <a:ext cx="1600200" cy="609480"/>
          </a:xfrm>
          <a:prstGeom prst="line">
            <a:avLst/>
          </a:prstGeom>
          <a:ln w="1908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00" name=""/>
          <p:cNvSpPr/>
          <p:nvPr/>
        </p:nvSpPr>
        <p:spPr>
          <a:xfrm flipH="1">
            <a:off x="4266720" y="4419720"/>
            <a:ext cx="1600200" cy="1371600"/>
          </a:xfrm>
          <a:prstGeom prst="line">
            <a:avLst/>
          </a:prstGeom>
          <a:ln w="1908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01" name="CDblackandwhitelogo" descr=""/>
          <p:cNvPicPr/>
          <p:nvPr/>
        </p:nvPicPr>
        <p:blipFill>
          <a:blip r:embed="rId1"/>
          <a:stretch/>
        </p:blipFill>
        <p:spPr>
          <a:xfrm>
            <a:off x="1905120" y="228600"/>
            <a:ext cx="5119560" cy="762120"/>
          </a:xfrm>
          <a:prstGeom prst="rect">
            <a:avLst/>
          </a:prstGeom>
          <a:noFill/>
          <a:ln w="0">
            <a:noFill/>
          </a:ln>
        </p:spPr>
      </p:pic>
      <p:sp>
        <p:nvSpPr>
          <p:cNvPr id="502" name="PlaceHolder 1"/>
          <p:cNvSpPr>
            <a:spLocks noGrp="1"/>
          </p:cNvSpPr>
          <p:nvPr>
            <p:ph/>
          </p:nvPr>
        </p:nvSpPr>
        <p:spPr>
          <a:xfrm>
            <a:off x="457200" y="1523880"/>
            <a:ext cx="7772400" cy="4114800"/>
          </a:xfrm>
          <a:prstGeom prst="rect">
            <a:avLst/>
          </a:prstGeom>
          <a:noFill/>
          <a:ln w="9360">
            <a:solidFill>
              <a:srgbClr val="003399"/>
            </a:solidFill>
            <a:miter/>
          </a:ln>
        </p:spPr>
        <p:txBody>
          <a:bodyPr lIns="92160" rIns="92160" tIns="46080" bIns="46080" anchor="t">
            <a:normAutofit/>
          </a:bodyPr>
          <a:p>
            <a:pPr marL="343080" indent="-343080">
              <a:lnSpc>
                <a:spcPct val="100000"/>
              </a:lnSpc>
              <a:spcBef>
                <a:spcPts val="2999"/>
              </a:spcBef>
              <a:buClr>
                <a:srgbClr val="777777"/>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777777"/>
                </a:solidFill>
                <a:effectLst/>
                <a:uFillTx/>
                <a:latin typeface="Times New Roman"/>
              </a:rPr>
              <a:t>Introduction</a:t>
            </a:r>
            <a:endParaRPr b="0" lang="en-US" sz="2400" strike="noStrike" u="none">
              <a:solidFill>
                <a:srgbClr val="000000"/>
              </a:solidFill>
              <a:effectLst/>
              <a:uFillTx/>
              <a:latin typeface="Arial"/>
            </a:endParaRPr>
          </a:p>
          <a:p>
            <a:pPr marL="343080" indent="-343080">
              <a:lnSpc>
                <a:spcPct val="100000"/>
              </a:lnSpc>
              <a:spcBef>
                <a:spcPts val="2999"/>
              </a:spcBef>
              <a:buClr>
                <a:srgbClr val="777777"/>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777777"/>
                </a:solidFill>
                <a:effectLst/>
                <a:uFillTx/>
                <a:latin typeface="Times New Roman"/>
              </a:rPr>
              <a:t>Analytic Tools</a:t>
            </a:r>
            <a:endParaRPr b="0" lang="en-US" sz="2400" strike="noStrike" u="none">
              <a:solidFill>
                <a:srgbClr val="000000"/>
              </a:solidFill>
              <a:effectLst/>
              <a:uFillTx/>
              <a:latin typeface="Arial"/>
            </a:endParaRPr>
          </a:p>
          <a:p>
            <a:pPr marL="343080" indent="-343080">
              <a:lnSpc>
                <a:spcPct val="100000"/>
              </a:lnSpc>
              <a:spcBef>
                <a:spcPts val="2999"/>
              </a:spcBef>
              <a:buClr>
                <a:srgbClr val="777777"/>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777777"/>
                </a:solidFill>
                <a:effectLst/>
                <a:uFillTx/>
                <a:latin typeface="Times New Roman"/>
              </a:rPr>
              <a:t>Data</a:t>
            </a:r>
            <a:endParaRPr b="0" lang="en-US" sz="2400" strike="noStrike" u="none">
              <a:solidFill>
                <a:srgbClr val="000000"/>
              </a:solidFill>
              <a:effectLst/>
              <a:uFillTx/>
              <a:latin typeface="Arial"/>
            </a:endParaRPr>
          </a:p>
          <a:p>
            <a:pPr marL="343080" indent="-343080">
              <a:lnSpc>
                <a:spcPct val="100000"/>
              </a:lnSpc>
              <a:spcBef>
                <a:spcPts val="2999"/>
              </a:spcBef>
              <a:buClr>
                <a:srgbClr val="777777"/>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777777"/>
                </a:solidFill>
                <a:effectLst/>
                <a:uFillTx/>
                <a:latin typeface="Times New Roman"/>
              </a:rPr>
              <a:t>Web Site Page Views</a:t>
            </a:r>
            <a:endParaRPr b="0" lang="en-US" sz="2400" strike="noStrike" u="none">
              <a:solidFill>
                <a:srgbClr val="000000"/>
              </a:solidFill>
              <a:effectLst/>
              <a:uFillTx/>
              <a:latin typeface="Arial"/>
            </a:endParaRPr>
          </a:p>
          <a:p>
            <a:pPr marL="343080" indent="-343080">
              <a:lnSpc>
                <a:spcPct val="100000"/>
              </a:lnSpc>
              <a:spcBef>
                <a:spcPts val="2999"/>
              </a:spcBef>
              <a:buClr>
                <a:srgbClr val="0033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3399"/>
                </a:solidFill>
                <a:effectLst/>
                <a:uFillTx/>
                <a:latin typeface="Times New Roman"/>
              </a:rPr>
              <a:t>Rollout Schedule</a:t>
            </a:r>
            <a:endParaRPr b="0" lang="en-US" sz="2400" strike="noStrike" u="none">
              <a:solidFill>
                <a:srgbClr val="000000"/>
              </a:solidFill>
              <a:effectLst/>
              <a:uFillTx/>
              <a:latin typeface="Arial"/>
            </a:endParaRPr>
          </a:p>
        </p:txBody>
      </p:sp>
    </p:spTree>
  </p:cSld>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03" name="" descr=""/>
          <p:cNvPicPr/>
          <p:nvPr/>
        </p:nvPicPr>
        <p:blipFill>
          <a:blip r:embed="rId1"/>
          <a:stretch/>
        </p:blipFill>
        <p:spPr>
          <a:xfrm>
            <a:off x="2057400" y="1585800"/>
            <a:ext cx="4800600" cy="4738680"/>
          </a:xfrm>
          <a:prstGeom prst="rect">
            <a:avLst/>
          </a:prstGeom>
          <a:noFill/>
          <a:ln w="0">
            <a:noFill/>
          </a:ln>
        </p:spPr>
      </p:pic>
      <p:pic>
        <p:nvPicPr>
          <p:cNvPr id="504" name="CDblackandwhitelogo" descr=""/>
          <p:cNvPicPr/>
          <p:nvPr/>
        </p:nvPicPr>
        <p:blipFill>
          <a:blip r:embed="rId2"/>
          <a:stretch/>
        </p:blipFill>
        <p:spPr>
          <a:xfrm>
            <a:off x="1981080" y="152280"/>
            <a:ext cx="5119920" cy="762120"/>
          </a:xfrm>
          <a:prstGeom prst="rect">
            <a:avLst/>
          </a:prstGeom>
          <a:noFill/>
          <a:ln w="0">
            <a:noFill/>
          </a:ln>
        </p:spPr>
      </p:pic>
      <p:sp>
        <p:nvSpPr>
          <p:cNvPr id="505" name=""/>
          <p:cNvSpPr/>
          <p:nvPr/>
        </p:nvSpPr>
        <p:spPr>
          <a:xfrm>
            <a:off x="152280" y="5629320"/>
            <a:ext cx="5943600" cy="1009800"/>
          </a:xfrm>
          <a:prstGeom prst="rect">
            <a:avLst/>
          </a:prstGeom>
          <a:noFill/>
          <a:ln w="0">
            <a:noFill/>
          </a:ln>
        </p:spPr>
        <p:style>
          <a:lnRef idx="0"/>
          <a:fillRef idx="0"/>
          <a:effectRef idx="0"/>
          <a:fontRef idx="minor"/>
        </p:style>
        <p:txBody>
          <a:bodyPr lIns="90000" rIns="90000" tIns="46800" bIns="46800" anchor="ctr">
            <a:spAutoFit/>
          </a:bodyPr>
          <a:p>
            <a:pPr>
              <a:lnSpc>
                <a:spcPct val="100000"/>
              </a:lnSpc>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sng">
                <a:solidFill>
                  <a:srgbClr val="000000"/>
                </a:solidFill>
                <a:effectLst/>
                <a:uFillTx/>
                <a:latin typeface="Arial"/>
              </a:rPr>
              <a:t>ECN:</a:t>
            </a:r>
            <a:br>
              <a:rPr sz="900"/>
            </a:br>
            <a:r>
              <a:rPr b="0" lang="en-US" sz="900" strike="noStrike" u="none">
                <a:solidFill>
                  <a:srgbClr val="000000"/>
                </a:solidFill>
                <a:effectLst/>
                <a:uFillTx/>
                <a:latin typeface="Arial"/>
              </a:rPr>
              <a:t>Electronic Communications Networks, or ECNs, are computerized systems that automatically match orders between buyers and sellers. While there are many private networks that automatically match orders, the term ECN only applies to those private networks that have been recognized as such under the SEC’s ECN Display Alternative Rule.</a:t>
            </a:r>
            <a:r>
              <a:rPr b="0" lang="en-US" sz="2400" strike="noStrike" u="none">
                <a:solidFill>
                  <a:srgbClr val="000000"/>
                </a:solidFill>
                <a:effectLst/>
                <a:uFillTx/>
                <a:latin typeface="Arial"/>
              </a:rPr>
              <a:t> </a:t>
            </a:r>
            <a:endParaRPr b="0" lang="en-US" sz="2400" strike="noStrike" u="none">
              <a:solidFill>
                <a:srgbClr val="000000"/>
              </a:solidFill>
              <a:effectLst/>
              <a:uFillTx/>
              <a:latin typeface="Times New Roman"/>
            </a:endParaRPr>
          </a:p>
        </p:txBody>
      </p:sp>
    </p:spTree>
  </p:cSld>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6" name="PlaceHolder 1"/>
          <p:cNvSpPr>
            <a:spLocks noGrp="1"/>
          </p:cNvSpPr>
          <p:nvPr>
            <p:ph type="subTitle"/>
          </p:nvPr>
        </p:nvSpPr>
        <p:spPr>
          <a:xfrm>
            <a:off x="779400" y="608040"/>
            <a:ext cx="7547040" cy="1752480"/>
          </a:xfrm>
          <a:prstGeom prst="rect">
            <a:avLst/>
          </a:prstGeom>
          <a:noFill/>
          <a:ln w="0">
            <a:noFill/>
          </a:ln>
        </p:spPr>
        <p:txBody>
          <a:bodyPr lIns="92160" rIns="92160" tIns="46080" bIns="46080" anchor="t">
            <a:noAutofit/>
          </a:bodyPr>
          <a:p>
            <a:pPr algn="ctr">
              <a:spcBef>
                <a:spcPts val="29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400" strike="noStrike" u="none">
              <a:solidFill>
                <a:srgbClr val="003399"/>
              </a:solidFill>
              <a:effectLst/>
              <a:uFillTx/>
              <a:latin typeface="Arial"/>
            </a:endParaRPr>
          </a:p>
          <a:p>
            <a:pPr algn="ctr">
              <a:spcBef>
                <a:spcPts val="29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400" strike="noStrike" u="none">
              <a:solidFill>
                <a:srgbClr val="003399"/>
              </a:solidFill>
              <a:effectLst/>
              <a:uFillTx/>
              <a:latin typeface="Arial"/>
            </a:endParaRPr>
          </a:p>
        </p:txBody>
      </p:sp>
      <p:pic>
        <p:nvPicPr>
          <p:cNvPr id="507" name="CDblackandwhitelogo" descr=""/>
          <p:cNvPicPr/>
          <p:nvPr/>
        </p:nvPicPr>
        <p:blipFill>
          <a:blip r:embed="rId1"/>
          <a:stretch/>
        </p:blipFill>
        <p:spPr>
          <a:xfrm>
            <a:off x="2013120" y="711360"/>
            <a:ext cx="4921200" cy="736560"/>
          </a:xfrm>
          <a:prstGeom prst="rect">
            <a:avLst/>
          </a:prstGeom>
          <a:noFill/>
          <a:ln w="0">
            <a:noFill/>
          </a:ln>
        </p:spPr>
      </p:pic>
      <p:sp>
        <p:nvSpPr>
          <p:cNvPr id="508" name=""/>
          <p:cNvSpPr/>
          <p:nvPr/>
        </p:nvSpPr>
        <p:spPr>
          <a:xfrm>
            <a:off x="2187720" y="1649880"/>
            <a:ext cx="4441680" cy="1313640"/>
          </a:xfrm>
          <a:prstGeom prst="rect">
            <a:avLst/>
          </a:prstGeom>
          <a:solidFill>
            <a:srgbClr val="c0c0c0"/>
          </a:solidFill>
          <a:ln w="9360">
            <a:solidFill>
              <a:srgbClr val="000000"/>
            </a:solidFill>
            <a:miter/>
          </a:ln>
        </p:spPr>
        <p:style>
          <a:lnRef idx="0"/>
          <a:fillRef idx="0"/>
          <a:effectRef idx="0"/>
          <a:fontRef idx="minor"/>
        </p:style>
        <p:txBody>
          <a:bodyPr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James Vinci</a:t>
            </a:r>
            <a:r>
              <a:rPr b="1" lang="en-US" sz="2000" strike="noStrike" u="none">
                <a:solidFill>
                  <a:srgbClr val="000000"/>
                </a:solidFill>
                <a:effectLst/>
                <a:uFillTx/>
                <a:latin typeface="Times New Roman"/>
              </a:rPr>
              <a:t>	</a:t>
            </a:r>
            <a:r>
              <a:rPr b="1" lang="en-US" sz="2000" strike="noStrike" u="none">
                <a:solidFill>
                  <a:srgbClr val="000000"/>
                </a:solidFill>
                <a:effectLst/>
                <a:uFillTx/>
                <a:latin typeface="Times New Roman"/>
              </a:rPr>
              <a:t>      C. Craig Palmore</a:t>
            </a:r>
            <a:endParaRPr b="0" lang="en-US" sz="2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 </a:t>
            </a:r>
            <a:r>
              <a:rPr b="0" lang="en-US" sz="2000" strike="noStrike" u="none">
                <a:solidFill>
                  <a:srgbClr val="000000"/>
                </a:solidFill>
                <a:effectLst/>
                <a:uFillTx/>
                <a:latin typeface="Times New Roman"/>
              </a:rPr>
              <a:t>	</a:t>
            </a:r>
            <a:r>
              <a:rPr b="0" lang="en-US" sz="2000" strike="noStrike" u="none">
                <a:solidFill>
                  <a:srgbClr val="000000"/>
                </a:solidFill>
                <a:effectLst/>
                <a:uFillTx/>
                <a:latin typeface="Times New Roman"/>
              </a:rPr>
              <a:t> </a:t>
            </a:r>
            <a:endParaRPr b="0" lang="en-US" sz="2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(212) 520-2660</a:t>
            </a:r>
            <a:r>
              <a:rPr b="0" lang="en-US" sz="2000" strike="noStrike" u="none">
                <a:solidFill>
                  <a:srgbClr val="000000"/>
                </a:solidFill>
                <a:effectLst/>
                <a:uFillTx/>
                <a:latin typeface="Times New Roman"/>
              </a:rPr>
              <a:t>	</a:t>
            </a:r>
            <a:r>
              <a:rPr b="0" lang="en-US" sz="2000" strike="noStrike" u="none">
                <a:solidFill>
                  <a:srgbClr val="000000"/>
                </a:solidFill>
                <a:effectLst/>
                <a:uFillTx/>
                <a:latin typeface="Times New Roman"/>
              </a:rPr>
              <a:t>     (212) 520-2615</a:t>
            </a:r>
            <a:endParaRPr b="0" lang="en-US" sz="2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509" name=""/>
          <p:cNvSpPr/>
          <p:nvPr/>
        </p:nvSpPr>
        <p:spPr>
          <a:xfrm>
            <a:off x="915120" y="227880"/>
            <a:ext cx="4043520" cy="3682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For further information please contact:</a:t>
            </a:r>
            <a:endParaRPr b="0" lang="en-US" sz="1800" strike="noStrike" u="none">
              <a:solidFill>
                <a:srgbClr val="000000"/>
              </a:solidFill>
              <a:effectLst/>
              <a:uFillTx/>
              <a:latin typeface="Times New Roman"/>
            </a:endParaRPr>
          </a:p>
        </p:txBody>
      </p:sp>
    </p:spTree>
  </p:cSld>
  <p:transition>
    <p:wipe dir="r"/>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 name=""/>
          <p:cNvSpPr/>
          <p:nvPr/>
        </p:nvSpPr>
        <p:spPr>
          <a:xfrm>
            <a:off x="2743200" y="-96480"/>
            <a:ext cx="2743200" cy="7099920"/>
          </a:xfrm>
          <a:prstGeom prst="rect">
            <a:avLst/>
          </a:prstGeom>
          <a:noFill/>
          <a:ln w="0">
            <a:noFill/>
          </a:ln>
        </p:spPr>
        <p:style>
          <a:lnRef idx="0"/>
          <a:fillRef idx="0"/>
          <a:effectRef idx="0"/>
          <a:fontRef idx="minor"/>
        </p:style>
        <p:txBody>
          <a:bodyPr lIns="90000" rIns="90000" tIns="46800" bIns="46800" anchor="ctr">
            <a:spAutoFit/>
          </a:bodyPr>
          <a:p>
            <a:pPr>
              <a:lnSpc>
                <a:spcPct val="175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175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sng">
                <a:solidFill>
                  <a:srgbClr val="003399"/>
                </a:solidFill>
                <a:effectLst/>
                <a:uFillTx/>
                <a:latin typeface="Arial"/>
              </a:rPr>
              <a:t>Core Contributors</a:t>
            </a:r>
            <a:endParaRPr b="0" lang="en-US" sz="1800" strike="noStrike" u="none">
              <a:solidFill>
                <a:srgbClr val="000000"/>
              </a:solidFill>
              <a:effectLst/>
              <a:uFillTx/>
              <a:latin typeface="Times New Roman"/>
            </a:endParaRPr>
          </a:p>
          <a:p>
            <a:pPr>
              <a:lnSpc>
                <a:spcPct val="17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Credit Suisse First Boston</a:t>
            </a:r>
            <a:endParaRPr b="0" lang="en-US" sz="1400" strike="noStrike" u="none">
              <a:solidFill>
                <a:srgbClr val="000000"/>
              </a:solidFill>
              <a:effectLst/>
              <a:uFillTx/>
              <a:latin typeface="Times New Roman"/>
            </a:endParaRPr>
          </a:p>
          <a:p>
            <a:pPr>
              <a:lnSpc>
                <a:spcPct val="17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Bureau van Dijk</a:t>
            </a:r>
            <a:endParaRPr b="0" lang="en-US" sz="1400" strike="noStrike" u="none">
              <a:solidFill>
                <a:srgbClr val="000000"/>
              </a:solidFill>
              <a:effectLst/>
              <a:uFillTx/>
              <a:latin typeface="Times New Roman"/>
            </a:endParaRPr>
          </a:p>
          <a:p>
            <a:pPr>
              <a:lnSpc>
                <a:spcPct val="17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creditex</a:t>
            </a:r>
            <a:endParaRPr b="0" lang="en-US" sz="1400" strike="noStrike" u="none">
              <a:solidFill>
                <a:srgbClr val="000000"/>
              </a:solidFill>
              <a:effectLst/>
              <a:uFillTx/>
              <a:latin typeface="Times New Roman"/>
            </a:endParaRPr>
          </a:p>
          <a:p>
            <a:pPr>
              <a:lnSpc>
                <a:spcPct val="17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KMV </a:t>
            </a:r>
            <a:endParaRPr b="0" lang="en-US" sz="1400" strike="noStrike" u="none">
              <a:solidFill>
                <a:srgbClr val="000000"/>
              </a:solidFill>
              <a:effectLst/>
              <a:uFillTx/>
              <a:latin typeface="Times New Roman"/>
            </a:endParaRPr>
          </a:p>
          <a:p>
            <a:pPr>
              <a:lnSpc>
                <a:spcPct val="17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RiskMetrics Group</a:t>
            </a:r>
            <a:endParaRPr b="0" lang="en-US" sz="1400" strike="noStrike" u="none">
              <a:solidFill>
                <a:srgbClr val="000000"/>
              </a:solidFill>
              <a:effectLst/>
              <a:uFillTx/>
              <a:latin typeface="Times New Roman"/>
            </a:endParaRPr>
          </a:p>
          <a:p>
            <a:pPr>
              <a:lnSpc>
                <a:spcPct val="17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Algorithmics</a:t>
            </a:r>
            <a:endParaRPr b="0" lang="en-US" sz="1400" strike="noStrike" u="none">
              <a:solidFill>
                <a:srgbClr val="000000"/>
              </a:solidFill>
              <a:effectLst/>
              <a:uFillTx/>
              <a:latin typeface="Times New Roman"/>
            </a:endParaRPr>
          </a:p>
          <a:p>
            <a:pPr>
              <a:lnSpc>
                <a:spcPct val="17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Gifford Fong Associates</a:t>
            </a:r>
            <a:endParaRPr b="0" lang="en-US" sz="1400" strike="noStrike" u="none">
              <a:solidFill>
                <a:srgbClr val="000000"/>
              </a:solidFill>
              <a:effectLst/>
              <a:uFillTx/>
              <a:latin typeface="Times New Roman"/>
            </a:endParaRPr>
          </a:p>
          <a:p>
            <a:pPr>
              <a:lnSpc>
                <a:spcPct val="17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Moody’s</a:t>
            </a:r>
            <a:endParaRPr b="0" lang="en-US" sz="1400" strike="noStrike" u="none">
              <a:solidFill>
                <a:srgbClr val="000000"/>
              </a:solidFill>
              <a:effectLst/>
              <a:uFillTx/>
              <a:latin typeface="Times New Roman"/>
            </a:endParaRPr>
          </a:p>
          <a:p>
            <a:pPr>
              <a:lnSpc>
                <a:spcPct val="17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Standard and Poor’s</a:t>
            </a:r>
            <a:endParaRPr b="0" lang="en-US" sz="1400" strike="noStrike" u="none">
              <a:solidFill>
                <a:srgbClr val="000000"/>
              </a:solidFill>
              <a:effectLst/>
              <a:uFillTx/>
              <a:latin typeface="Times New Roman"/>
            </a:endParaRPr>
          </a:p>
          <a:p>
            <a:pPr>
              <a:lnSpc>
                <a:spcPct val="17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eCredit.com</a:t>
            </a:r>
            <a:endParaRPr b="0" lang="en-US" sz="1400" strike="noStrike" u="none">
              <a:solidFill>
                <a:srgbClr val="000000"/>
              </a:solidFill>
              <a:effectLst/>
              <a:uFillTx/>
              <a:latin typeface="Times New Roman"/>
            </a:endParaRPr>
          </a:p>
          <a:p>
            <a:pPr>
              <a:lnSpc>
                <a:spcPct val="17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Cygnifi</a:t>
            </a:r>
            <a:endParaRPr b="0" lang="en-US" sz="1400" strike="noStrike" u="none">
              <a:solidFill>
                <a:srgbClr val="000000"/>
              </a:solidFill>
              <a:effectLst/>
              <a:uFillTx/>
              <a:latin typeface="Times New Roman"/>
            </a:endParaRPr>
          </a:p>
          <a:p>
            <a:pPr>
              <a:lnSpc>
                <a:spcPct val="17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87" name=""/>
          <p:cNvSpPr/>
          <p:nvPr/>
        </p:nvSpPr>
        <p:spPr>
          <a:xfrm>
            <a:off x="5553000" y="-76320"/>
            <a:ext cx="3438720" cy="6652440"/>
          </a:xfrm>
          <a:prstGeom prst="rect">
            <a:avLst/>
          </a:prstGeom>
          <a:noFill/>
          <a:ln w="0">
            <a:noFill/>
          </a:ln>
        </p:spPr>
        <p:style>
          <a:lnRef idx="0"/>
          <a:fillRef idx="0"/>
          <a:effectRef idx="0"/>
          <a:fontRef idx="minor"/>
        </p:style>
        <p:txBody>
          <a:bodyPr lIns="90000" rIns="90000" tIns="46800" bIns="46800" anchor="t">
            <a:spAutoFit/>
          </a:bodyPr>
          <a:p>
            <a:pPr>
              <a:lnSpc>
                <a:spcPct val="175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175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3399"/>
                </a:solidFill>
                <a:effectLst/>
                <a:uFillTx/>
                <a:latin typeface="Arial"/>
              </a:rPr>
              <a:t>Product</a:t>
            </a:r>
            <a:endParaRPr b="0" lang="en-US" sz="1600" strike="noStrike" u="none">
              <a:solidFill>
                <a:srgbClr val="000000"/>
              </a:solidFill>
              <a:effectLst/>
              <a:uFillTx/>
              <a:latin typeface="Times New Roman"/>
            </a:endParaRPr>
          </a:p>
          <a:p>
            <a:pPr>
              <a:lnSpc>
                <a:spcPct val="17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Counterparty Data </a:t>
            </a:r>
            <a:endParaRPr b="0" lang="en-US" sz="1400" strike="noStrike" u="none">
              <a:solidFill>
                <a:srgbClr val="000000"/>
              </a:solidFill>
              <a:effectLst/>
              <a:uFillTx/>
              <a:latin typeface="Times New Roman"/>
            </a:endParaRPr>
          </a:p>
          <a:p>
            <a:pPr>
              <a:lnSpc>
                <a:spcPct val="17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Counterparty Data</a:t>
            </a:r>
            <a:endParaRPr b="0" lang="en-US" sz="1400" strike="noStrike" u="none">
              <a:solidFill>
                <a:srgbClr val="000000"/>
              </a:solidFill>
              <a:effectLst/>
              <a:uFillTx/>
              <a:latin typeface="Times New Roman"/>
            </a:endParaRPr>
          </a:p>
          <a:p>
            <a:pPr>
              <a:lnSpc>
                <a:spcPct val="17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Credit Default Swap prices</a:t>
            </a:r>
            <a:endParaRPr b="0" lang="en-US" sz="1400" strike="noStrike" u="none">
              <a:solidFill>
                <a:srgbClr val="000000"/>
              </a:solidFill>
              <a:effectLst/>
              <a:uFillTx/>
              <a:latin typeface="Times New Roman"/>
            </a:endParaRPr>
          </a:p>
          <a:p>
            <a:pPr>
              <a:lnSpc>
                <a:spcPct val="17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Analytic Risk Models</a:t>
            </a:r>
            <a:endParaRPr b="0" lang="en-US" sz="1400" strike="noStrike" u="none">
              <a:solidFill>
                <a:srgbClr val="000000"/>
              </a:solidFill>
              <a:effectLst/>
              <a:uFillTx/>
              <a:latin typeface="Times New Roman"/>
            </a:endParaRPr>
          </a:p>
          <a:p>
            <a:pPr>
              <a:lnSpc>
                <a:spcPct val="17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Analytic Risk Models, Credit Data</a:t>
            </a:r>
            <a:endParaRPr b="0" lang="en-US" sz="1400" strike="noStrike" u="none">
              <a:solidFill>
                <a:srgbClr val="000000"/>
              </a:solidFill>
              <a:effectLst/>
              <a:uFillTx/>
              <a:latin typeface="Times New Roman"/>
            </a:endParaRPr>
          </a:p>
          <a:p>
            <a:pPr>
              <a:lnSpc>
                <a:spcPct val="17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Analytic Risk Models</a:t>
            </a:r>
            <a:endParaRPr b="0" lang="en-US" sz="1400" strike="noStrike" u="none">
              <a:solidFill>
                <a:srgbClr val="000000"/>
              </a:solidFill>
              <a:effectLst/>
              <a:uFillTx/>
              <a:latin typeface="Times New Roman"/>
            </a:endParaRPr>
          </a:p>
          <a:p>
            <a:pPr>
              <a:lnSpc>
                <a:spcPct val="17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Analytic Risk Models</a:t>
            </a:r>
            <a:endParaRPr b="0" lang="en-US" sz="1400" strike="noStrike" u="none">
              <a:solidFill>
                <a:srgbClr val="000000"/>
              </a:solidFill>
              <a:effectLst/>
              <a:uFillTx/>
              <a:latin typeface="Times New Roman"/>
            </a:endParaRPr>
          </a:p>
          <a:p>
            <a:pPr>
              <a:lnSpc>
                <a:spcPct val="17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Credit Data, Ratings, Risk Models</a:t>
            </a:r>
            <a:endParaRPr b="0" lang="en-US" sz="1400" strike="noStrike" u="none">
              <a:solidFill>
                <a:srgbClr val="000000"/>
              </a:solidFill>
              <a:effectLst/>
              <a:uFillTx/>
              <a:latin typeface="Times New Roman"/>
            </a:endParaRPr>
          </a:p>
          <a:p>
            <a:pPr>
              <a:lnSpc>
                <a:spcPct val="17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Credit Data, Ratings, Risk Models </a:t>
            </a:r>
            <a:endParaRPr b="0" lang="en-US" sz="1400" strike="noStrike" u="none">
              <a:solidFill>
                <a:srgbClr val="000000"/>
              </a:solidFill>
              <a:effectLst/>
              <a:uFillTx/>
              <a:latin typeface="Times New Roman"/>
            </a:endParaRPr>
          </a:p>
          <a:p>
            <a:pPr>
              <a:lnSpc>
                <a:spcPct val="17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Credit Analysis Process Engine</a:t>
            </a:r>
            <a:endParaRPr b="0" lang="en-US" sz="1400" strike="noStrike" u="none">
              <a:solidFill>
                <a:srgbClr val="000000"/>
              </a:solidFill>
              <a:effectLst/>
              <a:uFillTx/>
              <a:latin typeface="Times New Roman"/>
            </a:endParaRPr>
          </a:p>
          <a:p>
            <a:pPr>
              <a:lnSpc>
                <a:spcPct val="17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Counterparty Risk Management Tools</a:t>
            </a:r>
            <a:endParaRPr b="0" lang="en-US" sz="1400" strike="noStrike" u="none">
              <a:solidFill>
                <a:srgbClr val="000000"/>
              </a:solidFill>
              <a:effectLst/>
              <a:uFillTx/>
              <a:latin typeface="Times New Roman"/>
            </a:endParaRPr>
          </a:p>
          <a:p>
            <a:pPr>
              <a:lnSpc>
                <a:spcPct val="15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pic>
        <p:nvPicPr>
          <p:cNvPr id="88" name="Algorithmics" descr=""/>
          <p:cNvPicPr/>
          <p:nvPr/>
        </p:nvPicPr>
        <p:blipFill>
          <a:blip r:embed="rId1"/>
          <a:stretch/>
        </p:blipFill>
        <p:spPr>
          <a:xfrm>
            <a:off x="1028880" y="3505320"/>
            <a:ext cx="380880" cy="334800"/>
          </a:xfrm>
          <a:prstGeom prst="rect">
            <a:avLst/>
          </a:prstGeom>
          <a:noFill/>
          <a:ln w="0">
            <a:noFill/>
          </a:ln>
        </p:spPr>
      </p:pic>
      <p:pic>
        <p:nvPicPr>
          <p:cNvPr id="89" name="BVD" descr=""/>
          <p:cNvPicPr/>
          <p:nvPr/>
        </p:nvPicPr>
        <p:blipFill>
          <a:blip r:embed="rId2"/>
          <a:stretch/>
        </p:blipFill>
        <p:spPr>
          <a:xfrm>
            <a:off x="647640" y="1600200"/>
            <a:ext cx="1143000" cy="304920"/>
          </a:xfrm>
          <a:prstGeom prst="rect">
            <a:avLst/>
          </a:prstGeom>
          <a:noFill/>
          <a:ln w="0">
            <a:noFill/>
          </a:ln>
        </p:spPr>
      </p:pic>
      <p:pic>
        <p:nvPicPr>
          <p:cNvPr id="90" name="cygnipms" descr=""/>
          <p:cNvPicPr/>
          <p:nvPr/>
        </p:nvPicPr>
        <p:blipFill>
          <a:blip r:embed="rId3"/>
          <a:stretch/>
        </p:blipFill>
        <p:spPr>
          <a:xfrm>
            <a:off x="816120" y="5888160"/>
            <a:ext cx="804600" cy="284040"/>
          </a:xfrm>
          <a:prstGeom prst="rect">
            <a:avLst/>
          </a:prstGeom>
          <a:noFill/>
          <a:ln w="0">
            <a:noFill/>
          </a:ln>
        </p:spPr>
      </p:pic>
      <p:pic>
        <p:nvPicPr>
          <p:cNvPr id="91" name="ecredit" descr=""/>
          <p:cNvPicPr/>
          <p:nvPr/>
        </p:nvPicPr>
        <p:blipFill>
          <a:blip r:embed="rId4"/>
          <a:stretch/>
        </p:blipFill>
        <p:spPr>
          <a:xfrm>
            <a:off x="914400" y="5446800"/>
            <a:ext cx="609480" cy="420480"/>
          </a:xfrm>
          <a:prstGeom prst="rect">
            <a:avLst/>
          </a:prstGeom>
          <a:noFill/>
          <a:ln w="0">
            <a:noFill/>
          </a:ln>
        </p:spPr>
      </p:pic>
      <p:pic>
        <p:nvPicPr>
          <p:cNvPr id="92" name="gfa" descr=""/>
          <p:cNvPicPr/>
          <p:nvPr/>
        </p:nvPicPr>
        <p:blipFill>
          <a:blip r:embed="rId5"/>
          <a:stretch/>
        </p:blipFill>
        <p:spPr>
          <a:xfrm>
            <a:off x="685800" y="4038480"/>
            <a:ext cx="1066680" cy="228600"/>
          </a:xfrm>
          <a:prstGeom prst="rect">
            <a:avLst/>
          </a:prstGeom>
          <a:noFill/>
          <a:ln w="0">
            <a:noFill/>
          </a:ln>
        </p:spPr>
      </p:pic>
      <p:pic>
        <p:nvPicPr>
          <p:cNvPr id="93" name="kmv" descr=""/>
          <p:cNvPicPr/>
          <p:nvPr/>
        </p:nvPicPr>
        <p:blipFill>
          <a:blip r:embed="rId6"/>
          <a:stretch/>
        </p:blipFill>
        <p:spPr>
          <a:xfrm>
            <a:off x="647640" y="2577960"/>
            <a:ext cx="1143000" cy="317520"/>
          </a:xfrm>
          <a:prstGeom prst="rect">
            <a:avLst/>
          </a:prstGeom>
          <a:noFill/>
          <a:ln w="0">
            <a:noFill/>
          </a:ln>
        </p:spPr>
      </p:pic>
      <p:pic>
        <p:nvPicPr>
          <p:cNvPr id="94" name="riskmetrics" descr=""/>
          <p:cNvPicPr/>
          <p:nvPr/>
        </p:nvPicPr>
        <p:blipFill>
          <a:blip r:embed="rId7"/>
          <a:stretch/>
        </p:blipFill>
        <p:spPr>
          <a:xfrm>
            <a:off x="647640" y="3059280"/>
            <a:ext cx="1143000" cy="369720"/>
          </a:xfrm>
          <a:prstGeom prst="rect">
            <a:avLst/>
          </a:prstGeom>
          <a:noFill/>
          <a:ln w="0">
            <a:noFill/>
          </a:ln>
        </p:spPr>
      </p:pic>
      <p:pic>
        <p:nvPicPr>
          <p:cNvPr id="95" name="s&amp;plogogif" descr=""/>
          <p:cNvPicPr/>
          <p:nvPr/>
        </p:nvPicPr>
        <p:blipFill>
          <a:blip r:embed="rId8"/>
          <a:stretch/>
        </p:blipFill>
        <p:spPr>
          <a:xfrm flipH="1">
            <a:off x="762120" y="4983120"/>
            <a:ext cx="914400" cy="351000"/>
          </a:xfrm>
          <a:prstGeom prst="rect">
            <a:avLst/>
          </a:prstGeom>
          <a:noFill/>
          <a:ln w="0">
            <a:noFill/>
          </a:ln>
        </p:spPr>
      </p:pic>
      <p:pic>
        <p:nvPicPr>
          <p:cNvPr id="96" name="csfb" descr=""/>
          <p:cNvPicPr/>
          <p:nvPr/>
        </p:nvPicPr>
        <p:blipFill>
          <a:blip r:embed="rId9"/>
          <a:stretch/>
        </p:blipFill>
        <p:spPr>
          <a:xfrm>
            <a:off x="685800" y="1109520"/>
            <a:ext cx="1143000" cy="338400"/>
          </a:xfrm>
          <a:prstGeom prst="rect">
            <a:avLst/>
          </a:prstGeom>
          <a:noFill/>
          <a:ln w="0">
            <a:noFill/>
          </a:ln>
        </p:spPr>
      </p:pic>
      <p:pic>
        <p:nvPicPr>
          <p:cNvPr id="97" name="" descr=""/>
          <p:cNvPicPr/>
          <p:nvPr/>
        </p:nvPicPr>
        <p:blipFill>
          <a:blip r:embed="rId10"/>
          <a:stretch/>
        </p:blipFill>
        <p:spPr>
          <a:xfrm>
            <a:off x="609480" y="4487760"/>
            <a:ext cx="1295640" cy="312840"/>
          </a:xfrm>
          <a:prstGeom prst="rect">
            <a:avLst/>
          </a:prstGeom>
          <a:noFill/>
          <a:ln w="0">
            <a:noFill/>
          </a:ln>
        </p:spPr>
      </p:pic>
      <p:pic>
        <p:nvPicPr>
          <p:cNvPr id="98" name="" descr=""/>
          <p:cNvPicPr/>
          <p:nvPr/>
        </p:nvPicPr>
        <p:blipFill>
          <a:blip r:embed="rId11"/>
          <a:stretch/>
        </p:blipFill>
        <p:spPr>
          <a:xfrm>
            <a:off x="609480" y="2066760"/>
            <a:ext cx="1067040" cy="371520"/>
          </a:xfrm>
          <a:prstGeom prst="rect">
            <a:avLst/>
          </a:prstGeom>
          <a:noFill/>
          <a:ln w="0">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9" name="CDblackandwhitelogo" descr=""/>
          <p:cNvPicPr/>
          <p:nvPr/>
        </p:nvPicPr>
        <p:blipFill>
          <a:blip r:embed="rId1"/>
          <a:stretch/>
        </p:blipFill>
        <p:spPr>
          <a:xfrm>
            <a:off x="1967040" y="152280"/>
            <a:ext cx="5119560" cy="762120"/>
          </a:xfrm>
          <a:prstGeom prst="rect">
            <a:avLst/>
          </a:prstGeom>
          <a:noFill/>
          <a:ln w="0">
            <a:noFill/>
          </a:ln>
        </p:spPr>
      </p:pic>
      <p:sp>
        <p:nvSpPr>
          <p:cNvPr id="100" name="PlaceHolder 1"/>
          <p:cNvSpPr>
            <a:spLocks noGrp="1"/>
          </p:cNvSpPr>
          <p:nvPr>
            <p:ph/>
          </p:nvPr>
        </p:nvSpPr>
        <p:spPr>
          <a:xfrm>
            <a:off x="457200" y="1523880"/>
            <a:ext cx="7772400" cy="4114800"/>
          </a:xfrm>
          <a:prstGeom prst="rect">
            <a:avLst/>
          </a:prstGeom>
          <a:noFill/>
          <a:ln w="9360">
            <a:solidFill>
              <a:srgbClr val="003399"/>
            </a:solidFill>
            <a:miter/>
          </a:ln>
        </p:spPr>
        <p:txBody>
          <a:bodyPr lIns="92160" rIns="92160" tIns="46080" bIns="46080" anchor="t">
            <a:normAutofit/>
          </a:bodyPr>
          <a:p>
            <a:pPr marL="343080" indent="-343080">
              <a:lnSpc>
                <a:spcPct val="100000"/>
              </a:lnSpc>
              <a:spcBef>
                <a:spcPts val="2999"/>
              </a:spcBef>
              <a:buClr>
                <a:srgbClr val="777777"/>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777777"/>
                </a:solidFill>
                <a:effectLst/>
                <a:uFillTx/>
                <a:latin typeface="Times New Roman"/>
              </a:rPr>
              <a:t>Introduction</a:t>
            </a:r>
            <a:endParaRPr b="0" lang="en-US" sz="2400" strike="noStrike" u="none">
              <a:solidFill>
                <a:srgbClr val="000000"/>
              </a:solidFill>
              <a:effectLst/>
              <a:uFillTx/>
              <a:latin typeface="Arial"/>
            </a:endParaRPr>
          </a:p>
          <a:p>
            <a:pPr marL="343080" indent="-343080">
              <a:lnSpc>
                <a:spcPct val="100000"/>
              </a:lnSpc>
              <a:spcBef>
                <a:spcPts val="2999"/>
              </a:spcBef>
              <a:buClr>
                <a:srgbClr val="0033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3399"/>
                </a:solidFill>
                <a:effectLst/>
                <a:uFillTx/>
                <a:latin typeface="Times New Roman"/>
              </a:rPr>
              <a:t>Analytic Tools</a:t>
            </a:r>
            <a:endParaRPr b="0" lang="en-US" sz="2400" strike="noStrike" u="none">
              <a:solidFill>
                <a:srgbClr val="000000"/>
              </a:solidFill>
              <a:effectLst/>
              <a:uFillTx/>
              <a:latin typeface="Arial"/>
            </a:endParaRPr>
          </a:p>
          <a:p>
            <a:pPr marL="343080" indent="-343080">
              <a:lnSpc>
                <a:spcPct val="100000"/>
              </a:lnSpc>
              <a:spcBef>
                <a:spcPts val="2999"/>
              </a:spcBef>
              <a:buClr>
                <a:srgbClr val="777777"/>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777777"/>
                </a:solidFill>
                <a:effectLst/>
                <a:uFillTx/>
                <a:latin typeface="Times New Roman"/>
              </a:rPr>
              <a:t>Data</a:t>
            </a:r>
            <a:endParaRPr b="0" lang="en-US" sz="2400" strike="noStrike" u="none">
              <a:solidFill>
                <a:srgbClr val="000000"/>
              </a:solidFill>
              <a:effectLst/>
              <a:uFillTx/>
              <a:latin typeface="Arial"/>
            </a:endParaRPr>
          </a:p>
          <a:p>
            <a:pPr marL="343080" indent="-343080">
              <a:lnSpc>
                <a:spcPct val="100000"/>
              </a:lnSpc>
              <a:spcBef>
                <a:spcPts val="2999"/>
              </a:spcBef>
              <a:buClr>
                <a:srgbClr val="777777"/>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777777"/>
                </a:solidFill>
                <a:effectLst/>
                <a:uFillTx/>
                <a:latin typeface="Times New Roman"/>
              </a:rPr>
              <a:t>Web Site Page Views</a:t>
            </a:r>
            <a:endParaRPr b="0" lang="en-US" sz="2400" strike="noStrike" u="none">
              <a:solidFill>
                <a:srgbClr val="000000"/>
              </a:solidFill>
              <a:effectLst/>
              <a:uFillTx/>
              <a:latin typeface="Arial"/>
            </a:endParaRPr>
          </a:p>
          <a:p>
            <a:pPr marL="343080" indent="-343080">
              <a:lnSpc>
                <a:spcPct val="100000"/>
              </a:lnSpc>
              <a:spcBef>
                <a:spcPts val="2999"/>
              </a:spcBef>
              <a:buClr>
                <a:srgbClr val="777777"/>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777777"/>
                </a:solidFill>
                <a:effectLst/>
                <a:uFillTx/>
                <a:latin typeface="Times New Roman"/>
              </a:rPr>
              <a:t>Rollout Schedule</a:t>
            </a:r>
            <a:endParaRPr b="0" lang="en-US" sz="2400" strike="noStrike" u="none">
              <a:solidFill>
                <a:srgbClr val="000000"/>
              </a:solidFill>
              <a:effectLst/>
              <a:uFillTx/>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1" name=""/>
          <p:cNvSpPr/>
          <p:nvPr/>
        </p:nvSpPr>
        <p:spPr>
          <a:xfrm>
            <a:off x="836280" y="1778040"/>
            <a:ext cx="1527480" cy="785520"/>
          </a:xfrm>
          <a:prstGeom prst="rect">
            <a:avLst/>
          </a:prstGeom>
          <a:solidFill>
            <a:srgbClr val="953142"/>
          </a:solidFill>
          <a:ln w="12600">
            <a:solidFill>
              <a:srgbClr val="000000"/>
            </a:solidFill>
            <a:miter/>
          </a:ln>
        </p:spPr>
        <p:style>
          <a:lnRef idx="0"/>
          <a:fillRef idx="0"/>
          <a:effectRef idx="0"/>
          <a:fontRef idx="minor"/>
        </p:style>
        <p:txBody>
          <a:bodyPr wrap="none" lIns="90000" rIns="90000" tIns="46800" bIns="46800" anchor="ctr">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Credit Risk </a:t>
            </a:r>
            <a:endParaRPr b="0" lang="en-US" sz="1800" strike="noStrike" u="none">
              <a:solidFill>
                <a:srgbClr val="000000"/>
              </a:solidFill>
              <a:effectLst/>
              <a:uFillTx/>
              <a:latin typeface="Times New Roman"/>
            </a:endParaRPr>
          </a:p>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Assessment</a:t>
            </a:r>
            <a:endParaRPr b="0" lang="en-US" sz="1800" strike="noStrike" u="none">
              <a:solidFill>
                <a:srgbClr val="000000"/>
              </a:solidFill>
              <a:effectLst/>
              <a:uFillTx/>
              <a:latin typeface="Times New Roman"/>
            </a:endParaRPr>
          </a:p>
        </p:txBody>
      </p:sp>
      <p:sp>
        <p:nvSpPr>
          <p:cNvPr id="102" name=""/>
          <p:cNvSpPr/>
          <p:nvPr/>
        </p:nvSpPr>
        <p:spPr>
          <a:xfrm>
            <a:off x="3276720" y="1850400"/>
            <a:ext cx="1981080" cy="642600"/>
          </a:xfrm>
          <a:prstGeom prst="rect">
            <a:avLst/>
          </a:prstGeom>
          <a:solidFill>
            <a:srgbClr val="ffcc00"/>
          </a:solidFill>
          <a:ln w="12600">
            <a:solidFill>
              <a:srgbClr val="000000"/>
            </a:solidFill>
            <a:miter/>
          </a:ln>
        </p:spPr>
        <p:style>
          <a:lnRef idx="0"/>
          <a:fillRef idx="0"/>
          <a:effectRef idx="0"/>
          <a:fontRef idx="minor"/>
        </p:style>
        <p:txBody>
          <a:bodyPr lIns="90000" rIns="90000" tIns="46800" bIns="46800" anchor="ctr">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Portfolio Analysis</a:t>
            </a:r>
            <a:endParaRPr b="0" lang="en-US" sz="1800" strike="noStrike" u="none">
              <a:solidFill>
                <a:srgbClr val="000000"/>
              </a:solidFill>
              <a:effectLst/>
              <a:uFillTx/>
              <a:latin typeface="Times New Roman"/>
            </a:endParaRPr>
          </a:p>
        </p:txBody>
      </p:sp>
      <p:sp>
        <p:nvSpPr>
          <p:cNvPr id="103" name=""/>
          <p:cNvSpPr/>
          <p:nvPr/>
        </p:nvSpPr>
        <p:spPr>
          <a:xfrm>
            <a:off x="6027480" y="1986480"/>
            <a:ext cx="2175120" cy="368280"/>
          </a:xfrm>
          <a:prstGeom prst="rect">
            <a:avLst/>
          </a:prstGeom>
          <a:solidFill>
            <a:srgbClr val="36519c"/>
          </a:solidFill>
          <a:ln w="12600">
            <a:solidFill>
              <a:srgbClr val="000000"/>
            </a:solidFill>
            <a:miter/>
          </a:ln>
        </p:spPr>
        <p:style>
          <a:lnRef idx="0"/>
          <a:fillRef idx="0"/>
          <a:effectRef idx="0"/>
          <a:fontRef idx="minor"/>
        </p:style>
        <p:txBody>
          <a:bodyPr wrap="none" lIns="90000" rIns="90000" tIns="46800" bIns="46800" anchor="ctr">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Pricing / Valuation</a:t>
            </a:r>
            <a:endParaRPr b="0" lang="en-US" sz="1800" strike="noStrike" u="none">
              <a:solidFill>
                <a:srgbClr val="000000"/>
              </a:solidFill>
              <a:effectLst/>
              <a:uFillTx/>
              <a:latin typeface="Times New Roman"/>
            </a:endParaRPr>
          </a:p>
        </p:txBody>
      </p:sp>
      <p:sp>
        <p:nvSpPr>
          <p:cNvPr id="104" name=""/>
          <p:cNvSpPr/>
          <p:nvPr/>
        </p:nvSpPr>
        <p:spPr>
          <a:xfrm>
            <a:off x="163440" y="2734560"/>
            <a:ext cx="2797560" cy="92844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KMV Credit Monitor</a:t>
            </a:r>
            <a:endParaRPr b="0" lang="en-US" sz="1800" strike="noStrike" u="none">
              <a:solidFill>
                <a:srgbClr val="000000"/>
              </a:solidFill>
              <a:effectLst/>
              <a:uFillTx/>
              <a:latin typeface="Times New Roman"/>
            </a:endParaRPr>
          </a:p>
          <a:p>
            <a:pPr algn="ctr">
              <a:lnSpc>
                <a:spcPct val="4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KMV Private Firm Model</a:t>
            </a:r>
            <a:endParaRPr b="0" lang="en-US" sz="1800" strike="noStrike" u="none">
              <a:solidFill>
                <a:srgbClr val="000000"/>
              </a:solidFill>
              <a:effectLst/>
              <a:uFillTx/>
              <a:latin typeface="Times New Roman"/>
            </a:endParaRPr>
          </a:p>
          <a:p>
            <a:pPr algn="ctr">
              <a:lnSpc>
                <a:spcPct val="6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KMV CreditEdge</a:t>
            </a:r>
            <a:endParaRPr b="0" lang="en-US" sz="1800" strike="noStrike" u="none">
              <a:solidFill>
                <a:srgbClr val="000000"/>
              </a:solidFill>
              <a:effectLst/>
              <a:uFillTx/>
              <a:latin typeface="Times New Roman"/>
            </a:endParaRPr>
          </a:p>
        </p:txBody>
      </p:sp>
      <p:sp>
        <p:nvSpPr>
          <p:cNvPr id="105" name=""/>
          <p:cNvSpPr/>
          <p:nvPr/>
        </p:nvSpPr>
        <p:spPr>
          <a:xfrm>
            <a:off x="141120" y="3806640"/>
            <a:ext cx="2873520" cy="62100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Moodys RiskCalc </a:t>
            </a:r>
            <a:endParaRPr b="0" lang="en-US" sz="1800" strike="noStrike" u="none">
              <a:solidFill>
                <a:srgbClr val="000000"/>
              </a:solidFill>
              <a:effectLst/>
              <a:uFillTx/>
              <a:latin typeface="Times New Roman"/>
            </a:endParaRPr>
          </a:p>
          <a:p>
            <a:pPr algn="ctr">
              <a:lnSpc>
                <a:spcPct val="4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(Public and Private Firm)</a:t>
            </a:r>
            <a:endParaRPr b="0" lang="en-US" sz="1800" strike="noStrike" u="none">
              <a:solidFill>
                <a:srgbClr val="000000"/>
              </a:solidFill>
              <a:effectLst/>
              <a:uFillTx/>
              <a:latin typeface="Times New Roman"/>
            </a:endParaRPr>
          </a:p>
        </p:txBody>
      </p:sp>
      <p:sp>
        <p:nvSpPr>
          <p:cNvPr id="106" name=""/>
          <p:cNvSpPr/>
          <p:nvPr/>
        </p:nvSpPr>
        <p:spPr>
          <a:xfrm>
            <a:off x="484200" y="4647600"/>
            <a:ext cx="2225880" cy="3682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S&amp;P’s CreditModel</a:t>
            </a:r>
            <a:endParaRPr b="0" lang="en-US" sz="1800" strike="noStrike" u="none">
              <a:solidFill>
                <a:srgbClr val="000000"/>
              </a:solidFill>
              <a:effectLst/>
              <a:uFillTx/>
              <a:latin typeface="Times New Roman"/>
            </a:endParaRPr>
          </a:p>
        </p:txBody>
      </p:sp>
      <p:sp>
        <p:nvSpPr>
          <p:cNvPr id="107" name=""/>
          <p:cNvSpPr/>
          <p:nvPr/>
        </p:nvSpPr>
        <p:spPr>
          <a:xfrm>
            <a:off x="3125880" y="3961800"/>
            <a:ext cx="2695320" cy="3682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KMV Portfolio Manager</a:t>
            </a:r>
            <a:endParaRPr b="0" lang="en-US" sz="1800" strike="noStrike" u="none">
              <a:solidFill>
                <a:srgbClr val="000000"/>
              </a:solidFill>
              <a:effectLst/>
              <a:uFillTx/>
              <a:latin typeface="Times New Roman"/>
            </a:endParaRPr>
          </a:p>
        </p:txBody>
      </p:sp>
      <p:sp>
        <p:nvSpPr>
          <p:cNvPr id="108" name=""/>
          <p:cNvSpPr/>
          <p:nvPr/>
        </p:nvSpPr>
        <p:spPr>
          <a:xfrm>
            <a:off x="6033960" y="3350520"/>
            <a:ext cx="2340000" cy="84636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Gifford Fong </a:t>
            </a:r>
            <a:endParaRPr b="0" lang="en-US" sz="1800" strike="noStrike" u="none">
              <a:solidFill>
                <a:srgbClr val="000000"/>
              </a:solidFill>
              <a:effectLst/>
              <a:uFillTx/>
              <a:latin typeface="Times New Roman"/>
            </a:endParaRPr>
          </a:p>
          <a:p>
            <a:pPr algn="ctr">
              <a:lnSpc>
                <a:spcPct val="3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Credit Default Swap</a:t>
            </a:r>
            <a:endParaRPr b="0" lang="en-US" sz="1800" strike="noStrike" u="none">
              <a:solidFill>
                <a:srgbClr val="000000"/>
              </a:solidFill>
              <a:effectLst/>
              <a:uFillTx/>
              <a:latin typeface="Times New Roman"/>
            </a:endParaRPr>
          </a:p>
          <a:p>
            <a:pPr algn="ctr">
              <a:lnSpc>
                <a:spcPct val="4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Calculator</a:t>
            </a:r>
            <a:r>
              <a:rPr b="0" lang="en-US" sz="1800" strike="noStrike" u="none">
                <a:solidFill>
                  <a:srgbClr val="000000"/>
                </a:solidFill>
                <a:effectLst/>
                <a:uFillTx/>
                <a:latin typeface="Arial"/>
              </a:rPr>
              <a:t>  </a:t>
            </a:r>
            <a:endParaRPr b="0" lang="en-US" sz="1800" strike="noStrike" u="none">
              <a:solidFill>
                <a:srgbClr val="000000"/>
              </a:solidFill>
              <a:effectLst/>
              <a:uFillTx/>
              <a:latin typeface="Times New Roman"/>
            </a:endParaRPr>
          </a:p>
        </p:txBody>
      </p:sp>
      <p:sp>
        <p:nvSpPr>
          <p:cNvPr id="109" name=""/>
          <p:cNvSpPr/>
          <p:nvPr/>
        </p:nvSpPr>
        <p:spPr>
          <a:xfrm>
            <a:off x="3506760" y="2742480"/>
            <a:ext cx="1641240" cy="3682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Algorithmics </a:t>
            </a:r>
            <a:endParaRPr b="0" lang="en-US" sz="1800" strike="noStrike" u="none">
              <a:solidFill>
                <a:srgbClr val="000000"/>
              </a:solidFill>
              <a:effectLst/>
              <a:uFillTx/>
              <a:latin typeface="Times New Roman"/>
            </a:endParaRPr>
          </a:p>
        </p:txBody>
      </p:sp>
      <p:sp>
        <p:nvSpPr>
          <p:cNvPr id="110" name=""/>
          <p:cNvSpPr/>
          <p:nvPr/>
        </p:nvSpPr>
        <p:spPr>
          <a:xfrm>
            <a:off x="2972880" y="4647600"/>
            <a:ext cx="3128040" cy="3682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RiskMetrics CreditManager</a:t>
            </a:r>
            <a:endParaRPr b="0" lang="en-US" sz="1800" strike="noStrike" u="none">
              <a:solidFill>
                <a:srgbClr val="000000"/>
              </a:solidFill>
              <a:effectLst/>
              <a:uFillTx/>
              <a:latin typeface="Times New Roman"/>
            </a:endParaRPr>
          </a:p>
        </p:txBody>
      </p:sp>
      <p:sp>
        <p:nvSpPr>
          <p:cNvPr id="111" name=""/>
          <p:cNvSpPr/>
          <p:nvPr/>
        </p:nvSpPr>
        <p:spPr>
          <a:xfrm>
            <a:off x="3354120" y="3276000"/>
            <a:ext cx="2143440" cy="3682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CSFB CreditRisk+</a:t>
            </a:r>
            <a:endParaRPr b="0" lang="en-US" sz="1800" strike="noStrike" u="none">
              <a:solidFill>
                <a:srgbClr val="000000"/>
              </a:solidFill>
              <a:effectLst/>
              <a:uFillTx/>
              <a:latin typeface="Times New Roman"/>
            </a:endParaRPr>
          </a:p>
        </p:txBody>
      </p:sp>
      <p:sp>
        <p:nvSpPr>
          <p:cNvPr id="112" name=""/>
          <p:cNvSpPr/>
          <p:nvPr/>
        </p:nvSpPr>
        <p:spPr>
          <a:xfrm>
            <a:off x="6630840" y="4647600"/>
            <a:ext cx="955440" cy="3682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Cygnifi</a:t>
            </a:r>
            <a:endParaRPr b="0" lang="en-US" sz="1800" strike="noStrike" u="none">
              <a:solidFill>
                <a:srgbClr val="000000"/>
              </a:solidFill>
              <a:effectLst/>
              <a:uFillTx/>
              <a:latin typeface="Times New Roman"/>
            </a:endParaRPr>
          </a:p>
        </p:txBody>
      </p:sp>
      <p:sp>
        <p:nvSpPr>
          <p:cNvPr id="113" name=""/>
          <p:cNvSpPr/>
          <p:nvPr/>
        </p:nvSpPr>
        <p:spPr>
          <a:xfrm>
            <a:off x="457200" y="304920"/>
            <a:ext cx="8458200" cy="608040"/>
          </a:xfrm>
          <a:prstGeom prst="rect">
            <a:avLst/>
          </a:prstGeom>
          <a:noFill/>
          <a:ln w="0">
            <a:noFill/>
          </a:ln>
        </p:spPr>
        <p:style>
          <a:lnRef idx="0"/>
          <a:fillRef idx="0"/>
          <a:effectRef idx="0"/>
          <a:fontRef idx="minor"/>
        </p:style>
        <p:txBody>
          <a:bodyPr lIns="92160" rIns="92160" tIns="46080" bIns="4608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3399"/>
                </a:solidFill>
                <a:effectLst/>
                <a:uFillTx/>
                <a:latin typeface="Arial"/>
              </a:rPr>
              <a:t>Present and Future Core Contributors Will Offer Multiple Analytical Tools:</a:t>
            </a:r>
            <a:endParaRPr b="0" lang="en-US" sz="2000" strike="noStrike" u="none">
              <a:solidFill>
                <a:srgbClr val="000000"/>
              </a:solidFill>
              <a:effectLst/>
              <a:uFillTx/>
              <a:latin typeface="Times New Roman"/>
            </a:endParaRPr>
          </a:p>
        </p:txBody>
      </p:sp>
      <p:sp>
        <p:nvSpPr>
          <p:cNvPr id="114" name=""/>
          <p:cNvSpPr/>
          <p:nvPr/>
        </p:nvSpPr>
        <p:spPr>
          <a:xfrm>
            <a:off x="3352680" y="5202720"/>
            <a:ext cx="1981440" cy="368280"/>
          </a:xfrm>
          <a:prstGeom prst="rect">
            <a:avLst/>
          </a:prstGeom>
          <a:solidFill>
            <a:srgbClr val="669900"/>
          </a:solidFill>
          <a:ln w="12600">
            <a:solidFill>
              <a:srgbClr val="000000"/>
            </a:solidFill>
            <a:miter/>
          </a:ln>
        </p:spPr>
        <p:style>
          <a:lnRef idx="0"/>
          <a:fillRef idx="0"/>
          <a:effectRef idx="0"/>
          <a:fontRef idx="minor"/>
        </p:style>
        <p:txBody>
          <a:bodyPr lIns="90000" rIns="90000" tIns="46800" bIns="46800" anchor="ctr">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Trading / ECN</a:t>
            </a:r>
            <a:endParaRPr b="0" lang="en-US" sz="1800" strike="noStrike" u="none">
              <a:solidFill>
                <a:srgbClr val="000000"/>
              </a:solidFill>
              <a:effectLst/>
              <a:uFillTx/>
              <a:latin typeface="Times New Roman"/>
            </a:endParaRPr>
          </a:p>
        </p:txBody>
      </p:sp>
      <p:sp>
        <p:nvSpPr>
          <p:cNvPr id="115" name=""/>
          <p:cNvSpPr/>
          <p:nvPr/>
        </p:nvSpPr>
        <p:spPr>
          <a:xfrm>
            <a:off x="3801960" y="5880960"/>
            <a:ext cx="1095480" cy="3682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Creditex</a:t>
            </a:r>
            <a:endParaRPr b="0" lang="en-US" sz="1800" strike="noStrike" u="none">
              <a:solidFill>
                <a:srgbClr val="000000"/>
              </a:solidFill>
              <a:effectLst/>
              <a:uFillTx/>
              <a:latin typeface="Times New Roman"/>
            </a:endParaRPr>
          </a:p>
        </p:txBody>
      </p:sp>
      <p:sp>
        <p:nvSpPr>
          <p:cNvPr id="116" name=""/>
          <p:cNvSpPr/>
          <p:nvPr/>
        </p:nvSpPr>
        <p:spPr>
          <a:xfrm>
            <a:off x="5862600" y="2712240"/>
            <a:ext cx="2581200" cy="3682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Algo Credit eValuator</a:t>
            </a:r>
            <a:r>
              <a:rPr b="0" lang="en-US" sz="1800" strike="noStrike" u="none">
                <a:solidFill>
                  <a:srgbClr val="000000"/>
                </a:solidFill>
                <a:effectLst/>
                <a:uFillTx/>
                <a:latin typeface="Arial"/>
              </a:rPr>
              <a:t> </a:t>
            </a:r>
            <a:endParaRPr b="0" lang="en-US" sz="1800" strike="noStrike" u="none">
              <a:solidFill>
                <a:srgbClr val="000000"/>
              </a:solidFill>
              <a:effectLst/>
              <a:uFillTx/>
              <a:latin typeface="Times New Roman"/>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17" name="" descr=""/>
          <p:cNvPicPr/>
          <p:nvPr/>
        </p:nvPicPr>
        <p:blipFill>
          <a:blip r:embed="rId1"/>
          <a:stretch/>
        </p:blipFill>
        <p:spPr>
          <a:xfrm>
            <a:off x="4724280" y="2057400"/>
            <a:ext cx="4191120" cy="3622680"/>
          </a:xfrm>
          <a:prstGeom prst="rect">
            <a:avLst/>
          </a:prstGeom>
          <a:noFill/>
          <a:ln w="0">
            <a:noFill/>
          </a:ln>
        </p:spPr>
      </p:pic>
      <p:graphicFrame>
        <p:nvGraphicFramePr>
          <p:cNvPr id="118" name=""/>
          <p:cNvGraphicFramePr/>
          <p:nvPr/>
        </p:nvGraphicFramePr>
        <p:xfrm>
          <a:off x="3733920" y="101520"/>
          <a:ext cx="1000080" cy="889200"/>
        </p:xfrm>
        <a:graphic>
          <a:graphicData uri="http://schemas.openxmlformats.org/presentationml/2006/ole">
            <p:oleObj progId="Word.Document.12" r:id="rId2" spid="">
              <p:embed/>
              <p:pic>
                <p:nvPicPr>
                  <p:cNvPr id="119" name="" descr=""/>
                  <p:cNvPicPr/>
                  <p:nvPr/>
                </p:nvPicPr>
                <p:blipFill>
                  <a:blip r:embed="rId3"/>
                  <a:stretch/>
                </p:blipFill>
                <p:spPr>
                  <a:xfrm>
                    <a:off x="3733920" y="101520"/>
                    <a:ext cx="1000080" cy="889200"/>
                  </a:xfrm>
                  <a:prstGeom prst="rect">
                    <a:avLst/>
                  </a:prstGeom>
                  <a:noFill/>
                  <a:ln w="0">
                    <a:noFill/>
                  </a:ln>
                </p:spPr>
              </p:pic>
            </p:oleObj>
          </a:graphicData>
        </a:graphic>
      </p:graphicFrame>
      <p:sp>
        <p:nvSpPr>
          <p:cNvPr id="120" name=""/>
          <p:cNvSpPr/>
          <p:nvPr/>
        </p:nvSpPr>
        <p:spPr>
          <a:xfrm>
            <a:off x="1190160" y="487440"/>
            <a:ext cx="1925280" cy="45972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Algorithmics </a:t>
            </a:r>
            <a:endParaRPr b="0" lang="en-US" sz="2400" strike="noStrike" u="none">
              <a:solidFill>
                <a:srgbClr val="000000"/>
              </a:solidFill>
              <a:effectLst/>
              <a:uFillTx/>
              <a:latin typeface="Times New Roman"/>
            </a:endParaRPr>
          </a:p>
        </p:txBody>
      </p:sp>
      <p:sp>
        <p:nvSpPr>
          <p:cNvPr id="121" name=""/>
          <p:cNvSpPr/>
          <p:nvPr/>
        </p:nvSpPr>
        <p:spPr>
          <a:xfrm>
            <a:off x="389160" y="1454760"/>
            <a:ext cx="4244040" cy="368280"/>
          </a:xfrm>
          <a:prstGeom prst="rect">
            <a:avLst/>
          </a:prstGeom>
          <a:noFill/>
          <a:ln w="12600">
            <a:solidFill>
              <a:srgbClr val="000000"/>
            </a:solidFill>
            <a:miter/>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Website: www.algorithmics.com/index.html</a:t>
            </a:r>
            <a:endParaRPr b="0" lang="en-US" sz="1800" strike="noStrike" u="none">
              <a:solidFill>
                <a:srgbClr val="000000"/>
              </a:solidFill>
              <a:effectLst/>
              <a:uFillTx/>
              <a:latin typeface="Times New Roman"/>
            </a:endParaRPr>
          </a:p>
        </p:txBody>
      </p:sp>
      <p:sp>
        <p:nvSpPr>
          <p:cNvPr id="122" name=""/>
          <p:cNvSpPr/>
          <p:nvPr/>
        </p:nvSpPr>
        <p:spPr>
          <a:xfrm>
            <a:off x="418680" y="2100600"/>
            <a:ext cx="4228200" cy="45972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Algo Credit eValuator (ACV)</a:t>
            </a:r>
            <a:endParaRPr b="0" lang="en-US" sz="2400" strike="noStrike" u="none">
              <a:solidFill>
                <a:srgbClr val="000000"/>
              </a:solidFill>
              <a:effectLst/>
              <a:uFillTx/>
              <a:latin typeface="Times New Roman"/>
            </a:endParaRPr>
          </a:p>
        </p:txBody>
      </p:sp>
      <p:sp>
        <p:nvSpPr>
          <p:cNvPr id="123" name=""/>
          <p:cNvSpPr/>
          <p:nvPr/>
        </p:nvSpPr>
        <p:spPr>
          <a:xfrm>
            <a:off x="304920" y="2754360"/>
            <a:ext cx="4343400" cy="3314880"/>
          </a:xfrm>
          <a:prstGeom prst="rect">
            <a:avLst/>
          </a:prstGeom>
          <a:noFill/>
          <a:ln w="0">
            <a:noFill/>
          </a:ln>
        </p:spPr>
        <p:style>
          <a:lnRef idx="0"/>
          <a:fillRef idx="0"/>
          <a:effectRef idx="0"/>
          <a:fontRef idx="minor"/>
        </p:style>
        <p:txBody>
          <a:bodyPr lIns="90000" rIns="90000" tIns="46800" bIns="46800" anchor="ctr">
            <a:spAutoFit/>
          </a:bodyPr>
          <a:p>
            <a:pPr>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As the newest component of Algo Credit, ACV is a break-through decision-support application designed to substantially enhance risk-adjusted lending profitability. Developed by leading experts and financial engineers, ACV supports sophisticated pricing and valuation of loans, bonds and credit derivatives, including: </a:t>
            </a:r>
            <a:endParaRPr b="0" lang="en-US" sz="1400" strike="noStrike" u="none">
              <a:solidFill>
                <a:srgbClr val="000000"/>
              </a:solidFill>
              <a:effectLst/>
              <a:uFillTx/>
              <a:latin typeface="Times New Roman"/>
            </a:endParaRPr>
          </a:p>
          <a:p>
            <a:pPr lvl="2" marL="914400">
              <a:lnSpc>
                <a:spcPct val="100000"/>
              </a:lnSpc>
              <a:spcBef>
                <a:spcPts val="499"/>
              </a:spcBef>
              <a:spcAft>
                <a:spcPts val="499"/>
              </a:spcAft>
              <a:buClr>
                <a:srgbClr val="000000"/>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Front-office origination decision-support, </a:t>
            </a:r>
            <a:endParaRPr b="0" lang="en-US" sz="1400" strike="noStrike" u="none">
              <a:solidFill>
                <a:srgbClr val="000000"/>
              </a:solidFill>
              <a:effectLst/>
              <a:uFillTx/>
              <a:latin typeface="Times New Roman"/>
            </a:endParaRPr>
          </a:p>
          <a:p>
            <a:pPr lvl="2" marL="914400">
              <a:lnSpc>
                <a:spcPct val="100000"/>
              </a:lnSpc>
              <a:spcBef>
                <a:spcPts val="499"/>
              </a:spcBef>
              <a:spcAft>
                <a:spcPts val="499"/>
              </a:spcAft>
              <a:buClr>
                <a:srgbClr val="000000"/>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Middle-office credit trading, </a:t>
            </a:r>
            <a:endParaRPr b="0" lang="en-US" sz="1400" strike="noStrike" u="none">
              <a:solidFill>
                <a:srgbClr val="000000"/>
              </a:solidFill>
              <a:effectLst/>
              <a:uFillTx/>
              <a:latin typeface="Times New Roman"/>
            </a:endParaRPr>
          </a:p>
          <a:p>
            <a:pPr lvl="2" marL="914400">
              <a:lnSpc>
                <a:spcPct val="100000"/>
              </a:lnSpc>
              <a:spcBef>
                <a:spcPts val="499"/>
              </a:spcBef>
              <a:spcAft>
                <a:spcPts val="499"/>
              </a:spcAft>
              <a:buClr>
                <a:srgbClr val="000000"/>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Middle-office batch mode mark-to-market, and, </a:t>
            </a:r>
            <a:endParaRPr b="0" lang="en-US" sz="1400" strike="noStrike" u="none">
              <a:solidFill>
                <a:srgbClr val="000000"/>
              </a:solidFill>
              <a:effectLst/>
              <a:uFillTx/>
              <a:latin typeface="Times New Roman"/>
            </a:endParaRPr>
          </a:p>
          <a:p>
            <a:pPr lvl="2" marL="914400">
              <a:lnSpc>
                <a:spcPct val="100000"/>
              </a:lnSpc>
              <a:spcBef>
                <a:spcPts val="499"/>
              </a:spcBef>
              <a:spcAft>
                <a:spcPts val="499"/>
              </a:spcAft>
              <a:buClr>
                <a:srgbClr val="000000"/>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Integration with Algo Credit and Algo's portfolio credit risk solution -- PCRE</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p:txBody>
      </p:sp>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16386</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1999-09-09T18:52:05Z</dcterms:created>
  <dc:creator>Scott N.Dillman</dc:creator>
  <dc:description/>
  <dc:language>en-US</dc:language>
  <cp:lastModifiedBy>w95inst</cp:lastModifiedBy>
  <cp:lastPrinted>2001-04-11T14:26:10Z</cp:lastPrinted>
  <dcterms:modified xsi:type="dcterms:W3CDTF">2001-04-11T14:44:11Z</dcterms:modified>
  <cp:revision>610</cp:revision>
  <dc:subject/>
  <dc:title>No Slide Title</dc:title>
</cp:coreProperties>
</file>