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616CEF4-ECCB-4174-B83D-400C8A23486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9233C97-ABFF-4842-A087-ECA5BEDAA64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-13030200" y="-12115800"/>
            <a:ext cx="35237880" cy="30675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2819520" y="457200"/>
            <a:ext cx="4343400" cy="594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Check List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cutlery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paper towels and napkins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cups &amp; paper plates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aluminum foil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cardboard boxes (Albertson’s &amp; Food Town)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bread or garlic bread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ketchup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hot sauce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tatar sauce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cocktail sauce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seasoning (Tony Chachere’s)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eggs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potatoes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cooking oil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salad dressing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lettuce, tomatoes &amp; cucumbers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" descr=""/>
          <p:cNvPicPr/>
          <p:nvPr/>
        </p:nvPicPr>
        <p:blipFill>
          <a:blip r:embed="rId2"/>
          <a:stretch/>
        </p:blipFill>
        <p:spPr>
          <a:xfrm>
            <a:off x="457200" y="152280"/>
            <a:ext cx="1752480" cy="1447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" name="" descr=""/>
          <p:cNvPicPr/>
          <p:nvPr/>
        </p:nvPicPr>
        <p:blipFill>
          <a:blip r:embed="rId3"/>
          <a:stretch/>
        </p:blipFill>
        <p:spPr>
          <a:xfrm>
            <a:off x="7162920" y="5181480"/>
            <a:ext cx="1752480" cy="1447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2000-05-26T11:15:35Z</dcterms:created>
  <dc:creator>ddavis</dc:creator>
  <dc:description/>
  <dc:language>en-US</dc:language>
  <cp:lastModifiedBy>ddavis</cp:lastModifiedBy>
  <cp:lastPrinted>2000-05-26T17:20:26Z</cp:lastPrinted>
  <dcterms:modified xsi:type="dcterms:W3CDTF">2000-05-26T18:02:14Z</dcterms:modified>
  <cp:revision>1</cp:revision>
  <dc:subject/>
  <dc:title>No Slide Title</dc:title>
</cp:coreProperties>
</file>