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1"/>
          <p:cNvSpPr>
            <a:spLocks noGrp="1"/>
          </p:cNvSpPr>
          <p:nvPr>
            <p:ph type="sldImg"/>
          </p:nvPr>
        </p:nvSpPr>
        <p:spPr>
          <a:xfrm>
            <a:off x="1136520" y="695160"/>
            <a:ext cx="4584960" cy="34387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914400" y="4368600"/>
            <a:ext cx="5029200" cy="4141800"/>
          </a:xfrm>
          <a:prstGeom prst="rect">
            <a:avLst/>
          </a:prstGeom>
          <a:noFill/>
          <a:ln w="0">
            <a:noFill/>
          </a:ln>
        </p:spPr>
        <p:txBody>
          <a:bodyPr lIns="90720" rIns="90720" tIns="44640" bIns="446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"/>
          <p:cNvSpPr/>
          <p:nvPr/>
        </p:nvSpPr>
        <p:spPr>
          <a:xfrm>
            <a:off x="3886200" y="0"/>
            <a:ext cx="297180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3886200" y="8739360"/>
            <a:ext cx="297180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4640" bIns="44640" anchor="b">
            <a:noAutofit/>
          </a:bodyPr>
          <a:p>
            <a:pPr algn="r"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0" y="8739360"/>
            <a:ext cx="297180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0" y="0"/>
            <a:ext cx="297180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PlaceHolder 1"/>
          <p:cNvSpPr>
            <a:spLocks noGrp="1"/>
          </p:cNvSpPr>
          <p:nvPr>
            <p:ph type="sldImg"/>
          </p:nvPr>
        </p:nvSpPr>
        <p:spPr>
          <a:xfrm>
            <a:off x="1136520" y="695160"/>
            <a:ext cx="4584960" cy="3438720"/>
          </a:xfrm>
          <a:prstGeom prst="rect">
            <a:avLst/>
          </a:prstGeom>
          <a:ln w="0">
            <a:noFill/>
          </a:ln>
        </p:spPr>
      </p:sp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914400" y="4368600"/>
            <a:ext cx="5029200" cy="414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04920" y="228600"/>
            <a:ext cx="1981080" cy="129528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0" y="76320"/>
            <a:ext cx="9067680" cy="6705360"/>
          </a:xfrm>
          <a:prstGeom prst="rect">
            <a:avLst/>
          </a:prstGeom>
          <a:solidFill>
            <a:srgbClr val="ffff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HORSEMILL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52280" y="-1143000"/>
            <a:ext cx="13335120" cy="8001000"/>
          </a:xfrm>
          <a:custGeom>
            <a:avLst/>
            <a:gdLst>
              <a:gd name="GluePoint1X" fmla="*/ 69 w 439"/>
              <a:gd name="GluePoint1Y" fmla="*/ 165 h 456"/>
              <a:gd name="GluePoint2X" fmla="*/ 69 w 439"/>
              <a:gd name="GluePoint2Y" fmla="*/ 165 h 456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</a:cxnLst>
            <a:rect l="l" t="t" r="r" b="b"/>
            <a:pathLst>
              <a:path w="439" h="456">
                <a:moveTo>
                  <a:pt x="45" y="238"/>
                </a:moveTo>
                <a:lnTo>
                  <a:pt x="11" y="228"/>
                </a:lnTo>
                <a:lnTo>
                  <a:pt x="0" y="301"/>
                </a:lnTo>
                <a:lnTo>
                  <a:pt x="11" y="377"/>
                </a:lnTo>
                <a:lnTo>
                  <a:pt x="75" y="429"/>
                </a:lnTo>
                <a:lnTo>
                  <a:pt x="90" y="455"/>
                </a:lnTo>
                <a:lnTo>
                  <a:pt x="170" y="429"/>
                </a:lnTo>
                <a:lnTo>
                  <a:pt x="266" y="368"/>
                </a:lnTo>
                <a:lnTo>
                  <a:pt x="294" y="234"/>
                </a:lnTo>
                <a:lnTo>
                  <a:pt x="356" y="199"/>
                </a:lnTo>
                <a:lnTo>
                  <a:pt x="389" y="117"/>
                </a:lnTo>
                <a:lnTo>
                  <a:pt x="438" y="95"/>
                </a:lnTo>
                <a:lnTo>
                  <a:pt x="374" y="84"/>
                </a:lnTo>
                <a:lnTo>
                  <a:pt x="264" y="143"/>
                </a:lnTo>
                <a:lnTo>
                  <a:pt x="247" y="85"/>
                </a:lnTo>
                <a:lnTo>
                  <a:pt x="152" y="91"/>
                </a:lnTo>
                <a:lnTo>
                  <a:pt x="129" y="0"/>
                </a:lnTo>
                <a:lnTo>
                  <a:pt x="105" y="24"/>
                </a:lnTo>
                <a:lnTo>
                  <a:pt x="112" y="154"/>
                </a:lnTo>
                <a:lnTo>
                  <a:pt x="69" y="165"/>
                </a:lnTo>
                <a:lnTo>
                  <a:pt x="45" y="238"/>
                </a:lnTo>
              </a:path>
            </a:pathLst>
          </a:custGeom>
          <a:solidFill>
            <a:srgbClr val="ffffcc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293200" y="228600"/>
            <a:ext cx="3990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CRANBERRY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28600" y="6477120"/>
            <a:ext cx="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rot="17979000">
            <a:off x="3259440" y="4592160"/>
            <a:ext cx="676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rot="100800">
            <a:off x="0" y="2742840"/>
            <a:ext cx="137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TENNESSEE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rot="143400">
            <a:off x="6406560" y="2711520"/>
            <a:ext cx="1982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COLUMBIA OP-3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rot="71400">
            <a:off x="1440" y="3048120"/>
            <a:ext cx="1533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BROADRUN LATERAL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191120" y="1676520"/>
            <a:ext cx="304560" cy="380880"/>
          </a:xfrm>
          <a:prstGeom prst="ellipse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725720" y="4038480"/>
            <a:ext cx="1814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RALEIGH STORAGE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591800" y="4221000"/>
            <a:ext cx="1958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WORKING CAP: 1BCF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066680" y="5803920"/>
            <a:ext cx="7848720" cy="825480"/>
          </a:xfrm>
          <a:custGeom>
            <a:avLst/>
            <a:gdLst/>
            <a:ahLst/>
            <a:rect l="l" t="t" r="r" b="b"/>
            <a:pathLst>
              <a:path w="4944" h="520">
                <a:moveTo>
                  <a:pt x="0" y="520"/>
                </a:moveTo>
                <a:cubicBezTo>
                  <a:pt x="236" y="300"/>
                  <a:pt x="472" y="80"/>
                  <a:pt x="1296" y="40"/>
                </a:cubicBezTo>
                <a:cubicBezTo>
                  <a:pt x="2120" y="0"/>
                  <a:pt x="4320" y="240"/>
                  <a:pt x="4944" y="280"/>
                </a:cubicBezTo>
              </a:path>
            </a:pathLst>
          </a:custGeom>
          <a:noFill/>
          <a:ln w="38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rot="217800">
            <a:off x="6863400" y="5870520"/>
            <a:ext cx="1982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COLUMBIA OP-3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52280" y="2971800"/>
            <a:ext cx="4343400" cy="152280"/>
          </a:xfrm>
          <a:custGeom>
            <a:avLst/>
            <a:gdLst/>
            <a:ahLst/>
            <a:rect l="l" t="t" r="r" b="b"/>
            <a:pathLst>
              <a:path w="2160" h="200">
                <a:moveTo>
                  <a:pt x="0" y="0"/>
                </a:moveTo>
                <a:cubicBezTo>
                  <a:pt x="588" y="92"/>
                  <a:pt x="1176" y="184"/>
                  <a:pt x="1536" y="192"/>
                </a:cubicBezTo>
                <a:cubicBezTo>
                  <a:pt x="1896" y="200"/>
                  <a:pt x="2064" y="72"/>
                  <a:pt x="2160" y="48"/>
                </a:cubicBezTo>
              </a:path>
            </a:pathLst>
          </a:custGeom>
          <a:noFill/>
          <a:ln w="38160">
            <a:solidFill>
              <a:srgbClr val="ff66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754280" y="2590920"/>
            <a:ext cx="9172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SALT ROCK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792080" y="2743200"/>
            <a:ext cx="7207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12,000/D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525680" y="2438280"/>
            <a:ext cx="1279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TENNESSEE ZN-3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752480" y="2743200"/>
            <a:ext cx="4419720" cy="673200"/>
          </a:xfrm>
          <a:custGeom>
            <a:avLst/>
            <a:gdLst/>
            <a:ahLst/>
            <a:rect l="l" t="t" r="r" b="b"/>
            <a:pathLst>
              <a:path w="3840" h="424">
                <a:moveTo>
                  <a:pt x="0" y="328"/>
                </a:moveTo>
                <a:cubicBezTo>
                  <a:pt x="448" y="376"/>
                  <a:pt x="896" y="424"/>
                  <a:pt x="1344" y="376"/>
                </a:cubicBezTo>
                <a:cubicBezTo>
                  <a:pt x="1792" y="328"/>
                  <a:pt x="2272" y="80"/>
                  <a:pt x="2688" y="40"/>
                </a:cubicBezTo>
                <a:cubicBezTo>
                  <a:pt x="3104" y="0"/>
                  <a:pt x="3288" y="200"/>
                  <a:pt x="3840" y="136"/>
                </a:cubicBezTo>
              </a:path>
            </a:pathLst>
          </a:custGeom>
          <a:noFill/>
          <a:ln w="381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172200" y="2971800"/>
            <a:ext cx="2895480" cy="152280"/>
          </a:xfrm>
          <a:custGeom>
            <a:avLst/>
            <a:gdLst/>
            <a:ahLst/>
            <a:rect l="l" t="t" r="r" b="b"/>
            <a:pathLst>
              <a:path w="1824" h="96">
                <a:moveTo>
                  <a:pt x="0" y="0"/>
                </a:moveTo>
                <a:cubicBezTo>
                  <a:pt x="756" y="36"/>
                  <a:pt x="1512" y="72"/>
                  <a:pt x="1824" y="96"/>
                </a:cubicBezTo>
              </a:path>
            </a:pathLst>
          </a:custGeom>
          <a:noFill/>
          <a:ln w="381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332080" y="3352680"/>
            <a:ext cx="866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COLUMBIA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389320" y="3505320"/>
            <a:ext cx="7329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LANHAM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401920" y="3657600"/>
            <a:ext cx="7207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50,000/D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200400" y="3276720"/>
            <a:ext cx="152280" cy="152280"/>
          </a:xfrm>
          <a:prstGeom prst="ellipse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066680" y="2133720"/>
            <a:ext cx="838440" cy="1181160"/>
          </a:xfrm>
          <a:custGeom>
            <a:avLst/>
            <a:gdLst/>
            <a:ahLst/>
            <a:rect l="l" t="t" r="r" b="b"/>
            <a:pathLst>
              <a:path w="528" h="744">
                <a:moveTo>
                  <a:pt x="0" y="0"/>
                </a:moveTo>
                <a:cubicBezTo>
                  <a:pt x="100" y="252"/>
                  <a:pt x="200" y="504"/>
                  <a:pt x="288" y="624"/>
                </a:cubicBezTo>
                <a:cubicBezTo>
                  <a:pt x="376" y="744"/>
                  <a:pt x="512" y="704"/>
                  <a:pt x="528" y="720"/>
                </a:cubicBezTo>
              </a:path>
            </a:pathLst>
          </a:custGeom>
          <a:noFill/>
          <a:ln w="381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992520" y="1523880"/>
            <a:ext cx="10886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COLUMBIA 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068480" y="1676520"/>
            <a:ext cx="9489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TENNESSEE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068480" y="1828800"/>
            <a:ext cx="974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BEECHFORK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144440" y="1981080"/>
            <a:ext cx="7207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12,000/D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371600" y="2209680"/>
            <a:ext cx="76320" cy="6858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679840" y="1600200"/>
            <a:ext cx="2654280" cy="5181480"/>
          </a:xfrm>
          <a:custGeom>
            <a:avLst/>
            <a:gdLst/>
            <a:ahLst/>
            <a:rect l="l" t="t" r="r" b="b"/>
            <a:pathLst>
              <a:path w="1672" h="3264">
                <a:moveTo>
                  <a:pt x="280" y="3264"/>
                </a:moveTo>
                <a:cubicBezTo>
                  <a:pt x="140" y="3152"/>
                  <a:pt x="0" y="3040"/>
                  <a:pt x="232" y="2496"/>
                </a:cubicBezTo>
                <a:cubicBezTo>
                  <a:pt x="464" y="1952"/>
                  <a:pt x="1432" y="408"/>
                  <a:pt x="1672" y="0"/>
                </a:cubicBezTo>
              </a:path>
            </a:pathLst>
          </a:custGeom>
          <a:noFill/>
          <a:ln w="38160">
            <a:solidFill>
              <a:srgbClr val="00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334120" y="76320"/>
            <a:ext cx="2057400" cy="1523880"/>
          </a:xfrm>
          <a:custGeom>
            <a:avLst/>
            <a:gdLst/>
            <a:ahLst/>
            <a:rect l="l" t="t" r="r" b="b"/>
            <a:pathLst>
              <a:path w="1296" h="960">
                <a:moveTo>
                  <a:pt x="0" y="960"/>
                </a:moveTo>
                <a:cubicBezTo>
                  <a:pt x="0" y="960"/>
                  <a:pt x="648" y="480"/>
                  <a:pt x="1296" y="0"/>
                </a:cubicBezTo>
              </a:path>
            </a:pathLst>
          </a:custGeom>
          <a:noFill/>
          <a:ln w="38160">
            <a:solidFill>
              <a:srgbClr val="00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805040" y="5638680"/>
            <a:ext cx="78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BRADLEY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541520" y="5334120"/>
            <a:ext cx="1444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COLUMBIA 17,000/D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753920" y="5486400"/>
            <a:ext cx="9619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CNG 6,000/D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410080" y="4572000"/>
            <a:ext cx="304920" cy="380880"/>
          </a:xfrm>
          <a:prstGeom prst="ellipse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495680" y="4267080"/>
            <a:ext cx="210204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(DEDICATED TO OPERATIONS)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657600" y="5791320"/>
            <a:ext cx="152280" cy="152280"/>
          </a:xfrm>
          <a:prstGeom prst="ellipse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659400" y="5943600"/>
            <a:ext cx="866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COLUMBIA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735720" y="6095880"/>
            <a:ext cx="713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TANNER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735360" y="6248520"/>
            <a:ext cx="644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9,000/D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8" name=""/>
          <p:cNvCxnSpPr>
            <a:stCxn id="9" idx="0"/>
            <a:endCxn id="9" idx="1"/>
          </p:cNvCxnSpPr>
          <p:nvPr/>
        </p:nvCxnSpPr>
        <p:spPr>
          <a:xfrm>
            <a:off x="2248200" y="1752120"/>
            <a:ext cx="360" cy="360"/>
          </a:xfrm>
          <a:prstGeom prst="straightConnector1">
            <a:avLst/>
          </a:prstGeom>
          <a:ln w="12600">
            <a:solidFill>
              <a:srgbClr val="000000"/>
            </a:solidFill>
            <a:miter/>
          </a:ln>
        </p:spPr>
      </p:cxnSp>
      <p:sp>
        <p:nvSpPr>
          <p:cNvPr id="49" name=""/>
          <p:cNvSpPr/>
          <p:nvPr/>
        </p:nvSpPr>
        <p:spPr>
          <a:xfrm>
            <a:off x="9067680" y="990720"/>
            <a:ext cx="0" cy="20574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438280" y="6781680"/>
            <a:ext cx="16765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276720" y="76320"/>
            <a:ext cx="167616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848120" y="4776840"/>
            <a:ext cx="563760" cy="595440"/>
          </a:xfrm>
          <a:custGeom>
            <a:avLst/>
            <a:gdLst/>
            <a:ahLst/>
            <a:rect l="l" t="t" r="r" b="b"/>
            <a:pathLst>
              <a:path w="355" h="375">
                <a:moveTo>
                  <a:pt x="355" y="0"/>
                </a:moveTo>
                <a:cubicBezTo>
                  <a:pt x="337" y="4"/>
                  <a:pt x="247" y="40"/>
                  <a:pt x="237" y="46"/>
                </a:cubicBezTo>
                <a:cubicBezTo>
                  <a:pt x="219" y="58"/>
                  <a:pt x="182" y="82"/>
                  <a:pt x="182" y="82"/>
                </a:cubicBezTo>
                <a:cubicBezTo>
                  <a:pt x="165" y="107"/>
                  <a:pt x="145" y="123"/>
                  <a:pt x="127" y="146"/>
                </a:cubicBezTo>
                <a:cubicBezTo>
                  <a:pt x="117" y="158"/>
                  <a:pt x="86" y="208"/>
                  <a:pt x="73" y="228"/>
                </a:cubicBezTo>
                <a:cubicBezTo>
                  <a:pt x="63" y="244"/>
                  <a:pt x="66" y="266"/>
                  <a:pt x="55" y="282"/>
                </a:cubicBezTo>
                <a:cubicBezTo>
                  <a:pt x="49" y="291"/>
                  <a:pt x="41" y="299"/>
                  <a:pt x="37" y="309"/>
                </a:cubicBezTo>
                <a:cubicBezTo>
                  <a:pt x="7" y="375"/>
                  <a:pt x="38" y="354"/>
                  <a:pt x="0" y="373"/>
                </a:cubicBezTo>
              </a:path>
            </a:pathLst>
          </a:custGeom>
          <a:noFill/>
          <a:ln w="381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684760" y="4863960"/>
            <a:ext cx="620640" cy="822600"/>
          </a:xfrm>
          <a:custGeom>
            <a:avLst/>
            <a:gdLst/>
            <a:ahLst/>
            <a:rect l="l" t="t" r="r" b="b"/>
            <a:pathLst>
              <a:path w="391" h="518">
                <a:moveTo>
                  <a:pt x="0" y="0"/>
                </a:moveTo>
                <a:cubicBezTo>
                  <a:pt x="115" y="77"/>
                  <a:pt x="137" y="103"/>
                  <a:pt x="264" y="145"/>
                </a:cubicBezTo>
                <a:cubicBezTo>
                  <a:pt x="376" y="182"/>
                  <a:pt x="332" y="137"/>
                  <a:pt x="364" y="173"/>
                </a:cubicBezTo>
                <a:cubicBezTo>
                  <a:pt x="361" y="215"/>
                  <a:pt x="361" y="258"/>
                  <a:pt x="355" y="300"/>
                </a:cubicBezTo>
                <a:cubicBezTo>
                  <a:pt x="348" y="346"/>
                  <a:pt x="328" y="378"/>
                  <a:pt x="328" y="427"/>
                </a:cubicBezTo>
                <a:cubicBezTo>
                  <a:pt x="349" y="458"/>
                  <a:pt x="374" y="484"/>
                  <a:pt x="391" y="518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843520" y="5029200"/>
            <a:ext cx="208080" cy="736560"/>
          </a:xfrm>
          <a:custGeom>
            <a:avLst/>
            <a:gdLst/>
            <a:ahLst/>
            <a:rect l="l" t="t" r="r" b="b"/>
            <a:pathLst>
              <a:path w="131" h="464">
                <a:moveTo>
                  <a:pt x="100" y="0"/>
                </a:moveTo>
                <a:cubicBezTo>
                  <a:pt x="131" y="85"/>
                  <a:pt x="119" y="187"/>
                  <a:pt x="119" y="273"/>
                </a:cubicBezTo>
                <a:cubicBezTo>
                  <a:pt x="68" y="298"/>
                  <a:pt x="42" y="308"/>
                  <a:pt x="0" y="346"/>
                </a:cubicBezTo>
                <a:cubicBezTo>
                  <a:pt x="0" y="385"/>
                  <a:pt x="0" y="425"/>
                  <a:pt x="0" y="464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745000" y="4191120"/>
            <a:ext cx="929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HORSEMILL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973600" y="4038480"/>
            <a:ext cx="460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921040" y="1866960"/>
            <a:ext cx="2514600" cy="2793960"/>
          </a:xfrm>
          <a:custGeom>
            <a:avLst/>
            <a:gdLst/>
            <a:ahLst/>
            <a:rect l="l" t="t" r="r" b="b"/>
            <a:pathLst>
              <a:path w="1584" h="1760">
                <a:moveTo>
                  <a:pt x="1584" y="1760"/>
                </a:moveTo>
                <a:cubicBezTo>
                  <a:pt x="1583" y="1760"/>
                  <a:pt x="1165" y="1750"/>
                  <a:pt x="1104" y="1744"/>
                </a:cubicBezTo>
                <a:cubicBezTo>
                  <a:pt x="1043" y="1738"/>
                  <a:pt x="983" y="1704"/>
                  <a:pt x="920" y="1696"/>
                </a:cubicBezTo>
                <a:cubicBezTo>
                  <a:pt x="865" y="1678"/>
                  <a:pt x="932" y="1698"/>
                  <a:pt x="832" y="1680"/>
                </a:cubicBezTo>
                <a:cubicBezTo>
                  <a:pt x="805" y="1675"/>
                  <a:pt x="786" y="1657"/>
                  <a:pt x="760" y="1648"/>
                </a:cubicBezTo>
                <a:cubicBezTo>
                  <a:pt x="703" y="1605"/>
                  <a:pt x="643" y="1567"/>
                  <a:pt x="584" y="1528"/>
                </a:cubicBezTo>
                <a:cubicBezTo>
                  <a:pt x="564" y="1514"/>
                  <a:pt x="535" y="1520"/>
                  <a:pt x="512" y="1512"/>
                </a:cubicBezTo>
                <a:cubicBezTo>
                  <a:pt x="473" y="1454"/>
                  <a:pt x="462" y="1393"/>
                  <a:pt x="440" y="1328"/>
                </a:cubicBezTo>
                <a:cubicBezTo>
                  <a:pt x="435" y="1312"/>
                  <a:pt x="429" y="1296"/>
                  <a:pt x="424" y="1280"/>
                </a:cubicBezTo>
                <a:cubicBezTo>
                  <a:pt x="421" y="1272"/>
                  <a:pt x="416" y="1256"/>
                  <a:pt x="416" y="1256"/>
                </a:cubicBezTo>
                <a:cubicBezTo>
                  <a:pt x="396" y="1117"/>
                  <a:pt x="404" y="1182"/>
                  <a:pt x="392" y="1064"/>
                </a:cubicBezTo>
                <a:cubicBezTo>
                  <a:pt x="396" y="979"/>
                  <a:pt x="387" y="823"/>
                  <a:pt x="440" y="744"/>
                </a:cubicBezTo>
                <a:cubicBezTo>
                  <a:pt x="451" y="634"/>
                  <a:pt x="456" y="620"/>
                  <a:pt x="440" y="480"/>
                </a:cubicBezTo>
                <a:cubicBezTo>
                  <a:pt x="439" y="469"/>
                  <a:pt x="406" y="437"/>
                  <a:pt x="400" y="432"/>
                </a:cubicBezTo>
                <a:cubicBezTo>
                  <a:pt x="385" y="420"/>
                  <a:pt x="352" y="400"/>
                  <a:pt x="352" y="400"/>
                </a:cubicBezTo>
                <a:cubicBezTo>
                  <a:pt x="330" y="368"/>
                  <a:pt x="304" y="334"/>
                  <a:pt x="272" y="312"/>
                </a:cubicBezTo>
                <a:cubicBezTo>
                  <a:pt x="235" y="256"/>
                  <a:pt x="137" y="182"/>
                  <a:pt x="72" y="160"/>
                </a:cubicBezTo>
                <a:cubicBezTo>
                  <a:pt x="43" y="138"/>
                  <a:pt x="20" y="126"/>
                  <a:pt x="0" y="96"/>
                </a:cubicBezTo>
                <a:cubicBezTo>
                  <a:pt x="5" y="88"/>
                  <a:pt x="12" y="81"/>
                  <a:pt x="16" y="72"/>
                </a:cubicBezTo>
                <a:cubicBezTo>
                  <a:pt x="23" y="57"/>
                  <a:pt x="32" y="24"/>
                  <a:pt x="32" y="24"/>
                </a:cubicBezTo>
                <a:cubicBezTo>
                  <a:pt x="29" y="16"/>
                  <a:pt x="24" y="0"/>
                  <a:pt x="24" y="0"/>
                </a:cubicBezTo>
              </a:path>
            </a:pathLst>
          </a:custGeom>
          <a:noFill/>
          <a:ln w="381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820960" y="4343400"/>
            <a:ext cx="7207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30,000/D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806560" y="2146320"/>
            <a:ext cx="738360" cy="1384200"/>
          </a:xfrm>
          <a:custGeom>
            <a:avLst/>
            <a:gdLst/>
            <a:ahLst/>
            <a:rect l="l" t="t" r="r" b="b"/>
            <a:pathLst>
              <a:path w="465" h="872">
                <a:moveTo>
                  <a:pt x="456" y="872"/>
                </a:moveTo>
                <a:cubicBezTo>
                  <a:pt x="459" y="864"/>
                  <a:pt x="465" y="856"/>
                  <a:pt x="464" y="848"/>
                </a:cubicBezTo>
                <a:cubicBezTo>
                  <a:pt x="461" y="831"/>
                  <a:pt x="437" y="814"/>
                  <a:pt x="424" y="808"/>
                </a:cubicBezTo>
                <a:cubicBezTo>
                  <a:pt x="383" y="790"/>
                  <a:pt x="338" y="782"/>
                  <a:pt x="296" y="768"/>
                </a:cubicBezTo>
                <a:cubicBezTo>
                  <a:pt x="285" y="752"/>
                  <a:pt x="270" y="738"/>
                  <a:pt x="264" y="720"/>
                </a:cubicBezTo>
                <a:cubicBezTo>
                  <a:pt x="261" y="710"/>
                  <a:pt x="238" y="624"/>
                  <a:pt x="232" y="616"/>
                </a:cubicBezTo>
                <a:cubicBezTo>
                  <a:pt x="226" y="608"/>
                  <a:pt x="216" y="605"/>
                  <a:pt x="208" y="600"/>
                </a:cubicBezTo>
                <a:cubicBezTo>
                  <a:pt x="172" y="546"/>
                  <a:pt x="214" y="599"/>
                  <a:pt x="168" y="568"/>
                </a:cubicBezTo>
                <a:cubicBezTo>
                  <a:pt x="159" y="562"/>
                  <a:pt x="153" y="550"/>
                  <a:pt x="144" y="544"/>
                </a:cubicBezTo>
                <a:cubicBezTo>
                  <a:pt x="127" y="533"/>
                  <a:pt x="59" y="528"/>
                  <a:pt x="56" y="528"/>
                </a:cubicBezTo>
                <a:cubicBezTo>
                  <a:pt x="30" y="502"/>
                  <a:pt x="12" y="468"/>
                  <a:pt x="0" y="432"/>
                </a:cubicBezTo>
                <a:cubicBezTo>
                  <a:pt x="3" y="413"/>
                  <a:pt x="1" y="394"/>
                  <a:pt x="8" y="376"/>
                </a:cubicBezTo>
                <a:cubicBezTo>
                  <a:pt x="16" y="357"/>
                  <a:pt x="39" y="347"/>
                  <a:pt x="48" y="328"/>
                </a:cubicBezTo>
                <a:cubicBezTo>
                  <a:pt x="60" y="305"/>
                  <a:pt x="67" y="279"/>
                  <a:pt x="80" y="256"/>
                </a:cubicBezTo>
                <a:cubicBezTo>
                  <a:pt x="81" y="255"/>
                  <a:pt x="127" y="190"/>
                  <a:pt x="128" y="176"/>
                </a:cubicBezTo>
                <a:cubicBezTo>
                  <a:pt x="132" y="118"/>
                  <a:pt x="128" y="59"/>
                  <a:pt x="128" y="0"/>
                </a:cubicBezTo>
              </a:path>
            </a:pathLst>
          </a:custGeom>
          <a:noFill/>
          <a:ln w="381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749160" y="3543480"/>
            <a:ext cx="596880" cy="82440"/>
          </a:xfrm>
          <a:custGeom>
            <a:avLst/>
            <a:gdLst/>
            <a:ahLst/>
            <a:rect l="l" t="t" r="r" b="b"/>
            <a:pathLst>
              <a:path w="376" h="52">
                <a:moveTo>
                  <a:pt x="376" y="32"/>
                </a:moveTo>
                <a:cubicBezTo>
                  <a:pt x="319" y="38"/>
                  <a:pt x="271" y="52"/>
                  <a:pt x="216" y="40"/>
                </a:cubicBezTo>
                <a:cubicBezTo>
                  <a:pt x="189" y="34"/>
                  <a:pt x="144" y="0"/>
                  <a:pt x="144" y="0"/>
                </a:cubicBezTo>
                <a:cubicBezTo>
                  <a:pt x="115" y="3"/>
                  <a:pt x="85" y="4"/>
                  <a:pt x="56" y="8"/>
                </a:cubicBezTo>
                <a:cubicBezTo>
                  <a:pt x="37" y="11"/>
                  <a:pt x="0" y="24"/>
                  <a:pt x="0" y="24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5640" bIns="35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22440" y="3311640"/>
            <a:ext cx="622080" cy="511200"/>
          </a:xfrm>
          <a:custGeom>
            <a:avLst/>
            <a:gdLst/>
            <a:ahLst/>
            <a:rect l="l" t="t" r="r" b="b"/>
            <a:pathLst>
              <a:path w="392" h="322">
                <a:moveTo>
                  <a:pt x="392" y="322"/>
                </a:moveTo>
                <a:cubicBezTo>
                  <a:pt x="377" y="302"/>
                  <a:pt x="370" y="276"/>
                  <a:pt x="352" y="258"/>
                </a:cubicBezTo>
                <a:cubicBezTo>
                  <a:pt x="315" y="221"/>
                  <a:pt x="302" y="226"/>
                  <a:pt x="256" y="218"/>
                </a:cubicBezTo>
                <a:cubicBezTo>
                  <a:pt x="242" y="177"/>
                  <a:pt x="223" y="132"/>
                  <a:pt x="216" y="90"/>
                </a:cubicBezTo>
                <a:cubicBezTo>
                  <a:pt x="212" y="67"/>
                  <a:pt x="214" y="35"/>
                  <a:pt x="192" y="18"/>
                </a:cubicBezTo>
                <a:cubicBezTo>
                  <a:pt x="182" y="10"/>
                  <a:pt x="120" y="2"/>
                  <a:pt x="120" y="2"/>
                </a:cubicBezTo>
                <a:cubicBezTo>
                  <a:pt x="80" y="0"/>
                  <a:pt x="40" y="2"/>
                  <a:pt x="0" y="2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977760" y="3500280"/>
            <a:ext cx="5245200" cy="855720"/>
          </a:xfrm>
          <a:custGeom>
            <a:avLst/>
            <a:gdLst/>
            <a:ahLst/>
            <a:rect l="l" t="t" r="r" b="b"/>
            <a:pathLst>
              <a:path w="3304" h="539">
                <a:moveTo>
                  <a:pt x="0" y="539"/>
                </a:moveTo>
                <a:cubicBezTo>
                  <a:pt x="133" y="536"/>
                  <a:pt x="267" y="538"/>
                  <a:pt x="400" y="531"/>
                </a:cubicBezTo>
                <a:cubicBezTo>
                  <a:pt x="431" y="529"/>
                  <a:pt x="494" y="449"/>
                  <a:pt x="520" y="427"/>
                </a:cubicBezTo>
                <a:cubicBezTo>
                  <a:pt x="564" y="391"/>
                  <a:pt x="694" y="342"/>
                  <a:pt x="752" y="323"/>
                </a:cubicBezTo>
                <a:cubicBezTo>
                  <a:pt x="820" y="369"/>
                  <a:pt x="845" y="345"/>
                  <a:pt x="952" y="339"/>
                </a:cubicBezTo>
                <a:cubicBezTo>
                  <a:pt x="1034" y="319"/>
                  <a:pt x="1120" y="318"/>
                  <a:pt x="1200" y="291"/>
                </a:cubicBezTo>
                <a:cubicBezTo>
                  <a:pt x="1319" y="299"/>
                  <a:pt x="1434" y="327"/>
                  <a:pt x="1552" y="347"/>
                </a:cubicBezTo>
                <a:cubicBezTo>
                  <a:pt x="1567" y="349"/>
                  <a:pt x="1625" y="366"/>
                  <a:pt x="1632" y="371"/>
                </a:cubicBezTo>
                <a:cubicBezTo>
                  <a:pt x="1648" y="382"/>
                  <a:pt x="1680" y="403"/>
                  <a:pt x="1680" y="403"/>
                </a:cubicBezTo>
                <a:cubicBezTo>
                  <a:pt x="1736" y="487"/>
                  <a:pt x="1864" y="485"/>
                  <a:pt x="1952" y="491"/>
                </a:cubicBezTo>
                <a:cubicBezTo>
                  <a:pt x="2071" y="515"/>
                  <a:pt x="2104" y="520"/>
                  <a:pt x="2216" y="483"/>
                </a:cubicBezTo>
                <a:cubicBezTo>
                  <a:pt x="2234" y="477"/>
                  <a:pt x="2262" y="477"/>
                  <a:pt x="2280" y="467"/>
                </a:cubicBezTo>
                <a:cubicBezTo>
                  <a:pt x="2297" y="458"/>
                  <a:pt x="2312" y="446"/>
                  <a:pt x="2328" y="435"/>
                </a:cubicBezTo>
                <a:cubicBezTo>
                  <a:pt x="2336" y="430"/>
                  <a:pt x="2352" y="419"/>
                  <a:pt x="2352" y="419"/>
                </a:cubicBezTo>
                <a:cubicBezTo>
                  <a:pt x="2382" y="373"/>
                  <a:pt x="2392" y="286"/>
                  <a:pt x="2448" y="267"/>
                </a:cubicBezTo>
                <a:cubicBezTo>
                  <a:pt x="2499" y="270"/>
                  <a:pt x="2550" y="269"/>
                  <a:pt x="2600" y="275"/>
                </a:cubicBezTo>
                <a:cubicBezTo>
                  <a:pt x="2617" y="277"/>
                  <a:pt x="2632" y="286"/>
                  <a:pt x="2648" y="291"/>
                </a:cubicBezTo>
                <a:cubicBezTo>
                  <a:pt x="2656" y="294"/>
                  <a:pt x="2672" y="299"/>
                  <a:pt x="2672" y="299"/>
                </a:cubicBezTo>
                <a:cubicBezTo>
                  <a:pt x="2715" y="296"/>
                  <a:pt x="2758" y="300"/>
                  <a:pt x="2800" y="291"/>
                </a:cubicBezTo>
                <a:cubicBezTo>
                  <a:pt x="2853" y="279"/>
                  <a:pt x="2875" y="216"/>
                  <a:pt x="2912" y="187"/>
                </a:cubicBezTo>
                <a:cubicBezTo>
                  <a:pt x="2919" y="182"/>
                  <a:pt x="2929" y="183"/>
                  <a:pt x="2936" y="179"/>
                </a:cubicBezTo>
                <a:cubicBezTo>
                  <a:pt x="2953" y="170"/>
                  <a:pt x="2968" y="158"/>
                  <a:pt x="2984" y="147"/>
                </a:cubicBezTo>
                <a:cubicBezTo>
                  <a:pt x="3012" y="128"/>
                  <a:pt x="3019" y="91"/>
                  <a:pt x="3048" y="75"/>
                </a:cubicBezTo>
                <a:cubicBezTo>
                  <a:pt x="3063" y="67"/>
                  <a:pt x="3080" y="64"/>
                  <a:pt x="3096" y="59"/>
                </a:cubicBezTo>
                <a:cubicBezTo>
                  <a:pt x="3140" y="0"/>
                  <a:pt x="3141" y="11"/>
                  <a:pt x="3224" y="19"/>
                </a:cubicBezTo>
                <a:cubicBezTo>
                  <a:pt x="3272" y="31"/>
                  <a:pt x="3245" y="27"/>
                  <a:pt x="3304" y="27"/>
                </a:cubicBezTo>
              </a:path>
            </a:pathLst>
          </a:custGeom>
          <a:noFill/>
          <a:ln w="381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505320" y="3429000"/>
            <a:ext cx="511200" cy="372960"/>
          </a:xfrm>
          <a:custGeom>
            <a:avLst/>
            <a:gdLst/>
            <a:ahLst/>
            <a:rect l="l" t="t" r="r" b="b"/>
            <a:pathLst>
              <a:path w="322" h="235">
                <a:moveTo>
                  <a:pt x="261" y="96"/>
                </a:moveTo>
                <a:cubicBezTo>
                  <a:pt x="244" y="61"/>
                  <a:pt x="214" y="30"/>
                  <a:pt x="181" y="8"/>
                </a:cubicBezTo>
                <a:cubicBezTo>
                  <a:pt x="106" y="13"/>
                  <a:pt x="0" y="0"/>
                  <a:pt x="85" y="56"/>
                </a:cubicBezTo>
                <a:cubicBezTo>
                  <a:pt x="96" y="90"/>
                  <a:pt x="89" y="107"/>
                  <a:pt x="69" y="136"/>
                </a:cubicBezTo>
                <a:cubicBezTo>
                  <a:pt x="105" y="172"/>
                  <a:pt x="131" y="182"/>
                  <a:pt x="181" y="192"/>
                </a:cubicBezTo>
                <a:cubicBezTo>
                  <a:pt x="220" y="231"/>
                  <a:pt x="213" y="235"/>
                  <a:pt x="269" y="224"/>
                </a:cubicBezTo>
                <a:cubicBezTo>
                  <a:pt x="322" y="189"/>
                  <a:pt x="298" y="133"/>
                  <a:pt x="261" y="96"/>
                </a:cubicBezTo>
                <a:close/>
              </a:path>
            </a:pathLst>
          </a:custGeom>
          <a:solidFill>
            <a:srgbClr val="ff66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811680" y="3429000"/>
            <a:ext cx="10569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CHARLESTON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571920" y="3753000"/>
            <a:ext cx="228600" cy="161640"/>
          </a:xfrm>
          <a:custGeom>
            <a:avLst/>
            <a:gdLst/>
            <a:ahLst/>
            <a:rect l="l" t="t" r="r" b="b"/>
            <a:pathLst>
              <a:path w="144" h="102">
                <a:moveTo>
                  <a:pt x="18" y="102"/>
                </a:moveTo>
                <a:cubicBezTo>
                  <a:pt x="0" y="48"/>
                  <a:pt x="71" y="55"/>
                  <a:pt x="108" y="30"/>
                </a:cubicBezTo>
                <a:cubicBezTo>
                  <a:pt x="124" y="5"/>
                  <a:pt x="127" y="17"/>
                  <a:pt x="144" y="0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543480" y="3333600"/>
            <a:ext cx="257040" cy="123840"/>
          </a:xfrm>
          <a:custGeom>
            <a:avLst/>
            <a:gdLst/>
            <a:ahLst/>
            <a:rect l="l" t="t" r="r" b="b"/>
            <a:pathLst>
              <a:path w="162" h="78">
                <a:moveTo>
                  <a:pt x="0" y="0"/>
                </a:moveTo>
                <a:cubicBezTo>
                  <a:pt x="28" y="7"/>
                  <a:pt x="89" y="20"/>
                  <a:pt x="114" y="36"/>
                </a:cubicBezTo>
                <a:cubicBezTo>
                  <a:pt x="137" y="52"/>
                  <a:pt x="125" y="46"/>
                  <a:pt x="150" y="54"/>
                </a:cubicBezTo>
                <a:cubicBezTo>
                  <a:pt x="157" y="75"/>
                  <a:pt x="152" y="68"/>
                  <a:pt x="162" y="78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897280" y="2590920"/>
            <a:ext cx="1279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TENNESSEE ZN-3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049560" y="2743200"/>
            <a:ext cx="11077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LANE BRANCH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201840" y="2895480"/>
            <a:ext cx="7207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85,000/D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31640" y="2946240"/>
            <a:ext cx="1917720" cy="1524240"/>
          </a:xfrm>
          <a:custGeom>
            <a:avLst/>
            <a:gdLst/>
            <a:ahLst/>
            <a:rect l="l" t="t" r="r" b="b"/>
            <a:pathLst>
              <a:path w="1208" h="960">
                <a:moveTo>
                  <a:pt x="1208" y="0"/>
                </a:moveTo>
                <a:cubicBezTo>
                  <a:pt x="1164" y="9"/>
                  <a:pt x="1125" y="15"/>
                  <a:pt x="1088" y="40"/>
                </a:cubicBezTo>
                <a:cubicBezTo>
                  <a:pt x="1083" y="48"/>
                  <a:pt x="1081" y="61"/>
                  <a:pt x="1072" y="64"/>
                </a:cubicBezTo>
                <a:cubicBezTo>
                  <a:pt x="1062" y="67"/>
                  <a:pt x="1051" y="59"/>
                  <a:pt x="1040" y="56"/>
                </a:cubicBezTo>
                <a:cubicBezTo>
                  <a:pt x="1006" y="46"/>
                  <a:pt x="978" y="27"/>
                  <a:pt x="944" y="16"/>
                </a:cubicBezTo>
                <a:cubicBezTo>
                  <a:pt x="928" y="11"/>
                  <a:pt x="896" y="0"/>
                  <a:pt x="896" y="0"/>
                </a:cubicBezTo>
                <a:cubicBezTo>
                  <a:pt x="840" y="3"/>
                  <a:pt x="784" y="3"/>
                  <a:pt x="728" y="8"/>
                </a:cubicBezTo>
                <a:cubicBezTo>
                  <a:pt x="689" y="11"/>
                  <a:pt x="673" y="55"/>
                  <a:pt x="664" y="88"/>
                </a:cubicBezTo>
                <a:cubicBezTo>
                  <a:pt x="647" y="149"/>
                  <a:pt x="633" y="262"/>
                  <a:pt x="600" y="312"/>
                </a:cubicBezTo>
                <a:cubicBezTo>
                  <a:pt x="592" y="345"/>
                  <a:pt x="582" y="399"/>
                  <a:pt x="568" y="432"/>
                </a:cubicBezTo>
                <a:cubicBezTo>
                  <a:pt x="518" y="550"/>
                  <a:pt x="433" y="653"/>
                  <a:pt x="376" y="768"/>
                </a:cubicBezTo>
                <a:cubicBezTo>
                  <a:pt x="360" y="801"/>
                  <a:pt x="356" y="845"/>
                  <a:pt x="344" y="880"/>
                </a:cubicBezTo>
                <a:cubicBezTo>
                  <a:pt x="340" y="893"/>
                  <a:pt x="318" y="886"/>
                  <a:pt x="304" y="888"/>
                </a:cubicBezTo>
                <a:cubicBezTo>
                  <a:pt x="272" y="892"/>
                  <a:pt x="240" y="892"/>
                  <a:pt x="208" y="896"/>
                </a:cubicBezTo>
                <a:cubicBezTo>
                  <a:pt x="131" y="905"/>
                  <a:pt x="67" y="926"/>
                  <a:pt x="0" y="960"/>
                </a:cubicBezTo>
              </a:path>
            </a:pathLst>
          </a:custGeom>
          <a:noFill/>
          <a:ln w="381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057400" y="2971800"/>
            <a:ext cx="152280" cy="1522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3505320" y="3048120"/>
            <a:ext cx="152280" cy="1522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562200" y="2057400"/>
            <a:ext cx="800280" cy="495360"/>
          </a:xfrm>
          <a:custGeom>
            <a:avLst/>
            <a:gdLst/>
            <a:ahLst/>
            <a:rect l="l" t="t" r="r" b="b"/>
            <a:pathLst>
              <a:path w="504" h="312">
                <a:moveTo>
                  <a:pt x="0" y="312"/>
                </a:moveTo>
                <a:cubicBezTo>
                  <a:pt x="31" y="219"/>
                  <a:pt x="81" y="234"/>
                  <a:pt x="174" y="228"/>
                </a:cubicBezTo>
                <a:cubicBezTo>
                  <a:pt x="199" y="212"/>
                  <a:pt x="235" y="196"/>
                  <a:pt x="264" y="186"/>
                </a:cubicBezTo>
                <a:cubicBezTo>
                  <a:pt x="316" y="108"/>
                  <a:pt x="338" y="114"/>
                  <a:pt x="432" y="108"/>
                </a:cubicBezTo>
                <a:cubicBezTo>
                  <a:pt x="482" y="75"/>
                  <a:pt x="504" y="57"/>
                  <a:pt x="504" y="0"/>
                </a:cubicBezTo>
              </a:path>
            </a:pathLst>
          </a:custGeom>
          <a:noFill/>
          <a:ln w="381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419720" y="733320"/>
            <a:ext cx="409320" cy="971640"/>
          </a:xfrm>
          <a:custGeom>
            <a:avLst/>
            <a:gdLst/>
            <a:ahLst/>
            <a:rect l="l" t="t" r="r" b="b"/>
            <a:pathLst>
              <a:path w="258" h="612">
                <a:moveTo>
                  <a:pt x="0" y="612"/>
                </a:moveTo>
                <a:cubicBezTo>
                  <a:pt x="5" y="585"/>
                  <a:pt x="9" y="545"/>
                  <a:pt x="42" y="534"/>
                </a:cubicBezTo>
                <a:cubicBezTo>
                  <a:pt x="105" y="513"/>
                  <a:pt x="186" y="504"/>
                  <a:pt x="234" y="456"/>
                </a:cubicBezTo>
                <a:cubicBezTo>
                  <a:pt x="240" y="438"/>
                  <a:pt x="246" y="420"/>
                  <a:pt x="252" y="402"/>
                </a:cubicBezTo>
                <a:cubicBezTo>
                  <a:pt x="254" y="396"/>
                  <a:pt x="258" y="384"/>
                  <a:pt x="258" y="384"/>
                </a:cubicBezTo>
                <a:cubicBezTo>
                  <a:pt x="252" y="327"/>
                  <a:pt x="257" y="323"/>
                  <a:pt x="222" y="288"/>
                </a:cubicBezTo>
                <a:cubicBezTo>
                  <a:pt x="209" y="249"/>
                  <a:pt x="198" y="203"/>
                  <a:pt x="192" y="162"/>
                </a:cubicBezTo>
                <a:cubicBezTo>
                  <a:pt x="188" y="134"/>
                  <a:pt x="180" y="78"/>
                  <a:pt x="180" y="78"/>
                </a:cubicBezTo>
                <a:cubicBezTo>
                  <a:pt x="181" y="73"/>
                  <a:pt x="180" y="21"/>
                  <a:pt x="198" y="12"/>
                </a:cubicBezTo>
                <a:cubicBezTo>
                  <a:pt x="213" y="5"/>
                  <a:pt x="246" y="0"/>
                  <a:pt x="246" y="0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733920" y="917640"/>
            <a:ext cx="503280" cy="825480"/>
          </a:xfrm>
          <a:custGeom>
            <a:avLst/>
            <a:gdLst/>
            <a:ahLst/>
            <a:rect l="l" t="t" r="r" b="b"/>
            <a:pathLst>
              <a:path w="317" h="520">
                <a:moveTo>
                  <a:pt x="306" y="520"/>
                </a:moveTo>
                <a:cubicBezTo>
                  <a:pt x="317" y="487"/>
                  <a:pt x="315" y="459"/>
                  <a:pt x="288" y="436"/>
                </a:cubicBezTo>
                <a:cubicBezTo>
                  <a:pt x="280" y="429"/>
                  <a:pt x="272" y="424"/>
                  <a:pt x="264" y="418"/>
                </a:cubicBezTo>
                <a:cubicBezTo>
                  <a:pt x="252" y="410"/>
                  <a:pt x="228" y="394"/>
                  <a:pt x="228" y="394"/>
                </a:cubicBezTo>
                <a:cubicBezTo>
                  <a:pt x="217" y="378"/>
                  <a:pt x="204" y="340"/>
                  <a:pt x="204" y="340"/>
                </a:cubicBezTo>
                <a:cubicBezTo>
                  <a:pt x="206" y="324"/>
                  <a:pt x="204" y="307"/>
                  <a:pt x="210" y="292"/>
                </a:cubicBezTo>
                <a:cubicBezTo>
                  <a:pt x="213" y="285"/>
                  <a:pt x="223" y="286"/>
                  <a:pt x="228" y="280"/>
                </a:cubicBezTo>
                <a:cubicBezTo>
                  <a:pt x="251" y="251"/>
                  <a:pt x="213" y="269"/>
                  <a:pt x="252" y="256"/>
                </a:cubicBezTo>
                <a:cubicBezTo>
                  <a:pt x="259" y="236"/>
                  <a:pt x="269" y="222"/>
                  <a:pt x="276" y="202"/>
                </a:cubicBezTo>
                <a:cubicBezTo>
                  <a:pt x="274" y="170"/>
                  <a:pt x="277" y="137"/>
                  <a:pt x="270" y="106"/>
                </a:cubicBezTo>
                <a:cubicBezTo>
                  <a:pt x="262" y="66"/>
                  <a:pt x="170" y="45"/>
                  <a:pt x="138" y="40"/>
                </a:cubicBezTo>
                <a:cubicBezTo>
                  <a:pt x="112" y="36"/>
                  <a:pt x="86" y="32"/>
                  <a:pt x="60" y="28"/>
                </a:cubicBezTo>
                <a:cubicBezTo>
                  <a:pt x="17" y="0"/>
                  <a:pt x="38" y="4"/>
                  <a:pt x="0" y="4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162320" y="828720"/>
            <a:ext cx="308160" cy="237960"/>
          </a:xfrm>
          <a:custGeom>
            <a:avLst/>
            <a:gdLst/>
            <a:ahLst/>
            <a:rect l="l" t="t" r="r" b="b"/>
            <a:pathLst>
              <a:path w="194" h="150">
                <a:moveTo>
                  <a:pt x="0" y="150"/>
                </a:moveTo>
                <a:cubicBezTo>
                  <a:pt x="7" y="139"/>
                  <a:pt x="11" y="125"/>
                  <a:pt x="18" y="114"/>
                </a:cubicBezTo>
                <a:cubicBezTo>
                  <a:pt x="42" y="78"/>
                  <a:pt x="96" y="82"/>
                  <a:pt x="132" y="78"/>
                </a:cubicBezTo>
                <a:cubicBezTo>
                  <a:pt x="175" y="49"/>
                  <a:pt x="158" y="64"/>
                  <a:pt x="186" y="36"/>
                </a:cubicBezTo>
                <a:cubicBezTo>
                  <a:pt x="194" y="12"/>
                  <a:pt x="192" y="24"/>
                  <a:pt x="192" y="0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581640" y="1219320"/>
            <a:ext cx="1378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X-1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202920" y="1447920"/>
            <a:ext cx="2161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WORKING CAP: 3.0 BCF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371600" y="2971800"/>
            <a:ext cx="152280" cy="15228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657600" y="4191120"/>
            <a:ext cx="152280" cy="15228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334040" y="1447920"/>
            <a:ext cx="2076120" cy="720720"/>
          </a:xfrm>
          <a:custGeom>
            <a:avLst/>
            <a:gdLst/>
            <a:ahLst/>
            <a:rect l="l" t="t" r="r" b="b"/>
            <a:pathLst>
              <a:path w="1308" h="454">
                <a:moveTo>
                  <a:pt x="0" y="450"/>
                </a:moveTo>
                <a:cubicBezTo>
                  <a:pt x="34" y="441"/>
                  <a:pt x="68" y="435"/>
                  <a:pt x="102" y="426"/>
                </a:cubicBezTo>
                <a:cubicBezTo>
                  <a:pt x="135" y="404"/>
                  <a:pt x="160" y="393"/>
                  <a:pt x="198" y="384"/>
                </a:cubicBezTo>
                <a:cubicBezTo>
                  <a:pt x="215" y="386"/>
                  <a:pt x="246" y="387"/>
                  <a:pt x="264" y="396"/>
                </a:cubicBezTo>
                <a:cubicBezTo>
                  <a:pt x="288" y="408"/>
                  <a:pt x="275" y="409"/>
                  <a:pt x="300" y="414"/>
                </a:cubicBezTo>
                <a:cubicBezTo>
                  <a:pt x="346" y="423"/>
                  <a:pt x="391" y="436"/>
                  <a:pt x="438" y="444"/>
                </a:cubicBezTo>
                <a:cubicBezTo>
                  <a:pt x="530" y="442"/>
                  <a:pt x="697" y="454"/>
                  <a:pt x="810" y="426"/>
                </a:cubicBezTo>
                <a:cubicBezTo>
                  <a:pt x="844" y="403"/>
                  <a:pt x="872" y="401"/>
                  <a:pt x="912" y="396"/>
                </a:cubicBezTo>
                <a:cubicBezTo>
                  <a:pt x="946" y="385"/>
                  <a:pt x="924" y="392"/>
                  <a:pt x="978" y="378"/>
                </a:cubicBezTo>
                <a:cubicBezTo>
                  <a:pt x="986" y="376"/>
                  <a:pt x="1002" y="372"/>
                  <a:pt x="1002" y="372"/>
                </a:cubicBezTo>
                <a:cubicBezTo>
                  <a:pt x="1002" y="372"/>
                  <a:pt x="1037" y="354"/>
                  <a:pt x="1038" y="354"/>
                </a:cubicBezTo>
                <a:cubicBezTo>
                  <a:pt x="1083" y="324"/>
                  <a:pt x="1031" y="344"/>
                  <a:pt x="1074" y="330"/>
                </a:cubicBezTo>
                <a:cubicBezTo>
                  <a:pt x="1094" y="315"/>
                  <a:pt x="1119" y="302"/>
                  <a:pt x="1134" y="282"/>
                </a:cubicBezTo>
                <a:cubicBezTo>
                  <a:pt x="1152" y="259"/>
                  <a:pt x="1167" y="231"/>
                  <a:pt x="1188" y="210"/>
                </a:cubicBezTo>
                <a:cubicBezTo>
                  <a:pt x="1223" y="175"/>
                  <a:pt x="1190" y="224"/>
                  <a:pt x="1224" y="180"/>
                </a:cubicBezTo>
                <a:cubicBezTo>
                  <a:pt x="1233" y="169"/>
                  <a:pt x="1248" y="144"/>
                  <a:pt x="1248" y="144"/>
                </a:cubicBezTo>
                <a:cubicBezTo>
                  <a:pt x="1255" y="116"/>
                  <a:pt x="1263" y="105"/>
                  <a:pt x="1284" y="84"/>
                </a:cubicBezTo>
                <a:cubicBezTo>
                  <a:pt x="1294" y="53"/>
                  <a:pt x="1308" y="33"/>
                  <a:pt x="1308" y="0"/>
                </a:cubicBezTo>
              </a:path>
            </a:pathLst>
          </a:custGeom>
          <a:noFill/>
          <a:ln w="381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019920" y="447840"/>
            <a:ext cx="647640" cy="1009440"/>
          </a:xfrm>
          <a:custGeom>
            <a:avLst/>
            <a:gdLst/>
            <a:ahLst/>
            <a:rect l="l" t="t" r="r" b="b"/>
            <a:pathLst>
              <a:path w="408" h="636">
                <a:moveTo>
                  <a:pt x="246" y="636"/>
                </a:moveTo>
                <a:cubicBezTo>
                  <a:pt x="155" y="606"/>
                  <a:pt x="170" y="606"/>
                  <a:pt x="42" y="600"/>
                </a:cubicBezTo>
                <a:cubicBezTo>
                  <a:pt x="24" y="582"/>
                  <a:pt x="8" y="576"/>
                  <a:pt x="0" y="552"/>
                </a:cubicBezTo>
                <a:cubicBezTo>
                  <a:pt x="21" y="520"/>
                  <a:pt x="43" y="469"/>
                  <a:pt x="72" y="444"/>
                </a:cubicBezTo>
                <a:cubicBezTo>
                  <a:pt x="98" y="421"/>
                  <a:pt x="137" y="409"/>
                  <a:pt x="162" y="384"/>
                </a:cubicBezTo>
                <a:cubicBezTo>
                  <a:pt x="190" y="356"/>
                  <a:pt x="173" y="371"/>
                  <a:pt x="216" y="342"/>
                </a:cubicBezTo>
                <a:cubicBezTo>
                  <a:pt x="242" y="324"/>
                  <a:pt x="263" y="301"/>
                  <a:pt x="288" y="282"/>
                </a:cubicBezTo>
                <a:cubicBezTo>
                  <a:pt x="299" y="273"/>
                  <a:pt x="312" y="266"/>
                  <a:pt x="324" y="258"/>
                </a:cubicBezTo>
                <a:cubicBezTo>
                  <a:pt x="330" y="254"/>
                  <a:pt x="342" y="246"/>
                  <a:pt x="342" y="246"/>
                </a:cubicBezTo>
                <a:cubicBezTo>
                  <a:pt x="377" y="194"/>
                  <a:pt x="359" y="126"/>
                  <a:pt x="372" y="66"/>
                </a:cubicBezTo>
                <a:cubicBezTo>
                  <a:pt x="376" y="47"/>
                  <a:pt x="379" y="0"/>
                  <a:pt x="408" y="0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701040" y="533520"/>
            <a:ext cx="460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554880" y="685800"/>
            <a:ext cx="765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ELM RUN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630840" y="838080"/>
            <a:ext cx="644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2,000/D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553080" y="533520"/>
            <a:ext cx="152640" cy="15228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638680" y="152280"/>
            <a:ext cx="2514600" cy="2819520"/>
          </a:xfrm>
          <a:custGeom>
            <a:avLst/>
            <a:gdLst/>
            <a:ahLst/>
            <a:rect l="l" t="t" r="r" b="b"/>
            <a:pathLst>
              <a:path w="1584" h="1776">
                <a:moveTo>
                  <a:pt x="0" y="1776"/>
                </a:moveTo>
                <a:cubicBezTo>
                  <a:pt x="660" y="1032"/>
                  <a:pt x="1320" y="288"/>
                  <a:pt x="1584" y="0"/>
                </a:cubicBezTo>
              </a:path>
            </a:pathLst>
          </a:custGeom>
          <a:noFill/>
          <a:ln w="381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638680" y="657360"/>
            <a:ext cx="400320" cy="685800"/>
          </a:xfrm>
          <a:custGeom>
            <a:avLst/>
            <a:gdLst/>
            <a:ahLst/>
            <a:rect l="l" t="t" r="r" b="b"/>
            <a:pathLst>
              <a:path w="252" h="432">
                <a:moveTo>
                  <a:pt x="36" y="0"/>
                </a:moveTo>
                <a:cubicBezTo>
                  <a:pt x="22" y="27"/>
                  <a:pt x="16" y="55"/>
                  <a:pt x="6" y="84"/>
                </a:cubicBezTo>
                <a:cubicBezTo>
                  <a:pt x="4" y="90"/>
                  <a:pt x="0" y="102"/>
                  <a:pt x="0" y="102"/>
                </a:cubicBezTo>
                <a:cubicBezTo>
                  <a:pt x="8" y="151"/>
                  <a:pt x="43" y="195"/>
                  <a:pt x="84" y="222"/>
                </a:cubicBezTo>
                <a:cubicBezTo>
                  <a:pt x="92" y="234"/>
                  <a:pt x="100" y="246"/>
                  <a:pt x="108" y="258"/>
                </a:cubicBezTo>
                <a:cubicBezTo>
                  <a:pt x="115" y="269"/>
                  <a:pt x="132" y="266"/>
                  <a:pt x="144" y="270"/>
                </a:cubicBezTo>
                <a:cubicBezTo>
                  <a:pt x="150" y="272"/>
                  <a:pt x="162" y="276"/>
                  <a:pt x="162" y="276"/>
                </a:cubicBezTo>
                <a:cubicBezTo>
                  <a:pt x="170" y="288"/>
                  <a:pt x="181" y="298"/>
                  <a:pt x="186" y="312"/>
                </a:cubicBezTo>
                <a:cubicBezTo>
                  <a:pt x="195" y="338"/>
                  <a:pt x="213" y="432"/>
                  <a:pt x="252" y="432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523880" y="3124080"/>
            <a:ext cx="152640" cy="15264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867280" y="1066680"/>
            <a:ext cx="152640" cy="15264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716800" y="1219320"/>
            <a:ext cx="460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411880" y="1371600"/>
            <a:ext cx="12348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CABOT STATION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640480" y="1523880"/>
            <a:ext cx="644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5,000/D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743360" y="819000"/>
            <a:ext cx="247680" cy="228600"/>
          </a:xfrm>
          <a:custGeom>
            <a:avLst/>
            <a:gdLst/>
            <a:ahLst/>
            <a:rect l="l" t="t" r="r" b="b"/>
            <a:pathLst>
              <a:path w="156" h="144">
                <a:moveTo>
                  <a:pt x="0" y="144"/>
                </a:moveTo>
                <a:cubicBezTo>
                  <a:pt x="17" y="92"/>
                  <a:pt x="66" y="84"/>
                  <a:pt x="114" y="72"/>
                </a:cubicBezTo>
                <a:cubicBezTo>
                  <a:pt x="122" y="60"/>
                  <a:pt x="133" y="50"/>
                  <a:pt x="138" y="36"/>
                </a:cubicBezTo>
                <a:cubicBezTo>
                  <a:pt x="140" y="30"/>
                  <a:pt x="141" y="24"/>
                  <a:pt x="144" y="18"/>
                </a:cubicBezTo>
                <a:cubicBezTo>
                  <a:pt x="147" y="12"/>
                  <a:pt x="156" y="0"/>
                  <a:pt x="156" y="0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80880" y="380880"/>
            <a:ext cx="152640" cy="1526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99040" y="368280"/>
            <a:ext cx="1276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RECEIPT POINT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80880" y="685800"/>
            <a:ext cx="152640" cy="152280"/>
          </a:xfrm>
          <a:prstGeom prst="ellipse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12720" y="673200"/>
            <a:ext cx="1298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BIDIRECTIONAL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80880" y="990720"/>
            <a:ext cx="152640" cy="15228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97960" y="974880"/>
            <a:ext cx="1375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DELIVERY POINT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008080" y="5315040"/>
            <a:ext cx="3440160" cy="1326960"/>
          </a:xfrm>
          <a:custGeom>
            <a:avLst/>
            <a:gdLst/>
            <a:ahLst/>
            <a:rect l="l" t="t" r="r" b="b"/>
            <a:pathLst>
              <a:path w="2167" h="836">
                <a:moveTo>
                  <a:pt x="2167" y="120"/>
                </a:moveTo>
                <a:cubicBezTo>
                  <a:pt x="2154" y="81"/>
                  <a:pt x="2118" y="76"/>
                  <a:pt x="2083" y="66"/>
                </a:cubicBezTo>
                <a:cubicBezTo>
                  <a:pt x="2005" y="45"/>
                  <a:pt x="1929" y="13"/>
                  <a:pt x="1849" y="0"/>
                </a:cubicBezTo>
                <a:cubicBezTo>
                  <a:pt x="1654" y="4"/>
                  <a:pt x="1461" y="15"/>
                  <a:pt x="1267" y="30"/>
                </a:cubicBezTo>
                <a:cubicBezTo>
                  <a:pt x="1181" y="47"/>
                  <a:pt x="1100" y="81"/>
                  <a:pt x="1015" y="102"/>
                </a:cubicBezTo>
                <a:cubicBezTo>
                  <a:pt x="967" y="114"/>
                  <a:pt x="915" y="125"/>
                  <a:pt x="871" y="150"/>
                </a:cubicBezTo>
                <a:cubicBezTo>
                  <a:pt x="850" y="162"/>
                  <a:pt x="838" y="180"/>
                  <a:pt x="817" y="192"/>
                </a:cubicBezTo>
                <a:cubicBezTo>
                  <a:pt x="723" y="246"/>
                  <a:pt x="635" y="308"/>
                  <a:pt x="541" y="360"/>
                </a:cubicBezTo>
                <a:cubicBezTo>
                  <a:pt x="490" y="388"/>
                  <a:pt x="453" y="437"/>
                  <a:pt x="397" y="456"/>
                </a:cubicBezTo>
                <a:cubicBezTo>
                  <a:pt x="378" y="475"/>
                  <a:pt x="349" y="512"/>
                  <a:pt x="325" y="528"/>
                </a:cubicBezTo>
                <a:cubicBezTo>
                  <a:pt x="275" y="561"/>
                  <a:pt x="225" y="591"/>
                  <a:pt x="175" y="624"/>
                </a:cubicBezTo>
                <a:cubicBezTo>
                  <a:pt x="149" y="641"/>
                  <a:pt x="129" y="667"/>
                  <a:pt x="103" y="684"/>
                </a:cubicBezTo>
                <a:cubicBezTo>
                  <a:pt x="88" y="729"/>
                  <a:pt x="110" y="675"/>
                  <a:pt x="79" y="714"/>
                </a:cubicBezTo>
                <a:cubicBezTo>
                  <a:pt x="46" y="755"/>
                  <a:pt x="107" y="710"/>
                  <a:pt x="55" y="744"/>
                </a:cubicBezTo>
                <a:cubicBezTo>
                  <a:pt x="43" y="779"/>
                  <a:pt x="58" y="747"/>
                  <a:pt x="31" y="774"/>
                </a:cubicBezTo>
                <a:cubicBezTo>
                  <a:pt x="14" y="791"/>
                  <a:pt x="23" y="790"/>
                  <a:pt x="13" y="810"/>
                </a:cubicBezTo>
                <a:cubicBezTo>
                  <a:pt x="0" y="836"/>
                  <a:pt x="1" y="819"/>
                  <a:pt x="1" y="834"/>
                </a:cubicBezTo>
              </a:path>
            </a:pathLst>
          </a:custGeom>
          <a:noFill/>
          <a:ln w="381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895480" y="5791320"/>
            <a:ext cx="152640" cy="15228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305160" y="5067360"/>
            <a:ext cx="1343160" cy="1485720"/>
          </a:xfrm>
          <a:custGeom>
            <a:avLst/>
            <a:gdLst/>
            <a:ahLst/>
            <a:rect l="l" t="t" r="r" b="b"/>
            <a:pathLst>
              <a:path w="846" h="936">
                <a:moveTo>
                  <a:pt x="846" y="0"/>
                </a:moveTo>
                <a:cubicBezTo>
                  <a:pt x="807" y="10"/>
                  <a:pt x="770" y="23"/>
                  <a:pt x="732" y="36"/>
                </a:cubicBezTo>
                <a:cubicBezTo>
                  <a:pt x="691" y="50"/>
                  <a:pt x="705" y="59"/>
                  <a:pt x="678" y="78"/>
                </a:cubicBezTo>
                <a:cubicBezTo>
                  <a:pt x="637" y="107"/>
                  <a:pt x="670" y="74"/>
                  <a:pt x="636" y="102"/>
                </a:cubicBezTo>
                <a:cubicBezTo>
                  <a:pt x="590" y="140"/>
                  <a:pt x="645" y="102"/>
                  <a:pt x="600" y="132"/>
                </a:cubicBezTo>
                <a:cubicBezTo>
                  <a:pt x="567" y="182"/>
                  <a:pt x="616" y="101"/>
                  <a:pt x="582" y="198"/>
                </a:cubicBezTo>
                <a:cubicBezTo>
                  <a:pt x="567" y="240"/>
                  <a:pt x="515" y="271"/>
                  <a:pt x="486" y="300"/>
                </a:cubicBezTo>
                <a:cubicBezTo>
                  <a:pt x="464" y="322"/>
                  <a:pt x="452" y="349"/>
                  <a:pt x="426" y="366"/>
                </a:cubicBezTo>
                <a:cubicBezTo>
                  <a:pt x="397" y="410"/>
                  <a:pt x="390" y="395"/>
                  <a:pt x="354" y="420"/>
                </a:cubicBezTo>
                <a:cubicBezTo>
                  <a:pt x="347" y="425"/>
                  <a:pt x="343" y="433"/>
                  <a:pt x="336" y="438"/>
                </a:cubicBezTo>
                <a:cubicBezTo>
                  <a:pt x="325" y="447"/>
                  <a:pt x="300" y="462"/>
                  <a:pt x="300" y="462"/>
                </a:cubicBezTo>
                <a:cubicBezTo>
                  <a:pt x="260" y="522"/>
                  <a:pt x="250" y="612"/>
                  <a:pt x="186" y="654"/>
                </a:cubicBezTo>
                <a:cubicBezTo>
                  <a:pt x="159" y="694"/>
                  <a:pt x="191" y="655"/>
                  <a:pt x="156" y="678"/>
                </a:cubicBezTo>
                <a:cubicBezTo>
                  <a:pt x="116" y="705"/>
                  <a:pt x="159" y="688"/>
                  <a:pt x="120" y="708"/>
                </a:cubicBezTo>
                <a:cubicBezTo>
                  <a:pt x="83" y="726"/>
                  <a:pt x="53" y="745"/>
                  <a:pt x="24" y="774"/>
                </a:cubicBezTo>
                <a:cubicBezTo>
                  <a:pt x="4" y="835"/>
                  <a:pt x="0" y="866"/>
                  <a:pt x="0" y="936"/>
                </a:cubicBezTo>
              </a:path>
            </a:pathLst>
          </a:custGeom>
          <a:noFill/>
          <a:ln w="381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009960" y="6249960"/>
            <a:ext cx="366480" cy="284040"/>
          </a:xfrm>
          <a:custGeom>
            <a:avLst/>
            <a:gdLst/>
            <a:ahLst/>
            <a:rect l="l" t="t" r="r" b="b"/>
            <a:pathLst>
              <a:path w="231" h="179">
                <a:moveTo>
                  <a:pt x="222" y="5"/>
                </a:moveTo>
                <a:cubicBezTo>
                  <a:pt x="181" y="19"/>
                  <a:pt x="231" y="0"/>
                  <a:pt x="180" y="29"/>
                </a:cubicBezTo>
                <a:cubicBezTo>
                  <a:pt x="138" y="53"/>
                  <a:pt x="76" y="55"/>
                  <a:pt x="30" y="59"/>
                </a:cubicBezTo>
                <a:cubicBezTo>
                  <a:pt x="26" y="71"/>
                  <a:pt x="19" y="82"/>
                  <a:pt x="18" y="95"/>
                </a:cubicBezTo>
                <a:cubicBezTo>
                  <a:pt x="16" y="117"/>
                  <a:pt x="17" y="139"/>
                  <a:pt x="12" y="161"/>
                </a:cubicBezTo>
                <a:cubicBezTo>
                  <a:pt x="10" y="168"/>
                  <a:pt x="0" y="179"/>
                  <a:pt x="0" y="179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2649600" y="6019920"/>
            <a:ext cx="112680" cy="438120"/>
          </a:xfrm>
          <a:custGeom>
            <a:avLst/>
            <a:gdLst/>
            <a:ahLst/>
            <a:rect l="l" t="t" r="r" b="b"/>
            <a:pathLst>
              <a:path w="71" h="276">
                <a:moveTo>
                  <a:pt x="17" y="0"/>
                </a:moveTo>
                <a:cubicBezTo>
                  <a:pt x="0" y="68"/>
                  <a:pt x="43" y="106"/>
                  <a:pt x="71" y="162"/>
                </a:cubicBezTo>
                <a:cubicBezTo>
                  <a:pt x="69" y="184"/>
                  <a:pt x="70" y="206"/>
                  <a:pt x="65" y="228"/>
                </a:cubicBezTo>
                <a:cubicBezTo>
                  <a:pt x="59" y="255"/>
                  <a:pt x="23" y="252"/>
                  <a:pt x="11" y="276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857240" y="6305400"/>
            <a:ext cx="390600" cy="57240"/>
          </a:xfrm>
          <a:custGeom>
            <a:avLst/>
            <a:gdLst/>
            <a:ahLst/>
            <a:rect l="l" t="t" r="r" b="b"/>
            <a:pathLst>
              <a:path w="246" h="36">
                <a:moveTo>
                  <a:pt x="0" y="0"/>
                </a:moveTo>
                <a:cubicBezTo>
                  <a:pt x="45" y="30"/>
                  <a:pt x="97" y="31"/>
                  <a:pt x="150" y="36"/>
                </a:cubicBezTo>
                <a:cubicBezTo>
                  <a:pt x="182" y="32"/>
                  <a:pt x="214" y="24"/>
                  <a:pt x="246" y="24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587600" y="5668920"/>
            <a:ext cx="1155600" cy="331920"/>
          </a:xfrm>
          <a:custGeom>
            <a:avLst/>
            <a:gdLst/>
            <a:ahLst/>
            <a:rect l="l" t="t" r="r" b="b"/>
            <a:pathLst>
              <a:path w="728" h="209">
                <a:moveTo>
                  <a:pt x="728" y="185"/>
                </a:moveTo>
                <a:cubicBezTo>
                  <a:pt x="710" y="191"/>
                  <a:pt x="692" y="197"/>
                  <a:pt x="674" y="203"/>
                </a:cubicBezTo>
                <a:cubicBezTo>
                  <a:pt x="668" y="205"/>
                  <a:pt x="656" y="209"/>
                  <a:pt x="656" y="209"/>
                </a:cubicBezTo>
                <a:cubicBezTo>
                  <a:pt x="610" y="207"/>
                  <a:pt x="564" y="208"/>
                  <a:pt x="518" y="203"/>
                </a:cubicBezTo>
                <a:cubicBezTo>
                  <a:pt x="505" y="202"/>
                  <a:pt x="482" y="191"/>
                  <a:pt x="482" y="191"/>
                </a:cubicBezTo>
                <a:cubicBezTo>
                  <a:pt x="440" y="149"/>
                  <a:pt x="370" y="151"/>
                  <a:pt x="314" y="143"/>
                </a:cubicBezTo>
                <a:cubicBezTo>
                  <a:pt x="269" y="128"/>
                  <a:pt x="217" y="123"/>
                  <a:pt x="170" y="119"/>
                </a:cubicBezTo>
                <a:cubicBezTo>
                  <a:pt x="127" y="105"/>
                  <a:pt x="82" y="90"/>
                  <a:pt x="44" y="65"/>
                </a:cubicBezTo>
                <a:cubicBezTo>
                  <a:pt x="36" y="53"/>
                  <a:pt x="28" y="41"/>
                  <a:pt x="20" y="29"/>
                </a:cubicBezTo>
                <a:cubicBezTo>
                  <a:pt x="0" y="0"/>
                  <a:pt x="2" y="29"/>
                  <a:pt x="2" y="11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62120" y="4362480"/>
            <a:ext cx="182520" cy="542880"/>
          </a:xfrm>
          <a:custGeom>
            <a:avLst/>
            <a:gdLst/>
            <a:ahLst/>
            <a:rect l="l" t="t" r="r" b="b"/>
            <a:pathLst>
              <a:path w="115" h="342">
                <a:moveTo>
                  <a:pt x="90" y="0"/>
                </a:moveTo>
                <a:cubicBezTo>
                  <a:pt x="88" y="76"/>
                  <a:pt x="115" y="161"/>
                  <a:pt x="78" y="228"/>
                </a:cubicBezTo>
                <a:cubicBezTo>
                  <a:pt x="54" y="270"/>
                  <a:pt x="58" y="262"/>
                  <a:pt x="18" y="288"/>
                </a:cubicBezTo>
                <a:cubicBezTo>
                  <a:pt x="12" y="292"/>
                  <a:pt x="0" y="300"/>
                  <a:pt x="0" y="300"/>
                </a:cubicBezTo>
                <a:cubicBezTo>
                  <a:pt x="12" y="336"/>
                  <a:pt x="36" y="327"/>
                  <a:pt x="66" y="342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876240" y="4762440"/>
            <a:ext cx="490680" cy="324000"/>
          </a:xfrm>
          <a:custGeom>
            <a:avLst/>
            <a:gdLst/>
            <a:ahLst/>
            <a:rect l="l" t="t" r="r" b="b"/>
            <a:pathLst>
              <a:path w="309" h="204">
                <a:moveTo>
                  <a:pt x="0" y="0"/>
                </a:moveTo>
                <a:cubicBezTo>
                  <a:pt x="30" y="8"/>
                  <a:pt x="59" y="18"/>
                  <a:pt x="90" y="24"/>
                </a:cubicBezTo>
                <a:cubicBezTo>
                  <a:pt x="134" y="54"/>
                  <a:pt x="112" y="93"/>
                  <a:pt x="120" y="150"/>
                </a:cubicBezTo>
                <a:cubicBezTo>
                  <a:pt x="122" y="163"/>
                  <a:pt x="120" y="183"/>
                  <a:pt x="132" y="186"/>
                </a:cubicBezTo>
                <a:cubicBezTo>
                  <a:pt x="186" y="200"/>
                  <a:pt x="164" y="193"/>
                  <a:pt x="198" y="204"/>
                </a:cubicBezTo>
                <a:cubicBezTo>
                  <a:pt x="229" y="199"/>
                  <a:pt x="249" y="198"/>
                  <a:pt x="264" y="168"/>
                </a:cubicBezTo>
                <a:cubicBezTo>
                  <a:pt x="267" y="162"/>
                  <a:pt x="266" y="155"/>
                  <a:pt x="270" y="150"/>
                </a:cubicBezTo>
                <a:cubicBezTo>
                  <a:pt x="309" y="102"/>
                  <a:pt x="274" y="165"/>
                  <a:pt x="294" y="126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905120" y="3629160"/>
            <a:ext cx="260280" cy="380880"/>
          </a:xfrm>
          <a:custGeom>
            <a:avLst/>
            <a:gdLst/>
            <a:ahLst/>
            <a:rect l="l" t="t" r="r" b="b"/>
            <a:pathLst>
              <a:path w="164" h="240">
                <a:moveTo>
                  <a:pt x="150" y="240"/>
                </a:moveTo>
                <a:cubicBezTo>
                  <a:pt x="164" y="199"/>
                  <a:pt x="145" y="133"/>
                  <a:pt x="114" y="102"/>
                </a:cubicBezTo>
                <a:cubicBezTo>
                  <a:pt x="102" y="90"/>
                  <a:pt x="94" y="71"/>
                  <a:pt x="78" y="66"/>
                </a:cubicBezTo>
                <a:cubicBezTo>
                  <a:pt x="12" y="44"/>
                  <a:pt x="112" y="79"/>
                  <a:pt x="42" y="48"/>
                </a:cubicBezTo>
                <a:cubicBezTo>
                  <a:pt x="30" y="43"/>
                  <a:pt x="6" y="36"/>
                  <a:pt x="6" y="36"/>
                </a:cubicBezTo>
                <a:cubicBezTo>
                  <a:pt x="4" y="30"/>
                  <a:pt x="0" y="24"/>
                  <a:pt x="0" y="18"/>
                </a:cubicBezTo>
                <a:cubicBezTo>
                  <a:pt x="0" y="12"/>
                  <a:pt x="6" y="0"/>
                  <a:pt x="6" y="0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114640" y="3686040"/>
            <a:ext cx="209520" cy="142920"/>
          </a:xfrm>
          <a:custGeom>
            <a:avLst/>
            <a:gdLst/>
            <a:ahLst/>
            <a:rect l="l" t="t" r="r" b="b"/>
            <a:pathLst>
              <a:path w="132" h="90">
                <a:moveTo>
                  <a:pt x="0" y="90"/>
                </a:moveTo>
                <a:cubicBezTo>
                  <a:pt x="5" y="76"/>
                  <a:pt x="4" y="60"/>
                  <a:pt x="12" y="48"/>
                </a:cubicBezTo>
                <a:cubicBezTo>
                  <a:pt x="21" y="34"/>
                  <a:pt x="35" y="37"/>
                  <a:pt x="48" y="30"/>
                </a:cubicBezTo>
                <a:cubicBezTo>
                  <a:pt x="89" y="7"/>
                  <a:pt x="85" y="0"/>
                  <a:pt x="132" y="0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095480" y="3695760"/>
            <a:ext cx="345960" cy="380880"/>
          </a:xfrm>
          <a:custGeom>
            <a:avLst/>
            <a:gdLst/>
            <a:ahLst/>
            <a:rect l="l" t="t" r="r" b="b"/>
            <a:pathLst>
              <a:path w="218" h="240">
                <a:moveTo>
                  <a:pt x="0" y="240"/>
                </a:moveTo>
                <a:cubicBezTo>
                  <a:pt x="55" y="236"/>
                  <a:pt x="74" y="233"/>
                  <a:pt x="120" y="222"/>
                </a:cubicBezTo>
                <a:cubicBezTo>
                  <a:pt x="139" y="209"/>
                  <a:pt x="158" y="196"/>
                  <a:pt x="168" y="174"/>
                </a:cubicBezTo>
                <a:cubicBezTo>
                  <a:pt x="173" y="162"/>
                  <a:pt x="180" y="138"/>
                  <a:pt x="180" y="138"/>
                </a:cubicBezTo>
                <a:cubicBezTo>
                  <a:pt x="182" y="116"/>
                  <a:pt x="180" y="93"/>
                  <a:pt x="186" y="72"/>
                </a:cubicBezTo>
                <a:cubicBezTo>
                  <a:pt x="188" y="64"/>
                  <a:pt x="200" y="61"/>
                  <a:pt x="204" y="54"/>
                </a:cubicBezTo>
                <a:cubicBezTo>
                  <a:pt x="218" y="29"/>
                  <a:pt x="216" y="23"/>
                  <a:pt x="216" y="0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346720" y="884160"/>
            <a:ext cx="368280" cy="144720"/>
          </a:xfrm>
          <a:custGeom>
            <a:avLst/>
            <a:gdLst/>
            <a:ahLst/>
            <a:rect l="l" t="t" r="r" b="b"/>
            <a:pathLst>
              <a:path w="232" h="91">
                <a:moveTo>
                  <a:pt x="232" y="43"/>
                </a:moveTo>
                <a:cubicBezTo>
                  <a:pt x="209" y="28"/>
                  <a:pt x="183" y="22"/>
                  <a:pt x="160" y="7"/>
                </a:cubicBezTo>
                <a:cubicBezTo>
                  <a:pt x="20" y="16"/>
                  <a:pt x="90" y="0"/>
                  <a:pt x="16" y="49"/>
                </a:cubicBezTo>
                <a:cubicBezTo>
                  <a:pt x="0" y="74"/>
                  <a:pt x="4" y="60"/>
                  <a:pt x="4" y="91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724360" y="638280"/>
            <a:ext cx="543240" cy="325440"/>
          </a:xfrm>
          <a:custGeom>
            <a:avLst/>
            <a:gdLst/>
            <a:ahLst/>
            <a:rect l="l" t="t" r="r" b="b"/>
            <a:pathLst>
              <a:path w="342" h="205">
                <a:moveTo>
                  <a:pt x="0" y="204"/>
                </a:moveTo>
                <a:cubicBezTo>
                  <a:pt x="28" y="200"/>
                  <a:pt x="47" y="205"/>
                  <a:pt x="66" y="186"/>
                </a:cubicBezTo>
                <a:cubicBezTo>
                  <a:pt x="71" y="181"/>
                  <a:pt x="72" y="172"/>
                  <a:pt x="78" y="168"/>
                </a:cubicBezTo>
                <a:cubicBezTo>
                  <a:pt x="114" y="146"/>
                  <a:pt x="165" y="145"/>
                  <a:pt x="204" y="132"/>
                </a:cubicBezTo>
                <a:cubicBezTo>
                  <a:pt x="218" y="111"/>
                  <a:pt x="228" y="98"/>
                  <a:pt x="252" y="90"/>
                </a:cubicBezTo>
                <a:cubicBezTo>
                  <a:pt x="275" y="67"/>
                  <a:pt x="298" y="59"/>
                  <a:pt x="324" y="42"/>
                </a:cubicBezTo>
                <a:cubicBezTo>
                  <a:pt x="337" y="3"/>
                  <a:pt x="327" y="15"/>
                  <a:pt x="342" y="0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486320" y="1876320"/>
            <a:ext cx="266760" cy="209520"/>
          </a:xfrm>
          <a:custGeom>
            <a:avLst/>
            <a:gdLst/>
            <a:ahLst/>
            <a:rect l="l" t="t" r="r" b="b"/>
            <a:pathLst>
              <a:path w="168" h="132">
                <a:moveTo>
                  <a:pt x="0" y="0"/>
                </a:moveTo>
                <a:cubicBezTo>
                  <a:pt x="11" y="16"/>
                  <a:pt x="11" y="22"/>
                  <a:pt x="30" y="30"/>
                </a:cubicBezTo>
                <a:cubicBezTo>
                  <a:pt x="42" y="35"/>
                  <a:pt x="66" y="42"/>
                  <a:pt x="66" y="42"/>
                </a:cubicBezTo>
                <a:cubicBezTo>
                  <a:pt x="92" y="81"/>
                  <a:pt x="80" y="86"/>
                  <a:pt x="132" y="96"/>
                </a:cubicBezTo>
                <a:cubicBezTo>
                  <a:pt x="150" y="122"/>
                  <a:pt x="157" y="109"/>
                  <a:pt x="168" y="132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809880" y="3276720"/>
            <a:ext cx="152640" cy="152280"/>
          </a:xfrm>
          <a:prstGeom prst="rect">
            <a:avLst/>
          </a:prstGeom>
          <a:solidFill>
            <a:srgbClr val="3333c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809880" y="3733920"/>
            <a:ext cx="878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ALLEGHENY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886560" y="3886200"/>
            <a:ext cx="5947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POWER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733920" y="3809880"/>
            <a:ext cx="152280" cy="152640"/>
          </a:xfrm>
          <a:prstGeom prst="rect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960720" y="3200400"/>
            <a:ext cx="1037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MOUNTAINEER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28600" y="1371600"/>
            <a:ext cx="457200" cy="0"/>
          </a:xfrm>
          <a:prstGeom prst="line">
            <a:avLst/>
          </a:prstGeom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690480" y="1206360"/>
            <a:ext cx="1761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CRANBERRY PIPELINE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1370880" y="4572000"/>
            <a:ext cx="1428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CRANBERRY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1525320" y="4724280"/>
            <a:ext cx="110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590920" y="4800600"/>
            <a:ext cx="1066680" cy="60948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 flipV="1">
            <a:off x="2133720" y="4114800"/>
            <a:ext cx="304560" cy="4572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3733920" y="676440"/>
            <a:ext cx="285480" cy="323640"/>
          </a:xfrm>
          <a:custGeom>
            <a:avLst/>
            <a:gdLst/>
            <a:ahLst/>
            <a:rect l="l" t="t" r="r" b="b"/>
            <a:pathLst>
              <a:path w="180" h="204">
                <a:moveTo>
                  <a:pt x="180" y="204"/>
                </a:moveTo>
                <a:cubicBezTo>
                  <a:pt x="161" y="176"/>
                  <a:pt x="169" y="142"/>
                  <a:pt x="150" y="114"/>
                </a:cubicBezTo>
                <a:cubicBezTo>
                  <a:pt x="142" y="102"/>
                  <a:pt x="134" y="90"/>
                  <a:pt x="126" y="78"/>
                </a:cubicBezTo>
                <a:cubicBezTo>
                  <a:pt x="122" y="72"/>
                  <a:pt x="120" y="64"/>
                  <a:pt x="114" y="60"/>
                </a:cubicBezTo>
                <a:cubicBezTo>
                  <a:pt x="83" y="39"/>
                  <a:pt x="55" y="27"/>
                  <a:pt x="24" y="6"/>
                </a:cubicBezTo>
                <a:cubicBezTo>
                  <a:pt x="17" y="1"/>
                  <a:pt x="0" y="0"/>
                  <a:pt x="0" y="0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3000240" y="1962000"/>
            <a:ext cx="466920" cy="200160"/>
          </a:xfrm>
          <a:custGeom>
            <a:avLst/>
            <a:gdLst/>
            <a:ahLst/>
            <a:rect l="l" t="t" r="r" b="b"/>
            <a:pathLst>
              <a:path w="294" h="126">
                <a:moveTo>
                  <a:pt x="0" y="126"/>
                </a:moveTo>
                <a:cubicBezTo>
                  <a:pt x="24" y="53"/>
                  <a:pt x="76" y="12"/>
                  <a:pt x="150" y="0"/>
                </a:cubicBezTo>
                <a:cubicBezTo>
                  <a:pt x="194" y="4"/>
                  <a:pt x="252" y="21"/>
                  <a:pt x="294" y="0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1447920" y="2666880"/>
            <a:ext cx="152280" cy="3812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6919920" y="3411360"/>
            <a:ext cx="993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WV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1999-09-02T02:13:31Z</dcterms:created>
  <dc:creator>david lorenz</dc:creator>
  <dc:description/>
  <dc:language>en-US</dc:language>
  <cp:lastModifiedBy>Eric Boyt</cp:lastModifiedBy>
  <cp:lastPrinted>2000-05-17T11:05:16Z</cp:lastPrinted>
  <dcterms:modified xsi:type="dcterms:W3CDTF">2001-05-24T22:15:30Z</dcterms:modified>
  <cp:revision>21</cp:revision>
  <dc:subject/>
  <dc:title>No Slide Title</dc:title>
</cp:coreProperties>
</file>