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B52D70-9CAC-4D97-88E3-34627859820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24DE3C9-B215-4B77-B2B8-B4950697735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152280"/>
            <a:ext cx="9144000" cy="38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Cosmo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200400" y="5638680"/>
            <a:ext cx="5943600" cy="92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Subs contribute Yankee and Boca Assets to Puddy in exchange for their pro-rata ownership of Puddy.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Puddy contributes the Yankee assets to Banya in exchange for two classes of Banya interests (A Voting and B Economic).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6858000" y="457200"/>
            <a:ext cx="1142640" cy="762120"/>
            <a:chOff x="6858000" y="457200"/>
            <a:chExt cx="1142640" cy="762120"/>
          </a:xfrm>
        </p:grpSpPr>
        <p:sp>
          <p:nvSpPr>
            <p:cNvPr id="8" name=""/>
            <p:cNvSpPr/>
            <p:nvPr/>
          </p:nvSpPr>
          <p:spPr>
            <a:xfrm>
              <a:off x="6858000" y="654120"/>
              <a:ext cx="11426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6858000" y="457200"/>
              <a:ext cx="1142640" cy="762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" name=""/>
          <p:cNvSpPr/>
          <p:nvPr/>
        </p:nvSpPr>
        <p:spPr>
          <a:xfrm>
            <a:off x="6858000" y="2590920"/>
            <a:ext cx="99072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715000" y="2209680"/>
            <a:ext cx="1143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Yankee Assets (Equity Interests or NEI)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8001000" y="4800600"/>
            <a:ext cx="914400" cy="630000"/>
            <a:chOff x="8001000" y="4800600"/>
            <a:chExt cx="914400" cy="630000"/>
          </a:xfrm>
        </p:grpSpPr>
        <p:sp>
          <p:nvSpPr>
            <p:cNvPr id="13" name=""/>
            <p:cNvSpPr/>
            <p:nvPr/>
          </p:nvSpPr>
          <p:spPr>
            <a:xfrm>
              <a:off x="8001000" y="4800600"/>
              <a:ext cx="914400" cy="63000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01000" y="4954680"/>
              <a:ext cx="914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Yankee Assets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"/>
          <p:cNvSpPr/>
          <p:nvPr/>
        </p:nvSpPr>
        <p:spPr>
          <a:xfrm>
            <a:off x="6858000" y="2666880"/>
            <a:ext cx="990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Puddy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838080"/>
            <a:ext cx="5105520" cy="542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Cosmo Asset Assumptions: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Yankee Assets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(Equity interests must remain in a wholly-owned ENE subsidiary due to voting restrictions)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0" lang="en-GB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Contributed Value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51% TGS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[225] </a:t>
            </a: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have economic transfer restrictions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Transredes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140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BBPL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50   </a:t>
            </a: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contribute Net Economic Interest (NEI) 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Batangas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15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Subic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12.5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Centragas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GB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12.5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$455 MM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[230 w/o TGS]</a:t>
            </a:r>
            <a:br>
              <a:rPr sz="1200"/>
            </a:b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CEG/CEG Rio ($270MM) has been excluded due to pending PSA, but would be a Yankee asset if included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Boca Vista Assets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(Equity interests contributed to Cosmo)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0" lang="en-GB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Contributed Value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Gaspart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250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LDC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250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49% TGS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225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Vengas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150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Eclipse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50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Batangas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15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Subic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12.5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Centragas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GB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12.5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$965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Cosmo Assets = $1,420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01000" y="129528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924680" y="1676520"/>
            <a:ext cx="914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943600" y="1676520"/>
            <a:ext cx="914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>
            <a:off x="6400440" y="1219320"/>
            <a:ext cx="76212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 flipV="1">
            <a:off x="7695720" y="1219320"/>
            <a:ext cx="6858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324480" y="121932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7772040" y="2133720"/>
            <a:ext cx="60948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477120" y="2133720"/>
            <a:ext cx="53316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77320" y="2286000"/>
            <a:ext cx="9144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Boca Assets (Equity Interests)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924680" y="3809880"/>
            <a:ext cx="9907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Banya</a:t>
            </a:r>
            <a:br>
              <a:rPr sz="1600"/>
            </a:b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696080" y="3352680"/>
            <a:ext cx="533520" cy="4572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086600" y="3429000"/>
            <a:ext cx="9144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Banya A (voting) and B (economic) interests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458200" y="4572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5791320" y="3581280"/>
            <a:ext cx="1066320" cy="609480"/>
            <a:chOff x="5791320" y="3581280"/>
            <a:chExt cx="1066320" cy="609480"/>
          </a:xfrm>
        </p:grpSpPr>
        <p:sp>
          <p:nvSpPr>
            <p:cNvPr id="31" name=""/>
            <p:cNvSpPr/>
            <p:nvPr/>
          </p:nvSpPr>
          <p:spPr>
            <a:xfrm>
              <a:off x="5791320" y="3581280"/>
              <a:ext cx="1066320" cy="60948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791320" y="3733560"/>
              <a:ext cx="1066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Boca Assets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" name=""/>
          <p:cNvSpPr/>
          <p:nvPr/>
        </p:nvSpPr>
        <p:spPr>
          <a:xfrm flipV="1">
            <a:off x="6629400" y="3352320"/>
            <a:ext cx="30492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0" y="152280"/>
            <a:ext cx="9144000" cy="38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Cosmo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33520" y="5715000"/>
            <a:ext cx="784836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Puddy contributes the Boca Assets and the Banya B Economic Interest to Cosmo in exchange for: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.01% GP Interest (Held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by Vandelay via managing member interest held by Peterman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 LP Interest (held directly)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562720" y="2286000"/>
            <a:ext cx="9903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Vandelay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562720" y="2209680"/>
            <a:ext cx="99036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562720" y="3657600"/>
            <a:ext cx="9903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Cosmo LP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410080" y="3581280"/>
            <a:ext cx="129564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019920" y="29718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943600" y="312408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.01%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" name=""/>
          <p:cNvGrpSpPr/>
          <p:nvPr/>
        </p:nvGrpSpPr>
        <p:grpSpPr>
          <a:xfrm>
            <a:off x="5029200" y="4572000"/>
            <a:ext cx="1066320" cy="860040"/>
            <a:chOff x="5029200" y="4572000"/>
            <a:chExt cx="1066320" cy="860040"/>
          </a:xfrm>
        </p:grpSpPr>
        <p:sp>
          <p:nvSpPr>
            <p:cNvPr id="43" name=""/>
            <p:cNvSpPr/>
            <p:nvPr/>
          </p:nvSpPr>
          <p:spPr>
            <a:xfrm>
              <a:off x="5029200" y="4572000"/>
              <a:ext cx="1066320" cy="86004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029200" y="4786920"/>
              <a:ext cx="10663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Boca</a:t>
              </a:r>
              <a:br>
                <a:rPr sz="1200"/>
              </a:b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</a:t>
              </a:r>
              <a:br>
                <a:rPr sz="1200"/>
              </a:b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" name=""/>
          <p:cNvSpPr/>
          <p:nvPr/>
        </p:nvSpPr>
        <p:spPr>
          <a:xfrm flipH="1" flipV="1">
            <a:off x="2133360" y="2971800"/>
            <a:ext cx="3276360" cy="990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733920" y="1143000"/>
            <a:ext cx="914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Peterman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 flipV="1">
            <a:off x="4038480" y="1600200"/>
            <a:ext cx="1524240" cy="914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800600" y="1600200"/>
            <a:ext cx="9144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Member 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438280" y="3581280"/>
            <a:ext cx="2057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Boca Assets and Banya B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6248520" y="4572000"/>
            <a:ext cx="1066320" cy="860040"/>
            <a:chOff x="6248520" y="4572000"/>
            <a:chExt cx="1066320" cy="860040"/>
          </a:xfrm>
        </p:grpSpPr>
        <p:sp>
          <p:nvSpPr>
            <p:cNvPr id="51" name=""/>
            <p:cNvSpPr/>
            <p:nvPr/>
          </p:nvSpPr>
          <p:spPr>
            <a:xfrm>
              <a:off x="6248520" y="4572000"/>
              <a:ext cx="1066320" cy="86004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248520" y="4786920"/>
              <a:ext cx="10663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Banya B Interest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" name=""/>
          <p:cNvSpPr/>
          <p:nvPr/>
        </p:nvSpPr>
        <p:spPr>
          <a:xfrm flipH="1" flipV="1">
            <a:off x="6324120" y="4343040"/>
            <a:ext cx="38124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5638680" y="4343040"/>
            <a:ext cx="3049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" name=""/>
          <p:cNvGrpSpPr/>
          <p:nvPr/>
        </p:nvGrpSpPr>
        <p:grpSpPr>
          <a:xfrm>
            <a:off x="1143000" y="457200"/>
            <a:ext cx="1142640" cy="762120"/>
            <a:chOff x="1143000" y="457200"/>
            <a:chExt cx="1142640" cy="762120"/>
          </a:xfrm>
        </p:grpSpPr>
        <p:sp>
          <p:nvSpPr>
            <p:cNvPr id="56" name=""/>
            <p:cNvSpPr/>
            <p:nvPr/>
          </p:nvSpPr>
          <p:spPr>
            <a:xfrm>
              <a:off x="1143000" y="654120"/>
              <a:ext cx="11426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143000" y="457200"/>
              <a:ext cx="1142640" cy="762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" name=""/>
          <p:cNvSpPr/>
          <p:nvPr/>
        </p:nvSpPr>
        <p:spPr>
          <a:xfrm>
            <a:off x="1143000" y="2590920"/>
            <a:ext cx="99072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0" y="2209680"/>
            <a:ext cx="1143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Pro-rata Yankee ownership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" name=""/>
          <p:cNvGrpSpPr/>
          <p:nvPr/>
        </p:nvGrpSpPr>
        <p:grpSpPr>
          <a:xfrm>
            <a:off x="1219320" y="4952880"/>
            <a:ext cx="914400" cy="630000"/>
            <a:chOff x="1219320" y="4952880"/>
            <a:chExt cx="914400" cy="630000"/>
          </a:xfrm>
        </p:grpSpPr>
        <p:sp>
          <p:nvSpPr>
            <p:cNvPr id="61" name=""/>
            <p:cNvSpPr/>
            <p:nvPr/>
          </p:nvSpPr>
          <p:spPr>
            <a:xfrm>
              <a:off x="1219320" y="4952880"/>
              <a:ext cx="914400" cy="63000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1219320" y="5106960"/>
              <a:ext cx="914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Yankee Assets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" name=""/>
          <p:cNvSpPr/>
          <p:nvPr/>
        </p:nvSpPr>
        <p:spPr>
          <a:xfrm>
            <a:off x="1143000" y="2666880"/>
            <a:ext cx="990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Puddy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286000" y="129528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209680" y="1676520"/>
            <a:ext cx="914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28600" y="1676520"/>
            <a:ext cx="914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685440" y="1219320"/>
            <a:ext cx="76212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 flipV="1">
            <a:off x="1980720" y="1219320"/>
            <a:ext cx="6858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09480" y="121932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2057040" y="2133720"/>
            <a:ext cx="6094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838080" y="2133720"/>
            <a:ext cx="4572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362320" y="228600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Pro-rata Boca ownership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143000" y="3962520"/>
            <a:ext cx="99072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Banya</a:t>
            </a:r>
            <a:br>
              <a:rPr sz="1600"/>
            </a:b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85800" y="342900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Interest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676520" y="4724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60020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 flipV="1">
            <a:off x="2286000" y="761760"/>
            <a:ext cx="1447920" cy="6094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743200" y="76212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-228600" y="152280"/>
            <a:ext cx="9144000" cy="38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Cosmo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724280" y="4419720"/>
            <a:ext cx="5562720" cy="296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Newman Raises Capital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(assume 50% capital to value ratio)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Preferred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=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$213 MM 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15% of Cosmo B/S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under JV accounting)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= $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497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MM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[(50% * Cosmo B/S) – Pref Equity]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Newman purchases: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LP in Cosmo ($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710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 Int.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 Vandelay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($1 K)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6.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Cosmo makes a ‘special distribution’ to Puddy of $710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419720" y="2209680"/>
            <a:ext cx="99036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267080" y="3505320"/>
            <a:ext cx="129564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876920" y="29718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648320" y="312408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.01%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010280" y="129528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Newman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010280" y="1066680"/>
            <a:ext cx="9907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H="1">
            <a:off x="5562720" y="1828800"/>
            <a:ext cx="2133360" cy="23623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486400" y="1143000"/>
            <a:ext cx="12193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Regular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324480" y="2971800"/>
            <a:ext cx="1219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305920" y="1066680"/>
            <a:ext cx="457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305920" y="1066680"/>
            <a:ext cx="45720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305920" y="1492200"/>
            <a:ext cx="457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8305920" y="1492200"/>
            <a:ext cx="45720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8000640" y="1295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8000640" y="16002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419720" y="2286000"/>
            <a:ext cx="9903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Vandelay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419720" y="3581280"/>
            <a:ext cx="9903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Cosmo LP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715000" y="243828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710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620120" y="182880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213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620120" y="82224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497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 flipV="1">
            <a:off x="2133720" y="2971440"/>
            <a:ext cx="213336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124080" y="1143000"/>
            <a:ext cx="914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Peterman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124080" y="31240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 flipV="1">
            <a:off x="3733560" y="1599840"/>
            <a:ext cx="1066680" cy="6094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4952880" y="1295280"/>
            <a:ext cx="2057400" cy="914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886200" y="1447920"/>
            <a:ext cx="12193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Mananging Member 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" name=""/>
          <p:cNvGrpSpPr/>
          <p:nvPr/>
        </p:nvGrpSpPr>
        <p:grpSpPr>
          <a:xfrm>
            <a:off x="3505320" y="4495680"/>
            <a:ext cx="1066320" cy="860040"/>
            <a:chOff x="3505320" y="4495680"/>
            <a:chExt cx="1066320" cy="860040"/>
          </a:xfrm>
        </p:grpSpPr>
        <p:sp>
          <p:nvSpPr>
            <p:cNvPr id="108" name=""/>
            <p:cNvSpPr/>
            <p:nvPr/>
          </p:nvSpPr>
          <p:spPr>
            <a:xfrm>
              <a:off x="3505320" y="4495680"/>
              <a:ext cx="1066320" cy="86004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505320" y="4710600"/>
              <a:ext cx="10663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Boca Assets and Banya B Interest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1143000" y="457200"/>
            <a:ext cx="1142640" cy="762120"/>
            <a:chOff x="1143000" y="457200"/>
            <a:chExt cx="1142640" cy="762120"/>
          </a:xfrm>
        </p:grpSpPr>
        <p:sp>
          <p:nvSpPr>
            <p:cNvPr id="111" name=""/>
            <p:cNvSpPr/>
            <p:nvPr/>
          </p:nvSpPr>
          <p:spPr>
            <a:xfrm>
              <a:off x="1143000" y="654120"/>
              <a:ext cx="11426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143000" y="457200"/>
              <a:ext cx="1142640" cy="762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3" name=""/>
          <p:cNvSpPr/>
          <p:nvPr/>
        </p:nvSpPr>
        <p:spPr>
          <a:xfrm>
            <a:off x="1143000" y="2590920"/>
            <a:ext cx="99072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0" y="2209680"/>
            <a:ext cx="1143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Pro-rata Yankee ownership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5" name=""/>
          <p:cNvGrpSpPr/>
          <p:nvPr/>
        </p:nvGrpSpPr>
        <p:grpSpPr>
          <a:xfrm>
            <a:off x="1219320" y="4952880"/>
            <a:ext cx="914400" cy="630000"/>
            <a:chOff x="1219320" y="4952880"/>
            <a:chExt cx="914400" cy="630000"/>
          </a:xfrm>
        </p:grpSpPr>
        <p:sp>
          <p:nvSpPr>
            <p:cNvPr id="116" name=""/>
            <p:cNvSpPr/>
            <p:nvPr/>
          </p:nvSpPr>
          <p:spPr>
            <a:xfrm>
              <a:off x="1219320" y="4952880"/>
              <a:ext cx="914400" cy="63000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1219320" y="5106960"/>
              <a:ext cx="914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Yankee Assets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8" name=""/>
          <p:cNvSpPr/>
          <p:nvPr/>
        </p:nvSpPr>
        <p:spPr>
          <a:xfrm>
            <a:off x="1143000" y="2666880"/>
            <a:ext cx="990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Puddy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286000" y="129528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209680" y="1676520"/>
            <a:ext cx="914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28600" y="1676520"/>
            <a:ext cx="914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H="1">
            <a:off x="685440" y="1219320"/>
            <a:ext cx="76212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H="1" flipV="1">
            <a:off x="1980720" y="1219320"/>
            <a:ext cx="6858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09480" y="121932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>
            <a:off x="2057040" y="2133720"/>
            <a:ext cx="6094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838080" y="2133720"/>
            <a:ext cx="4572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362320" y="228600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Pro-rata Boca ownership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143000" y="3962520"/>
            <a:ext cx="99072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Banya</a:t>
            </a:r>
            <a:br>
              <a:rPr sz="1600"/>
            </a:b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85800" y="342900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Interest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676520" y="4724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60020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H="1" flipV="1">
            <a:off x="2286000" y="762120"/>
            <a:ext cx="838080" cy="4572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743200" y="76212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4343400" y="4266720"/>
            <a:ext cx="45720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 flipV="1">
            <a:off x="2133720" y="3200040"/>
            <a:ext cx="213336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286000" y="3657600"/>
            <a:ext cx="1295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$710 MM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‘special distribution’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5562720" y="1828800"/>
            <a:ext cx="1828800" cy="1981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0" y="152280"/>
            <a:ext cx="9144000" cy="38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Cosmo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28600" y="5210280"/>
            <a:ext cx="3505320" cy="16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Structure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Yankee and Boca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Asset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Classifications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Cosmo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JV,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SPE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Leverage at Newman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suffers 1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Loss up to its Capital Accoun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0%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Newman Capital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Value Ratio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876920" y="4021200"/>
            <a:ext cx="4114800" cy="28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Structure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Liquidity Form and Amount at Cosmo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Newman R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emedies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with Respect to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Banya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Int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erest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(Can Newman remove ENE as sales agent?)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 and Amount of Leverage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transfer versus pricing trade-off to be discussed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 Transfer Levels (wire diagrams)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no (or minimal) aggregation against ENE capital for banks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Newman rights at Vandelay re: Cosmo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343400" y="1828800"/>
            <a:ext cx="9907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191120" y="3124080"/>
            <a:ext cx="129528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800600" y="25909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572000" y="274320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.01%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934320" y="914400"/>
            <a:ext cx="990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Newman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934320" y="685800"/>
            <a:ext cx="99036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H="1">
            <a:off x="5486400" y="1447920"/>
            <a:ext cx="1828800" cy="198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334120" y="762120"/>
            <a:ext cx="12189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Regular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095880" y="2438280"/>
            <a:ext cx="1219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[50%]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229600" y="685800"/>
            <a:ext cx="457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8229600" y="685800"/>
            <a:ext cx="45720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8229600" y="1111320"/>
            <a:ext cx="457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8229600" y="1111320"/>
            <a:ext cx="457200" cy="304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H="1">
            <a:off x="7924320" y="914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H="1">
            <a:off x="7924320" y="12193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343400" y="1905120"/>
            <a:ext cx="990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Vandelay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343400" y="3200400"/>
            <a:ext cx="990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Cosmo LP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543800" y="14479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213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543800" y="4413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497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flipH="1" flipV="1">
            <a:off x="1980720" y="2514600"/>
            <a:ext cx="221004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048120" y="762120"/>
            <a:ext cx="914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Peterman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590920" y="29718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[50%]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H="1" flipV="1">
            <a:off x="3657240" y="1218960"/>
            <a:ext cx="1066680" cy="6094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V="1">
            <a:off x="4876920" y="914400"/>
            <a:ext cx="2057400" cy="914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809880" y="1066680"/>
            <a:ext cx="12193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Mananging Member 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4267080" y="3885840"/>
            <a:ext cx="45720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505320" y="4267080"/>
            <a:ext cx="990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Boca Assets and Banya B Interests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429000" y="4114800"/>
            <a:ext cx="1143000" cy="8380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9" name=""/>
          <p:cNvGrpSpPr/>
          <p:nvPr/>
        </p:nvGrpSpPr>
        <p:grpSpPr>
          <a:xfrm>
            <a:off x="990720" y="228600"/>
            <a:ext cx="1142640" cy="533520"/>
            <a:chOff x="990720" y="228600"/>
            <a:chExt cx="1142640" cy="533520"/>
          </a:xfrm>
        </p:grpSpPr>
        <p:sp>
          <p:nvSpPr>
            <p:cNvPr id="170" name=""/>
            <p:cNvSpPr/>
            <p:nvPr/>
          </p:nvSpPr>
          <p:spPr>
            <a:xfrm>
              <a:off x="990720" y="366480"/>
              <a:ext cx="11426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990720" y="228600"/>
              <a:ext cx="114264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2" name=""/>
          <p:cNvSpPr/>
          <p:nvPr/>
        </p:nvSpPr>
        <p:spPr>
          <a:xfrm>
            <a:off x="990720" y="2133720"/>
            <a:ext cx="99036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0" y="1752480"/>
            <a:ext cx="1143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Pro-rata Yankee ownership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4" name=""/>
          <p:cNvGrpSpPr/>
          <p:nvPr/>
        </p:nvGrpSpPr>
        <p:grpSpPr>
          <a:xfrm>
            <a:off x="1066680" y="4495680"/>
            <a:ext cx="914400" cy="630000"/>
            <a:chOff x="1066680" y="4495680"/>
            <a:chExt cx="914400" cy="630000"/>
          </a:xfrm>
        </p:grpSpPr>
        <p:sp>
          <p:nvSpPr>
            <p:cNvPr id="175" name=""/>
            <p:cNvSpPr/>
            <p:nvPr/>
          </p:nvSpPr>
          <p:spPr>
            <a:xfrm>
              <a:off x="1066680" y="4495680"/>
              <a:ext cx="914400" cy="63000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1066680" y="4649760"/>
              <a:ext cx="914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Yankee Assets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7" name=""/>
          <p:cNvSpPr/>
          <p:nvPr/>
        </p:nvSpPr>
        <p:spPr>
          <a:xfrm>
            <a:off x="990720" y="2209680"/>
            <a:ext cx="9903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Puddy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133720" y="83808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752480" y="1219320"/>
            <a:ext cx="914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28600" y="1219320"/>
            <a:ext cx="914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flipH="1">
            <a:off x="685800" y="762120"/>
            <a:ext cx="53352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H="1" flipV="1">
            <a:off x="1828800" y="762120"/>
            <a:ext cx="4572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33520" y="76212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H="1">
            <a:off x="1828800" y="1676520"/>
            <a:ext cx="3808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838080" y="1676520"/>
            <a:ext cx="30492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133720" y="167652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Pro-rata Boca ownership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990720" y="3505320"/>
            <a:ext cx="99036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Banya</a:t>
            </a:r>
            <a:br>
              <a:rPr sz="1600"/>
            </a:b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33520" y="304812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Interest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1523880" y="4267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447920" y="28954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H="1" flipV="1">
            <a:off x="2133720" y="457200"/>
            <a:ext cx="914400" cy="4572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590920" y="38088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2001-08-30T20:02:34Z</dcterms:created>
  <dc:creator>bsteinbr</dc:creator>
  <dc:description/>
  <dc:language>en-US</dc:language>
  <cp:lastModifiedBy>nalvino</cp:lastModifiedBy>
  <dcterms:modified xsi:type="dcterms:W3CDTF">2001-09-13T13:20:22Z</dcterms:modified>
  <cp:revision>39</cp:revision>
  <dc:subject/>
  <dc:title>PowerPoint Presentation</dc:title>
</cp:coreProperties>
</file>