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jpeg" ContentType="image/jpeg"/>
  <Override PartName="/ppt/media/image2.wmf" ContentType="image/x-wmf"/>
  <Override PartName="/ppt/media/image3.wmf" ContentType="image/x-wmf"/>
  <Override PartName="/ppt/media/image4.wmf" ContentType="image/x-wmf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B3037B9-462E-4261-8C34-8D1119E000A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6492B24-D191-487F-A4C8-75C1D583662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tile tx="0" ty="0" sx="100000" sy="100000" algn="ctr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45C730C-2285-4285-A4D8-6DAAA3311C7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" name=""/>
          <p:cNvGrpSpPr/>
          <p:nvPr/>
        </p:nvGrpSpPr>
        <p:grpSpPr>
          <a:xfrm>
            <a:off x="8451720" y="6173640"/>
            <a:ext cx="685440" cy="684000"/>
            <a:chOff x="8451720" y="6173640"/>
            <a:chExt cx="685440" cy="684000"/>
          </a:xfrm>
        </p:grpSpPr>
        <p:sp>
          <p:nvSpPr>
            <p:cNvPr id="6" name=""/>
            <p:cNvSpPr/>
            <p:nvPr/>
          </p:nvSpPr>
          <p:spPr>
            <a:xfrm>
              <a:off x="8736840" y="6423120"/>
              <a:ext cx="400320" cy="434520"/>
            </a:xfrm>
            <a:custGeom>
              <a:avLst/>
              <a:gdLst/>
              <a:ahLst/>
              <a:rect l="l" t="t" r="r" b="b"/>
              <a:pathLst>
                <a:path w="281" h="305">
                  <a:moveTo>
                    <a:pt x="90" y="129"/>
                  </a:moveTo>
                  <a:lnTo>
                    <a:pt x="215" y="0"/>
                  </a:lnTo>
                  <a:lnTo>
                    <a:pt x="280" y="63"/>
                  </a:lnTo>
                  <a:lnTo>
                    <a:pt x="41" y="304"/>
                  </a:lnTo>
                  <a:lnTo>
                    <a:pt x="26" y="289"/>
                  </a:lnTo>
                  <a:lnTo>
                    <a:pt x="44" y="243"/>
                  </a:lnTo>
                  <a:lnTo>
                    <a:pt x="14" y="277"/>
                  </a:lnTo>
                  <a:lnTo>
                    <a:pt x="0" y="263"/>
                  </a:lnTo>
                  <a:lnTo>
                    <a:pt x="62" y="199"/>
                  </a:lnTo>
                  <a:lnTo>
                    <a:pt x="78" y="215"/>
                  </a:lnTo>
                  <a:lnTo>
                    <a:pt x="58" y="255"/>
                  </a:lnTo>
                  <a:lnTo>
                    <a:pt x="252" y="63"/>
                  </a:lnTo>
                  <a:lnTo>
                    <a:pt x="218" y="29"/>
                  </a:lnTo>
                  <a:lnTo>
                    <a:pt x="104" y="143"/>
                  </a:lnTo>
                  <a:lnTo>
                    <a:pt x="90" y="129"/>
                  </a:lnTo>
                </a:path>
              </a:pathLst>
            </a:custGeom>
            <a:solidFill>
              <a:srgbClr val="3366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8520120" y="6496920"/>
              <a:ext cx="149400" cy="145440"/>
            </a:xfrm>
            <a:custGeom>
              <a:avLst/>
              <a:gdLst/>
              <a:ahLst/>
              <a:rect l="l" t="t" r="r" b="b"/>
              <a:pathLst>
                <a:path w="105" h="102">
                  <a:moveTo>
                    <a:pt x="104" y="39"/>
                  </a:moveTo>
                  <a:lnTo>
                    <a:pt x="42" y="101"/>
                  </a:lnTo>
                  <a:lnTo>
                    <a:pt x="29" y="88"/>
                  </a:lnTo>
                  <a:lnTo>
                    <a:pt x="47" y="44"/>
                  </a:lnTo>
                  <a:lnTo>
                    <a:pt x="14" y="77"/>
                  </a:lnTo>
                  <a:lnTo>
                    <a:pt x="0" y="63"/>
                  </a:lnTo>
                  <a:lnTo>
                    <a:pt x="65" y="0"/>
                  </a:lnTo>
                  <a:lnTo>
                    <a:pt x="79" y="14"/>
                  </a:lnTo>
                  <a:lnTo>
                    <a:pt x="60" y="59"/>
                  </a:lnTo>
                  <a:lnTo>
                    <a:pt x="90" y="25"/>
                  </a:lnTo>
                  <a:lnTo>
                    <a:pt x="104" y="39"/>
                  </a:lnTo>
                </a:path>
              </a:pathLst>
            </a:custGeom>
            <a:solidFill>
              <a:srgbClr val="3366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>
              <a:off x="8597160" y="6569640"/>
              <a:ext cx="132480" cy="149400"/>
            </a:xfrm>
            <a:custGeom>
              <a:avLst/>
              <a:gdLst/>
              <a:ahLst/>
              <a:rect l="l" t="t" r="r" b="b"/>
              <a:pathLst>
                <a:path w="93" h="105">
                  <a:moveTo>
                    <a:pt x="0" y="62"/>
                  </a:moveTo>
                  <a:lnTo>
                    <a:pt x="62" y="0"/>
                  </a:lnTo>
                  <a:lnTo>
                    <a:pt x="84" y="22"/>
                  </a:lnTo>
                  <a:lnTo>
                    <a:pt x="89" y="29"/>
                  </a:lnTo>
                  <a:lnTo>
                    <a:pt x="91" y="35"/>
                  </a:lnTo>
                  <a:lnTo>
                    <a:pt x="92" y="38"/>
                  </a:lnTo>
                  <a:lnTo>
                    <a:pt x="92" y="40"/>
                  </a:lnTo>
                  <a:lnTo>
                    <a:pt x="90" y="46"/>
                  </a:lnTo>
                  <a:lnTo>
                    <a:pt x="89" y="51"/>
                  </a:lnTo>
                  <a:lnTo>
                    <a:pt x="87" y="53"/>
                  </a:lnTo>
                  <a:lnTo>
                    <a:pt x="84" y="56"/>
                  </a:lnTo>
                  <a:lnTo>
                    <a:pt x="80" y="60"/>
                  </a:lnTo>
                  <a:lnTo>
                    <a:pt x="76" y="62"/>
                  </a:lnTo>
                  <a:lnTo>
                    <a:pt x="73" y="63"/>
                  </a:lnTo>
                  <a:lnTo>
                    <a:pt x="71" y="63"/>
                  </a:lnTo>
                  <a:lnTo>
                    <a:pt x="67" y="63"/>
                  </a:lnTo>
                  <a:lnTo>
                    <a:pt x="64" y="62"/>
                  </a:lnTo>
                  <a:lnTo>
                    <a:pt x="65" y="65"/>
                  </a:lnTo>
                  <a:lnTo>
                    <a:pt x="64" y="70"/>
                  </a:lnTo>
                  <a:lnTo>
                    <a:pt x="63" y="73"/>
                  </a:lnTo>
                  <a:lnTo>
                    <a:pt x="59" y="77"/>
                  </a:lnTo>
                  <a:lnTo>
                    <a:pt x="47" y="91"/>
                  </a:lnTo>
                  <a:lnTo>
                    <a:pt x="43" y="97"/>
                  </a:lnTo>
                  <a:lnTo>
                    <a:pt x="43" y="101"/>
                  </a:lnTo>
                  <a:lnTo>
                    <a:pt x="42" y="104"/>
                  </a:lnTo>
                  <a:lnTo>
                    <a:pt x="39" y="101"/>
                  </a:lnTo>
                  <a:lnTo>
                    <a:pt x="26" y="90"/>
                  </a:lnTo>
                  <a:lnTo>
                    <a:pt x="25" y="87"/>
                  </a:lnTo>
                  <a:lnTo>
                    <a:pt x="26" y="86"/>
                  </a:lnTo>
                  <a:lnTo>
                    <a:pt x="27" y="85"/>
                  </a:lnTo>
                  <a:lnTo>
                    <a:pt x="33" y="77"/>
                  </a:lnTo>
                  <a:lnTo>
                    <a:pt x="43" y="69"/>
                  </a:lnTo>
                  <a:lnTo>
                    <a:pt x="44" y="66"/>
                  </a:lnTo>
                  <a:lnTo>
                    <a:pt x="45" y="63"/>
                  </a:lnTo>
                  <a:lnTo>
                    <a:pt x="46" y="60"/>
                  </a:lnTo>
                  <a:lnTo>
                    <a:pt x="46" y="56"/>
                  </a:lnTo>
                  <a:lnTo>
                    <a:pt x="44" y="54"/>
                  </a:lnTo>
                  <a:lnTo>
                    <a:pt x="43" y="53"/>
                  </a:lnTo>
                  <a:lnTo>
                    <a:pt x="40" y="50"/>
                  </a:lnTo>
                  <a:lnTo>
                    <a:pt x="49" y="39"/>
                  </a:lnTo>
                  <a:lnTo>
                    <a:pt x="55" y="43"/>
                  </a:lnTo>
                  <a:lnTo>
                    <a:pt x="58" y="46"/>
                  </a:lnTo>
                  <a:lnTo>
                    <a:pt x="64" y="46"/>
                  </a:lnTo>
                  <a:lnTo>
                    <a:pt x="67" y="43"/>
                  </a:lnTo>
                  <a:lnTo>
                    <a:pt x="70" y="42"/>
                  </a:lnTo>
                  <a:lnTo>
                    <a:pt x="71" y="39"/>
                  </a:lnTo>
                  <a:lnTo>
                    <a:pt x="72" y="38"/>
                  </a:lnTo>
                  <a:lnTo>
                    <a:pt x="72" y="36"/>
                  </a:lnTo>
                  <a:lnTo>
                    <a:pt x="72" y="32"/>
                  </a:lnTo>
                  <a:lnTo>
                    <a:pt x="71" y="29"/>
                  </a:lnTo>
                  <a:lnTo>
                    <a:pt x="65" y="25"/>
                  </a:lnTo>
                  <a:lnTo>
                    <a:pt x="13" y="75"/>
                  </a:lnTo>
                  <a:lnTo>
                    <a:pt x="0" y="62"/>
                  </a:lnTo>
                </a:path>
              </a:pathLst>
            </a:custGeom>
            <a:solidFill>
              <a:srgbClr val="3366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8742600" y="6303600"/>
              <a:ext cx="270360" cy="340560"/>
            </a:xfrm>
            <a:custGeom>
              <a:avLst/>
              <a:gdLst/>
              <a:ahLst/>
              <a:rect l="l" t="t" r="r" b="b"/>
              <a:pathLst>
                <a:path w="190" h="239">
                  <a:moveTo>
                    <a:pt x="0" y="129"/>
                  </a:moveTo>
                  <a:lnTo>
                    <a:pt x="127" y="0"/>
                  </a:lnTo>
                  <a:lnTo>
                    <a:pt x="189" y="62"/>
                  </a:lnTo>
                  <a:lnTo>
                    <a:pt x="63" y="188"/>
                  </a:lnTo>
                  <a:lnTo>
                    <a:pt x="99" y="224"/>
                  </a:lnTo>
                  <a:lnTo>
                    <a:pt x="87" y="238"/>
                  </a:lnTo>
                  <a:lnTo>
                    <a:pt x="37" y="186"/>
                  </a:lnTo>
                  <a:lnTo>
                    <a:pt x="161" y="62"/>
                  </a:lnTo>
                  <a:lnTo>
                    <a:pt x="126" y="29"/>
                  </a:lnTo>
                  <a:lnTo>
                    <a:pt x="13" y="142"/>
                  </a:lnTo>
                  <a:lnTo>
                    <a:pt x="0" y="129"/>
                  </a:lnTo>
                </a:path>
              </a:pathLst>
            </a:custGeom>
            <a:solidFill>
              <a:srgbClr val="3399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8538480" y="6173640"/>
              <a:ext cx="350640" cy="344880"/>
            </a:xfrm>
            <a:custGeom>
              <a:avLst/>
              <a:gdLst/>
              <a:ahLst/>
              <a:rect l="l" t="t" r="r" b="b"/>
              <a:pathLst>
                <a:path w="246" h="242">
                  <a:moveTo>
                    <a:pt x="0" y="181"/>
                  </a:moveTo>
                  <a:lnTo>
                    <a:pt x="181" y="0"/>
                  </a:lnTo>
                  <a:lnTo>
                    <a:pt x="245" y="66"/>
                  </a:lnTo>
                  <a:lnTo>
                    <a:pt x="119" y="192"/>
                  </a:lnTo>
                  <a:lnTo>
                    <a:pt x="155" y="228"/>
                  </a:lnTo>
                  <a:lnTo>
                    <a:pt x="144" y="241"/>
                  </a:lnTo>
                  <a:lnTo>
                    <a:pt x="90" y="189"/>
                  </a:lnTo>
                  <a:lnTo>
                    <a:pt x="216" y="65"/>
                  </a:lnTo>
                  <a:lnTo>
                    <a:pt x="180" y="29"/>
                  </a:lnTo>
                  <a:lnTo>
                    <a:pt x="14" y="195"/>
                  </a:lnTo>
                  <a:lnTo>
                    <a:pt x="0" y="181"/>
                  </a:lnTo>
                </a:path>
              </a:pathLst>
            </a:cu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8451720" y="6430320"/>
              <a:ext cx="142560" cy="136440"/>
            </a:xfrm>
            <a:custGeom>
              <a:avLst/>
              <a:gdLst/>
              <a:ahLst/>
              <a:rect l="l" t="t" r="r" b="b"/>
              <a:pathLst>
                <a:path w="100" h="96">
                  <a:moveTo>
                    <a:pt x="99" y="33"/>
                  </a:moveTo>
                  <a:lnTo>
                    <a:pt x="62" y="0"/>
                  </a:lnTo>
                  <a:lnTo>
                    <a:pt x="0" y="60"/>
                  </a:lnTo>
                  <a:lnTo>
                    <a:pt x="37" y="95"/>
                  </a:lnTo>
                  <a:lnTo>
                    <a:pt x="50" y="84"/>
                  </a:lnTo>
                  <a:lnTo>
                    <a:pt x="28" y="62"/>
                  </a:lnTo>
                  <a:lnTo>
                    <a:pt x="42" y="48"/>
                  </a:lnTo>
                  <a:lnTo>
                    <a:pt x="60" y="68"/>
                  </a:lnTo>
                  <a:lnTo>
                    <a:pt x="74" y="56"/>
                  </a:lnTo>
                  <a:lnTo>
                    <a:pt x="54" y="36"/>
                  </a:lnTo>
                  <a:lnTo>
                    <a:pt x="66" y="24"/>
                  </a:lnTo>
                  <a:lnTo>
                    <a:pt x="86" y="46"/>
                  </a:lnTo>
                  <a:lnTo>
                    <a:pt x="99" y="33"/>
                  </a:lnTo>
                </a:path>
              </a:pathLst>
            </a:custGeom>
            <a:solidFill>
              <a:srgbClr val="3366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8678160" y="6653880"/>
              <a:ext cx="119520" cy="120960"/>
            </a:xfrm>
            <a:custGeom>
              <a:avLst/>
              <a:gdLst/>
              <a:ahLst/>
              <a:rect l="l" t="t" r="r" b="b"/>
              <a:pathLst>
                <a:path w="84" h="85">
                  <a:moveTo>
                    <a:pt x="40" y="52"/>
                  </a:moveTo>
                  <a:lnTo>
                    <a:pt x="62" y="30"/>
                  </a:lnTo>
                  <a:lnTo>
                    <a:pt x="64" y="28"/>
                  </a:lnTo>
                  <a:lnTo>
                    <a:pt x="65" y="25"/>
                  </a:lnTo>
                  <a:lnTo>
                    <a:pt x="64" y="24"/>
                  </a:lnTo>
                  <a:lnTo>
                    <a:pt x="65" y="21"/>
                  </a:lnTo>
                  <a:lnTo>
                    <a:pt x="63" y="21"/>
                  </a:lnTo>
                  <a:lnTo>
                    <a:pt x="60" y="20"/>
                  </a:lnTo>
                  <a:lnTo>
                    <a:pt x="59" y="19"/>
                  </a:lnTo>
                  <a:lnTo>
                    <a:pt x="58" y="18"/>
                  </a:lnTo>
                  <a:lnTo>
                    <a:pt x="54" y="18"/>
                  </a:lnTo>
                  <a:lnTo>
                    <a:pt x="53" y="19"/>
                  </a:lnTo>
                  <a:lnTo>
                    <a:pt x="51" y="21"/>
                  </a:lnTo>
                  <a:lnTo>
                    <a:pt x="22" y="52"/>
                  </a:lnTo>
                  <a:lnTo>
                    <a:pt x="19" y="53"/>
                  </a:lnTo>
                  <a:lnTo>
                    <a:pt x="19" y="55"/>
                  </a:lnTo>
                  <a:lnTo>
                    <a:pt x="18" y="56"/>
                  </a:lnTo>
                  <a:lnTo>
                    <a:pt x="18" y="60"/>
                  </a:lnTo>
                  <a:lnTo>
                    <a:pt x="20" y="62"/>
                  </a:lnTo>
                  <a:lnTo>
                    <a:pt x="22" y="64"/>
                  </a:lnTo>
                  <a:lnTo>
                    <a:pt x="25" y="65"/>
                  </a:lnTo>
                  <a:lnTo>
                    <a:pt x="27" y="65"/>
                  </a:lnTo>
                  <a:lnTo>
                    <a:pt x="29" y="63"/>
                  </a:lnTo>
                  <a:lnTo>
                    <a:pt x="30" y="62"/>
                  </a:lnTo>
                  <a:lnTo>
                    <a:pt x="31" y="61"/>
                  </a:lnTo>
                  <a:lnTo>
                    <a:pt x="40" y="52"/>
                  </a:lnTo>
                  <a:lnTo>
                    <a:pt x="54" y="66"/>
                  </a:lnTo>
                  <a:lnTo>
                    <a:pt x="49" y="71"/>
                  </a:lnTo>
                  <a:lnTo>
                    <a:pt x="43" y="77"/>
                  </a:lnTo>
                  <a:lnTo>
                    <a:pt x="36" y="80"/>
                  </a:lnTo>
                  <a:lnTo>
                    <a:pt x="32" y="84"/>
                  </a:lnTo>
                  <a:lnTo>
                    <a:pt x="27" y="83"/>
                  </a:lnTo>
                  <a:lnTo>
                    <a:pt x="20" y="82"/>
                  </a:lnTo>
                  <a:lnTo>
                    <a:pt x="17" y="79"/>
                  </a:lnTo>
                  <a:lnTo>
                    <a:pt x="14" y="76"/>
                  </a:lnTo>
                  <a:lnTo>
                    <a:pt x="9" y="73"/>
                  </a:lnTo>
                  <a:lnTo>
                    <a:pt x="5" y="69"/>
                  </a:lnTo>
                  <a:lnTo>
                    <a:pt x="2" y="66"/>
                  </a:lnTo>
                  <a:lnTo>
                    <a:pt x="1" y="61"/>
                  </a:lnTo>
                  <a:lnTo>
                    <a:pt x="0" y="56"/>
                  </a:lnTo>
                  <a:lnTo>
                    <a:pt x="0" y="52"/>
                  </a:lnTo>
                  <a:lnTo>
                    <a:pt x="1" y="49"/>
                  </a:lnTo>
                  <a:lnTo>
                    <a:pt x="3" y="45"/>
                  </a:lnTo>
                  <a:lnTo>
                    <a:pt x="6" y="38"/>
                  </a:lnTo>
                  <a:lnTo>
                    <a:pt x="40" y="4"/>
                  </a:lnTo>
                  <a:lnTo>
                    <a:pt x="45" y="1"/>
                  </a:lnTo>
                  <a:lnTo>
                    <a:pt x="49" y="1"/>
                  </a:lnTo>
                  <a:lnTo>
                    <a:pt x="54" y="0"/>
                  </a:lnTo>
                  <a:lnTo>
                    <a:pt x="58" y="0"/>
                  </a:lnTo>
                  <a:lnTo>
                    <a:pt x="61" y="1"/>
                  </a:lnTo>
                  <a:lnTo>
                    <a:pt x="65" y="1"/>
                  </a:lnTo>
                  <a:lnTo>
                    <a:pt x="70" y="4"/>
                  </a:lnTo>
                  <a:lnTo>
                    <a:pt x="73" y="9"/>
                  </a:lnTo>
                  <a:lnTo>
                    <a:pt x="74" y="10"/>
                  </a:lnTo>
                  <a:lnTo>
                    <a:pt x="77" y="13"/>
                  </a:lnTo>
                  <a:lnTo>
                    <a:pt x="80" y="16"/>
                  </a:lnTo>
                  <a:lnTo>
                    <a:pt x="82" y="18"/>
                  </a:lnTo>
                  <a:lnTo>
                    <a:pt x="83" y="23"/>
                  </a:lnTo>
                  <a:lnTo>
                    <a:pt x="83" y="27"/>
                  </a:lnTo>
                  <a:lnTo>
                    <a:pt x="83" y="31"/>
                  </a:lnTo>
                  <a:lnTo>
                    <a:pt x="81" y="35"/>
                  </a:lnTo>
                  <a:lnTo>
                    <a:pt x="80" y="38"/>
                  </a:lnTo>
                  <a:lnTo>
                    <a:pt x="77" y="43"/>
                  </a:lnTo>
                  <a:lnTo>
                    <a:pt x="54" y="66"/>
                  </a:lnTo>
                  <a:lnTo>
                    <a:pt x="40" y="52"/>
                  </a:lnTo>
                </a:path>
              </a:pathLst>
            </a:custGeom>
            <a:solidFill>
              <a:srgbClr val="3366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oleObject" Target="../embeddings/oleObject1.bin"/><Relationship Id="rId3" Type="http://schemas.openxmlformats.org/officeDocument/2006/relationships/image" Target="../media/image3.wmf"/><Relationship Id="rId4" Type="http://schemas.openxmlformats.org/officeDocument/2006/relationships/oleObject" Target="../embeddings/oleObject2.bin"/><Relationship Id="rId5" Type="http://schemas.openxmlformats.org/officeDocument/2006/relationships/image" Target="../media/image4.wmf"/><Relationship Id="rId6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 tx="0" ty="0" sx="100000" sy="100000" algn="ctr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120" y="76320"/>
            <a:ext cx="815364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Corporate Human Resources Team</a:t>
            </a:r>
            <a:br>
              <a:rPr sz="36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“Making Your Organization Work for You”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720" y="1446120"/>
            <a:ext cx="3988080" cy="183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Streamlined, Multi-functional Team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Organizational Planning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Employee Relations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Compensation Consulting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Recruiting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Performance Management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Team Building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" name=""/>
          <p:cNvGrpSpPr/>
          <p:nvPr/>
        </p:nvGrpSpPr>
        <p:grpSpPr>
          <a:xfrm>
            <a:off x="3860640" y="1828800"/>
            <a:ext cx="5283360" cy="4199040"/>
            <a:chOff x="3860640" y="1828800"/>
            <a:chExt cx="5283360" cy="4199040"/>
          </a:xfrm>
        </p:grpSpPr>
        <p:pic>
          <p:nvPicPr>
            <p:cNvPr id="17" name="" descr=""/>
            <p:cNvPicPr/>
            <p:nvPr/>
          </p:nvPicPr>
          <p:blipFill>
            <a:blip r:embed="rId2"/>
            <a:stretch/>
          </p:blipFill>
          <p:spPr>
            <a:xfrm>
              <a:off x="3886200" y="1828800"/>
              <a:ext cx="5257800" cy="41990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8" name=""/>
            <p:cNvSpPr/>
            <p:nvPr/>
          </p:nvSpPr>
          <p:spPr>
            <a:xfrm>
              <a:off x="4225680" y="2284560"/>
              <a:ext cx="1553040" cy="734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sng">
                  <a:solidFill>
                    <a:srgbClr val="000000"/>
                  </a:solidFill>
                  <a:effectLst/>
                  <a:uFillTx/>
                  <a:latin typeface="Arial"/>
                </a:rPr>
                <a:t>Recruiting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Tony Vasut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3860640" y="4722840"/>
              <a:ext cx="2146320" cy="734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sng">
                  <a:solidFill>
                    <a:srgbClr val="000000"/>
                  </a:solidFill>
                  <a:effectLst/>
                  <a:uFillTx/>
                  <a:latin typeface="Arial"/>
                </a:rPr>
                <a:t>Compensation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Charles Gauthier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7239600" y="4570560"/>
              <a:ext cx="1773360" cy="825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Transaction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sng">
                  <a:solidFill>
                    <a:srgbClr val="000000"/>
                  </a:solidFill>
                  <a:effectLst/>
                  <a:uFillTx/>
                  <a:latin typeface="Arial"/>
                </a:rPr>
                <a:t>Processing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7316280" y="5332320"/>
              <a:ext cx="1769040" cy="642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Sonja Galloway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Renee Kelso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6814800" y="2055960"/>
              <a:ext cx="2022840" cy="1282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sng">
                  <a:solidFill>
                    <a:srgbClr val="000000"/>
                  </a:solidFill>
                  <a:effectLst/>
                  <a:uFillTx/>
                  <a:latin typeface="Arial"/>
                </a:rPr>
                <a:t>Generalists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Charles Gauthier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Michelle Hargrave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Trang Dinh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5423760" y="3122640"/>
              <a:ext cx="2196720" cy="1374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sng">
                  <a:solidFill>
                    <a:srgbClr val="000000"/>
                  </a:solidFill>
                  <a:effectLst/>
                  <a:uFillTx/>
                  <a:latin typeface="Arial"/>
                </a:rPr>
                <a:t>Team Lead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Kim Rizzi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sng">
                  <a:solidFill>
                    <a:srgbClr val="000000"/>
                  </a:solidFill>
                  <a:effectLst/>
                  <a:uFillTx/>
                  <a:latin typeface="Arial"/>
                </a:rPr>
                <a:t>Admin Support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Jennifer Jordan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4" name=""/>
          <p:cNvSpPr/>
          <p:nvPr/>
        </p:nvSpPr>
        <p:spPr>
          <a:xfrm>
            <a:off x="228600" y="3352680"/>
            <a:ext cx="32925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Point of Contact for each Business Unit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228600" y="4038480"/>
            <a:ext cx="29876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Special Requests to the Experts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52280" y="4800600"/>
            <a:ext cx="373392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Benefits &amp; Payroll Employee Help Lines for Direct Client Inquiries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28600" y="5867280"/>
            <a:ext cx="37339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Employee Self Service with eHRonline!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 tx="0" ty="0" sx="100000" sy="100000" algn="ctr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"/>
          <p:cNvGraphicFramePr/>
          <p:nvPr/>
        </p:nvGraphicFramePr>
        <p:xfrm>
          <a:off x="152280" y="304920"/>
          <a:ext cx="8825040" cy="287784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29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52280" y="304920"/>
                    <a:ext cx="8825040" cy="2877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0" name=""/>
          <p:cNvSpPr/>
          <p:nvPr/>
        </p:nvSpPr>
        <p:spPr>
          <a:xfrm>
            <a:off x="4648320" y="3200400"/>
            <a:ext cx="213336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Compensation Studies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 Council Rep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Lead Contact for: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Government  Affairs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Corp &amp; Transaction                    Acctg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7242840" y="3276720"/>
            <a:ext cx="15922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Recruiting Searches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Job Postings &amp; Offers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Personic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Hiring Solutions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5400" y="3200400"/>
            <a:ext cx="2616480" cy="173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Lead Contact for: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Strategic Sourcing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Community Relations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Corporate Development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Public Affairs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Investor Relations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Secondary Contact for: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Government Affairs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Corporate &amp; Transaction Acctg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2517840" y="3200400"/>
            <a:ext cx="1922400" cy="173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Lead Contact for: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 Union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EPSC/Bldg Svcs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Aviation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Secondary Contact for: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Government Affairs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Human Resources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Office of the Chair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838080" y="1143000"/>
            <a:ext cx="138744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Generalist Support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Corp File Room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Service Awards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Org Charting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5" name=""/>
          <p:cNvGraphicFramePr/>
          <p:nvPr/>
        </p:nvGraphicFramePr>
        <p:xfrm>
          <a:off x="0" y="5105520"/>
          <a:ext cx="4419720" cy="1218960"/>
        </p:xfrm>
        <a:graphic>
          <a:graphicData uri="http://schemas.openxmlformats.org/presentationml/2006/ole">
            <p:oleObj r:id="rId4" spid="">
              <p:embed/>
              <p:pic>
                <p:nvPicPr>
                  <p:cNvPr id="36" name="" descr="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0" y="5105520"/>
                    <a:ext cx="4419720" cy="1218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7" name=""/>
          <p:cNvSpPr/>
          <p:nvPr/>
        </p:nvSpPr>
        <p:spPr>
          <a:xfrm>
            <a:off x="4425120" y="5562720"/>
            <a:ext cx="24768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SAP Data Entry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Verification of Employment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Termination Paperwork Preparation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Employment Transaction Processing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5410080" y="4572000"/>
            <a:ext cx="291168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Payroll Hotline   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x 55555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Benefits Hotline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x 37979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eHRonline Help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x 54727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153360" y="6491160"/>
            <a:ext cx="8157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Remember you can use eHRonline to update most employee information!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6781680" y="990720"/>
            <a:ext cx="2210040" cy="60948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Todd Migliore (x39058)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Specialist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Integrated Solutions/SAP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648320" y="990720"/>
            <a:ext cx="31446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HR Leadership Team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Lead Contact for: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Human Resources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Office of the Chair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Executive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Health, Safety &amp; Environmental Affairs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2" name=""/>
          <p:cNvGrpSpPr/>
          <p:nvPr/>
        </p:nvGrpSpPr>
        <p:grpSpPr>
          <a:xfrm>
            <a:off x="5638680" y="685800"/>
            <a:ext cx="2438280" cy="304920"/>
            <a:chOff x="5638680" y="685800"/>
            <a:chExt cx="2438280" cy="304920"/>
          </a:xfrm>
        </p:grpSpPr>
        <p:sp>
          <p:nvSpPr>
            <p:cNvPr id="43" name=""/>
            <p:cNvSpPr/>
            <p:nvPr/>
          </p:nvSpPr>
          <p:spPr>
            <a:xfrm>
              <a:off x="5638680" y="685800"/>
              <a:ext cx="2438280" cy="0"/>
            </a:xfrm>
            <a:prstGeom prst="line">
              <a:avLst/>
            </a:prstGeom>
            <a:ln cap="rnd" w="9360">
              <a:solidFill>
                <a:srgbClr val="000000"/>
              </a:solidFill>
              <a:custDash>
                <a:ds d="100000" sp="1000"/>
              </a:custDash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8076960" y="685800"/>
              <a:ext cx="0" cy="304920"/>
            </a:xfrm>
            <a:prstGeom prst="line">
              <a:avLst/>
            </a:prstGeom>
            <a:ln cap="rnd" w="9360">
              <a:solidFill>
                <a:srgbClr val="000000"/>
              </a:solidFill>
              <a:custDash>
                <a:ds d="100000" sp="1000"/>
              </a:custDash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2000-08-14T14:36:56Z</dcterms:created>
  <dc:creator>krizzi</dc:creator>
  <dc:description/>
  <dc:language>en-US</dc:language>
  <cp:lastModifiedBy>krizzi</cp:lastModifiedBy>
  <cp:lastPrinted>2000-08-31T19:56:38Z</cp:lastPrinted>
  <dcterms:modified xsi:type="dcterms:W3CDTF">2000-09-13T11:09:04Z</dcterms:modified>
  <cp:revision>30</cp:revision>
  <dc:subject/>
  <dc:title>Business Review and Service Update</dc:title>
</cp:coreProperties>
</file>