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E00AA1-D6C4-4D79-97D6-75794F0E8FE9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5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6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083561-4981-4FB4-855B-80A22AD8EC05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90360" y="838080"/>
            <a:ext cx="764532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Corporate Restructurings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2514240" y="3657240"/>
            <a:ext cx="57913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Mukesh Bajaj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Bad Reasons for Acquisitions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Diversification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Securing access to inputs or sales of outputs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Creating appearance of growth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 multiple games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Sources of Value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Target is Undervalued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Inefficient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Tax Gains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Unused Debt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II.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the 1980s and 1990s, firms that operate in fewer number of industries do better than widely diversified firms.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Restructurings that result in more focus are rewarded by higher stock price.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Contraction:  Divestitures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Divestitures:  Sale of part of the firm to outsiders.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Equity Carve Outs:  Sale of stock in a subsidiary to outsiders.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both cases, there is an immediate separation of ownership and control.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parent also receives cash inflows.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is Refocusing in Vogue?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Corporations made several errors: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Expanding into industries they didn’t know.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Overestimating gains from synergy and diversification.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Complex structures allowed mistakes to go undetected.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conflicts arose over allocation of capital and direction of future projects.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Contractions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Spinoffs:  Creates a new legal entity; shares are distributed on a pro rata basis to parent’s shareholders.  There is no cash flow to the parent.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Splitoff:  Some shareholders get stock in a subsidiary in exchange for parent stock.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Motivations for Spinoffs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recent years, spinoffs have become quite popular as companies refocus on their core business.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Examples: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AT&amp;T splitoff into NCR, Lucent and AT&amp;T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3Com and Palm spinoff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Conclusions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Corporate restructurings can take several forms.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Restructurings are motivated by creation of value.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Financially motivated restructurings rarely create value, strategically motivated restructurings often do.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Motivation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are the major forms of restructurings?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motivates restructurings?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are the consequences for investors and firms?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 of Restructuring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Two Major Forms: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Expansion (Combining assets through M&amp;A)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Contraction (Breaking-up assets through divestitures etc.)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Other Forms (Changing ownership structure through an LBO)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808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I.  Expansion Through Mergers &amp; Acquisitions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Merger:  The absorption of one firm by another.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Acquisition:  Purchase of a firm's shares.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Takeovers:  Change of control through a proxy contest, going private, etc.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Mergers and Acquisitions?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Creation of Value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Stated objective or real?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Sources of Value Creation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Strategic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Financial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Strategic Mergers and Acquisitions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Badly-Managed Target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Efficiency Gain or Synergies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Reduce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Increase Demand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Real synergies or imagined?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Strategic Sources of Value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Opportunities for Restructurings: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Divest or liquidate businesses with poor fit or poor results.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Sell unproductive assets.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 Mergers &amp; Acquisitions Create Value?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Most acquirers fare poorly with modest declines in value.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Targets receive most of the value gain.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Whether society as a whole gains or loses is not clear.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do acquirers face poorly?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752480"/>
            <a:ext cx="830592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Overbidding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Winners curse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Managerial hubris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Poor fit between buyer and seller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Corporate culture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Ignorance of target’s business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Failure to achieve fast and effective integration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2001-04-25T14:10:47Z</dcterms:created>
  <dc:creator>mohaire</dc:creator>
  <dc:description/>
  <dc:language>en-US</dc:language>
  <cp:lastModifiedBy>mohaire</cp:lastModifiedBy>
  <cp:lastPrinted>2001-04-25T19:36:36Z</cp:lastPrinted>
  <dcterms:modified xsi:type="dcterms:W3CDTF">2001-04-25T21:17:00Z</dcterms:modified>
  <cp:revision>28</cp:revision>
  <dc:subject/>
  <dc:title>Corporate Restructurings</dc:title>
</cp:coreProperties>
</file>