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_rels/presentation.xml.rels" ContentType="application/vnd.openxmlformats-package.relationship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09896626-76C6-45CE-8108-3FC3DC719EFE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B52EA19E-3F87-44F7-BC91-666FB22649AC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Control Environment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685800" y="160020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Seriously impacted by current events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Many control processes were heavily dependent on people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Risk books not updated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Cancelled/terminated contracts not reflected in positions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“Lifeboat effect” - heavy focus of talent and effort on “Newco”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Requirement remains to maximize the value of Enron’s estate: 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Includes success of “Newco”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But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also includes orderly wind-down of existing positions and assets sales in The Estate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2001-12-10T13:47:02Z</dcterms:created>
  <dc:creator>dport</dc:creator>
  <dc:description/>
  <dc:language>en-US</dc:language>
  <cp:lastModifiedBy>dport</cp:lastModifiedBy>
  <dcterms:modified xsi:type="dcterms:W3CDTF">2001-12-10T13:47:23Z</dcterms:modified>
  <cp:revision>1</cp:revision>
  <dc:subject/>
  <dc:title>Control Environment</dc:title>
</cp:coreProperties>
</file>