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344400" cy="6858000"/>
  <p:notesSz cx="6858000" cy="118252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25560" y="60912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65C293-0F34-4167-81C9-8774BE2E57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25560" y="60912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25560" y="1981080"/>
            <a:ext cx="1049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925560" y="6248520"/>
            <a:ext cx="2571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218120" y="6248520"/>
            <a:ext cx="3908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847000" y="6248520"/>
            <a:ext cx="2571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F4C490-2C1E-44C1-B39F-AA7089A462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12344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(Book) Sales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1500120"/>
            <a:ext cx="1676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 “Masters”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San Diego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Contracts under review (UC/CSU, TRW SaFeusay, etc.)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09160" y="1295280"/>
            <a:ext cx="73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98160" y="1295280"/>
            <a:ext cx="84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Gross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447920" y="1523880"/>
            <a:ext cx="761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$300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70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514600" y="1500120"/>
            <a:ext cx="1676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(15,000)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(8,000)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(6,000)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367720" y="1143000"/>
            <a:ext cx="107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Mass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(# of customers)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84160" y="1295280"/>
            <a:ext cx="84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Gross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733920" y="1523880"/>
            <a:ext cx="709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$116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28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9906120" y="1523880"/>
            <a:ext cx="16761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Below market generation program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= $2-5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365480" y="1295280"/>
            <a:ext cx="84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Ohio - MSG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876920" y="1500120"/>
            <a:ext cx="167616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(~800 contracts)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889160" y="1143000"/>
            <a:ext cx="1175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Mid Mkt/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Large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175080" y="1295280"/>
            <a:ext cx="84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Gross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248520" y="1523880"/>
            <a:ext cx="938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391520" y="1447920"/>
            <a:ext cx="1676160" cy="158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Ohio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Jersey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Pennsylvania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71080" y="1295280"/>
            <a:ext cx="70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Priority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689680" y="1295280"/>
            <a:ext cx="84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Gross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763120" y="1465200"/>
            <a:ext cx="861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155080" y="1143000"/>
            <a:ext cx="44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471080" y="1676520"/>
            <a:ext cx="70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Priority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471080" y="2362320"/>
            <a:ext cx="70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Priority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467480" y="167652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467480" y="236232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2280" y="3124080"/>
            <a:ext cx="11811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4800" y="3200400"/>
            <a:ext cx="64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Bidders: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0" y="1219320"/>
            <a:ext cx="0" cy="502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00600" y="1295280"/>
            <a:ext cx="0" cy="502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8880" y="1295280"/>
            <a:ext cx="0" cy="502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829800" y="1295280"/>
            <a:ext cx="0" cy="502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8600" y="3429000"/>
            <a:ext cx="167652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Calpine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 &amp;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4648320"/>
            <a:ext cx="11810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40800" y="3200400"/>
            <a:ext cx="64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Bidders: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14600" y="3429000"/>
            <a:ext cx="1676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Constellation (All)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Calpine (All)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(NY, Nepool)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(All)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Nimo (NY Only)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955400" y="3200400"/>
            <a:ext cx="64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Bidders: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29200" y="3429000"/>
            <a:ext cx="190512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Constellation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TXU (TX Only)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Calpine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MECC – Buy back their aggregation program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(Maine only)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393680" y="3200400"/>
            <a:ext cx="64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Bidders: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467480" y="3429000"/>
            <a:ext cx="1676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Pan-Canadian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9984600" y="3200400"/>
            <a:ext cx="64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Bidders: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058400" y="3429000"/>
            <a:ext cx="1676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5160" y="4724280"/>
            <a:ext cx="53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28600" y="4952880"/>
            <a:ext cx="16765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Schwarz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Frazier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Blanchard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441160" y="4724280"/>
            <a:ext cx="53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514600" y="4952880"/>
            <a:ext cx="1676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Rexrode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Greiner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Thrasher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032080" y="4724280"/>
            <a:ext cx="53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105520" y="4952880"/>
            <a:ext cx="1676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Sharp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Lewis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Thrasher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394400" y="4724280"/>
            <a:ext cx="53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4952880"/>
            <a:ext cx="1676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Adams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061280" y="4724280"/>
            <a:ext cx="53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134720" y="4952880"/>
            <a:ext cx="1676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Sharp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839080" y="1905120"/>
            <a:ext cx="8622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5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5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991720" y="2666880"/>
            <a:ext cx="30456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2001-12-06T13:51:34Z</dcterms:created>
  <dc:creator>sdick</dc:creator>
  <dc:description/>
  <dc:language>en-US</dc:language>
  <cp:lastModifiedBy>sdick</cp:lastModifiedBy>
  <dcterms:modified xsi:type="dcterms:W3CDTF">2001-12-06T14:42:18Z</dcterms:modified>
  <cp:revision>3</cp:revision>
  <dc:subject/>
  <dc:title>Contract (Book) Sales</dc:title>
</cp:coreProperties>
</file>