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7F55F5-002B-4993-B2D6-70CDC93B2E2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27DBB7B-1098-40FF-98B2-8DC8B256490D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B5ABB79-EF03-4C95-B392-D0F98CDCCFB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514600" y="990720"/>
            <a:ext cx="1600200" cy="380880"/>
          </a:xfrm>
          <a:prstGeom prst="rect">
            <a:avLst/>
          </a:prstGeom>
          <a:solidFill>
            <a:srgbClr val="ff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Request for Standard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514600" y="1676520"/>
            <a:ext cx="1600200" cy="3808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NAESB EC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Triage - Assign to Quad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514600" y="2362320"/>
            <a:ext cx="1600200" cy="38088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WEQ EC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Policy Screen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514600" y="3048120"/>
            <a:ext cx="1600200" cy="38088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WEQ EC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Assign to Subcommittee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514600" y="3809880"/>
            <a:ext cx="1600200" cy="38124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Drafting Subcommittee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 Standard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523880" y="4495680"/>
            <a:ext cx="914400" cy="38124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 Review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SubCom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666880" y="4495680"/>
            <a:ext cx="1219320" cy="38124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Public Posting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Comment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038480" y="4495680"/>
            <a:ext cx="914400" cy="38124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 Review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SubCom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514600" y="5257800"/>
            <a:ext cx="1600200" cy="38088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Drafting Subcommittee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Revise Standard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523880" y="5943600"/>
            <a:ext cx="914400" cy="38088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 Review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SubCom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666880" y="5943600"/>
            <a:ext cx="1219320" cy="38088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Public Posting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Comment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038480" y="5943600"/>
            <a:ext cx="914400" cy="38088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 Review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SubCom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905440" y="990720"/>
            <a:ext cx="1600200" cy="38088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WEQ EC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Finalize and Approve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905440" y="1676520"/>
            <a:ext cx="1600200" cy="38088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WEQ Membership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Ratification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829480" y="2489040"/>
            <a:ext cx="1828800" cy="68580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NAESB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File with Appropriate Authorities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828800" y="1676520"/>
            <a:ext cx="533520" cy="228600"/>
          </a:xfrm>
          <a:prstGeom prst="rightArrow">
            <a:avLst>
              <a:gd name="adj1" fmla="val 50000"/>
              <a:gd name="adj2" fmla="val 58346"/>
            </a:avLst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450440" y="1889280"/>
            <a:ext cx="1045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Balanced Vote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Simple Majority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828800" y="2349360"/>
            <a:ext cx="533520" cy="228600"/>
          </a:xfrm>
          <a:prstGeom prst="rightArrow">
            <a:avLst>
              <a:gd name="adj1" fmla="val 50000"/>
              <a:gd name="adj2" fmla="val 58346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450440" y="2575080"/>
            <a:ext cx="1045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Balanced Vote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Simple Majority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828800" y="3048120"/>
            <a:ext cx="533520" cy="228600"/>
          </a:xfrm>
          <a:prstGeom prst="rightArrow">
            <a:avLst>
              <a:gd name="adj1" fmla="val 50000"/>
              <a:gd name="adj2" fmla="val 58346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450440" y="3247920"/>
            <a:ext cx="1045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Balanced Vote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Simple Majority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803240" y="3784680"/>
            <a:ext cx="533520" cy="228600"/>
          </a:xfrm>
          <a:prstGeom prst="rightArrow">
            <a:avLst>
              <a:gd name="adj1" fmla="val 50000"/>
              <a:gd name="adj2" fmla="val 58346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601640" y="3971880"/>
            <a:ext cx="92412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Balanced Vote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Present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Super Majority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H="1">
            <a:off x="2437920" y="4191120"/>
            <a:ext cx="76212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276720" y="4191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276720" y="4191120"/>
            <a:ext cx="76176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276720" y="4876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752480" y="4876920"/>
            <a:ext cx="76212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H="1">
            <a:off x="4114800" y="4876920"/>
            <a:ext cx="53352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H="1">
            <a:off x="2437920" y="5638680"/>
            <a:ext cx="76212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276720" y="56386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429000" y="5638680"/>
            <a:ext cx="60948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297480" y="4432320"/>
            <a:ext cx="990720" cy="68580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POLICY</a:t>
            </a:r>
            <a:r>
              <a:rPr b="1" lang="en-US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271680" y="695160"/>
            <a:ext cx="4702320" cy="6019920"/>
          </a:xfrm>
          <a:custGeom>
            <a:avLst/>
            <a:gdLst/>
            <a:ahLst/>
            <a:rect l="l" t="t" r="r" b="b"/>
            <a:pathLst>
              <a:path w="2962" h="3792">
                <a:moveTo>
                  <a:pt x="3" y="3546"/>
                </a:moveTo>
                <a:lnTo>
                  <a:pt x="0" y="3792"/>
                </a:lnTo>
                <a:lnTo>
                  <a:pt x="2962" y="3792"/>
                </a:lnTo>
                <a:lnTo>
                  <a:pt x="2962" y="0"/>
                </a:lnTo>
                <a:lnTo>
                  <a:pt x="2016" y="0"/>
                </a:lnTo>
                <a:lnTo>
                  <a:pt x="2019" y="186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505400" y="6337440"/>
            <a:ext cx="0" cy="366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965240" y="6324480"/>
            <a:ext cx="1295640" cy="366840"/>
          </a:xfrm>
          <a:custGeom>
            <a:avLst/>
            <a:gdLst/>
            <a:ahLst/>
            <a:rect l="l" t="t" r="r" b="b"/>
            <a:pathLst>
              <a:path w="816" h="231">
                <a:moveTo>
                  <a:pt x="0" y="0"/>
                </a:moveTo>
                <a:lnTo>
                  <a:pt x="0" y="231"/>
                </a:lnTo>
                <a:lnTo>
                  <a:pt x="816" y="231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118880" y="5008680"/>
            <a:ext cx="10386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Report 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Recommended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Changes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116240" y="2576520"/>
            <a:ext cx="2660760" cy="1855800"/>
          </a:xfrm>
          <a:custGeom>
            <a:avLst/>
            <a:gdLst/>
            <a:ahLst/>
            <a:rect l="l" t="t" r="r" b="b"/>
            <a:pathLst>
              <a:path w="1676" h="1169">
                <a:moveTo>
                  <a:pt x="1676" y="1169"/>
                </a:moveTo>
                <a:lnTo>
                  <a:pt x="1676" y="654"/>
                </a:lnTo>
                <a:lnTo>
                  <a:pt x="438" y="654"/>
                </a:lnTo>
                <a:lnTo>
                  <a:pt x="438" y="0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323960" y="4970520"/>
            <a:ext cx="10386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Report 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Recommended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Changes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218400" y="4840200"/>
            <a:ext cx="729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Public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061280" y="6291360"/>
            <a:ext cx="933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Endorsement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450680" y="6297480"/>
            <a:ext cx="933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Endorsement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245400" y="6311880"/>
            <a:ext cx="729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Public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262320" y="1366920"/>
            <a:ext cx="0" cy="317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260880" y="206388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271680" y="2759040"/>
            <a:ext cx="0" cy="293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270240" y="3419640"/>
            <a:ext cx="0" cy="390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686640" y="135576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710400" y="2076480"/>
            <a:ext cx="0" cy="401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811760" y="3602160"/>
            <a:ext cx="1440" cy="853920"/>
          </a:xfrm>
          <a:custGeom>
            <a:avLst/>
            <a:gdLst/>
            <a:ahLst/>
            <a:rect l="l" t="t" r="r" b="b"/>
            <a:pathLst>
              <a:path w="1" h="538">
                <a:moveTo>
                  <a:pt x="0" y="0"/>
                </a:moveTo>
                <a:lnTo>
                  <a:pt x="0" y="538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866880" y="3602160"/>
            <a:ext cx="3944880" cy="1098360"/>
          </a:xfrm>
          <a:custGeom>
            <a:avLst/>
            <a:gdLst/>
            <a:ahLst/>
            <a:rect l="l" t="t" r="r" b="b"/>
            <a:pathLst>
              <a:path w="2485" h="692">
                <a:moveTo>
                  <a:pt x="2485" y="0"/>
                </a:moveTo>
                <a:lnTo>
                  <a:pt x="0" y="0"/>
                </a:lnTo>
                <a:lnTo>
                  <a:pt x="0" y="692"/>
                </a:lnTo>
                <a:lnTo>
                  <a:pt x="393" y="692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315040" y="977760"/>
            <a:ext cx="533160" cy="228600"/>
          </a:xfrm>
          <a:prstGeom prst="rightArrow">
            <a:avLst>
              <a:gd name="adj1" fmla="val 50000"/>
              <a:gd name="adj2" fmla="val 58307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933800" y="1190520"/>
            <a:ext cx="10036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Balanced Vote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Super Majority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276880" y="1635120"/>
            <a:ext cx="533520" cy="228600"/>
          </a:xfrm>
          <a:prstGeom prst="rightArrow">
            <a:avLst>
              <a:gd name="adj1" fmla="val 50000"/>
              <a:gd name="adj2" fmla="val 58346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961520" y="1822320"/>
            <a:ext cx="10036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Balanced Vote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Members Only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Super Majority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878800" y="5176800"/>
            <a:ext cx="1772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NERC/FERC/etc.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(Division of Reliability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vs. Commercial to be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462640" y="5959440"/>
            <a:ext cx="2449440" cy="551880"/>
          </a:xfrm>
          <a:prstGeom prst="rect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Policy defined as Guiding Principles, such as “Reliability Principles” or “Standard Market Design”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749840" y="3552840"/>
            <a:ext cx="111240" cy="10944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0960" bIns="30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0" y="96840"/>
            <a:ext cx="91440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Electric Standards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Consensus Process Diagram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0A025A5-C03C-4363-B721-9BD915CA2086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2002-02-13T12:10:03Z</dcterms:created>
  <dc:creator>Joel J. Dison</dc:creator>
  <dc:description/>
  <dc:language>en-US</dc:language>
  <cp:lastModifiedBy>Joel J. Dison</cp:lastModifiedBy>
  <dcterms:modified xsi:type="dcterms:W3CDTF">2002-02-14T10:21:00Z</dcterms:modified>
  <cp:revision>4</cp:revision>
  <dc:subject/>
  <dc:title>No Slide Title</dc:title>
</cp:coreProperties>
</file>