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C3B5E3-6622-4634-87C7-CA6FA10DC06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A17715-CBFD-4854-A93A-640C049604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of Limits as of 29</a:t>
            </a:r>
            <a:r>
              <a:rPr b="0" lang="en-US" sz="3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October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657080"/>
            <a:ext cx="7772400" cy="459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Business Unit Limits*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Prior to 10/29/01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Imposed by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Management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on 10/29/01**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 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Americas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$ 100 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$ 75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Global Assets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--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$ 0.2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EWS Office of the 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$ 3 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--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Europe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$ 34 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$ 12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Global Markets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$ 23 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$ 15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Industrial Markets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$ 8 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Broadband Services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$ 4 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$ 0.5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Aggregate Limit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$ 100 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$ 85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Discretionary VaR allocated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$ 0 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$ 0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*Per Risk Management Policy, changes are at the discretion of the Risk Management Committee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**Reduces limits to the level of actual exposure as at 29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October 2001 – increases in risk will trigger violations/notifications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Concentration Limits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657080"/>
            <a:ext cx="7772400" cy="459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Commodity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VaR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Americas Natural Gas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$100 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Americas Electricity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$100 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European Natural Gas and Electricity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$45 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Products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$20 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Financials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$15 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Emerging Businesses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$20 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Portland General Electric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$4 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Transportation and Services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$1 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Portfolio Limit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$150 MM*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*Includes $50MM discretionary VaR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2001-11-01T20:38:29Z</dcterms:created>
  <dc:creator>dport</dc:creator>
  <dc:description/>
  <dc:language>en-US</dc:language>
  <cp:lastModifiedBy>dport</cp:lastModifiedBy>
  <dcterms:modified xsi:type="dcterms:W3CDTF">2001-11-01T21:28:33Z</dcterms:modified>
  <cp:revision>3</cp:revision>
  <dc:subject/>
  <dc:title>Changes to Limits Made as of 29th October</dc:title>
</cp:coreProperties>
</file>