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5A0D2C9-454B-4D27-8373-1969C513B69E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70772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2FDFD9-44CB-41BE-BA14-BFCC023C809A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2135DD9-980E-4D52-83C7-3F244FD5574C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F1EC7C-895D-4CEC-9937-7689458E7921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96ED8C-FC83-4131-8A43-9F6B08EEE5E5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1371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701028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FD67B8-33D7-44D2-9DB3-62F8DECDFCE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5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1219320" y="6400800"/>
            <a:ext cx="594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61760" y="3809880"/>
            <a:ext cx="784836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Trading, Risk Management and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Overview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219320" y="4038120"/>
            <a:ext cx="64008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5562720"/>
            <a:ext cx="78487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" name=""/>
          <p:cNvGraphicFramePr/>
          <p:nvPr/>
        </p:nvGraphicFramePr>
        <p:xfrm>
          <a:off x="449568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6095880" y="91440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COPY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45A602-3DB6-4AF0-9EA4-BEDA04836EC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8632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Agreement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218960" y="1828440"/>
            <a:ext cx="708660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proposes to provide the following contracted IT services to NewCo for a 24 month period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(with evergreen option)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and risk management applications utilizing ENA’s proprietary systems for deal confirmation, risk management, invoicing/collections/payment and global contract/global counter-party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EMS/Real Time Monitoring applications for NewCo’s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applications for IT infrastructure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term of the services agreement, NewCo would explore all of its options regarding: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maintaining existing contractual arrangement with ENA; 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replacing with own proprietary systems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E5DA44-B390-431C-9350-FB8FAC2B1EE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22860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0968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791320" y="2209680"/>
            <a:ext cx="1981080" cy="12193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447920" y="274320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600200" y="251460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429000" y="2743200"/>
            <a:ext cx="2362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064040" y="229860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Trade Blotter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971800" y="3962520"/>
            <a:ext cx="12193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Collections/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095880" y="121932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Confirmation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38080" y="1523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819840" y="19051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514600" y="350532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837720" y="426708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05320" y="4572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590920" y="454644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931000" y="55627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38080" y="838080"/>
            <a:ext cx="769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Diagram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837720" y="1523880"/>
            <a:ext cx="5257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781680" y="1828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2743200" y="1523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819520" y="4800600"/>
            <a:ext cx="3200400" cy="7621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657600" y="5943600"/>
            <a:ext cx="14479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Counter-party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343400" y="5562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5105520" y="6248520"/>
            <a:ext cx="167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6781680" y="3429000"/>
            <a:ext cx="0" cy="2819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419720" y="3962520"/>
            <a:ext cx="15238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(Valuation/Daily P&amp;L)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2514600" y="30481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838080" y="30481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38080" y="350532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6019920" y="51814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34120" y="30481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480060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3048120" y="33526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3048120" y="3048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H="1">
            <a:off x="5334120" y="30481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D549AC3-F6C1-4478-BCF3-E0B18B10E10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635040" y="3581280"/>
            <a:ext cx="8001000" cy="3175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35040" y="1447920"/>
            <a:ext cx="8001000" cy="3045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634680" y="1447920"/>
            <a:ext cx="396252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Prepares customer confirmations, customer contracts, performs broker check-outs and reviews deal integrity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EnPower System allows for automated confirmation preparation and auto-faxing to expedite customer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Nightly check-out and reconciliation of all deals executed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4610160" y="1447920"/>
            <a:ext cx="40384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Calculates daily profit &amp; loss of portfolio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Reconciles new deals and portfolio changes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verification of commodity, volatility curves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automated, EnPower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provides flexible reporting tools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635040" y="3581280"/>
            <a:ext cx="39625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Invoicing/Collections/Payments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check-out with counter-parties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 Unify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invoicing/payment to general ledger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aging of accounts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applications provided via 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610160" y="3581280"/>
            <a:ext cx="403848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Contracts/Counter-party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contract and customer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feed for downstream processing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counter-party data management and customization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47640" y="1752480"/>
            <a:ext cx="797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09480" y="3898800"/>
            <a:ext cx="8001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828800" y="5715000"/>
            <a:ext cx="5334120" cy="4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Experienced in over 375,000 deals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67B9A79-64A4-41A7-BE06-6E456D052ED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IT Services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1447560" y="1905120"/>
            <a:ext cx="6933960" cy="403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can also provide the following 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network, servers and desktop software including Microsoft Office and Exchange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deployment and support for desktop PC’s and printers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Unix, DBA, NT and Help Desk support for ENA’s applications and infrastructure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Lucent and Trading IPC phone networks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access for NewCo’s employees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Interfaces between NewCo’s and ENA’s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Standard Market Data feeds for NewCo’s traders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 software enhancements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A83AA34-867E-4792-96AF-734C9DE98027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371240" y="1752120"/>
            <a:ext cx="716292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1632713-9248-43C6-AD95-5A8B1AE3F37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666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99DDDAF-C2E8-41C3-8D1D-BC36ED1F81F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1219320" y="3733920"/>
            <a:ext cx="7086600" cy="3427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19320" y="1905120"/>
            <a:ext cx="7086600" cy="3808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9270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914400" y="609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218960" y="1905120"/>
            <a:ext cx="7086600" cy="1676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Corp. (“ENA”) will design and populate NewCo’s trading organization with key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ENA, for a fee, will enter into a services agreement with NewCo for IT applications including back-office and risk management services and other 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1218960" y="3733560"/>
            <a:ext cx="7086600" cy="2361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Strengths: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is the largest power marketer in the country, trading over         400,000,000 MWh in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A-List of Companies: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“Top Power Company in the World”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Global Business Magazine,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11,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 and marketing expertise extends into natural gas, power, coal, liquids, emissions credits, pulp and paper and other energy intensive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1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219320" y="228600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219320" y="407664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F8E1FAE-B189-42B1-A0BD-C36903762A3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F545B56-02A9-41F3-AFAF-C923E200211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583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&amp;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294920" y="2057400"/>
            <a:ext cx="670572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risk management infrastructure to replicate the Enron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to contribute key trading and marketing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trading will utilize ENA’s back office systems and risk management capabilities (services agreement)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and trading to focus on asset optimization and spread option value, not speculative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51BBEDE-6582-4620-BD62-432882E6091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1254240" y="1952640"/>
          <a:ext cx="6483240" cy="3595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54240" y="1952640"/>
                    <a:ext cx="6483240" cy="359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16D9869-D1A0-40F6-B0C3-6D5E8F0BA62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7869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Resources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447560" y="1981080"/>
            <a:ext cx="6629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Personnel: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nominate NewCo’s Head Trader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Head Trader would fill additional spots with a combination of FPLE, ENA and if needed, outside employees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Required Skills: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Knowledge of forward energy markets and derivatives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 with the physical power grids and gas pipelines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manage the plant’s spread option value and asset optimization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528B5B4-EFB8-4D7A-852A-15B41826229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CD37746-9100-442C-A925-125B5E724D6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2000-05-12T16:54:49Z</dcterms:created>
  <dc:creator>lreeves</dc:creator>
  <dc:description/>
  <dc:language>en-US</dc:language>
  <cp:lastModifiedBy>Ben Rogers</cp:lastModifiedBy>
  <cp:lastPrinted>2000-07-18T18:47:36Z</cp:lastPrinted>
  <dcterms:modified xsi:type="dcterms:W3CDTF">2000-07-18T19:06:22Z</dcterms:modified>
  <cp:revision>86</cp:revision>
  <dc:subject/>
  <dc:title>Orion Power Holdings, Inc. Enron North America Corp.</dc:title>
</cp:coreProperties>
</file>