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5359D06-260A-4CE7-9799-C1C900602281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70772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248C64-7C97-4098-9513-563A0A354D71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331EF3F-80C8-4849-B187-E813DFC50325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B1DE39-E4D7-43C4-A5CF-473E49F9EA39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6650726-EC10-4790-8211-5EEE6AE7E936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1371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701028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994CF9-0A35-4F92-A6B9-D6F66D07278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5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1219320" y="640080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61760" y="3809880"/>
            <a:ext cx="784836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Trading, Risk Management and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219320" y="4038120"/>
            <a:ext cx="64008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5562720"/>
            <a:ext cx="78487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010547-4B75-4749-A9A9-9B2AFBDE5D7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8632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218960" y="1828440"/>
            <a:ext cx="70866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proposes to provide the following contracted IT services to NewCo for a period of 24 to 36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and risk management applications utilizing Enron’s proprietary systems for deal confirmation, risk management, invoicing/collections/payment and global contract/global counter-party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SCADA applications for NewCo’s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applications for IT infrastructure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term of the services agreement, NewCo would explore all of its options regarding: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maintaining existing contractual arrangement with Enron; 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replacing with own proprietary systems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BCE79F-5EC3-43DC-824F-2746F633711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22860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0968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791320" y="2209680"/>
            <a:ext cx="1981080" cy="12193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447920" y="274320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600200" y="25146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429000" y="2743200"/>
            <a:ext cx="2362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64040" y="229860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Trade Blotter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733920" y="3962520"/>
            <a:ext cx="1218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095880" y="121932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Confirmation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3808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819840" y="19051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229600" y="2743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819520" y="350532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838080" y="42670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343400" y="4572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213000" y="454644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086600" y="502920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38080" y="838080"/>
            <a:ext cx="769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Diagram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837720" y="1523880"/>
            <a:ext cx="5257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81680" y="1828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74320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819520" y="4800600"/>
            <a:ext cx="3200400" cy="762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57600" y="5943600"/>
            <a:ext cx="14479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Counter-party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343400" y="5562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5105520" y="6248520"/>
            <a:ext cx="167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6781680" y="3429000"/>
            <a:ext cx="0" cy="281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7772400" y="2743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229600" y="45720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6019920" y="525780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391520" y="3962520"/>
            <a:ext cx="16002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(Valuation/Daily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V="1">
            <a:off x="2819520" y="3048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838080" y="3048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38080" y="35053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12F48F3-B64A-48DE-BA88-9FDE37CDD37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635040" y="3733920"/>
            <a:ext cx="8001000" cy="3175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35040" y="1447920"/>
            <a:ext cx="8001000" cy="304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34680" y="1447920"/>
            <a:ext cx="3962520" cy="2286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Prepares customer confirmations, customer contracts, performs broker check-outs and reviews deal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 system allows for automated confirmation preparation and auto-faxing to expedite 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Nightly check-out and reconciliation of all deals executed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10160" y="1447920"/>
            <a:ext cx="4038480" cy="2286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Calculates daily profit &amp; loss of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Reconciles new deals and portfolio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verification of commodity, volatility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automated, EnPower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provides flexible reporting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On-Line reporting of plant supply and generation flows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635040" y="3733920"/>
            <a:ext cx="39625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Invoicing/Collections/Payments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check-out with counter-parties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 Unify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invoicing/payment to general ledger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aging of accounts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applications provided via 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610160" y="3733920"/>
            <a:ext cx="403848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Contracts/Counter-party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contract and customer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feed for downstream processing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counter-party data management and customization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47640" y="1752480"/>
            <a:ext cx="797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35040" y="4038480"/>
            <a:ext cx="8001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828800" y="5816520"/>
            <a:ext cx="533412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Experienced in over 150,000 deals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8B7557-3AED-4F8D-9C4C-E64BB076A077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Services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447560" y="1905120"/>
            <a:ext cx="693396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also provide the following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network, servers and desktop software including Microsoft Office and Exchange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deployment and support for desktop PC’s and printers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Unix, DBA, NT and Help Desk support for ENA’s applications and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Lucent and Trading IPC phone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access for NewCo’s 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Interfaces between NewCo’s and ENA’s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Standard Market Data feeds for NewCo’s traders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software enhancements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A9BBDBB-F13D-4A99-B718-0C4CE4F1FA1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16292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C66C0E-484E-490C-89D8-25B94FD9A42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98D63F8-C8DD-4327-895F-470C586C89F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1219320" y="3733920"/>
            <a:ext cx="7086600" cy="3427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1905120"/>
            <a:ext cx="7086600" cy="380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270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609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18960" y="1905120"/>
            <a:ext cx="708660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design and populate NewCo’s trading organization with key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will enter into a services agreement with NewCo for IT applications including back-office and risk management services and other 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218960" y="3733560"/>
            <a:ext cx="7086600" cy="236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Strengths: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the largest power marketer in the country, trading over         400,000,000 MWh in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A-List of Companies: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“Top Power Company in the World”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Global Business Magazine,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11,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 and marketing expertise extends into natural gas, power, coal, liquids, emissions credits, pulp and paper and other energy intensive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219320" y="228600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19320" y="407664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F911035-8298-48D8-8BFE-C8EB2E6D859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BE4F8A-CF70-428A-A96A-89DCE8433DA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58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294920" y="2057400"/>
            <a:ext cx="6705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infrastructure to replicate the Enron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 contribute key trading and marketing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trading will utilize ENA’s back office systems and risk management capabilities (services agreement)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and trading to focus on asset optimization and spread option value, not speculative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6F5D6C-9F17-44A7-B502-6F327E2E3DA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1143000" y="1944720"/>
          <a:ext cx="6705720" cy="3612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944720"/>
                    <a:ext cx="6705720" cy="361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EBB779-E79E-4DEB-8A12-58E245D0366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7869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Resources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447560" y="1981080"/>
            <a:ext cx="6629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Personnel: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nominate NewCo’s Head Trader and up to two of the regional VP’s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Head Trader would fillout additional spots with a combination of FPLE and ENA employees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Skills: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Knowledge of forward markets and derivatives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with the physical grid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manage the plant’s spread option value and asset optimization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1250A9B-C30D-421C-8C17-08B3630A65D8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C83F3F-7EF5-4C59-B74B-61101E6BF23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2000-05-12T16:54:49Z</dcterms:created>
  <dc:creator>lreeves</dc:creator>
  <dc:description/>
  <dc:language>en-US</dc:language>
  <cp:lastModifiedBy>Ben Rogers</cp:lastModifiedBy>
  <cp:lastPrinted>2000-07-18T13:18:11Z</cp:lastPrinted>
  <dcterms:modified xsi:type="dcterms:W3CDTF">2000-07-18T13:28:08Z</dcterms:modified>
  <cp:revision>70</cp:revision>
  <dc:subject/>
  <dc:title>Orion Power Holdings, Inc. Enron North America Corp.</dc:title>
</cp:coreProperties>
</file>