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A74DF4D-B381-41C1-BFE6-9BB8B8E3329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FA6862A-B4EC-4943-BC89-673097B17E4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C2AB1DD-237F-4377-B237-26B60107BC6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Comparison of California and New York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" name=""/>
          <p:cNvGraphicFramePr/>
          <p:nvPr/>
        </p:nvGraphicFramePr>
        <p:xfrm>
          <a:off x="685800" y="1981080"/>
          <a:ext cx="7772400" cy="4111920"/>
        </p:xfrm>
        <a:graphic>
          <a:graphicData uri="http://schemas.openxmlformats.org/drawingml/2006/table">
            <a:tbl>
              <a:tblPr/>
              <a:tblGrid>
                <a:gridCol w="2590920"/>
                <a:gridCol w="2590560"/>
                <a:gridCol w="2590920"/>
              </a:tblGrid>
              <a:tr h="6858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California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Ideal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New York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027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5 years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Now expediting siting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Ease of entry for suppliers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4 year average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ISO excludes marketers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Protocols inhibit regional transactions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71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Flat, fixed rate to end users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Demand response to price signals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Costs pass through with a lag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New initiatives to incentivize conservation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414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Rate structure inhibits competition (variable stranded cost recovery charge; below-market rate cap)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Choice 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Rate structure limits competition (price to beat often below market)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858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Price risk allocated to utilities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Price risks allocated to those best able to manage them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Price risk allocated to consumers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Next Steps  for New York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Open the “seams” with neighboring markets to increase competition among sellers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Hedge consumers’ exposure to price volatility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Meaningful retail competition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Competitive bidding for default 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Expedite siting of new generation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Eliminate ISO’s restrictions on participation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Institute real time pricing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Metering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signals available to 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2001-03-15T17:35:28Z</dcterms:created>
  <dc:creator>skean</dc:creator>
  <dc:description/>
  <dc:language>en-US</dc:language>
  <cp:lastModifiedBy>skean</cp:lastModifiedBy>
  <dcterms:modified xsi:type="dcterms:W3CDTF">2001-03-15T17:36:12Z</dcterms:modified>
  <cp:revision>1</cp:revision>
  <dc:subject/>
  <dc:title>Comparison of California and New York</dc:title>
</cp:coreProperties>
</file>