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64D62E-39F4-4DB8-BD6C-862B72BA465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CEC2CB-4278-4425-A1F0-1A245D829D0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tophires_1_big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bottomhires_1" descr=""/>
          <p:cNvPicPr/>
          <p:nvPr/>
        </p:nvPicPr>
        <p:blipFill>
          <a:blip r:embed="rId3"/>
          <a:stretch/>
        </p:blipFill>
        <p:spPr>
          <a:xfrm>
            <a:off x="0" y="6575400"/>
            <a:ext cx="9144000" cy="28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6555960" y="6613560"/>
            <a:ext cx="2578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2001 CommodityLogic. All Rights Reserved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515320" y="5334120"/>
            <a:ext cx="100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515320" y="1676520"/>
            <a:ext cx="100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058840" y="5715000"/>
            <a:ext cx="1151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058840" y="1295280"/>
            <a:ext cx="1151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15160" y="5562720"/>
            <a:ext cx="135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115160" y="1295280"/>
            <a:ext cx="135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01720" y="5562720"/>
            <a:ext cx="101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849080" y="1295280"/>
            <a:ext cx="101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438280" y="3048120"/>
            <a:ext cx="486000" cy="1214280"/>
          </a:xfrm>
          <a:prstGeom prst="upDownArrow">
            <a:avLst>
              <a:gd name="adj1" fmla="val 50000"/>
              <a:gd name="adj2" fmla="val 49739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057400" y="3505320"/>
            <a:ext cx="126036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95680" y="3048120"/>
            <a:ext cx="486000" cy="1214280"/>
          </a:xfrm>
          <a:prstGeom prst="upDownArrow">
            <a:avLst>
              <a:gd name="adj1" fmla="val 50000"/>
              <a:gd name="adj2" fmla="val 49739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553080" y="3048120"/>
            <a:ext cx="486000" cy="1214280"/>
          </a:xfrm>
          <a:prstGeom prst="upDownArrow">
            <a:avLst>
              <a:gd name="adj1" fmla="val 50000"/>
              <a:gd name="adj2" fmla="val 49739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3048120"/>
            <a:ext cx="485640" cy="1214280"/>
          </a:xfrm>
          <a:prstGeom prst="upDownArrow">
            <a:avLst>
              <a:gd name="adj1" fmla="val 50000"/>
              <a:gd name="adj2" fmla="val 49776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34960" y="3505320"/>
            <a:ext cx="55728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267800" y="3505320"/>
            <a:ext cx="97308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249600" y="3505320"/>
            <a:ext cx="116136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3880" y="2514600"/>
            <a:ext cx="533520" cy="152280"/>
          </a:xfrm>
          <a:prstGeom prst="rightArrow">
            <a:avLst>
              <a:gd name="adj1" fmla="val 41667"/>
              <a:gd name="adj2" fmla="val 102187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23880" y="4648320"/>
            <a:ext cx="533520" cy="152280"/>
          </a:xfrm>
          <a:prstGeom prst="rightArrow">
            <a:avLst>
              <a:gd name="adj1" fmla="val 41667"/>
              <a:gd name="adj2" fmla="val 102187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514600"/>
            <a:ext cx="762120" cy="152280"/>
          </a:xfrm>
          <a:prstGeom prst="rightArrow">
            <a:avLst>
              <a:gd name="adj1" fmla="val 41667"/>
              <a:gd name="adj2" fmla="val 145971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410080" y="4648320"/>
            <a:ext cx="685800" cy="152280"/>
          </a:xfrm>
          <a:prstGeom prst="rightArrow">
            <a:avLst>
              <a:gd name="adj1" fmla="val 41667"/>
              <a:gd name="adj2" fmla="val 13135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429000" y="4648320"/>
            <a:ext cx="762120" cy="152280"/>
          </a:xfrm>
          <a:prstGeom prst="rightArrow">
            <a:avLst>
              <a:gd name="adj1" fmla="val 41667"/>
              <a:gd name="adj2" fmla="val 145971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315200" y="2514600"/>
            <a:ext cx="533520" cy="152280"/>
          </a:xfrm>
          <a:prstGeom prst="rightArrow">
            <a:avLst>
              <a:gd name="adj1" fmla="val 41667"/>
              <a:gd name="adj2" fmla="val 102187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10080" y="2514600"/>
            <a:ext cx="685800" cy="152280"/>
          </a:xfrm>
          <a:prstGeom prst="rightArrow">
            <a:avLst>
              <a:gd name="adj1" fmla="val 41667"/>
              <a:gd name="adj2" fmla="val 13135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95880" y="2209680"/>
            <a:ext cx="121932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" y="4343400"/>
            <a:ext cx="129528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121932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362320" y="1523880"/>
            <a:ext cx="152280" cy="1052640"/>
          </a:xfrm>
          <a:prstGeom prst="upArrow">
            <a:avLst>
              <a:gd name="adj1" fmla="val 50000"/>
              <a:gd name="adj2" fmla="val 17281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1905120"/>
            <a:ext cx="152640" cy="685800"/>
          </a:xfrm>
          <a:prstGeom prst="upArrow">
            <a:avLst>
              <a:gd name="adj1" fmla="val 50000"/>
              <a:gd name="adj2" fmla="val 11232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48320" y="1523880"/>
            <a:ext cx="152280" cy="838440"/>
          </a:xfrm>
          <a:prstGeom prst="upArrow">
            <a:avLst>
              <a:gd name="adj1" fmla="val 50000"/>
              <a:gd name="adj2" fmla="val 137648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05920" y="1523880"/>
            <a:ext cx="152280" cy="1128960"/>
          </a:xfrm>
          <a:prstGeom prst="upArrow">
            <a:avLst>
              <a:gd name="adj1" fmla="val 50000"/>
              <a:gd name="adj2" fmla="val 18534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0800000">
            <a:off x="4724280" y="5028840"/>
            <a:ext cx="152640" cy="609480"/>
          </a:xfrm>
          <a:prstGeom prst="upArrow">
            <a:avLst>
              <a:gd name="adj1" fmla="val 50000"/>
              <a:gd name="adj2" fmla="val 9982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0800000">
            <a:off x="2895480" y="4723920"/>
            <a:ext cx="152640" cy="685800"/>
          </a:xfrm>
          <a:prstGeom prst="upArrow">
            <a:avLst>
              <a:gd name="adj1" fmla="val 50000"/>
              <a:gd name="adj2" fmla="val 112323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0800000">
            <a:off x="2361960" y="4724280"/>
            <a:ext cx="152280" cy="1067040"/>
          </a:xfrm>
          <a:prstGeom prst="upArrow">
            <a:avLst>
              <a:gd name="adj1" fmla="val 50000"/>
              <a:gd name="adj2" fmla="val 175177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0800000">
            <a:off x="8381880" y="4648320"/>
            <a:ext cx="152640" cy="976320"/>
          </a:xfrm>
          <a:prstGeom prst="upArrow">
            <a:avLst>
              <a:gd name="adj1" fmla="val 50000"/>
              <a:gd name="adj2" fmla="val 159906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81400" y="4343400"/>
            <a:ext cx="122868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848720" y="4343400"/>
            <a:ext cx="112392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057400" y="2209680"/>
            <a:ext cx="140004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48040" y="4343400"/>
            <a:ext cx="140004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848720" y="2209680"/>
            <a:ext cx="114300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91120" y="2209680"/>
            <a:ext cx="121896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28600" y="1676520"/>
            <a:ext cx="1295280" cy="30456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600" y="5334120"/>
            <a:ext cx="1295280" cy="30456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28600" y="2209680"/>
            <a:ext cx="1295280" cy="7621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5400000"/>
          </a:gra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15200" y="4648320"/>
            <a:ext cx="533520" cy="152280"/>
          </a:xfrm>
          <a:prstGeom prst="rightArrow">
            <a:avLst>
              <a:gd name="adj1" fmla="val 41667"/>
              <a:gd name="adj2" fmla="val 102187"/>
            </a:avLst>
          </a:prstGeom>
          <a:solidFill>
            <a:srgbClr val="5f009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2001-05-29T14:10:29Z</dcterms:created>
  <dc:creator>James Walter Whitehead</dc:creator>
  <dc:description/>
  <dc:language>en-US</dc:language>
  <cp:lastModifiedBy>James Walter Whitehead</cp:lastModifiedBy>
  <dcterms:modified xsi:type="dcterms:W3CDTF">2001-05-29T14:11:35Z</dcterms:modified>
  <cp:revision>1</cp:revision>
  <dc:subject/>
  <dc:title>PowerPoint Presentation</dc:title>
</cp:coreProperties>
</file>