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4.xlsx" ContentType="application/vnd.openxmlformats-officedocument.spreadsheetml.shee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3.xlsx" ContentType="application/vnd.openxmlformats-officedocument.spreadsheetml.sheet"/>
  <Override PartName="/ppt/embeddings/oleObject4.bin" ContentType="application/vnd.openxmlformats-officedocument.oleObject"/>
  <Override PartName="/ppt/embeddings/oleObject1.xlsx" ContentType="application/vnd.openxmlformats-officedocument.spreadsheetml.sheet"/>
  <Override PartName="/ppt/embeddings/oleObject7.bin" ContentType="application/vnd.openxmlformats-officedocument.oleObject"/>
  <Override PartName="/ppt/embeddings/oleObject2.xlsx" ContentType="application/vnd.openxmlformats-officedocument.spreadsheetml.shee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media/image56.png" ContentType="image/png"/>
  <Override PartName="/ppt/media/image4.wmf" ContentType="image/x-wmf"/>
  <Override PartName="/ppt/media/image11.png" ContentType="image/png"/>
  <Override PartName="/ppt/media/image48.png" ContentType="image/png"/>
  <Override PartName="/ppt/media/image29.wmf" ContentType="image/x-wmf"/>
  <Override PartName="/ppt/media/image31.png" ContentType="image/png"/>
  <Override PartName="/ppt/media/image7.png" ContentType="image/png"/>
  <Override PartName="/ppt/media/image16.png" ContentType="image/png"/>
  <Override PartName="/ppt/media/image47.png" ContentType="image/png"/>
  <Override PartName="/ppt/media/image10.png" ContentType="image/png"/>
  <Override PartName="/ppt/media/image28.wmf" ContentType="image/x-wmf"/>
  <Override PartName="/ppt/media/image38.png" ContentType="image/png"/>
  <Override PartName="/ppt/media/image60.wmf" ContentType="image/x-wmf"/>
  <Override PartName="/ppt/media/image20.png" ContentType="image/png"/>
  <Override PartName="/ppt/media/image6.png" ContentType="image/png"/>
  <Override PartName="/ppt/media/image15.png" ContentType="image/png"/>
  <Override PartName="/ppt/media/image57.png" ContentType="image/png"/>
  <Override PartName="/ppt/media/image5.wmf" ContentType="image/x-wmf"/>
  <Override PartName="/ppt/media/image26.png" ContentType="image/png"/>
  <Override PartName="/ppt/media/image13.jpeg" ContentType="image/jpeg"/>
  <Override PartName="/ppt/media/image27.wmf" ContentType="image/x-wmf"/>
  <Override PartName="/ppt/media/image24.png" ContentType="image/png"/>
  <Override PartName="/ppt/media/image61.wmf" ContentType="image/x-wmf"/>
  <Override PartName="/ppt/media/image58.png" ContentType="image/png"/>
  <Override PartName="/ppt/media/image21.png" ContentType="image/png"/>
  <Override PartName="/ppt/media/image59.wmf" ContentType="image/x-wmf"/>
  <Override PartName="/ppt/media/image19.png" ContentType="image/png"/>
  <Override PartName="/ppt/media/image22.png" ContentType="image/png"/>
  <Override PartName="/ppt/media/image23.png" ContentType="image/png"/>
  <Override PartName="/ppt/media/image17.png" ContentType="image/png"/>
  <Override PartName="/ppt/media/image14.png" ContentType="image/png"/>
  <Override PartName="/ppt/media/image25.png" ContentType="image/png"/>
  <Override PartName="/ppt/media/image8.wmf" ContentType="image/x-wmf"/>
  <Override PartName="/ppt/media/image42.png" ContentType="image/png"/>
  <Override PartName="/ppt/media/image18.wmf" ContentType="image/x-wmf"/>
  <Override PartName="/ppt/media/image9.wmf" ContentType="image/x-wmf"/>
  <Override PartName="/ppt/media/image43.png" ContentType="image/png"/>
  <Override PartName="/ppt/media/image12.png" ContentType="image/png"/>
  <Override PartName="/ppt/media/image49.png" ContentType="image/png"/>
  <Override PartName="/ppt/media/image30.wmf" ContentType="image/x-wmf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40.wmf" ContentType="image/x-wmf"/>
  <Override PartName="/ppt/media/image39.wmf" ContentType="image/x-wmf"/>
  <Override PartName="/ppt/media/image41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1.wmf" ContentType="image/x-wmf"/>
  <Override PartName="/ppt/media/image53.png" ContentType="image/png"/>
  <Override PartName="/ppt/media/image2.wmf" ContentType="image/x-wmf"/>
  <Override PartName="/ppt/media/image54.png" ContentType="image/png"/>
  <Override PartName="/ppt/media/image3.wmf" ContentType="image/x-wmf"/>
  <Override PartName="/ppt/media/image55.png" ContentType="image/png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46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57.xml.rels" ContentType="application/vnd.openxmlformats-package.relationships+xml"/>
  <Override PartName="/ppt/slides/_rels/slide5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43.xml.rels" ContentType="application/vnd.openxmlformats-package.relationships+xml"/>
  <Override PartName="/ppt/slides/_rels/slide17.xml.rels" ContentType="application/vnd.openxmlformats-package.relationships+xml"/>
  <Override PartName="/ppt/slides/_rels/slide54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69.xml.rels" ContentType="application/vnd.openxmlformats-package.relationships+xml"/>
  <Override PartName="/ppt/slides/_rels/slide32.xml.rels" ContentType="application/vnd.openxmlformats-package.relationships+xml"/>
  <Override PartName="/ppt/slides/_rels/slide68.xml.rels" ContentType="application/vnd.openxmlformats-package.relationships+xml"/>
  <Override PartName="/ppt/slides/_rels/slide31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66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3.xml.rels" ContentType="application/vnd.openxmlformats-package.relationships+xml"/>
  <Override PartName="/ppt/slides/_rels/slide65.xml.rels" ContentType="application/vnd.openxmlformats-package.relationships+xml"/>
  <Override PartName="/ppt/slides/_rels/slide28.xml.rels" ContentType="application/vnd.openxmlformats-package.relationships+xml"/>
  <Override PartName="/ppt/slides/_rels/slide62.xml.rels" ContentType="application/vnd.openxmlformats-package.relationships+xml"/>
  <Override PartName="/ppt/slides/_rels/slide64.xml.rels" ContentType="application/vnd.openxmlformats-package.relationships+xml"/>
  <Override PartName="/ppt/slides/_rels/slide27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9.xml" ContentType="application/vnd.openxmlformats-officedocument.presentationml.slide+xml"/>
  <Override PartName="/ppt/slides/slide32.xml" ContentType="application/vnd.openxmlformats-officedocument.presentationml.slide+xml"/>
  <Override PartName="/ppt/slides/slide68.xml" ContentType="application/vnd.openxmlformats-officedocument.presentationml.slide+xml"/>
  <Override PartName="/ppt/slides/slide31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66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65.xml" ContentType="application/vnd.openxmlformats-officedocument.presentationml.slide+xml"/>
  <Override PartName="/ppt/slides/slide28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s/slide2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_rels/notesSlide59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15.xml.rels" ContentType="application/vnd.openxmlformats-package.relationships+xml"/>
  <Override PartName="/ppt/notesSlides/notesSlide5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</p:sldIdLst>
  <p:sldSz cx="10288588" cy="6858000"/>
  <p:notesSz cx="704215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0" y="0"/>
            <a:ext cx="70416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dt" idx="3"/>
          </p:nvPr>
        </p:nvSpPr>
        <p:spPr>
          <a:xfrm>
            <a:off x="3990600" y="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lstStyle>
            <a:lvl1pPr indent="0" algn="r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Img"/>
          </p:nvPr>
        </p:nvSpPr>
        <p:spPr>
          <a:xfrm>
            <a:off x="929880" y="696960"/>
            <a:ext cx="5219640" cy="347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move the slide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936360" y="4408560"/>
            <a:ext cx="5167080" cy="41781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ftr" idx="4"/>
          </p:nvPr>
        </p:nvSpPr>
        <p:spPr>
          <a:xfrm>
            <a:off x="-360" y="881856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indent="0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sldNum" idx="5"/>
          </p:nvPr>
        </p:nvSpPr>
        <p:spPr>
          <a:xfrm>
            <a:off x="3990600" y="881856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indent="0" algn="r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fld id="{896E9064-7B2B-41D9-881D-59D65A4EEA12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" name="PlaceHolder 1"/>
          <p:cNvSpPr>
            <a:spLocks noGrp="1"/>
          </p:cNvSpPr>
          <p:nvPr>
            <p:ph type="sldImg"/>
          </p:nvPr>
        </p:nvSpPr>
        <p:spPr>
          <a:xfrm>
            <a:off x="930240" y="696960"/>
            <a:ext cx="5219640" cy="3479760"/>
          </a:xfrm>
          <a:prstGeom prst="rect">
            <a:avLst/>
          </a:prstGeom>
          <a:ln w="0">
            <a:noFill/>
          </a:ln>
        </p:spPr>
      </p:sp>
      <p:sp>
        <p:nvSpPr>
          <p:cNvPr id="7785" name="PlaceHolder 2"/>
          <p:cNvSpPr>
            <a:spLocks noGrp="1"/>
          </p:cNvSpPr>
          <p:nvPr>
            <p:ph type="body"/>
          </p:nvPr>
        </p:nvSpPr>
        <p:spPr>
          <a:xfrm>
            <a:off x="936360" y="4408560"/>
            <a:ext cx="5167080" cy="4178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800" rIns="9180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 do you need to win in the emerging mission critical communications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  Reach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  Cost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  Reliability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has a strategy to achieve superior levels of capability in each of these 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 ECI’s  network build combined with the establishment of open  pooling point interconnections will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" name=""/>
          <p:cNvSpPr txBox="1"/>
          <p:nvPr/>
        </p:nvSpPr>
        <p:spPr>
          <a:xfrm>
            <a:off x="3990600" y="881856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 algn="r"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fld id="{00C8477D-4F02-444A-B86D-D55DBE8E08A6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7" name=""/>
          <p:cNvSpPr txBox="1"/>
          <p:nvPr/>
        </p:nvSpPr>
        <p:spPr>
          <a:xfrm>
            <a:off x="-360" y="881856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8" name=""/>
          <p:cNvSpPr txBox="1"/>
          <p:nvPr/>
        </p:nvSpPr>
        <p:spPr>
          <a:xfrm>
            <a:off x="-360" y="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9" name=""/>
          <p:cNvSpPr txBox="1"/>
          <p:nvPr/>
        </p:nvSpPr>
        <p:spPr>
          <a:xfrm>
            <a:off x="3990600" y="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algn="r"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0" name="PlaceHolder 1"/>
          <p:cNvSpPr>
            <a:spLocks noGrp="1"/>
          </p:cNvSpPr>
          <p:nvPr>
            <p:ph type="sldImg"/>
          </p:nvPr>
        </p:nvSpPr>
        <p:spPr>
          <a:xfrm>
            <a:off x="568440" y="493560"/>
            <a:ext cx="5908680" cy="3938760"/>
          </a:xfrm>
          <a:prstGeom prst="rect">
            <a:avLst/>
          </a:prstGeom>
          <a:ln w="0">
            <a:noFill/>
          </a:ln>
        </p:spPr>
      </p:sp>
      <p:sp>
        <p:nvSpPr>
          <p:cNvPr id="7791" name="PlaceHolder 2"/>
          <p:cNvSpPr>
            <a:spLocks noGrp="1"/>
          </p:cNvSpPr>
          <p:nvPr>
            <p:ph type="body"/>
          </p:nvPr>
        </p:nvSpPr>
        <p:spPr>
          <a:xfrm>
            <a:off x="936360" y="4433760"/>
            <a:ext cx="5167080" cy="412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" name=""/>
          <p:cNvSpPr txBox="1"/>
          <p:nvPr/>
        </p:nvSpPr>
        <p:spPr>
          <a:xfrm>
            <a:off x="3990600" y="881856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 algn="r"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fld id="{AF40AAD8-493D-49C4-8F46-46D8E8B53A74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3" name=""/>
          <p:cNvSpPr txBox="1"/>
          <p:nvPr/>
        </p:nvSpPr>
        <p:spPr>
          <a:xfrm>
            <a:off x="-360" y="881856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4" name=""/>
          <p:cNvSpPr txBox="1"/>
          <p:nvPr/>
        </p:nvSpPr>
        <p:spPr>
          <a:xfrm>
            <a:off x="-360" y="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5" name=""/>
          <p:cNvSpPr txBox="1"/>
          <p:nvPr/>
        </p:nvSpPr>
        <p:spPr>
          <a:xfrm>
            <a:off x="3990600" y="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algn="r"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6" name="PlaceHolder 1"/>
          <p:cNvSpPr>
            <a:spLocks noGrp="1"/>
          </p:cNvSpPr>
          <p:nvPr>
            <p:ph type="sldImg"/>
          </p:nvPr>
        </p:nvSpPr>
        <p:spPr>
          <a:xfrm>
            <a:off x="568440" y="493560"/>
            <a:ext cx="5908680" cy="3938760"/>
          </a:xfrm>
          <a:prstGeom prst="rect">
            <a:avLst/>
          </a:prstGeom>
          <a:ln w="0">
            <a:noFill/>
          </a:ln>
        </p:spPr>
      </p:sp>
      <p:sp>
        <p:nvSpPr>
          <p:cNvPr id="7797" name="PlaceHolder 2"/>
          <p:cNvSpPr>
            <a:spLocks noGrp="1"/>
          </p:cNvSpPr>
          <p:nvPr>
            <p:ph type="body"/>
          </p:nvPr>
        </p:nvSpPr>
        <p:spPr>
          <a:xfrm>
            <a:off x="936360" y="4433760"/>
            <a:ext cx="5167080" cy="412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8" name=""/>
          <p:cNvSpPr txBox="1"/>
          <p:nvPr/>
        </p:nvSpPr>
        <p:spPr>
          <a:xfrm>
            <a:off x="3990600" y="881856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 algn="r"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fld id="{BB6CB579-1B46-46AD-815D-43D9A25110C0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9" name=""/>
          <p:cNvSpPr txBox="1"/>
          <p:nvPr/>
        </p:nvSpPr>
        <p:spPr>
          <a:xfrm>
            <a:off x="-360" y="881856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0" name=""/>
          <p:cNvSpPr txBox="1"/>
          <p:nvPr/>
        </p:nvSpPr>
        <p:spPr>
          <a:xfrm>
            <a:off x="-360" y="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1" name=""/>
          <p:cNvSpPr txBox="1"/>
          <p:nvPr/>
        </p:nvSpPr>
        <p:spPr>
          <a:xfrm>
            <a:off x="3990600" y="0"/>
            <a:ext cx="304956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algn="r"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2" name="PlaceHolder 1"/>
          <p:cNvSpPr>
            <a:spLocks noGrp="1"/>
          </p:cNvSpPr>
          <p:nvPr>
            <p:ph type="sldImg"/>
          </p:nvPr>
        </p:nvSpPr>
        <p:spPr>
          <a:xfrm>
            <a:off x="568440" y="493560"/>
            <a:ext cx="5908680" cy="3938760"/>
          </a:xfrm>
          <a:prstGeom prst="rect">
            <a:avLst/>
          </a:prstGeom>
          <a:ln w="0">
            <a:noFill/>
          </a:ln>
        </p:spPr>
      </p:sp>
      <p:sp>
        <p:nvSpPr>
          <p:cNvPr id="7803" name="PlaceHolder 2"/>
          <p:cNvSpPr>
            <a:spLocks noGrp="1"/>
          </p:cNvSpPr>
          <p:nvPr>
            <p:ph type="body"/>
          </p:nvPr>
        </p:nvSpPr>
        <p:spPr>
          <a:xfrm>
            <a:off x="936360" y="4433760"/>
            <a:ext cx="5167080" cy="412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71120" y="228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71120" y="1981080"/>
            <a:ext cx="874404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71120" y="228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71120" y="228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71120" y="1981080"/>
            <a:ext cx="8744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71120" y="228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71120" y="1981080"/>
            <a:ext cx="8744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085760" indent="-22860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428840" indent="-22860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1771560" indent="-228600">
              <a:spcBef>
                <a:spcPts val="601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1771560" indent="-228600">
              <a:spcBef>
                <a:spcPts val="601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1771560" indent="-228600">
              <a:spcBef>
                <a:spcPts val="601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771120" y="6248520"/>
            <a:ext cx="21430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514320" y="6248520"/>
            <a:ext cx="32576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8845560" y="6586560"/>
            <a:ext cx="124776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AC_00_Communications-</a:t>
            </a:r>
            <a:fld id="{6D7B6776-BD31-4AF2-AC78-B1F7504B0967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8.wmf"/><Relationship Id="rId3" Type="http://schemas.openxmlformats.org/officeDocument/2006/relationships/image" Target="../media/image8.wmf"/><Relationship Id="rId4" Type="http://schemas.openxmlformats.org/officeDocument/2006/relationships/image" Target="../media/image8.wmf"/><Relationship Id="rId5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9.wmf"/><Relationship Id="rId4" Type="http://schemas.openxmlformats.org/officeDocument/2006/relationships/image" Target="../media/image8.wmf"/><Relationship Id="rId5" Type="http://schemas.openxmlformats.org/officeDocument/2006/relationships/image" Target="../media/image8.wmf"/><Relationship Id="rId6" Type="http://schemas.openxmlformats.org/officeDocument/2006/relationships/image" Target="../media/image8.wmf"/><Relationship Id="rId7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8.wmf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wmf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2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4.png"/><Relationship Id="rId11" Type="http://schemas.openxmlformats.org/officeDocument/2006/relationships/image" Target="../media/image24.png"/><Relationship Id="rId1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wmf"/><Relationship Id="rId9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4.png"/><Relationship Id="rId7" Type="http://schemas.openxmlformats.org/officeDocument/2006/relationships/image" Target="../media/image24.png"/><Relationship Id="rId8" Type="http://schemas.openxmlformats.org/officeDocument/2006/relationships/image" Target="../media/image24.png"/><Relationship Id="rId9" Type="http://schemas.openxmlformats.org/officeDocument/2006/relationships/image" Target="../media/image24.png"/><Relationship Id="rId10" Type="http://schemas.openxmlformats.org/officeDocument/2006/relationships/image" Target="../media/image24.png"/><Relationship Id="rId11" Type="http://schemas.openxmlformats.org/officeDocument/2006/relationships/image" Target="../media/image24.png"/><Relationship Id="rId12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7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28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29.wmf"/><Relationship Id="rId7" Type="http://schemas.openxmlformats.org/officeDocument/2006/relationships/package" Target="../embeddings/oleObject4.xlsx"/><Relationship Id="rId8" Type="http://schemas.openxmlformats.org/officeDocument/2006/relationships/image" Target="../media/image30.wmf"/><Relationship Id="rId9" Type="http://schemas.openxmlformats.org/officeDocument/2006/relationships/image" Target="../media/image31.png"/><Relationship Id="rId10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2.png"/><Relationship Id="rId9" Type="http://schemas.openxmlformats.org/officeDocument/2006/relationships/image" Target="../media/image32.png"/><Relationship Id="rId10" Type="http://schemas.openxmlformats.org/officeDocument/2006/relationships/image" Target="../media/image32.png"/><Relationship Id="rId11" Type="http://schemas.openxmlformats.org/officeDocument/2006/relationships/image" Target="../media/image35.png"/><Relationship Id="rId12" Type="http://schemas.openxmlformats.org/officeDocument/2006/relationships/image" Target="../media/image35.png"/><Relationship Id="rId13" Type="http://schemas.openxmlformats.org/officeDocument/2006/relationships/image" Target="../media/image33.png"/><Relationship Id="rId14" Type="http://schemas.openxmlformats.org/officeDocument/2006/relationships/image" Target="../media/image33.png"/><Relationship Id="rId15" Type="http://schemas.openxmlformats.org/officeDocument/2006/relationships/image" Target="../media/image32.png"/><Relationship Id="rId16" Type="http://schemas.openxmlformats.org/officeDocument/2006/relationships/image" Target="../media/image32.png"/><Relationship Id="rId17" Type="http://schemas.openxmlformats.org/officeDocument/2006/relationships/image" Target="../media/image36.png"/><Relationship Id="rId18" Type="http://schemas.openxmlformats.org/officeDocument/2006/relationships/image" Target="../media/image36.png"/><Relationship Id="rId19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0.wmf"/><Relationship Id="rId5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3.png"/><Relationship Id="rId7" Type="http://schemas.openxmlformats.org/officeDocument/2006/relationships/slideLayout" Target="../slideLayouts/slideLayout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6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47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48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49.png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50.png"/><Relationship Id="rId15" Type="http://schemas.openxmlformats.org/officeDocument/2006/relationships/slideLayout" Target="../slideLayouts/slideLayout2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2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2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54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55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56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57.png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58.png"/><Relationship Id="rId15" Type="http://schemas.openxmlformats.org/officeDocument/2006/relationships/slideLayout" Target="../slideLayouts/slideLayout2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9.wmf"/><Relationship Id="rId3" Type="http://schemas.openxmlformats.org/officeDocument/2006/relationships/slideLayout" Target="../slideLayouts/slideLayout2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0.wmf"/><Relationship Id="rId3" Type="http://schemas.openxmlformats.org/officeDocument/2006/relationships/slideLayout" Target="../slideLayouts/slideLayout4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1.wmf"/><Relationship Id="rId3" Type="http://schemas.openxmlformats.org/officeDocument/2006/relationships/slideLayout" Target="../slideLayouts/slideLayout4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>
            <a:off x="1628640" y="4405320"/>
            <a:ext cx="70246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400" strike="noStrike" u="none" baseline="12000">
                <a:solidFill>
                  <a:srgbClr val="000000"/>
                </a:solidFill>
                <a:effectLst/>
                <a:uFillTx/>
                <a:latin typeface="Frutiger 55 Roman"/>
              </a:rPr>
              <a:t>Enron Broadband Services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" name=""/>
          <p:cNvGraphicFramePr/>
          <p:nvPr/>
        </p:nvGraphicFramePr>
        <p:xfrm>
          <a:off x="3913200" y="1332000"/>
          <a:ext cx="2543040" cy="2543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13200" y="1332000"/>
                    <a:ext cx="2543040" cy="254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"/>
          <p:cNvSpPr/>
          <p:nvPr/>
        </p:nvSpPr>
        <p:spPr>
          <a:xfrm>
            <a:off x="2352600" y="1050840"/>
            <a:ext cx="1498680" cy="393840"/>
          </a:xfrm>
          <a:prstGeom prst="rect">
            <a:avLst/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2352600" y="3710160"/>
            <a:ext cx="1784520" cy="393480"/>
          </a:xfrm>
          <a:prstGeom prst="rect">
            <a:avLst/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771480" y="284040"/>
            <a:ext cx="8744040" cy="8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2352600" y="1087560"/>
            <a:ext cx="1498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Advantages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2752560" y="1444680"/>
            <a:ext cx="6504120" cy="20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Extremely High Quality of Service (QoS)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Extremely High Capacity; Ability to Handle the Highest Bandwidth 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Ubiquitous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Flexible - Ability to Provision Bandwidth Real-Time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Absolutely Lowest Cost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2341440" y="3722760"/>
            <a:ext cx="1806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 Features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2766960" y="4116240"/>
            <a:ext cx="6846840" cy="22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Ability to Differentiate QoS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Ability to Forward Reserve 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Ability to Provide Full Range of Financial Products and Services Along-Side Physical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Forward Price Contracts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Derivatives and Hedges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2635200" y="154476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2635200" y="190008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2635200" y="252720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2635200" y="28544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2635200" y="320688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2635200" y="424008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2635200" y="45799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2635200" y="492120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"/>
          <p:cNvSpPr/>
          <p:nvPr/>
        </p:nvSpPr>
        <p:spPr>
          <a:xfrm>
            <a:off x="771480" y="22212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Broadband Services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3476520" y="1935000"/>
            <a:ext cx="3314880" cy="220212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3478320" y="2629080"/>
            <a:ext cx="33890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4257720" y="1139760"/>
            <a:ext cx="1747800" cy="91908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4490640" y="115236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3801960" y="236520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4403880" y="4502160"/>
            <a:ext cx="477360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4284720" y="46245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4284720" y="496728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4284720" y="530388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4284720" y="56595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"/>
          <p:cNvSpPr/>
          <p:nvPr/>
        </p:nvSpPr>
        <p:spPr>
          <a:xfrm>
            <a:off x="771480" y="22212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Broadband Services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709560" y="2678040"/>
            <a:ext cx="3314880" cy="2201760"/>
          </a:xfrm>
          <a:prstGeom prst="ellipse">
            <a:avLst/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3476520" y="1930320"/>
            <a:ext cx="3314880" cy="220212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709560" y="2689200"/>
            <a:ext cx="3314880" cy="2200320"/>
          </a:xfrm>
          <a:prstGeom prst="ellipse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3478320" y="2624040"/>
            <a:ext cx="338904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1461960" y="2097000"/>
            <a:ext cx="1747800" cy="919080"/>
          </a:xfrm>
          <a:prstGeom prst="bevel">
            <a:avLst>
              <a:gd name="adj" fmla="val 12500"/>
            </a:avLst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1491120" y="227808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4257720" y="1135080"/>
            <a:ext cx="1747800" cy="91908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4490640" y="114768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3801960" y="236052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4416480" y="4502160"/>
            <a:ext cx="477360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960480" y="323856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1731960" y="4908600"/>
            <a:ext cx="234000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1573200" y="50036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4297320" y="46245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4297320" y="496728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4297320" y="530388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4297320" y="56595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1573200" y="56894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1573200" y="61405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"/>
          <p:cNvSpPr/>
          <p:nvPr/>
        </p:nvSpPr>
        <p:spPr>
          <a:xfrm>
            <a:off x="6254640" y="2681280"/>
            <a:ext cx="3316320" cy="2201760"/>
          </a:xfrm>
          <a:prstGeom prst="ellipse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784080" y="2286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Broadband Services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709560" y="2671920"/>
            <a:ext cx="3314880" cy="2201760"/>
          </a:xfrm>
          <a:prstGeom prst="ellipse">
            <a:avLst/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3476520" y="1924200"/>
            <a:ext cx="3314880" cy="220176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3478320" y="2617920"/>
            <a:ext cx="33890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4257720" y="1128600"/>
            <a:ext cx="1747800" cy="91944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4490640" y="114156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3801960" y="235440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4403880" y="4495680"/>
            <a:ext cx="477360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6267600" y="2687760"/>
            <a:ext cx="3314520" cy="2201760"/>
          </a:xfrm>
          <a:prstGeom prst="ellipse">
            <a:avLst/>
          </a:prstGeom>
          <a:solidFill>
            <a:srgbClr val="0091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4284720" y="461808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4284720" y="496080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4284720" y="529740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4284720" y="565308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6675480" y="4896000"/>
            <a:ext cx="297324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Streaming Broadband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Data Asset Management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6527880" y="50166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6527880" y="56214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7113600" y="2089080"/>
            <a:ext cx="1744560" cy="91620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7459920" y="227664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6608880" y="314316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677880" y="2670120"/>
            <a:ext cx="3314520" cy="2201760"/>
          </a:xfrm>
          <a:prstGeom prst="ellipse">
            <a:avLst/>
          </a:prstGeom>
          <a:solidFill>
            <a:srgbClr val="00f008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960480" y="321156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1461960" y="2090880"/>
            <a:ext cx="1747800" cy="919080"/>
          </a:xfrm>
          <a:prstGeom prst="bevel">
            <a:avLst>
              <a:gd name="adj" fmla="val 12500"/>
            </a:avLst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1491120" y="227160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1731960" y="4908600"/>
            <a:ext cx="234000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1573200" y="50036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1573200" y="56894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1573200" y="61405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"/>
          <p:cNvSpPr/>
          <p:nvPr/>
        </p:nvSpPr>
        <p:spPr>
          <a:xfrm>
            <a:off x="3032280" y="1900080"/>
            <a:ext cx="4273560" cy="516240"/>
          </a:xfrm>
          <a:prstGeom prst="rect">
            <a:avLst/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1380240" y="671400"/>
            <a:ext cx="32864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Today’s Discussion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3227040" y="1925640"/>
            <a:ext cx="3872520" cy="356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Intelligent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Business Centers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Content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"/>
          <p:cNvSpPr/>
          <p:nvPr/>
        </p:nvSpPr>
        <p:spPr>
          <a:xfrm>
            <a:off x="777960" y="2286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Intelligent Network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(EIN)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>
            <a:off x="6280200" y="2684520"/>
            <a:ext cx="3316320" cy="2201760"/>
          </a:xfrm>
          <a:prstGeom prst="ellipse">
            <a:avLst/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>
            <a:off x="735120" y="2687760"/>
            <a:ext cx="3314520" cy="2201760"/>
          </a:xfrm>
          <a:prstGeom prst="ellipse">
            <a:avLst/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3502080" y="2066760"/>
            <a:ext cx="3314520" cy="220212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3503520" y="2760840"/>
            <a:ext cx="3389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4282920" y="1271520"/>
            <a:ext cx="1748160" cy="91908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4515840" y="128412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3827520" y="249696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4568760" y="4575240"/>
            <a:ext cx="477360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4449600" y="469728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4449600" y="504036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4449600" y="537696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4449600" y="573264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7139160" y="2232000"/>
            <a:ext cx="1744560" cy="915840"/>
          </a:xfrm>
          <a:prstGeom prst="bevel">
            <a:avLst>
              <a:gd name="adj" fmla="val 12500"/>
            </a:avLst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7485120" y="241920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1487520" y="2233440"/>
            <a:ext cx="1747800" cy="919440"/>
          </a:xfrm>
          <a:prstGeom prst="bevel">
            <a:avLst>
              <a:gd name="adj" fmla="val 12500"/>
            </a:avLst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1516680" y="241452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985680" y="335448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6608880" y="314316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1731960" y="4908600"/>
            <a:ext cx="234000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Bandwidth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Finance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573200" y="5003640"/>
            <a:ext cx="117360" cy="11772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1573200" y="5689440"/>
            <a:ext cx="117360" cy="11772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1573200" y="6140520"/>
            <a:ext cx="117360" cy="11736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6675480" y="4896000"/>
            <a:ext cx="297324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Streaming Broadband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Data Asset Management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6527880" y="5016600"/>
            <a:ext cx="117360" cy="11736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6527880" y="5621400"/>
            <a:ext cx="117360" cy="11736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"/>
          <p:cNvSpPr/>
          <p:nvPr/>
        </p:nvSpPr>
        <p:spPr>
          <a:xfrm>
            <a:off x="330120" y="6373800"/>
            <a:ext cx="453960" cy="146160"/>
          </a:xfrm>
          <a:prstGeom prst="rect">
            <a:avLst/>
          </a:prstGeom>
          <a:solidFill>
            <a:srgbClr val="0091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1050840" y="6059520"/>
            <a:ext cx="453960" cy="460440"/>
          </a:xfrm>
          <a:prstGeom prst="rect">
            <a:avLst/>
          </a:prstGeom>
          <a:solidFill>
            <a:srgbClr val="0091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1771560" y="5500800"/>
            <a:ext cx="447840" cy="1019160"/>
          </a:xfrm>
          <a:prstGeom prst="rect">
            <a:avLst/>
          </a:prstGeom>
          <a:solidFill>
            <a:srgbClr val="0091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2486160" y="5276880"/>
            <a:ext cx="453960" cy="1243080"/>
          </a:xfrm>
          <a:prstGeom prst="rect">
            <a:avLst/>
          </a:prstGeom>
          <a:solidFill>
            <a:srgbClr val="0091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3206880" y="5060880"/>
            <a:ext cx="453960" cy="1459080"/>
          </a:xfrm>
          <a:prstGeom prst="rect">
            <a:avLst/>
          </a:prstGeom>
          <a:solidFill>
            <a:srgbClr val="0091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196920" y="6519960"/>
            <a:ext cx="35971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 flipV="1">
            <a:off x="196920" y="6519960"/>
            <a:ext cx="1440" cy="331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 flipV="1">
            <a:off x="917640" y="6519960"/>
            <a:ext cx="1440" cy="331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 flipV="1">
            <a:off x="1638360" y="6519960"/>
            <a:ext cx="1440" cy="331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 flipV="1">
            <a:off x="2352600" y="6519960"/>
            <a:ext cx="1800" cy="331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 flipV="1">
            <a:off x="3073320" y="6519960"/>
            <a:ext cx="1800" cy="331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 flipV="1">
            <a:off x="3794040" y="6519960"/>
            <a:ext cx="1800" cy="331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409680" y="66135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1130400" y="66135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1837080" y="66135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2556720" y="6613560"/>
            <a:ext cx="366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3277440" y="6613560"/>
            <a:ext cx="366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1081080" y="5875200"/>
            <a:ext cx="35892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1059480" y="588636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5,538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1751040" y="5332320"/>
            <a:ext cx="493560" cy="1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1758960" y="531828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12,325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2482920" y="4867200"/>
            <a:ext cx="46512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2484360" y="510372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3186000" y="4449600"/>
            <a:ext cx="49392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3186000" y="486900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387360" y="6208560"/>
            <a:ext cx="35892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376560" y="619596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1,755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1187640" y="4502160"/>
            <a:ext cx="1712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EIN Route Miles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1077840" y="324000"/>
            <a:ext cx="8145360" cy="8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Fiber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Owned and Contracted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3" name=""/>
          <p:cNvGrpSpPr/>
          <p:nvPr/>
        </p:nvGrpSpPr>
        <p:grpSpPr>
          <a:xfrm>
            <a:off x="1177920" y="1084320"/>
            <a:ext cx="7547040" cy="4308480"/>
            <a:chOff x="1177920" y="1084320"/>
            <a:chExt cx="7547040" cy="4308480"/>
          </a:xfrm>
        </p:grpSpPr>
        <p:sp>
          <p:nvSpPr>
            <p:cNvPr id="364" name=""/>
            <p:cNvSpPr/>
            <p:nvPr/>
          </p:nvSpPr>
          <p:spPr>
            <a:xfrm>
              <a:off x="1504800" y="1084320"/>
              <a:ext cx="986040" cy="665280"/>
            </a:xfrm>
            <a:custGeom>
              <a:avLst/>
              <a:gdLst/>
              <a:ahLst/>
              <a:rect l="l" t="t" r="r" b="b"/>
              <a:pathLst>
                <a:path w="511" h="377">
                  <a:moveTo>
                    <a:pt x="452" y="376"/>
                  </a:moveTo>
                  <a:lnTo>
                    <a:pt x="386" y="358"/>
                  </a:lnTo>
                  <a:lnTo>
                    <a:pt x="342" y="348"/>
                  </a:lnTo>
                  <a:lnTo>
                    <a:pt x="308" y="352"/>
                  </a:lnTo>
                  <a:lnTo>
                    <a:pt x="290" y="344"/>
                  </a:lnTo>
                  <a:lnTo>
                    <a:pt x="268" y="344"/>
                  </a:lnTo>
                  <a:lnTo>
                    <a:pt x="236" y="350"/>
                  </a:lnTo>
                  <a:lnTo>
                    <a:pt x="204" y="340"/>
                  </a:lnTo>
                  <a:lnTo>
                    <a:pt x="166" y="340"/>
                  </a:lnTo>
                  <a:lnTo>
                    <a:pt x="138" y="332"/>
                  </a:lnTo>
                  <a:lnTo>
                    <a:pt x="90" y="326"/>
                  </a:lnTo>
                  <a:lnTo>
                    <a:pt x="68" y="300"/>
                  </a:lnTo>
                  <a:lnTo>
                    <a:pt x="70" y="268"/>
                  </a:lnTo>
                  <a:lnTo>
                    <a:pt x="56" y="258"/>
                  </a:lnTo>
                  <a:lnTo>
                    <a:pt x="40" y="254"/>
                  </a:lnTo>
                  <a:lnTo>
                    <a:pt x="30" y="238"/>
                  </a:lnTo>
                  <a:lnTo>
                    <a:pt x="6" y="234"/>
                  </a:lnTo>
                  <a:lnTo>
                    <a:pt x="0" y="222"/>
                  </a:lnTo>
                  <a:lnTo>
                    <a:pt x="2" y="206"/>
                  </a:lnTo>
                  <a:lnTo>
                    <a:pt x="14" y="202"/>
                  </a:lnTo>
                  <a:lnTo>
                    <a:pt x="20" y="192"/>
                  </a:lnTo>
                  <a:lnTo>
                    <a:pt x="10" y="164"/>
                  </a:lnTo>
                  <a:lnTo>
                    <a:pt x="12" y="112"/>
                  </a:lnTo>
                  <a:lnTo>
                    <a:pt x="16" y="90"/>
                  </a:lnTo>
                  <a:lnTo>
                    <a:pt x="2" y="58"/>
                  </a:lnTo>
                  <a:lnTo>
                    <a:pt x="2" y="36"/>
                  </a:lnTo>
                  <a:lnTo>
                    <a:pt x="14" y="26"/>
                  </a:lnTo>
                  <a:lnTo>
                    <a:pt x="28" y="30"/>
                  </a:lnTo>
                  <a:lnTo>
                    <a:pt x="46" y="46"/>
                  </a:lnTo>
                  <a:lnTo>
                    <a:pt x="72" y="58"/>
                  </a:lnTo>
                  <a:lnTo>
                    <a:pt x="102" y="62"/>
                  </a:lnTo>
                  <a:lnTo>
                    <a:pt x="116" y="64"/>
                  </a:lnTo>
                  <a:lnTo>
                    <a:pt x="134" y="92"/>
                  </a:lnTo>
                  <a:lnTo>
                    <a:pt x="126" y="102"/>
                  </a:lnTo>
                  <a:lnTo>
                    <a:pt x="124" y="108"/>
                  </a:lnTo>
                  <a:lnTo>
                    <a:pt x="130" y="120"/>
                  </a:lnTo>
                  <a:lnTo>
                    <a:pt x="134" y="124"/>
                  </a:lnTo>
                  <a:lnTo>
                    <a:pt x="114" y="164"/>
                  </a:lnTo>
                  <a:lnTo>
                    <a:pt x="122" y="164"/>
                  </a:lnTo>
                  <a:lnTo>
                    <a:pt x="150" y="164"/>
                  </a:lnTo>
                  <a:lnTo>
                    <a:pt x="146" y="118"/>
                  </a:lnTo>
                  <a:lnTo>
                    <a:pt x="166" y="114"/>
                  </a:lnTo>
                  <a:lnTo>
                    <a:pt x="168" y="100"/>
                  </a:lnTo>
                  <a:lnTo>
                    <a:pt x="160" y="94"/>
                  </a:lnTo>
                  <a:lnTo>
                    <a:pt x="138" y="90"/>
                  </a:lnTo>
                  <a:lnTo>
                    <a:pt x="138" y="80"/>
                  </a:lnTo>
                  <a:lnTo>
                    <a:pt x="164" y="42"/>
                  </a:lnTo>
                  <a:lnTo>
                    <a:pt x="146" y="12"/>
                  </a:lnTo>
                  <a:lnTo>
                    <a:pt x="156" y="0"/>
                  </a:lnTo>
                  <a:lnTo>
                    <a:pt x="510" y="88"/>
                  </a:lnTo>
                  <a:lnTo>
                    <a:pt x="452" y="3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1246320" y="1501920"/>
              <a:ext cx="1182600" cy="893880"/>
            </a:xfrm>
            <a:custGeom>
              <a:avLst/>
              <a:gdLst/>
              <a:ahLst/>
              <a:rect l="l" t="t" r="r" b="b"/>
              <a:pathLst>
                <a:path w="613" h="507">
                  <a:moveTo>
                    <a:pt x="520" y="506"/>
                  </a:moveTo>
                  <a:lnTo>
                    <a:pt x="546" y="350"/>
                  </a:lnTo>
                  <a:lnTo>
                    <a:pt x="544" y="324"/>
                  </a:lnTo>
                  <a:lnTo>
                    <a:pt x="554" y="310"/>
                  </a:lnTo>
                  <a:lnTo>
                    <a:pt x="554" y="296"/>
                  </a:lnTo>
                  <a:lnTo>
                    <a:pt x="538" y="284"/>
                  </a:lnTo>
                  <a:lnTo>
                    <a:pt x="538" y="274"/>
                  </a:lnTo>
                  <a:lnTo>
                    <a:pt x="550" y="266"/>
                  </a:lnTo>
                  <a:lnTo>
                    <a:pt x="560" y="256"/>
                  </a:lnTo>
                  <a:lnTo>
                    <a:pt x="574" y="252"/>
                  </a:lnTo>
                  <a:lnTo>
                    <a:pt x="578" y="230"/>
                  </a:lnTo>
                  <a:lnTo>
                    <a:pt x="588" y="216"/>
                  </a:lnTo>
                  <a:lnTo>
                    <a:pt x="598" y="206"/>
                  </a:lnTo>
                  <a:lnTo>
                    <a:pt x="612" y="188"/>
                  </a:lnTo>
                  <a:lnTo>
                    <a:pt x="608" y="168"/>
                  </a:lnTo>
                  <a:lnTo>
                    <a:pt x="588" y="140"/>
                  </a:lnTo>
                  <a:lnTo>
                    <a:pt x="476" y="112"/>
                  </a:lnTo>
                  <a:lnTo>
                    <a:pt x="442" y="116"/>
                  </a:lnTo>
                  <a:lnTo>
                    <a:pt x="420" y="108"/>
                  </a:lnTo>
                  <a:lnTo>
                    <a:pt x="392" y="108"/>
                  </a:lnTo>
                  <a:lnTo>
                    <a:pt x="364" y="116"/>
                  </a:lnTo>
                  <a:lnTo>
                    <a:pt x="332" y="100"/>
                  </a:lnTo>
                  <a:lnTo>
                    <a:pt x="296" y="104"/>
                  </a:lnTo>
                  <a:lnTo>
                    <a:pt x="254" y="92"/>
                  </a:lnTo>
                  <a:lnTo>
                    <a:pt x="228" y="90"/>
                  </a:lnTo>
                  <a:lnTo>
                    <a:pt x="200" y="62"/>
                  </a:lnTo>
                  <a:lnTo>
                    <a:pt x="202" y="32"/>
                  </a:lnTo>
                  <a:lnTo>
                    <a:pt x="186" y="20"/>
                  </a:lnTo>
                  <a:lnTo>
                    <a:pt x="174" y="18"/>
                  </a:lnTo>
                  <a:lnTo>
                    <a:pt x="164" y="4"/>
                  </a:lnTo>
                  <a:lnTo>
                    <a:pt x="142" y="0"/>
                  </a:lnTo>
                  <a:lnTo>
                    <a:pt x="134" y="16"/>
                  </a:lnTo>
                  <a:lnTo>
                    <a:pt x="124" y="50"/>
                  </a:lnTo>
                  <a:lnTo>
                    <a:pt x="122" y="84"/>
                  </a:lnTo>
                  <a:lnTo>
                    <a:pt x="108" y="100"/>
                  </a:lnTo>
                  <a:lnTo>
                    <a:pt x="106" y="132"/>
                  </a:lnTo>
                  <a:lnTo>
                    <a:pt x="44" y="250"/>
                  </a:lnTo>
                  <a:lnTo>
                    <a:pt x="32" y="288"/>
                  </a:lnTo>
                  <a:lnTo>
                    <a:pt x="14" y="302"/>
                  </a:lnTo>
                  <a:lnTo>
                    <a:pt x="8" y="316"/>
                  </a:lnTo>
                  <a:lnTo>
                    <a:pt x="10" y="332"/>
                  </a:lnTo>
                  <a:lnTo>
                    <a:pt x="8" y="342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6"/>
                  </a:lnTo>
                  <a:lnTo>
                    <a:pt x="14" y="380"/>
                  </a:lnTo>
                  <a:lnTo>
                    <a:pt x="16" y="384"/>
                  </a:lnTo>
                  <a:lnTo>
                    <a:pt x="520" y="50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2249640" y="1239840"/>
              <a:ext cx="826920" cy="1271880"/>
            </a:xfrm>
            <a:custGeom>
              <a:avLst/>
              <a:gdLst/>
              <a:ahLst/>
              <a:rect l="l" t="t" r="r" b="b"/>
              <a:pathLst>
                <a:path w="429" h="721">
                  <a:moveTo>
                    <a:pt x="124" y="0"/>
                  </a:moveTo>
                  <a:lnTo>
                    <a:pt x="178" y="8"/>
                  </a:lnTo>
                  <a:lnTo>
                    <a:pt x="160" y="118"/>
                  </a:lnTo>
                  <a:lnTo>
                    <a:pt x="166" y="130"/>
                  </a:lnTo>
                  <a:lnTo>
                    <a:pt x="178" y="140"/>
                  </a:lnTo>
                  <a:lnTo>
                    <a:pt x="178" y="150"/>
                  </a:lnTo>
                  <a:lnTo>
                    <a:pt x="172" y="166"/>
                  </a:lnTo>
                  <a:lnTo>
                    <a:pt x="172" y="174"/>
                  </a:lnTo>
                  <a:lnTo>
                    <a:pt x="196" y="182"/>
                  </a:lnTo>
                  <a:lnTo>
                    <a:pt x="202" y="202"/>
                  </a:lnTo>
                  <a:lnTo>
                    <a:pt x="226" y="256"/>
                  </a:lnTo>
                  <a:lnTo>
                    <a:pt x="240" y="256"/>
                  </a:lnTo>
                  <a:lnTo>
                    <a:pt x="248" y="276"/>
                  </a:lnTo>
                  <a:lnTo>
                    <a:pt x="230" y="294"/>
                  </a:lnTo>
                  <a:lnTo>
                    <a:pt x="232" y="306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26" y="328"/>
                  </a:lnTo>
                  <a:lnTo>
                    <a:pt x="222" y="346"/>
                  </a:lnTo>
                  <a:lnTo>
                    <a:pt x="218" y="364"/>
                  </a:lnTo>
                  <a:lnTo>
                    <a:pt x="224" y="370"/>
                  </a:lnTo>
                  <a:lnTo>
                    <a:pt x="240" y="356"/>
                  </a:lnTo>
                  <a:lnTo>
                    <a:pt x="246" y="352"/>
                  </a:lnTo>
                  <a:lnTo>
                    <a:pt x="262" y="356"/>
                  </a:lnTo>
                  <a:lnTo>
                    <a:pt x="262" y="378"/>
                  </a:lnTo>
                  <a:lnTo>
                    <a:pt x="270" y="390"/>
                  </a:lnTo>
                  <a:lnTo>
                    <a:pt x="272" y="436"/>
                  </a:lnTo>
                  <a:lnTo>
                    <a:pt x="282" y="442"/>
                  </a:lnTo>
                  <a:lnTo>
                    <a:pt x="298" y="444"/>
                  </a:lnTo>
                  <a:lnTo>
                    <a:pt x="302" y="470"/>
                  </a:lnTo>
                  <a:lnTo>
                    <a:pt x="312" y="480"/>
                  </a:lnTo>
                  <a:lnTo>
                    <a:pt x="318" y="476"/>
                  </a:lnTo>
                  <a:lnTo>
                    <a:pt x="356" y="476"/>
                  </a:lnTo>
                  <a:lnTo>
                    <a:pt x="402" y="468"/>
                  </a:lnTo>
                  <a:lnTo>
                    <a:pt x="428" y="492"/>
                  </a:lnTo>
                  <a:lnTo>
                    <a:pt x="400" y="720"/>
                  </a:lnTo>
                  <a:lnTo>
                    <a:pt x="0" y="656"/>
                  </a:lnTo>
                  <a:lnTo>
                    <a:pt x="26" y="494"/>
                  </a:lnTo>
                  <a:lnTo>
                    <a:pt x="22" y="474"/>
                  </a:lnTo>
                  <a:lnTo>
                    <a:pt x="36" y="452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38" y="404"/>
                  </a:lnTo>
                  <a:lnTo>
                    <a:pt x="54" y="400"/>
                  </a:lnTo>
                  <a:lnTo>
                    <a:pt x="58" y="378"/>
                  </a:lnTo>
                  <a:lnTo>
                    <a:pt x="90" y="336"/>
                  </a:lnTo>
                  <a:lnTo>
                    <a:pt x="86" y="310"/>
                  </a:lnTo>
                  <a:lnTo>
                    <a:pt x="66" y="286"/>
                  </a:lnTo>
                  <a:lnTo>
                    <a:pt x="12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2562120" y="1251000"/>
              <a:ext cx="1471680" cy="862200"/>
            </a:xfrm>
            <a:custGeom>
              <a:avLst/>
              <a:gdLst/>
              <a:ahLst/>
              <a:rect l="l" t="t" r="r" b="b"/>
              <a:pathLst>
                <a:path w="763" h="489">
                  <a:moveTo>
                    <a:pt x="16" y="0"/>
                  </a:moveTo>
                  <a:lnTo>
                    <a:pt x="340" y="56"/>
                  </a:lnTo>
                  <a:lnTo>
                    <a:pt x="762" y="102"/>
                  </a:lnTo>
                  <a:lnTo>
                    <a:pt x="730" y="486"/>
                  </a:lnTo>
                  <a:lnTo>
                    <a:pt x="272" y="436"/>
                  </a:lnTo>
                  <a:lnTo>
                    <a:pt x="264" y="488"/>
                  </a:lnTo>
                  <a:lnTo>
                    <a:pt x="238" y="460"/>
                  </a:lnTo>
                  <a:lnTo>
                    <a:pt x="188" y="470"/>
                  </a:lnTo>
                  <a:lnTo>
                    <a:pt x="156" y="468"/>
                  </a:lnTo>
                  <a:lnTo>
                    <a:pt x="150" y="474"/>
                  </a:lnTo>
                  <a:lnTo>
                    <a:pt x="142" y="468"/>
                  </a:lnTo>
                  <a:lnTo>
                    <a:pt x="134" y="436"/>
                  </a:lnTo>
                  <a:lnTo>
                    <a:pt x="114" y="434"/>
                  </a:lnTo>
                  <a:lnTo>
                    <a:pt x="108" y="430"/>
                  </a:lnTo>
                  <a:lnTo>
                    <a:pt x="108" y="408"/>
                  </a:lnTo>
                  <a:lnTo>
                    <a:pt x="106" y="402"/>
                  </a:lnTo>
                  <a:lnTo>
                    <a:pt x="108" y="384"/>
                  </a:lnTo>
                  <a:lnTo>
                    <a:pt x="98" y="372"/>
                  </a:lnTo>
                  <a:lnTo>
                    <a:pt x="96" y="350"/>
                  </a:lnTo>
                  <a:lnTo>
                    <a:pt x="84" y="342"/>
                  </a:lnTo>
                  <a:lnTo>
                    <a:pt x="60" y="364"/>
                  </a:lnTo>
                  <a:lnTo>
                    <a:pt x="54" y="356"/>
                  </a:lnTo>
                  <a:lnTo>
                    <a:pt x="62" y="322"/>
                  </a:lnTo>
                  <a:lnTo>
                    <a:pt x="76" y="312"/>
                  </a:lnTo>
                  <a:lnTo>
                    <a:pt x="64" y="290"/>
                  </a:lnTo>
                  <a:lnTo>
                    <a:pt x="86" y="268"/>
                  </a:lnTo>
                  <a:lnTo>
                    <a:pt x="74" y="248"/>
                  </a:lnTo>
                  <a:lnTo>
                    <a:pt x="64" y="248"/>
                  </a:lnTo>
                  <a:lnTo>
                    <a:pt x="34" y="176"/>
                  </a:lnTo>
                  <a:lnTo>
                    <a:pt x="12" y="168"/>
                  </a:lnTo>
                  <a:lnTo>
                    <a:pt x="18" y="138"/>
                  </a:lnTo>
                  <a:lnTo>
                    <a:pt x="0" y="110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3981600" y="1430640"/>
              <a:ext cx="971280" cy="547560"/>
            </a:xfrm>
            <a:custGeom>
              <a:avLst/>
              <a:gdLst/>
              <a:ahLst/>
              <a:rect l="l" t="t" r="r" b="b"/>
              <a:pathLst>
                <a:path w="505" h="311">
                  <a:moveTo>
                    <a:pt x="24" y="0"/>
                  </a:moveTo>
                  <a:lnTo>
                    <a:pt x="252" y="12"/>
                  </a:lnTo>
                  <a:lnTo>
                    <a:pt x="460" y="16"/>
                  </a:lnTo>
                  <a:lnTo>
                    <a:pt x="462" y="32"/>
                  </a:lnTo>
                  <a:lnTo>
                    <a:pt x="472" y="44"/>
                  </a:lnTo>
                  <a:lnTo>
                    <a:pt x="472" y="50"/>
                  </a:lnTo>
                  <a:lnTo>
                    <a:pt x="456" y="60"/>
                  </a:lnTo>
                  <a:lnTo>
                    <a:pt x="470" y="78"/>
                  </a:lnTo>
                  <a:lnTo>
                    <a:pt x="464" y="96"/>
                  </a:lnTo>
                  <a:lnTo>
                    <a:pt x="468" y="108"/>
                  </a:lnTo>
                  <a:lnTo>
                    <a:pt x="480" y="150"/>
                  </a:lnTo>
                  <a:lnTo>
                    <a:pt x="486" y="160"/>
                  </a:lnTo>
                  <a:lnTo>
                    <a:pt x="490" y="178"/>
                  </a:lnTo>
                  <a:lnTo>
                    <a:pt x="484" y="180"/>
                  </a:lnTo>
                  <a:lnTo>
                    <a:pt x="478" y="196"/>
                  </a:lnTo>
                  <a:lnTo>
                    <a:pt x="488" y="208"/>
                  </a:lnTo>
                  <a:lnTo>
                    <a:pt x="488" y="226"/>
                  </a:lnTo>
                  <a:lnTo>
                    <a:pt x="482" y="232"/>
                  </a:lnTo>
                  <a:lnTo>
                    <a:pt x="488" y="240"/>
                  </a:lnTo>
                  <a:lnTo>
                    <a:pt x="480" y="250"/>
                  </a:lnTo>
                  <a:lnTo>
                    <a:pt x="484" y="260"/>
                  </a:lnTo>
                  <a:lnTo>
                    <a:pt x="498" y="274"/>
                  </a:lnTo>
                  <a:lnTo>
                    <a:pt x="504" y="308"/>
                  </a:lnTo>
                  <a:lnTo>
                    <a:pt x="348" y="310"/>
                  </a:lnTo>
                  <a:lnTo>
                    <a:pt x="214" y="306"/>
                  </a:lnTo>
                  <a:lnTo>
                    <a:pt x="60" y="300"/>
                  </a:lnTo>
                  <a:lnTo>
                    <a:pt x="0" y="294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2987640" y="2019600"/>
              <a:ext cx="982800" cy="766440"/>
            </a:xfrm>
            <a:custGeom>
              <a:avLst/>
              <a:gdLst/>
              <a:ahLst/>
              <a:rect l="l" t="t" r="r" b="b"/>
              <a:pathLst>
                <a:path w="510" h="435">
                  <a:moveTo>
                    <a:pt x="52" y="0"/>
                  </a:moveTo>
                  <a:lnTo>
                    <a:pt x="509" y="50"/>
                  </a:lnTo>
                  <a:lnTo>
                    <a:pt x="485" y="434"/>
                  </a:lnTo>
                  <a:lnTo>
                    <a:pt x="0" y="376"/>
                  </a:lnTo>
                  <a:lnTo>
                    <a:pt x="18" y="276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3952800" y="1952640"/>
              <a:ext cx="1023840" cy="601920"/>
            </a:xfrm>
            <a:custGeom>
              <a:avLst/>
              <a:gdLst/>
              <a:ahLst/>
              <a:rect l="l" t="t" r="r" b="b"/>
              <a:pathLst>
                <a:path w="531" h="341">
                  <a:moveTo>
                    <a:pt x="16" y="0"/>
                  </a:moveTo>
                  <a:lnTo>
                    <a:pt x="140" y="8"/>
                  </a:lnTo>
                  <a:lnTo>
                    <a:pt x="314" y="14"/>
                  </a:lnTo>
                  <a:lnTo>
                    <a:pt x="458" y="12"/>
                  </a:lnTo>
                  <a:lnTo>
                    <a:pt x="518" y="12"/>
                  </a:lnTo>
                  <a:lnTo>
                    <a:pt x="516" y="32"/>
                  </a:lnTo>
                  <a:lnTo>
                    <a:pt x="510" y="36"/>
                  </a:lnTo>
                  <a:lnTo>
                    <a:pt x="504" y="40"/>
                  </a:lnTo>
                  <a:lnTo>
                    <a:pt x="502" y="54"/>
                  </a:lnTo>
                  <a:lnTo>
                    <a:pt x="514" y="74"/>
                  </a:lnTo>
                  <a:lnTo>
                    <a:pt x="524" y="80"/>
                  </a:lnTo>
                  <a:lnTo>
                    <a:pt x="522" y="92"/>
                  </a:lnTo>
                  <a:lnTo>
                    <a:pt x="526" y="100"/>
                  </a:lnTo>
                  <a:lnTo>
                    <a:pt x="526" y="230"/>
                  </a:lnTo>
                  <a:lnTo>
                    <a:pt x="530" y="248"/>
                  </a:lnTo>
                  <a:lnTo>
                    <a:pt x="522" y="252"/>
                  </a:lnTo>
                  <a:lnTo>
                    <a:pt x="520" y="258"/>
                  </a:lnTo>
                  <a:lnTo>
                    <a:pt x="526" y="266"/>
                  </a:lnTo>
                  <a:lnTo>
                    <a:pt x="524" y="310"/>
                  </a:lnTo>
                  <a:lnTo>
                    <a:pt x="518" y="314"/>
                  </a:lnTo>
                  <a:lnTo>
                    <a:pt x="520" y="332"/>
                  </a:lnTo>
                  <a:lnTo>
                    <a:pt x="526" y="340"/>
                  </a:lnTo>
                  <a:lnTo>
                    <a:pt x="518" y="340"/>
                  </a:lnTo>
                  <a:lnTo>
                    <a:pt x="506" y="340"/>
                  </a:lnTo>
                  <a:lnTo>
                    <a:pt x="490" y="328"/>
                  </a:lnTo>
                  <a:lnTo>
                    <a:pt x="480" y="312"/>
                  </a:lnTo>
                  <a:lnTo>
                    <a:pt x="474" y="310"/>
                  </a:lnTo>
                  <a:lnTo>
                    <a:pt x="458" y="318"/>
                  </a:lnTo>
                  <a:lnTo>
                    <a:pt x="446" y="302"/>
                  </a:lnTo>
                  <a:lnTo>
                    <a:pt x="422" y="316"/>
                  </a:lnTo>
                  <a:lnTo>
                    <a:pt x="408" y="316"/>
                  </a:lnTo>
                  <a:lnTo>
                    <a:pt x="398" y="312"/>
                  </a:lnTo>
                  <a:lnTo>
                    <a:pt x="384" y="294"/>
                  </a:lnTo>
                  <a:lnTo>
                    <a:pt x="0" y="286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3925800" y="2455920"/>
              <a:ext cx="1201680" cy="517680"/>
            </a:xfrm>
            <a:custGeom>
              <a:avLst/>
              <a:gdLst/>
              <a:ahLst/>
              <a:rect l="l" t="t" r="r" b="b"/>
              <a:pathLst>
                <a:path w="624" h="293">
                  <a:moveTo>
                    <a:pt x="12" y="0"/>
                  </a:moveTo>
                  <a:lnTo>
                    <a:pt x="395" y="8"/>
                  </a:lnTo>
                  <a:lnTo>
                    <a:pt x="411" y="28"/>
                  </a:lnTo>
                  <a:lnTo>
                    <a:pt x="437" y="32"/>
                  </a:lnTo>
                  <a:lnTo>
                    <a:pt x="459" y="16"/>
                  </a:lnTo>
                  <a:lnTo>
                    <a:pt x="473" y="32"/>
                  </a:lnTo>
                  <a:lnTo>
                    <a:pt x="487" y="24"/>
                  </a:lnTo>
                  <a:lnTo>
                    <a:pt x="495" y="28"/>
                  </a:lnTo>
                  <a:lnTo>
                    <a:pt x="509" y="48"/>
                  </a:lnTo>
                  <a:lnTo>
                    <a:pt x="531" y="56"/>
                  </a:lnTo>
                  <a:lnTo>
                    <a:pt x="537" y="54"/>
                  </a:lnTo>
                  <a:lnTo>
                    <a:pt x="551" y="54"/>
                  </a:lnTo>
                  <a:lnTo>
                    <a:pt x="557" y="84"/>
                  </a:lnTo>
                  <a:lnTo>
                    <a:pt x="569" y="94"/>
                  </a:lnTo>
                  <a:lnTo>
                    <a:pt x="571" y="122"/>
                  </a:lnTo>
                  <a:lnTo>
                    <a:pt x="579" y="126"/>
                  </a:lnTo>
                  <a:lnTo>
                    <a:pt x="581" y="154"/>
                  </a:lnTo>
                  <a:lnTo>
                    <a:pt x="587" y="158"/>
                  </a:lnTo>
                  <a:lnTo>
                    <a:pt x="589" y="200"/>
                  </a:lnTo>
                  <a:lnTo>
                    <a:pt x="597" y="204"/>
                  </a:lnTo>
                  <a:lnTo>
                    <a:pt x="599" y="246"/>
                  </a:lnTo>
                  <a:lnTo>
                    <a:pt x="611" y="250"/>
                  </a:lnTo>
                  <a:lnTo>
                    <a:pt x="623" y="260"/>
                  </a:lnTo>
                  <a:lnTo>
                    <a:pt x="621" y="292"/>
                  </a:lnTo>
                  <a:lnTo>
                    <a:pt x="138" y="292"/>
                  </a:lnTo>
                  <a:lnTo>
                    <a:pt x="138" y="196"/>
                  </a:lnTo>
                  <a:lnTo>
                    <a:pt x="0" y="186"/>
                  </a:lnTo>
                  <a:lnTo>
                    <a:pt x="1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2468520" y="2452680"/>
              <a:ext cx="774720" cy="927360"/>
            </a:xfrm>
            <a:custGeom>
              <a:avLst/>
              <a:gdLst/>
              <a:ahLst/>
              <a:rect l="l" t="t" r="r" b="b"/>
              <a:pathLst>
                <a:path w="402" h="525">
                  <a:moveTo>
                    <a:pt x="76" y="0"/>
                  </a:moveTo>
                  <a:lnTo>
                    <a:pt x="285" y="32"/>
                  </a:lnTo>
                  <a:lnTo>
                    <a:pt x="269" y="130"/>
                  </a:lnTo>
                  <a:lnTo>
                    <a:pt x="401" y="146"/>
                  </a:lnTo>
                  <a:lnTo>
                    <a:pt x="361" y="524"/>
                  </a:lnTo>
                  <a:lnTo>
                    <a:pt x="0" y="466"/>
                  </a:lnTo>
                  <a:lnTo>
                    <a:pt x="7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3162240" y="2710080"/>
              <a:ext cx="1023840" cy="757080"/>
            </a:xfrm>
            <a:custGeom>
              <a:avLst/>
              <a:gdLst/>
              <a:ahLst/>
              <a:rect l="l" t="t" r="r" b="b"/>
              <a:pathLst>
                <a:path w="531" h="429">
                  <a:moveTo>
                    <a:pt x="40" y="0"/>
                  </a:moveTo>
                  <a:lnTo>
                    <a:pt x="324" y="34"/>
                  </a:lnTo>
                  <a:lnTo>
                    <a:pt x="426" y="46"/>
                  </a:lnTo>
                  <a:lnTo>
                    <a:pt x="530" y="50"/>
                  </a:lnTo>
                  <a:lnTo>
                    <a:pt x="526" y="428"/>
                  </a:lnTo>
                  <a:lnTo>
                    <a:pt x="290" y="414"/>
                  </a:lnTo>
                  <a:lnTo>
                    <a:pt x="160" y="400"/>
                  </a:lnTo>
                  <a:lnTo>
                    <a:pt x="0" y="382"/>
                  </a:lnTo>
                  <a:lnTo>
                    <a:pt x="4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4176720" y="2971800"/>
              <a:ext cx="1074600" cy="516240"/>
            </a:xfrm>
            <a:custGeom>
              <a:avLst/>
              <a:gdLst/>
              <a:ahLst/>
              <a:rect l="l" t="t" r="r" b="b"/>
              <a:pathLst>
                <a:path w="557" h="293">
                  <a:moveTo>
                    <a:pt x="4" y="0"/>
                  </a:moveTo>
                  <a:lnTo>
                    <a:pt x="486" y="0"/>
                  </a:lnTo>
                  <a:lnTo>
                    <a:pt x="514" y="4"/>
                  </a:lnTo>
                  <a:lnTo>
                    <a:pt x="524" y="12"/>
                  </a:lnTo>
                  <a:lnTo>
                    <a:pt x="532" y="20"/>
                  </a:lnTo>
                  <a:lnTo>
                    <a:pt x="530" y="34"/>
                  </a:lnTo>
                  <a:lnTo>
                    <a:pt x="520" y="34"/>
                  </a:lnTo>
                  <a:lnTo>
                    <a:pt x="516" y="42"/>
                  </a:lnTo>
                  <a:lnTo>
                    <a:pt x="518" y="48"/>
                  </a:lnTo>
                  <a:lnTo>
                    <a:pt x="532" y="54"/>
                  </a:lnTo>
                  <a:lnTo>
                    <a:pt x="534" y="64"/>
                  </a:lnTo>
                  <a:lnTo>
                    <a:pt x="532" y="74"/>
                  </a:lnTo>
                  <a:lnTo>
                    <a:pt x="546" y="86"/>
                  </a:lnTo>
                  <a:lnTo>
                    <a:pt x="550" y="98"/>
                  </a:lnTo>
                  <a:lnTo>
                    <a:pt x="556" y="292"/>
                  </a:lnTo>
                  <a:lnTo>
                    <a:pt x="176" y="288"/>
                  </a:lnTo>
                  <a:lnTo>
                    <a:pt x="0" y="28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4032360" y="3456000"/>
              <a:ext cx="1249200" cy="574920"/>
            </a:xfrm>
            <a:custGeom>
              <a:avLst/>
              <a:gdLst/>
              <a:ahLst/>
              <a:rect l="l" t="t" r="r" b="b"/>
              <a:pathLst>
                <a:path w="648" h="327">
                  <a:moveTo>
                    <a:pt x="2" y="0"/>
                  </a:moveTo>
                  <a:lnTo>
                    <a:pt x="230" y="14"/>
                  </a:lnTo>
                  <a:lnTo>
                    <a:pt x="633" y="16"/>
                  </a:lnTo>
                  <a:lnTo>
                    <a:pt x="633" y="62"/>
                  </a:lnTo>
                  <a:lnTo>
                    <a:pt x="643" y="116"/>
                  </a:lnTo>
                  <a:lnTo>
                    <a:pt x="647" y="326"/>
                  </a:lnTo>
                  <a:lnTo>
                    <a:pt x="627" y="322"/>
                  </a:lnTo>
                  <a:lnTo>
                    <a:pt x="623" y="312"/>
                  </a:lnTo>
                  <a:lnTo>
                    <a:pt x="615" y="304"/>
                  </a:lnTo>
                  <a:lnTo>
                    <a:pt x="603" y="302"/>
                  </a:lnTo>
                  <a:lnTo>
                    <a:pt x="595" y="308"/>
                  </a:lnTo>
                  <a:lnTo>
                    <a:pt x="585" y="318"/>
                  </a:lnTo>
                  <a:lnTo>
                    <a:pt x="571" y="308"/>
                  </a:lnTo>
                  <a:lnTo>
                    <a:pt x="559" y="306"/>
                  </a:lnTo>
                  <a:lnTo>
                    <a:pt x="539" y="318"/>
                  </a:lnTo>
                  <a:lnTo>
                    <a:pt x="513" y="318"/>
                  </a:lnTo>
                  <a:lnTo>
                    <a:pt x="493" y="310"/>
                  </a:lnTo>
                  <a:lnTo>
                    <a:pt x="471" y="312"/>
                  </a:lnTo>
                  <a:lnTo>
                    <a:pt x="459" y="324"/>
                  </a:lnTo>
                  <a:lnTo>
                    <a:pt x="453" y="324"/>
                  </a:lnTo>
                  <a:lnTo>
                    <a:pt x="437" y="308"/>
                  </a:lnTo>
                  <a:lnTo>
                    <a:pt x="413" y="308"/>
                  </a:lnTo>
                  <a:lnTo>
                    <a:pt x="397" y="308"/>
                  </a:lnTo>
                  <a:lnTo>
                    <a:pt x="385" y="300"/>
                  </a:lnTo>
                  <a:lnTo>
                    <a:pt x="375" y="280"/>
                  </a:lnTo>
                  <a:lnTo>
                    <a:pt x="359" y="276"/>
                  </a:lnTo>
                  <a:lnTo>
                    <a:pt x="349" y="276"/>
                  </a:lnTo>
                  <a:lnTo>
                    <a:pt x="339" y="284"/>
                  </a:lnTo>
                  <a:lnTo>
                    <a:pt x="306" y="282"/>
                  </a:lnTo>
                  <a:lnTo>
                    <a:pt x="294" y="276"/>
                  </a:lnTo>
                  <a:lnTo>
                    <a:pt x="290" y="258"/>
                  </a:lnTo>
                  <a:lnTo>
                    <a:pt x="282" y="250"/>
                  </a:lnTo>
                  <a:lnTo>
                    <a:pt x="276" y="252"/>
                  </a:lnTo>
                  <a:lnTo>
                    <a:pt x="258" y="260"/>
                  </a:lnTo>
                  <a:lnTo>
                    <a:pt x="248" y="260"/>
                  </a:lnTo>
                  <a:lnTo>
                    <a:pt x="242" y="258"/>
                  </a:lnTo>
                  <a:lnTo>
                    <a:pt x="240" y="250"/>
                  </a:lnTo>
                  <a:lnTo>
                    <a:pt x="236" y="238"/>
                  </a:lnTo>
                  <a:lnTo>
                    <a:pt x="234" y="230"/>
                  </a:lnTo>
                  <a:lnTo>
                    <a:pt x="230" y="208"/>
                  </a:lnTo>
                  <a:lnTo>
                    <a:pt x="220" y="64"/>
                  </a:lnTo>
                  <a:lnTo>
                    <a:pt x="0" y="48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3051000" y="3381480"/>
              <a:ext cx="982800" cy="952560"/>
            </a:xfrm>
            <a:custGeom>
              <a:avLst/>
              <a:gdLst/>
              <a:ahLst/>
              <a:rect l="l" t="t" r="r" b="b"/>
              <a:pathLst>
                <a:path w="509" h="541">
                  <a:moveTo>
                    <a:pt x="508" y="44"/>
                  </a:moveTo>
                  <a:lnTo>
                    <a:pt x="506" y="148"/>
                  </a:lnTo>
                  <a:lnTo>
                    <a:pt x="494" y="366"/>
                  </a:lnTo>
                  <a:lnTo>
                    <a:pt x="486" y="512"/>
                  </a:lnTo>
                  <a:lnTo>
                    <a:pt x="208" y="500"/>
                  </a:lnTo>
                  <a:lnTo>
                    <a:pt x="200" y="514"/>
                  </a:lnTo>
                  <a:lnTo>
                    <a:pt x="76" y="506"/>
                  </a:lnTo>
                  <a:lnTo>
                    <a:pt x="66" y="540"/>
                  </a:lnTo>
                  <a:lnTo>
                    <a:pt x="0" y="530"/>
                  </a:lnTo>
                  <a:lnTo>
                    <a:pt x="56" y="0"/>
                  </a:lnTo>
                  <a:lnTo>
                    <a:pt x="156" y="12"/>
                  </a:lnTo>
                  <a:lnTo>
                    <a:pt x="296" y="28"/>
                  </a:lnTo>
                  <a:lnTo>
                    <a:pt x="436" y="42"/>
                  </a:lnTo>
                  <a:lnTo>
                    <a:pt x="508" y="4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2230560" y="3275280"/>
              <a:ext cx="931680" cy="1038240"/>
            </a:xfrm>
            <a:custGeom>
              <a:avLst/>
              <a:gdLst/>
              <a:ahLst/>
              <a:rect l="l" t="t" r="r" b="b"/>
              <a:pathLst>
                <a:path w="484" h="589">
                  <a:moveTo>
                    <a:pt x="122" y="0"/>
                  </a:moveTo>
                  <a:lnTo>
                    <a:pt x="106" y="92"/>
                  </a:lnTo>
                  <a:lnTo>
                    <a:pt x="96" y="96"/>
                  </a:lnTo>
                  <a:lnTo>
                    <a:pt x="84" y="86"/>
                  </a:lnTo>
                  <a:lnTo>
                    <a:pt x="76" y="80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54" y="102"/>
                  </a:lnTo>
                  <a:lnTo>
                    <a:pt x="58" y="108"/>
                  </a:lnTo>
                  <a:lnTo>
                    <a:pt x="58" y="116"/>
                  </a:lnTo>
                  <a:lnTo>
                    <a:pt x="50" y="118"/>
                  </a:lnTo>
                  <a:lnTo>
                    <a:pt x="52" y="122"/>
                  </a:lnTo>
                  <a:lnTo>
                    <a:pt x="58" y="124"/>
                  </a:lnTo>
                  <a:lnTo>
                    <a:pt x="54" y="130"/>
                  </a:lnTo>
                  <a:lnTo>
                    <a:pt x="52" y="134"/>
                  </a:lnTo>
                  <a:lnTo>
                    <a:pt x="56" y="146"/>
                  </a:lnTo>
                  <a:lnTo>
                    <a:pt x="60" y="156"/>
                  </a:lnTo>
                  <a:lnTo>
                    <a:pt x="54" y="176"/>
                  </a:lnTo>
                  <a:lnTo>
                    <a:pt x="50" y="192"/>
                  </a:lnTo>
                  <a:lnTo>
                    <a:pt x="46" y="198"/>
                  </a:lnTo>
                  <a:lnTo>
                    <a:pt x="58" y="218"/>
                  </a:lnTo>
                  <a:lnTo>
                    <a:pt x="60" y="230"/>
                  </a:lnTo>
                  <a:lnTo>
                    <a:pt x="74" y="252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54" y="280"/>
                  </a:lnTo>
                  <a:lnTo>
                    <a:pt x="44" y="276"/>
                  </a:lnTo>
                  <a:lnTo>
                    <a:pt x="42" y="290"/>
                  </a:lnTo>
                  <a:lnTo>
                    <a:pt x="40" y="308"/>
                  </a:lnTo>
                  <a:lnTo>
                    <a:pt x="20" y="332"/>
                  </a:lnTo>
                  <a:lnTo>
                    <a:pt x="16" y="342"/>
                  </a:lnTo>
                  <a:lnTo>
                    <a:pt x="20" y="374"/>
                  </a:lnTo>
                  <a:lnTo>
                    <a:pt x="20" y="390"/>
                  </a:lnTo>
                  <a:lnTo>
                    <a:pt x="12" y="396"/>
                  </a:lnTo>
                  <a:lnTo>
                    <a:pt x="8" y="400"/>
                  </a:lnTo>
                  <a:lnTo>
                    <a:pt x="0" y="402"/>
                  </a:lnTo>
                  <a:lnTo>
                    <a:pt x="2" y="410"/>
                  </a:lnTo>
                  <a:lnTo>
                    <a:pt x="271" y="574"/>
                  </a:lnTo>
                  <a:lnTo>
                    <a:pt x="427" y="588"/>
                  </a:lnTo>
                  <a:lnTo>
                    <a:pt x="483" y="58"/>
                  </a:lnTo>
                  <a:lnTo>
                    <a:pt x="12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1709640" y="2308320"/>
              <a:ext cx="903240" cy="1282680"/>
            </a:xfrm>
            <a:custGeom>
              <a:avLst/>
              <a:gdLst/>
              <a:ahLst/>
              <a:rect l="l" t="t" r="r" b="b"/>
              <a:pathLst>
                <a:path w="469" h="727">
                  <a:moveTo>
                    <a:pt x="72" y="0"/>
                  </a:moveTo>
                  <a:lnTo>
                    <a:pt x="244" y="38"/>
                  </a:lnTo>
                  <a:lnTo>
                    <a:pt x="280" y="48"/>
                  </a:lnTo>
                  <a:lnTo>
                    <a:pt x="468" y="80"/>
                  </a:lnTo>
                  <a:lnTo>
                    <a:pt x="376" y="636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56" y="634"/>
                  </a:lnTo>
                  <a:lnTo>
                    <a:pt x="344" y="626"/>
                  </a:lnTo>
                  <a:lnTo>
                    <a:pt x="332" y="630"/>
                  </a:lnTo>
                  <a:lnTo>
                    <a:pt x="320" y="636"/>
                  </a:lnTo>
                  <a:lnTo>
                    <a:pt x="326" y="652"/>
                  </a:lnTo>
                  <a:lnTo>
                    <a:pt x="328" y="666"/>
                  </a:lnTo>
                  <a:lnTo>
                    <a:pt x="322" y="668"/>
                  </a:lnTo>
                  <a:lnTo>
                    <a:pt x="322" y="686"/>
                  </a:lnTo>
                  <a:lnTo>
                    <a:pt x="328" y="708"/>
                  </a:lnTo>
                  <a:lnTo>
                    <a:pt x="322" y="724"/>
                  </a:lnTo>
                  <a:lnTo>
                    <a:pt x="318" y="726"/>
                  </a:lnTo>
                  <a:lnTo>
                    <a:pt x="0" y="278"/>
                  </a:lnTo>
                  <a:lnTo>
                    <a:pt x="7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1177920" y="2183040"/>
              <a:ext cx="1192320" cy="1780920"/>
            </a:xfrm>
            <a:custGeom>
              <a:avLst/>
              <a:gdLst/>
              <a:ahLst/>
              <a:rect l="l" t="t" r="r" b="b"/>
              <a:pathLst>
                <a:path w="619" h="1011">
                  <a:moveTo>
                    <a:pt x="52" y="0"/>
                  </a:moveTo>
                  <a:lnTo>
                    <a:pt x="46" y="12"/>
                  </a:lnTo>
                  <a:lnTo>
                    <a:pt x="42" y="14"/>
                  </a:lnTo>
                  <a:lnTo>
                    <a:pt x="38" y="28"/>
                  </a:lnTo>
                  <a:lnTo>
                    <a:pt x="48" y="44"/>
                  </a:lnTo>
                  <a:lnTo>
                    <a:pt x="42" y="56"/>
                  </a:lnTo>
                  <a:lnTo>
                    <a:pt x="40" y="72"/>
                  </a:lnTo>
                  <a:lnTo>
                    <a:pt x="30" y="78"/>
                  </a:lnTo>
                  <a:lnTo>
                    <a:pt x="28" y="102"/>
                  </a:lnTo>
                  <a:lnTo>
                    <a:pt x="24" y="114"/>
                  </a:lnTo>
                  <a:lnTo>
                    <a:pt x="8" y="11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8" y="170"/>
                  </a:lnTo>
                  <a:lnTo>
                    <a:pt x="18" y="210"/>
                  </a:lnTo>
                  <a:lnTo>
                    <a:pt x="26" y="226"/>
                  </a:lnTo>
                  <a:lnTo>
                    <a:pt x="16" y="244"/>
                  </a:lnTo>
                  <a:lnTo>
                    <a:pt x="10" y="258"/>
                  </a:lnTo>
                  <a:lnTo>
                    <a:pt x="6" y="284"/>
                  </a:lnTo>
                  <a:lnTo>
                    <a:pt x="8" y="310"/>
                  </a:lnTo>
                  <a:lnTo>
                    <a:pt x="16" y="320"/>
                  </a:lnTo>
                  <a:lnTo>
                    <a:pt x="34" y="336"/>
                  </a:lnTo>
                  <a:lnTo>
                    <a:pt x="46" y="360"/>
                  </a:lnTo>
                  <a:lnTo>
                    <a:pt x="48" y="386"/>
                  </a:lnTo>
                  <a:lnTo>
                    <a:pt x="46" y="390"/>
                  </a:lnTo>
                  <a:lnTo>
                    <a:pt x="58" y="422"/>
                  </a:lnTo>
                  <a:lnTo>
                    <a:pt x="62" y="446"/>
                  </a:lnTo>
                  <a:lnTo>
                    <a:pt x="56" y="456"/>
                  </a:lnTo>
                  <a:lnTo>
                    <a:pt x="62" y="462"/>
                  </a:lnTo>
                  <a:lnTo>
                    <a:pt x="68" y="484"/>
                  </a:lnTo>
                  <a:lnTo>
                    <a:pt x="86" y="498"/>
                  </a:lnTo>
                  <a:lnTo>
                    <a:pt x="90" y="512"/>
                  </a:lnTo>
                  <a:lnTo>
                    <a:pt x="82" y="540"/>
                  </a:lnTo>
                  <a:lnTo>
                    <a:pt x="72" y="548"/>
                  </a:lnTo>
                  <a:lnTo>
                    <a:pt x="76" y="568"/>
                  </a:lnTo>
                  <a:lnTo>
                    <a:pt x="90" y="578"/>
                  </a:lnTo>
                  <a:lnTo>
                    <a:pt x="98" y="582"/>
                  </a:lnTo>
                  <a:lnTo>
                    <a:pt x="106" y="618"/>
                  </a:lnTo>
                  <a:lnTo>
                    <a:pt x="110" y="642"/>
                  </a:lnTo>
                  <a:lnTo>
                    <a:pt x="116" y="650"/>
                  </a:lnTo>
                  <a:lnTo>
                    <a:pt x="136" y="654"/>
                  </a:lnTo>
                  <a:lnTo>
                    <a:pt x="132" y="672"/>
                  </a:lnTo>
                  <a:lnTo>
                    <a:pt x="130" y="682"/>
                  </a:lnTo>
                  <a:lnTo>
                    <a:pt x="144" y="698"/>
                  </a:lnTo>
                  <a:lnTo>
                    <a:pt x="146" y="710"/>
                  </a:lnTo>
                  <a:lnTo>
                    <a:pt x="134" y="718"/>
                  </a:lnTo>
                  <a:lnTo>
                    <a:pt x="130" y="724"/>
                  </a:lnTo>
                  <a:lnTo>
                    <a:pt x="134" y="740"/>
                  </a:lnTo>
                  <a:lnTo>
                    <a:pt x="136" y="770"/>
                  </a:lnTo>
                  <a:lnTo>
                    <a:pt x="156" y="770"/>
                  </a:lnTo>
                  <a:lnTo>
                    <a:pt x="184" y="776"/>
                  </a:lnTo>
                  <a:lnTo>
                    <a:pt x="216" y="784"/>
                  </a:lnTo>
                  <a:lnTo>
                    <a:pt x="226" y="790"/>
                  </a:lnTo>
                  <a:lnTo>
                    <a:pt x="242" y="818"/>
                  </a:lnTo>
                  <a:lnTo>
                    <a:pt x="268" y="818"/>
                  </a:lnTo>
                  <a:lnTo>
                    <a:pt x="270" y="832"/>
                  </a:lnTo>
                  <a:lnTo>
                    <a:pt x="280" y="850"/>
                  </a:lnTo>
                  <a:lnTo>
                    <a:pt x="288" y="862"/>
                  </a:lnTo>
                  <a:lnTo>
                    <a:pt x="308" y="880"/>
                  </a:lnTo>
                  <a:lnTo>
                    <a:pt x="328" y="894"/>
                  </a:lnTo>
                  <a:lnTo>
                    <a:pt x="350" y="930"/>
                  </a:lnTo>
                  <a:lnTo>
                    <a:pt x="354" y="956"/>
                  </a:lnTo>
                  <a:lnTo>
                    <a:pt x="362" y="958"/>
                  </a:lnTo>
                  <a:lnTo>
                    <a:pt x="360" y="992"/>
                  </a:lnTo>
                  <a:lnTo>
                    <a:pt x="562" y="1010"/>
                  </a:lnTo>
                  <a:lnTo>
                    <a:pt x="562" y="960"/>
                  </a:lnTo>
                  <a:lnTo>
                    <a:pt x="584" y="926"/>
                  </a:lnTo>
                  <a:lnTo>
                    <a:pt x="588" y="896"/>
                  </a:lnTo>
                  <a:lnTo>
                    <a:pt x="598" y="898"/>
                  </a:lnTo>
                  <a:lnTo>
                    <a:pt x="618" y="870"/>
                  </a:lnTo>
                  <a:lnTo>
                    <a:pt x="602" y="846"/>
                  </a:lnTo>
                  <a:lnTo>
                    <a:pt x="604" y="836"/>
                  </a:lnTo>
                  <a:lnTo>
                    <a:pt x="590" y="816"/>
                  </a:lnTo>
                  <a:lnTo>
                    <a:pt x="594" y="804"/>
                  </a:lnTo>
                  <a:lnTo>
                    <a:pt x="274" y="346"/>
                  </a:lnTo>
                  <a:lnTo>
                    <a:pt x="346" y="72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4861080" y="1395720"/>
              <a:ext cx="930240" cy="1006200"/>
            </a:xfrm>
            <a:custGeom>
              <a:avLst/>
              <a:gdLst/>
              <a:ahLst/>
              <a:rect l="l" t="t" r="r" b="b"/>
              <a:pathLst>
                <a:path w="482" h="571">
                  <a:moveTo>
                    <a:pt x="4" y="34"/>
                  </a:moveTo>
                  <a:lnTo>
                    <a:pt x="128" y="3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56" y="42"/>
                  </a:lnTo>
                  <a:lnTo>
                    <a:pt x="166" y="54"/>
                  </a:lnTo>
                  <a:lnTo>
                    <a:pt x="170" y="68"/>
                  </a:lnTo>
                  <a:lnTo>
                    <a:pt x="188" y="74"/>
                  </a:lnTo>
                  <a:lnTo>
                    <a:pt x="206" y="76"/>
                  </a:lnTo>
                  <a:lnTo>
                    <a:pt x="224" y="92"/>
                  </a:lnTo>
                  <a:lnTo>
                    <a:pt x="234" y="88"/>
                  </a:lnTo>
                  <a:lnTo>
                    <a:pt x="243" y="72"/>
                  </a:lnTo>
                  <a:lnTo>
                    <a:pt x="293" y="76"/>
                  </a:lnTo>
                  <a:lnTo>
                    <a:pt x="297" y="96"/>
                  </a:lnTo>
                  <a:lnTo>
                    <a:pt x="305" y="100"/>
                  </a:lnTo>
                  <a:lnTo>
                    <a:pt x="313" y="94"/>
                  </a:lnTo>
                  <a:lnTo>
                    <a:pt x="327" y="94"/>
                  </a:lnTo>
                  <a:lnTo>
                    <a:pt x="351" y="118"/>
                  </a:lnTo>
                  <a:lnTo>
                    <a:pt x="399" y="116"/>
                  </a:lnTo>
                  <a:lnTo>
                    <a:pt x="399" y="104"/>
                  </a:lnTo>
                  <a:lnTo>
                    <a:pt x="411" y="94"/>
                  </a:lnTo>
                  <a:lnTo>
                    <a:pt x="423" y="110"/>
                  </a:lnTo>
                  <a:lnTo>
                    <a:pt x="455" y="108"/>
                  </a:lnTo>
                  <a:lnTo>
                    <a:pt x="481" y="118"/>
                  </a:lnTo>
                  <a:lnTo>
                    <a:pt x="439" y="148"/>
                  </a:lnTo>
                  <a:lnTo>
                    <a:pt x="391" y="182"/>
                  </a:lnTo>
                  <a:lnTo>
                    <a:pt x="355" y="232"/>
                  </a:lnTo>
                  <a:lnTo>
                    <a:pt x="343" y="254"/>
                  </a:lnTo>
                  <a:lnTo>
                    <a:pt x="323" y="266"/>
                  </a:lnTo>
                  <a:lnTo>
                    <a:pt x="319" y="286"/>
                  </a:lnTo>
                  <a:lnTo>
                    <a:pt x="327" y="308"/>
                  </a:lnTo>
                  <a:lnTo>
                    <a:pt x="311" y="326"/>
                  </a:lnTo>
                  <a:lnTo>
                    <a:pt x="295" y="348"/>
                  </a:lnTo>
                  <a:lnTo>
                    <a:pt x="295" y="362"/>
                  </a:lnTo>
                  <a:lnTo>
                    <a:pt x="299" y="364"/>
                  </a:lnTo>
                  <a:lnTo>
                    <a:pt x="297" y="438"/>
                  </a:lnTo>
                  <a:lnTo>
                    <a:pt x="357" y="470"/>
                  </a:lnTo>
                  <a:lnTo>
                    <a:pt x="371" y="486"/>
                  </a:lnTo>
                  <a:lnTo>
                    <a:pt x="373" y="500"/>
                  </a:lnTo>
                  <a:lnTo>
                    <a:pt x="401" y="502"/>
                  </a:lnTo>
                  <a:lnTo>
                    <a:pt x="411" y="544"/>
                  </a:lnTo>
                  <a:lnTo>
                    <a:pt x="423" y="554"/>
                  </a:lnTo>
                  <a:lnTo>
                    <a:pt x="419" y="560"/>
                  </a:lnTo>
                  <a:lnTo>
                    <a:pt x="277" y="560"/>
                  </a:lnTo>
                  <a:lnTo>
                    <a:pt x="138" y="564"/>
                  </a:lnTo>
                  <a:lnTo>
                    <a:pt x="56" y="570"/>
                  </a:lnTo>
                  <a:lnTo>
                    <a:pt x="56" y="554"/>
                  </a:lnTo>
                  <a:lnTo>
                    <a:pt x="56" y="402"/>
                  </a:lnTo>
                  <a:lnTo>
                    <a:pt x="32" y="372"/>
                  </a:lnTo>
                  <a:lnTo>
                    <a:pt x="36" y="354"/>
                  </a:lnTo>
                  <a:lnTo>
                    <a:pt x="48" y="340"/>
                  </a:lnTo>
                  <a:lnTo>
                    <a:pt x="48" y="294"/>
                  </a:lnTo>
                  <a:lnTo>
                    <a:pt x="24" y="274"/>
                  </a:lnTo>
                  <a:lnTo>
                    <a:pt x="28" y="266"/>
                  </a:lnTo>
                  <a:lnTo>
                    <a:pt x="34" y="260"/>
                  </a:lnTo>
                  <a:lnTo>
                    <a:pt x="24" y="250"/>
                  </a:lnTo>
                  <a:lnTo>
                    <a:pt x="30" y="240"/>
                  </a:lnTo>
                  <a:lnTo>
                    <a:pt x="32" y="226"/>
                  </a:lnTo>
                  <a:lnTo>
                    <a:pt x="20" y="216"/>
                  </a:lnTo>
                  <a:lnTo>
                    <a:pt x="28" y="200"/>
                  </a:lnTo>
                  <a:lnTo>
                    <a:pt x="36" y="192"/>
                  </a:lnTo>
                  <a:lnTo>
                    <a:pt x="24" y="170"/>
                  </a:lnTo>
                  <a:lnTo>
                    <a:pt x="10" y="118"/>
                  </a:lnTo>
                  <a:lnTo>
                    <a:pt x="14" y="98"/>
                  </a:lnTo>
                  <a:lnTo>
                    <a:pt x="0" y="82"/>
                  </a:lnTo>
                  <a:lnTo>
                    <a:pt x="18" y="68"/>
                  </a:lnTo>
                  <a:lnTo>
                    <a:pt x="8" y="52"/>
                  </a:lnTo>
                  <a:lnTo>
                    <a:pt x="4" y="3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4951440" y="2382840"/>
              <a:ext cx="874800" cy="51624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5075280" y="2854440"/>
              <a:ext cx="969840" cy="76824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5245200" y="3535560"/>
              <a:ext cx="734760" cy="612720"/>
            </a:xfrm>
            <a:custGeom>
              <a:avLst/>
              <a:gdLst/>
              <a:ahLst/>
              <a:rect l="l" t="t" r="r" b="b"/>
              <a:pathLst>
                <a:path w="381" h="347">
                  <a:moveTo>
                    <a:pt x="0" y="14"/>
                  </a:moveTo>
                  <a:lnTo>
                    <a:pt x="12" y="66"/>
                  </a:lnTo>
                  <a:lnTo>
                    <a:pt x="16" y="244"/>
                  </a:lnTo>
                  <a:lnTo>
                    <a:pt x="16" y="280"/>
                  </a:lnTo>
                  <a:lnTo>
                    <a:pt x="24" y="292"/>
                  </a:lnTo>
                  <a:lnTo>
                    <a:pt x="58" y="294"/>
                  </a:lnTo>
                  <a:lnTo>
                    <a:pt x="60" y="346"/>
                  </a:lnTo>
                  <a:lnTo>
                    <a:pt x="286" y="338"/>
                  </a:lnTo>
                  <a:lnTo>
                    <a:pt x="290" y="326"/>
                  </a:lnTo>
                  <a:lnTo>
                    <a:pt x="288" y="310"/>
                  </a:lnTo>
                  <a:lnTo>
                    <a:pt x="296" y="306"/>
                  </a:lnTo>
                  <a:lnTo>
                    <a:pt x="290" y="288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300" y="266"/>
                  </a:lnTo>
                  <a:lnTo>
                    <a:pt x="294" y="254"/>
                  </a:lnTo>
                  <a:lnTo>
                    <a:pt x="296" y="240"/>
                  </a:lnTo>
                  <a:lnTo>
                    <a:pt x="286" y="220"/>
                  </a:lnTo>
                  <a:lnTo>
                    <a:pt x="304" y="216"/>
                  </a:lnTo>
                  <a:lnTo>
                    <a:pt x="316" y="198"/>
                  </a:lnTo>
                  <a:lnTo>
                    <a:pt x="324" y="200"/>
                  </a:lnTo>
                  <a:lnTo>
                    <a:pt x="324" y="170"/>
                  </a:lnTo>
                  <a:lnTo>
                    <a:pt x="340" y="148"/>
                  </a:lnTo>
                  <a:lnTo>
                    <a:pt x="352" y="146"/>
                  </a:lnTo>
                  <a:lnTo>
                    <a:pt x="358" y="140"/>
                  </a:lnTo>
                  <a:lnTo>
                    <a:pt x="354" y="128"/>
                  </a:lnTo>
                  <a:lnTo>
                    <a:pt x="362" y="122"/>
                  </a:lnTo>
                  <a:lnTo>
                    <a:pt x="348" y="110"/>
                  </a:lnTo>
                  <a:lnTo>
                    <a:pt x="352" y="98"/>
                  </a:lnTo>
                  <a:lnTo>
                    <a:pt x="360" y="86"/>
                  </a:lnTo>
                  <a:lnTo>
                    <a:pt x="368" y="84"/>
                  </a:lnTo>
                  <a:lnTo>
                    <a:pt x="368" y="72"/>
                  </a:lnTo>
                  <a:lnTo>
                    <a:pt x="374" y="72"/>
                  </a:lnTo>
                  <a:lnTo>
                    <a:pt x="372" y="60"/>
                  </a:lnTo>
                  <a:lnTo>
                    <a:pt x="380" y="58"/>
                  </a:lnTo>
                  <a:lnTo>
                    <a:pt x="380" y="44"/>
                  </a:lnTo>
                  <a:lnTo>
                    <a:pt x="356" y="46"/>
                  </a:lnTo>
                  <a:lnTo>
                    <a:pt x="328" y="38"/>
                  </a:lnTo>
                  <a:lnTo>
                    <a:pt x="338" y="18"/>
                  </a:lnTo>
                  <a:lnTo>
                    <a:pt x="348" y="4"/>
                  </a:lnTo>
                  <a:lnTo>
                    <a:pt x="338" y="0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5661000" y="2513160"/>
              <a:ext cx="592200" cy="919080"/>
            </a:xfrm>
            <a:custGeom>
              <a:avLst/>
              <a:gdLst/>
              <a:ahLst/>
              <a:rect l="l" t="t" r="r" b="b"/>
              <a:pathLst>
                <a:path w="307" h="521">
                  <a:moveTo>
                    <a:pt x="52" y="6"/>
                  </a:moveTo>
                  <a:lnTo>
                    <a:pt x="50" y="22"/>
                  </a:lnTo>
                  <a:lnTo>
                    <a:pt x="62" y="26"/>
                  </a:lnTo>
                  <a:lnTo>
                    <a:pt x="64" y="38"/>
                  </a:lnTo>
                  <a:lnTo>
                    <a:pt x="72" y="46"/>
                  </a:lnTo>
                  <a:lnTo>
                    <a:pt x="82" y="50"/>
                  </a:lnTo>
                  <a:lnTo>
                    <a:pt x="78" y="98"/>
                  </a:lnTo>
                  <a:lnTo>
                    <a:pt x="20" y="124"/>
                  </a:lnTo>
                  <a:lnTo>
                    <a:pt x="28" y="152"/>
                  </a:lnTo>
                  <a:lnTo>
                    <a:pt x="30" y="162"/>
                  </a:lnTo>
                  <a:lnTo>
                    <a:pt x="8" y="192"/>
                  </a:lnTo>
                  <a:lnTo>
                    <a:pt x="6" y="214"/>
                  </a:lnTo>
                  <a:lnTo>
                    <a:pt x="0" y="222"/>
                  </a:lnTo>
                  <a:lnTo>
                    <a:pt x="10" y="270"/>
                  </a:lnTo>
                  <a:lnTo>
                    <a:pt x="20" y="292"/>
                  </a:lnTo>
                  <a:lnTo>
                    <a:pt x="54" y="308"/>
                  </a:lnTo>
                  <a:lnTo>
                    <a:pt x="62" y="346"/>
                  </a:lnTo>
                  <a:lnTo>
                    <a:pt x="82" y="352"/>
                  </a:lnTo>
                  <a:lnTo>
                    <a:pt x="92" y="348"/>
                  </a:lnTo>
                  <a:lnTo>
                    <a:pt x="106" y="368"/>
                  </a:lnTo>
                  <a:lnTo>
                    <a:pt x="96" y="410"/>
                  </a:lnTo>
                  <a:lnTo>
                    <a:pt x="114" y="418"/>
                  </a:lnTo>
                  <a:lnTo>
                    <a:pt x="136" y="432"/>
                  </a:lnTo>
                  <a:lnTo>
                    <a:pt x="130" y="452"/>
                  </a:lnTo>
                  <a:lnTo>
                    <a:pt x="160" y="458"/>
                  </a:lnTo>
                  <a:lnTo>
                    <a:pt x="164" y="488"/>
                  </a:lnTo>
                  <a:lnTo>
                    <a:pt x="168" y="510"/>
                  </a:lnTo>
                  <a:lnTo>
                    <a:pt x="182" y="520"/>
                  </a:lnTo>
                  <a:lnTo>
                    <a:pt x="200" y="520"/>
                  </a:lnTo>
                  <a:lnTo>
                    <a:pt x="208" y="506"/>
                  </a:lnTo>
                  <a:lnTo>
                    <a:pt x="256" y="516"/>
                  </a:lnTo>
                  <a:lnTo>
                    <a:pt x="254" y="504"/>
                  </a:lnTo>
                  <a:lnTo>
                    <a:pt x="238" y="494"/>
                  </a:lnTo>
                  <a:lnTo>
                    <a:pt x="240" y="488"/>
                  </a:lnTo>
                  <a:lnTo>
                    <a:pt x="256" y="474"/>
                  </a:lnTo>
                  <a:lnTo>
                    <a:pt x="270" y="472"/>
                  </a:lnTo>
                  <a:lnTo>
                    <a:pt x="270" y="458"/>
                  </a:lnTo>
                  <a:lnTo>
                    <a:pt x="276" y="442"/>
                  </a:lnTo>
                  <a:lnTo>
                    <a:pt x="262" y="440"/>
                  </a:lnTo>
                  <a:lnTo>
                    <a:pt x="266" y="424"/>
                  </a:lnTo>
                  <a:lnTo>
                    <a:pt x="276" y="408"/>
                  </a:lnTo>
                  <a:lnTo>
                    <a:pt x="270" y="390"/>
                  </a:lnTo>
                  <a:lnTo>
                    <a:pt x="296" y="364"/>
                  </a:lnTo>
                  <a:lnTo>
                    <a:pt x="296" y="352"/>
                  </a:lnTo>
                  <a:lnTo>
                    <a:pt x="306" y="346"/>
                  </a:lnTo>
                  <a:lnTo>
                    <a:pt x="292" y="342"/>
                  </a:lnTo>
                  <a:lnTo>
                    <a:pt x="296" y="306"/>
                  </a:lnTo>
                  <a:lnTo>
                    <a:pt x="286" y="306"/>
                  </a:lnTo>
                  <a:lnTo>
                    <a:pt x="286" y="290"/>
                  </a:lnTo>
                  <a:lnTo>
                    <a:pt x="294" y="266"/>
                  </a:lnTo>
                  <a:lnTo>
                    <a:pt x="286" y="164"/>
                  </a:lnTo>
                  <a:lnTo>
                    <a:pt x="272" y="64"/>
                  </a:lnTo>
                  <a:lnTo>
                    <a:pt x="266" y="48"/>
                  </a:lnTo>
                  <a:lnTo>
                    <a:pt x="268" y="36"/>
                  </a:lnTo>
                  <a:lnTo>
                    <a:pt x="256" y="24"/>
                  </a:lnTo>
                  <a:lnTo>
                    <a:pt x="244" y="22"/>
                  </a:lnTo>
                  <a:lnTo>
                    <a:pt x="242" y="0"/>
                  </a:lnTo>
                  <a:lnTo>
                    <a:pt x="52" y="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5425920" y="1779840"/>
              <a:ext cx="758880" cy="745920"/>
            </a:xfrm>
            <a:custGeom>
              <a:avLst/>
              <a:gdLst/>
              <a:ahLst/>
              <a:rect l="l" t="t" r="r" b="b"/>
              <a:pathLst>
                <a:path w="393" h="423">
                  <a:moveTo>
                    <a:pt x="366" y="414"/>
                  </a:moveTo>
                  <a:lnTo>
                    <a:pt x="366" y="394"/>
                  </a:lnTo>
                  <a:lnTo>
                    <a:pt x="360" y="374"/>
                  </a:lnTo>
                  <a:lnTo>
                    <a:pt x="356" y="344"/>
                  </a:lnTo>
                  <a:lnTo>
                    <a:pt x="358" y="324"/>
                  </a:lnTo>
                  <a:lnTo>
                    <a:pt x="362" y="310"/>
                  </a:lnTo>
                  <a:lnTo>
                    <a:pt x="368" y="298"/>
                  </a:lnTo>
                  <a:lnTo>
                    <a:pt x="362" y="284"/>
                  </a:lnTo>
                  <a:lnTo>
                    <a:pt x="356" y="276"/>
                  </a:lnTo>
                  <a:lnTo>
                    <a:pt x="360" y="264"/>
                  </a:lnTo>
                  <a:lnTo>
                    <a:pt x="368" y="260"/>
                  </a:lnTo>
                  <a:lnTo>
                    <a:pt x="368" y="206"/>
                  </a:lnTo>
                  <a:lnTo>
                    <a:pt x="376" y="194"/>
                  </a:lnTo>
                  <a:lnTo>
                    <a:pt x="392" y="178"/>
                  </a:lnTo>
                  <a:lnTo>
                    <a:pt x="390" y="160"/>
                  </a:lnTo>
                  <a:lnTo>
                    <a:pt x="384" y="154"/>
                  </a:lnTo>
                  <a:lnTo>
                    <a:pt x="374" y="158"/>
                  </a:lnTo>
                  <a:lnTo>
                    <a:pt x="370" y="180"/>
                  </a:lnTo>
                  <a:lnTo>
                    <a:pt x="360" y="188"/>
                  </a:lnTo>
                  <a:lnTo>
                    <a:pt x="352" y="194"/>
                  </a:lnTo>
                  <a:lnTo>
                    <a:pt x="350" y="206"/>
                  </a:lnTo>
                  <a:lnTo>
                    <a:pt x="338" y="216"/>
                  </a:lnTo>
                  <a:lnTo>
                    <a:pt x="322" y="218"/>
                  </a:lnTo>
                  <a:lnTo>
                    <a:pt x="330" y="198"/>
                  </a:lnTo>
                  <a:lnTo>
                    <a:pt x="344" y="180"/>
                  </a:lnTo>
                  <a:lnTo>
                    <a:pt x="356" y="164"/>
                  </a:lnTo>
                  <a:lnTo>
                    <a:pt x="360" y="150"/>
                  </a:lnTo>
                  <a:lnTo>
                    <a:pt x="332" y="146"/>
                  </a:lnTo>
                  <a:lnTo>
                    <a:pt x="342" y="112"/>
                  </a:lnTo>
                  <a:lnTo>
                    <a:pt x="314" y="102"/>
                  </a:lnTo>
                  <a:lnTo>
                    <a:pt x="304" y="94"/>
                  </a:lnTo>
                  <a:lnTo>
                    <a:pt x="290" y="90"/>
                  </a:lnTo>
                  <a:lnTo>
                    <a:pt x="284" y="80"/>
                  </a:lnTo>
                  <a:lnTo>
                    <a:pt x="264" y="88"/>
                  </a:lnTo>
                  <a:lnTo>
                    <a:pt x="252" y="76"/>
                  </a:lnTo>
                  <a:lnTo>
                    <a:pt x="224" y="62"/>
                  </a:lnTo>
                  <a:lnTo>
                    <a:pt x="210" y="74"/>
                  </a:lnTo>
                  <a:lnTo>
                    <a:pt x="200" y="76"/>
                  </a:lnTo>
                  <a:lnTo>
                    <a:pt x="192" y="70"/>
                  </a:lnTo>
                  <a:lnTo>
                    <a:pt x="168" y="54"/>
                  </a:lnTo>
                  <a:lnTo>
                    <a:pt x="164" y="48"/>
                  </a:lnTo>
                  <a:lnTo>
                    <a:pt x="166" y="34"/>
                  </a:lnTo>
                  <a:lnTo>
                    <a:pt x="148" y="38"/>
                  </a:lnTo>
                  <a:lnTo>
                    <a:pt x="140" y="30"/>
                  </a:lnTo>
                  <a:lnTo>
                    <a:pt x="126" y="10"/>
                  </a:lnTo>
                  <a:lnTo>
                    <a:pt x="122" y="0"/>
                  </a:lnTo>
                  <a:lnTo>
                    <a:pt x="110" y="4"/>
                  </a:lnTo>
                  <a:lnTo>
                    <a:pt x="84" y="26"/>
                  </a:lnTo>
                  <a:lnTo>
                    <a:pt x="64" y="36"/>
                  </a:lnTo>
                  <a:lnTo>
                    <a:pt x="46" y="38"/>
                  </a:lnTo>
                  <a:lnTo>
                    <a:pt x="30" y="48"/>
                  </a:lnTo>
                  <a:lnTo>
                    <a:pt x="26" y="66"/>
                  </a:lnTo>
                  <a:lnTo>
                    <a:pt x="30" y="90"/>
                  </a:lnTo>
                  <a:lnTo>
                    <a:pt x="2" y="126"/>
                  </a:lnTo>
                  <a:lnTo>
                    <a:pt x="0" y="144"/>
                  </a:lnTo>
                  <a:lnTo>
                    <a:pt x="8" y="148"/>
                  </a:lnTo>
                  <a:lnTo>
                    <a:pt x="2" y="216"/>
                  </a:lnTo>
                  <a:lnTo>
                    <a:pt x="58" y="248"/>
                  </a:lnTo>
                  <a:lnTo>
                    <a:pt x="78" y="264"/>
                  </a:lnTo>
                  <a:lnTo>
                    <a:pt x="80" y="284"/>
                  </a:lnTo>
                  <a:lnTo>
                    <a:pt x="106" y="282"/>
                  </a:lnTo>
                  <a:lnTo>
                    <a:pt x="114" y="322"/>
                  </a:lnTo>
                  <a:lnTo>
                    <a:pt x="128" y="332"/>
                  </a:lnTo>
                  <a:lnTo>
                    <a:pt x="128" y="346"/>
                  </a:lnTo>
                  <a:lnTo>
                    <a:pt x="120" y="380"/>
                  </a:lnTo>
                  <a:lnTo>
                    <a:pt x="132" y="398"/>
                  </a:lnTo>
                  <a:lnTo>
                    <a:pt x="140" y="412"/>
                  </a:lnTo>
                  <a:lnTo>
                    <a:pt x="172" y="414"/>
                  </a:lnTo>
                  <a:lnTo>
                    <a:pt x="174" y="422"/>
                  </a:lnTo>
                  <a:lnTo>
                    <a:pt x="366" y="4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5742000" y="1667160"/>
              <a:ext cx="708120" cy="379440"/>
            </a:xfrm>
            <a:custGeom>
              <a:avLst/>
              <a:gdLst/>
              <a:ahLst/>
              <a:rect l="l" t="t" r="r" b="b"/>
              <a:pathLst>
                <a:path w="367" h="215">
                  <a:moveTo>
                    <a:pt x="350" y="76"/>
                  </a:moveTo>
                  <a:lnTo>
                    <a:pt x="366" y="94"/>
                  </a:lnTo>
                  <a:lnTo>
                    <a:pt x="362" y="108"/>
                  </a:lnTo>
                  <a:lnTo>
                    <a:pt x="346" y="112"/>
                  </a:lnTo>
                  <a:lnTo>
                    <a:pt x="318" y="120"/>
                  </a:lnTo>
                  <a:lnTo>
                    <a:pt x="302" y="144"/>
                  </a:lnTo>
                  <a:lnTo>
                    <a:pt x="272" y="144"/>
                  </a:lnTo>
                  <a:lnTo>
                    <a:pt x="260" y="166"/>
                  </a:lnTo>
                  <a:lnTo>
                    <a:pt x="216" y="168"/>
                  </a:lnTo>
                  <a:lnTo>
                    <a:pt x="198" y="214"/>
                  </a:lnTo>
                  <a:lnTo>
                    <a:pt x="168" y="208"/>
                  </a:lnTo>
                  <a:lnTo>
                    <a:pt x="174" y="176"/>
                  </a:lnTo>
                  <a:lnTo>
                    <a:pt x="150" y="168"/>
                  </a:lnTo>
                  <a:lnTo>
                    <a:pt x="144" y="156"/>
                  </a:lnTo>
                  <a:lnTo>
                    <a:pt x="126" y="154"/>
                  </a:lnTo>
                  <a:lnTo>
                    <a:pt x="118" y="142"/>
                  </a:lnTo>
                  <a:lnTo>
                    <a:pt x="98" y="150"/>
                  </a:lnTo>
                  <a:lnTo>
                    <a:pt x="84" y="138"/>
                  </a:lnTo>
                  <a:lnTo>
                    <a:pt x="58" y="126"/>
                  </a:lnTo>
                  <a:lnTo>
                    <a:pt x="42" y="142"/>
                  </a:lnTo>
                  <a:lnTo>
                    <a:pt x="26" y="136"/>
                  </a:lnTo>
                  <a:lnTo>
                    <a:pt x="0" y="114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30" y="72"/>
                  </a:lnTo>
                  <a:lnTo>
                    <a:pt x="52" y="72"/>
                  </a:lnTo>
                  <a:lnTo>
                    <a:pt x="106" y="30"/>
                  </a:lnTo>
                  <a:lnTo>
                    <a:pt x="122" y="2"/>
                  </a:lnTo>
                  <a:lnTo>
                    <a:pt x="174" y="0"/>
                  </a:lnTo>
                  <a:lnTo>
                    <a:pt x="150" y="6"/>
                  </a:lnTo>
                  <a:lnTo>
                    <a:pt x="126" y="36"/>
                  </a:lnTo>
                  <a:lnTo>
                    <a:pt x="112" y="36"/>
                  </a:lnTo>
                  <a:lnTo>
                    <a:pt x="114" y="58"/>
                  </a:lnTo>
                  <a:lnTo>
                    <a:pt x="162" y="62"/>
                  </a:lnTo>
                  <a:lnTo>
                    <a:pt x="182" y="88"/>
                  </a:lnTo>
                  <a:lnTo>
                    <a:pt x="230" y="84"/>
                  </a:lnTo>
                  <a:lnTo>
                    <a:pt x="250" y="72"/>
                  </a:lnTo>
                  <a:lnTo>
                    <a:pt x="278" y="62"/>
                  </a:lnTo>
                  <a:lnTo>
                    <a:pt x="312" y="64"/>
                  </a:lnTo>
                  <a:lnTo>
                    <a:pt x="336" y="46"/>
                  </a:lnTo>
                  <a:lnTo>
                    <a:pt x="340" y="64"/>
                  </a:lnTo>
                  <a:lnTo>
                    <a:pt x="338" y="72"/>
                  </a:lnTo>
                  <a:lnTo>
                    <a:pt x="350" y="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6167520" y="2584440"/>
              <a:ext cx="460440" cy="706680"/>
            </a:xfrm>
            <a:custGeom>
              <a:avLst/>
              <a:gdLst/>
              <a:ahLst/>
              <a:rect l="l" t="t" r="r" b="b"/>
              <a:pathLst>
                <a:path w="239" h="401">
                  <a:moveTo>
                    <a:pt x="12" y="20"/>
                  </a:moveTo>
                  <a:lnTo>
                    <a:pt x="52" y="24"/>
                  </a:lnTo>
                  <a:lnTo>
                    <a:pt x="66" y="6"/>
                  </a:lnTo>
                  <a:lnTo>
                    <a:pt x="204" y="0"/>
                  </a:lnTo>
                  <a:lnTo>
                    <a:pt x="236" y="244"/>
                  </a:lnTo>
                  <a:lnTo>
                    <a:pt x="238" y="256"/>
                  </a:lnTo>
                  <a:lnTo>
                    <a:pt x="234" y="278"/>
                  </a:lnTo>
                  <a:lnTo>
                    <a:pt x="220" y="296"/>
                  </a:lnTo>
                  <a:lnTo>
                    <a:pt x="198" y="294"/>
                  </a:lnTo>
                  <a:lnTo>
                    <a:pt x="196" y="310"/>
                  </a:lnTo>
                  <a:lnTo>
                    <a:pt x="180" y="316"/>
                  </a:lnTo>
                  <a:lnTo>
                    <a:pt x="178" y="336"/>
                  </a:lnTo>
                  <a:lnTo>
                    <a:pt x="166" y="348"/>
                  </a:lnTo>
                  <a:lnTo>
                    <a:pt x="162" y="370"/>
                  </a:lnTo>
                  <a:lnTo>
                    <a:pt x="140" y="372"/>
                  </a:lnTo>
                  <a:lnTo>
                    <a:pt x="138" y="360"/>
                  </a:lnTo>
                  <a:lnTo>
                    <a:pt x="124" y="362"/>
                  </a:lnTo>
                  <a:lnTo>
                    <a:pt x="112" y="388"/>
                  </a:lnTo>
                  <a:lnTo>
                    <a:pt x="102" y="388"/>
                  </a:lnTo>
                  <a:lnTo>
                    <a:pt x="92" y="388"/>
                  </a:lnTo>
                  <a:lnTo>
                    <a:pt x="74" y="390"/>
                  </a:lnTo>
                  <a:lnTo>
                    <a:pt x="72" y="386"/>
                  </a:lnTo>
                  <a:lnTo>
                    <a:pt x="66" y="380"/>
                  </a:lnTo>
                  <a:lnTo>
                    <a:pt x="54" y="380"/>
                  </a:lnTo>
                  <a:lnTo>
                    <a:pt x="44" y="400"/>
                  </a:lnTo>
                  <a:lnTo>
                    <a:pt x="0" y="398"/>
                  </a:lnTo>
                  <a:lnTo>
                    <a:pt x="4" y="386"/>
                  </a:lnTo>
                  <a:lnTo>
                    <a:pt x="12" y="364"/>
                  </a:lnTo>
                  <a:lnTo>
                    <a:pt x="6" y="350"/>
                  </a:lnTo>
                  <a:lnTo>
                    <a:pt x="34" y="324"/>
                  </a:lnTo>
                  <a:lnTo>
                    <a:pt x="34" y="314"/>
                  </a:lnTo>
                  <a:lnTo>
                    <a:pt x="46" y="308"/>
                  </a:lnTo>
                  <a:lnTo>
                    <a:pt x="28" y="298"/>
                  </a:lnTo>
                  <a:lnTo>
                    <a:pt x="34" y="266"/>
                  </a:lnTo>
                  <a:lnTo>
                    <a:pt x="22" y="264"/>
                  </a:lnTo>
                  <a:lnTo>
                    <a:pt x="24" y="242"/>
                  </a:lnTo>
                  <a:lnTo>
                    <a:pt x="32" y="220"/>
                  </a:lnTo>
                  <a:lnTo>
                    <a:pt x="26" y="118"/>
                  </a:lnTo>
                  <a:lnTo>
                    <a:pt x="12" y="2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6272280" y="1930680"/>
              <a:ext cx="571320" cy="66816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6564240" y="2463840"/>
              <a:ext cx="608040" cy="647640"/>
            </a:xfrm>
            <a:custGeom>
              <a:avLst/>
              <a:gdLst/>
              <a:ahLst/>
              <a:rect l="l" t="t" r="r" b="b"/>
              <a:pathLst>
                <a:path w="315" h="367">
                  <a:moveTo>
                    <a:pt x="0" y="74"/>
                  </a:moveTo>
                  <a:lnTo>
                    <a:pt x="86" y="60"/>
                  </a:lnTo>
                  <a:lnTo>
                    <a:pt x="130" y="60"/>
                  </a:lnTo>
                  <a:lnTo>
                    <a:pt x="142" y="68"/>
                  </a:lnTo>
                  <a:lnTo>
                    <a:pt x="192" y="64"/>
                  </a:lnTo>
                  <a:lnTo>
                    <a:pt x="196" y="58"/>
                  </a:lnTo>
                  <a:lnTo>
                    <a:pt x="212" y="56"/>
                  </a:lnTo>
                  <a:lnTo>
                    <a:pt x="224" y="48"/>
                  </a:lnTo>
                  <a:lnTo>
                    <a:pt x="230" y="24"/>
                  </a:lnTo>
                  <a:lnTo>
                    <a:pt x="252" y="12"/>
                  </a:lnTo>
                  <a:lnTo>
                    <a:pt x="286" y="0"/>
                  </a:lnTo>
                  <a:lnTo>
                    <a:pt x="312" y="126"/>
                  </a:lnTo>
                  <a:lnTo>
                    <a:pt x="306" y="136"/>
                  </a:lnTo>
                  <a:lnTo>
                    <a:pt x="314" y="148"/>
                  </a:lnTo>
                  <a:lnTo>
                    <a:pt x="308" y="160"/>
                  </a:lnTo>
                  <a:lnTo>
                    <a:pt x="302" y="172"/>
                  </a:lnTo>
                  <a:lnTo>
                    <a:pt x="304" y="226"/>
                  </a:lnTo>
                  <a:lnTo>
                    <a:pt x="296" y="238"/>
                  </a:lnTo>
                  <a:lnTo>
                    <a:pt x="284" y="238"/>
                  </a:lnTo>
                  <a:lnTo>
                    <a:pt x="282" y="262"/>
                  </a:lnTo>
                  <a:lnTo>
                    <a:pt x="256" y="258"/>
                  </a:lnTo>
                  <a:lnTo>
                    <a:pt x="240" y="268"/>
                  </a:lnTo>
                  <a:lnTo>
                    <a:pt x="254" y="276"/>
                  </a:lnTo>
                  <a:lnTo>
                    <a:pt x="246" y="292"/>
                  </a:lnTo>
                  <a:lnTo>
                    <a:pt x="258" y="306"/>
                  </a:lnTo>
                  <a:lnTo>
                    <a:pt x="258" y="316"/>
                  </a:lnTo>
                  <a:lnTo>
                    <a:pt x="232" y="300"/>
                  </a:lnTo>
                  <a:lnTo>
                    <a:pt x="216" y="312"/>
                  </a:lnTo>
                  <a:lnTo>
                    <a:pt x="222" y="344"/>
                  </a:lnTo>
                  <a:lnTo>
                    <a:pt x="214" y="348"/>
                  </a:lnTo>
                  <a:lnTo>
                    <a:pt x="208" y="364"/>
                  </a:lnTo>
                  <a:lnTo>
                    <a:pt x="196" y="366"/>
                  </a:lnTo>
                  <a:lnTo>
                    <a:pt x="196" y="348"/>
                  </a:lnTo>
                  <a:lnTo>
                    <a:pt x="184" y="348"/>
                  </a:lnTo>
                  <a:lnTo>
                    <a:pt x="180" y="332"/>
                  </a:lnTo>
                  <a:lnTo>
                    <a:pt x="172" y="324"/>
                  </a:lnTo>
                  <a:lnTo>
                    <a:pt x="158" y="322"/>
                  </a:lnTo>
                  <a:lnTo>
                    <a:pt x="152" y="334"/>
                  </a:lnTo>
                  <a:lnTo>
                    <a:pt x="142" y="346"/>
                  </a:lnTo>
                  <a:lnTo>
                    <a:pt x="118" y="352"/>
                  </a:lnTo>
                  <a:lnTo>
                    <a:pt x="92" y="342"/>
                  </a:lnTo>
                  <a:lnTo>
                    <a:pt x="60" y="336"/>
                  </a:lnTo>
                  <a:lnTo>
                    <a:pt x="58" y="316"/>
                  </a:lnTo>
                  <a:lnTo>
                    <a:pt x="50" y="312"/>
                  </a:lnTo>
                  <a:lnTo>
                    <a:pt x="30" y="312"/>
                  </a:lnTo>
                  <a:lnTo>
                    <a:pt x="0" y="7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7118280" y="2327400"/>
              <a:ext cx="833400" cy="50184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6943680" y="2735280"/>
              <a:ext cx="574560" cy="552600"/>
            </a:xfrm>
            <a:custGeom>
              <a:avLst/>
              <a:gdLst/>
              <a:ahLst/>
              <a:rect l="l" t="t" r="r" b="b"/>
              <a:pathLst>
                <a:path w="298" h="313">
                  <a:moveTo>
                    <a:pt x="114" y="0"/>
                  </a:moveTo>
                  <a:lnTo>
                    <a:pt x="104" y="14"/>
                  </a:lnTo>
                  <a:lnTo>
                    <a:pt x="108" y="60"/>
                  </a:lnTo>
                  <a:lnTo>
                    <a:pt x="104" y="84"/>
                  </a:lnTo>
                  <a:lnTo>
                    <a:pt x="88" y="82"/>
                  </a:lnTo>
                  <a:lnTo>
                    <a:pt x="82" y="106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4" y="122"/>
                  </a:lnTo>
                  <a:lnTo>
                    <a:pt x="50" y="136"/>
                  </a:lnTo>
                  <a:lnTo>
                    <a:pt x="62" y="150"/>
                  </a:lnTo>
                  <a:lnTo>
                    <a:pt x="56" y="160"/>
                  </a:lnTo>
                  <a:lnTo>
                    <a:pt x="36" y="146"/>
                  </a:lnTo>
                  <a:lnTo>
                    <a:pt x="22" y="156"/>
                  </a:lnTo>
                  <a:lnTo>
                    <a:pt x="26" y="192"/>
                  </a:lnTo>
                  <a:lnTo>
                    <a:pt x="16" y="192"/>
                  </a:lnTo>
                  <a:lnTo>
                    <a:pt x="14" y="208"/>
                  </a:lnTo>
                  <a:lnTo>
                    <a:pt x="0" y="214"/>
                  </a:lnTo>
                  <a:lnTo>
                    <a:pt x="4" y="228"/>
                  </a:lnTo>
                  <a:lnTo>
                    <a:pt x="8" y="240"/>
                  </a:lnTo>
                  <a:lnTo>
                    <a:pt x="12" y="256"/>
                  </a:lnTo>
                  <a:lnTo>
                    <a:pt x="30" y="266"/>
                  </a:lnTo>
                  <a:lnTo>
                    <a:pt x="48" y="270"/>
                  </a:lnTo>
                  <a:lnTo>
                    <a:pt x="50" y="286"/>
                  </a:lnTo>
                  <a:lnTo>
                    <a:pt x="72" y="298"/>
                  </a:lnTo>
                  <a:lnTo>
                    <a:pt x="74" y="312"/>
                  </a:lnTo>
                  <a:lnTo>
                    <a:pt x="96" y="306"/>
                  </a:lnTo>
                  <a:lnTo>
                    <a:pt x="96" y="298"/>
                  </a:lnTo>
                  <a:lnTo>
                    <a:pt x="128" y="300"/>
                  </a:lnTo>
                  <a:lnTo>
                    <a:pt x="132" y="292"/>
                  </a:lnTo>
                  <a:lnTo>
                    <a:pt x="148" y="290"/>
                  </a:lnTo>
                  <a:lnTo>
                    <a:pt x="148" y="274"/>
                  </a:lnTo>
                  <a:lnTo>
                    <a:pt x="171" y="274"/>
                  </a:lnTo>
                  <a:lnTo>
                    <a:pt x="173" y="262"/>
                  </a:lnTo>
                  <a:lnTo>
                    <a:pt x="185" y="250"/>
                  </a:lnTo>
                  <a:lnTo>
                    <a:pt x="187" y="232"/>
                  </a:lnTo>
                  <a:lnTo>
                    <a:pt x="197" y="222"/>
                  </a:lnTo>
                  <a:lnTo>
                    <a:pt x="195" y="198"/>
                  </a:lnTo>
                  <a:lnTo>
                    <a:pt x="203" y="188"/>
                  </a:lnTo>
                  <a:lnTo>
                    <a:pt x="209" y="172"/>
                  </a:lnTo>
                  <a:lnTo>
                    <a:pt x="213" y="160"/>
                  </a:lnTo>
                  <a:lnTo>
                    <a:pt x="229" y="156"/>
                  </a:lnTo>
                  <a:lnTo>
                    <a:pt x="235" y="168"/>
                  </a:lnTo>
                  <a:lnTo>
                    <a:pt x="255" y="132"/>
                  </a:lnTo>
                  <a:lnTo>
                    <a:pt x="273" y="130"/>
                  </a:lnTo>
                  <a:lnTo>
                    <a:pt x="277" y="118"/>
                  </a:lnTo>
                  <a:lnTo>
                    <a:pt x="271" y="106"/>
                  </a:lnTo>
                  <a:lnTo>
                    <a:pt x="295" y="100"/>
                  </a:lnTo>
                  <a:lnTo>
                    <a:pt x="289" y="82"/>
                  </a:lnTo>
                  <a:lnTo>
                    <a:pt x="289" y="62"/>
                  </a:lnTo>
                  <a:lnTo>
                    <a:pt x="297" y="60"/>
                  </a:lnTo>
                  <a:lnTo>
                    <a:pt x="293" y="50"/>
                  </a:lnTo>
                  <a:lnTo>
                    <a:pt x="263" y="56"/>
                  </a:lnTo>
                  <a:lnTo>
                    <a:pt x="243" y="52"/>
                  </a:lnTo>
                  <a:lnTo>
                    <a:pt x="243" y="68"/>
                  </a:lnTo>
                  <a:lnTo>
                    <a:pt x="211" y="88"/>
                  </a:lnTo>
                  <a:lnTo>
                    <a:pt x="203" y="40"/>
                  </a:lnTo>
                  <a:lnTo>
                    <a:pt x="130" y="50"/>
                  </a:lnTo>
                  <a:lnTo>
                    <a:pt x="11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5992920" y="3017880"/>
              <a:ext cx="1042920" cy="513000"/>
            </a:xfrm>
            <a:custGeom>
              <a:avLst/>
              <a:gdLst/>
              <a:ahLst/>
              <a:rect l="l" t="t" r="r" b="b"/>
              <a:pathLst>
                <a:path w="541" h="291">
                  <a:moveTo>
                    <a:pt x="540" y="112"/>
                  </a:moveTo>
                  <a:lnTo>
                    <a:pt x="540" y="148"/>
                  </a:lnTo>
                  <a:lnTo>
                    <a:pt x="530" y="150"/>
                  </a:lnTo>
                  <a:lnTo>
                    <a:pt x="524" y="160"/>
                  </a:lnTo>
                  <a:lnTo>
                    <a:pt x="512" y="152"/>
                  </a:lnTo>
                  <a:lnTo>
                    <a:pt x="508" y="166"/>
                  </a:lnTo>
                  <a:lnTo>
                    <a:pt x="500" y="164"/>
                  </a:lnTo>
                  <a:lnTo>
                    <a:pt x="498" y="184"/>
                  </a:lnTo>
                  <a:lnTo>
                    <a:pt x="490" y="196"/>
                  </a:lnTo>
                  <a:lnTo>
                    <a:pt x="482" y="194"/>
                  </a:lnTo>
                  <a:lnTo>
                    <a:pt x="482" y="204"/>
                  </a:lnTo>
                  <a:lnTo>
                    <a:pt x="466" y="202"/>
                  </a:lnTo>
                  <a:lnTo>
                    <a:pt x="464" y="220"/>
                  </a:lnTo>
                  <a:lnTo>
                    <a:pt x="452" y="220"/>
                  </a:lnTo>
                  <a:lnTo>
                    <a:pt x="452" y="228"/>
                  </a:lnTo>
                  <a:lnTo>
                    <a:pt x="342" y="244"/>
                  </a:lnTo>
                  <a:lnTo>
                    <a:pt x="238" y="254"/>
                  </a:lnTo>
                  <a:lnTo>
                    <a:pt x="162" y="254"/>
                  </a:lnTo>
                  <a:lnTo>
                    <a:pt x="148" y="270"/>
                  </a:lnTo>
                  <a:lnTo>
                    <a:pt x="136" y="268"/>
                  </a:lnTo>
                  <a:lnTo>
                    <a:pt x="126" y="260"/>
                  </a:lnTo>
                  <a:lnTo>
                    <a:pt x="116" y="262"/>
                  </a:lnTo>
                  <a:lnTo>
                    <a:pt x="96" y="276"/>
                  </a:lnTo>
                  <a:lnTo>
                    <a:pt x="70" y="290"/>
                  </a:lnTo>
                  <a:lnTo>
                    <a:pt x="44" y="288"/>
                  </a:lnTo>
                  <a:lnTo>
                    <a:pt x="0" y="290"/>
                  </a:lnTo>
                  <a:lnTo>
                    <a:pt x="26" y="270"/>
                  </a:lnTo>
                  <a:lnTo>
                    <a:pt x="24" y="236"/>
                  </a:lnTo>
                  <a:lnTo>
                    <a:pt x="36" y="222"/>
                  </a:lnTo>
                  <a:lnTo>
                    <a:pt x="82" y="230"/>
                  </a:lnTo>
                  <a:lnTo>
                    <a:pt x="78" y="220"/>
                  </a:lnTo>
                  <a:lnTo>
                    <a:pt x="64" y="204"/>
                  </a:lnTo>
                  <a:lnTo>
                    <a:pt x="82" y="188"/>
                  </a:lnTo>
                  <a:lnTo>
                    <a:pt x="96" y="184"/>
                  </a:lnTo>
                  <a:lnTo>
                    <a:pt x="104" y="156"/>
                  </a:lnTo>
                  <a:lnTo>
                    <a:pt x="130" y="152"/>
                  </a:lnTo>
                  <a:lnTo>
                    <a:pt x="142" y="134"/>
                  </a:lnTo>
                  <a:lnTo>
                    <a:pt x="154" y="134"/>
                  </a:lnTo>
                  <a:lnTo>
                    <a:pt x="164" y="144"/>
                  </a:lnTo>
                  <a:lnTo>
                    <a:pt x="202" y="142"/>
                  </a:lnTo>
                  <a:lnTo>
                    <a:pt x="214" y="114"/>
                  </a:lnTo>
                  <a:lnTo>
                    <a:pt x="224" y="114"/>
                  </a:lnTo>
                  <a:lnTo>
                    <a:pt x="230" y="124"/>
                  </a:lnTo>
                  <a:lnTo>
                    <a:pt x="248" y="124"/>
                  </a:lnTo>
                  <a:lnTo>
                    <a:pt x="252" y="102"/>
                  </a:lnTo>
                  <a:lnTo>
                    <a:pt x="266" y="94"/>
                  </a:lnTo>
                  <a:lnTo>
                    <a:pt x="268" y="70"/>
                  </a:lnTo>
                  <a:lnTo>
                    <a:pt x="284" y="66"/>
                  </a:lnTo>
                  <a:lnTo>
                    <a:pt x="286" y="46"/>
                  </a:lnTo>
                  <a:lnTo>
                    <a:pt x="308" y="50"/>
                  </a:lnTo>
                  <a:lnTo>
                    <a:pt x="326" y="24"/>
                  </a:lnTo>
                  <a:lnTo>
                    <a:pt x="326" y="2"/>
                  </a:lnTo>
                  <a:lnTo>
                    <a:pt x="350" y="0"/>
                  </a:lnTo>
                  <a:lnTo>
                    <a:pt x="354" y="20"/>
                  </a:lnTo>
                  <a:lnTo>
                    <a:pt x="386" y="28"/>
                  </a:lnTo>
                  <a:lnTo>
                    <a:pt x="414" y="38"/>
                  </a:lnTo>
                  <a:lnTo>
                    <a:pt x="442" y="28"/>
                  </a:lnTo>
                  <a:lnTo>
                    <a:pt x="454" y="8"/>
                  </a:lnTo>
                  <a:lnTo>
                    <a:pt x="466" y="8"/>
                  </a:lnTo>
                  <a:lnTo>
                    <a:pt x="476" y="20"/>
                  </a:lnTo>
                  <a:lnTo>
                    <a:pt x="478" y="34"/>
                  </a:lnTo>
                  <a:lnTo>
                    <a:pt x="492" y="34"/>
                  </a:lnTo>
                  <a:lnTo>
                    <a:pt x="490" y="56"/>
                  </a:lnTo>
                  <a:lnTo>
                    <a:pt x="504" y="100"/>
                  </a:lnTo>
                  <a:lnTo>
                    <a:pt x="526" y="106"/>
                  </a:lnTo>
                  <a:lnTo>
                    <a:pt x="540" y="11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7334280" y="2732400"/>
              <a:ext cx="665280" cy="280800"/>
            </a:xfrm>
            <a:custGeom>
              <a:avLst/>
              <a:gdLst/>
              <a:ahLst/>
              <a:rect l="l" t="t" r="r" b="b"/>
              <a:pathLst>
                <a:path w="345" h="159">
                  <a:moveTo>
                    <a:pt x="338" y="102"/>
                  </a:moveTo>
                  <a:lnTo>
                    <a:pt x="344" y="122"/>
                  </a:lnTo>
                  <a:lnTo>
                    <a:pt x="338" y="122"/>
                  </a:lnTo>
                  <a:lnTo>
                    <a:pt x="338" y="128"/>
                  </a:lnTo>
                  <a:lnTo>
                    <a:pt x="330" y="136"/>
                  </a:lnTo>
                  <a:lnTo>
                    <a:pt x="330" y="148"/>
                  </a:lnTo>
                  <a:lnTo>
                    <a:pt x="294" y="156"/>
                  </a:lnTo>
                  <a:lnTo>
                    <a:pt x="286" y="138"/>
                  </a:lnTo>
                  <a:lnTo>
                    <a:pt x="274" y="138"/>
                  </a:lnTo>
                  <a:lnTo>
                    <a:pt x="260" y="104"/>
                  </a:lnTo>
                  <a:lnTo>
                    <a:pt x="270" y="88"/>
                  </a:lnTo>
                  <a:lnTo>
                    <a:pt x="260" y="88"/>
                  </a:lnTo>
                  <a:lnTo>
                    <a:pt x="246" y="72"/>
                  </a:lnTo>
                  <a:lnTo>
                    <a:pt x="256" y="54"/>
                  </a:lnTo>
                  <a:lnTo>
                    <a:pt x="250" y="52"/>
                  </a:lnTo>
                  <a:lnTo>
                    <a:pt x="248" y="36"/>
                  </a:lnTo>
                  <a:lnTo>
                    <a:pt x="256" y="14"/>
                  </a:lnTo>
                  <a:lnTo>
                    <a:pt x="240" y="18"/>
                  </a:lnTo>
                  <a:lnTo>
                    <a:pt x="236" y="36"/>
                  </a:lnTo>
                  <a:lnTo>
                    <a:pt x="222" y="46"/>
                  </a:lnTo>
                  <a:lnTo>
                    <a:pt x="232" y="60"/>
                  </a:lnTo>
                  <a:lnTo>
                    <a:pt x="230" y="76"/>
                  </a:lnTo>
                  <a:lnTo>
                    <a:pt x="238" y="78"/>
                  </a:lnTo>
                  <a:lnTo>
                    <a:pt x="230" y="94"/>
                  </a:lnTo>
                  <a:lnTo>
                    <a:pt x="236" y="112"/>
                  </a:lnTo>
                  <a:lnTo>
                    <a:pt x="240" y="136"/>
                  </a:lnTo>
                  <a:lnTo>
                    <a:pt x="254" y="146"/>
                  </a:lnTo>
                  <a:lnTo>
                    <a:pt x="248" y="158"/>
                  </a:lnTo>
                  <a:lnTo>
                    <a:pt x="238" y="152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190" y="148"/>
                  </a:lnTo>
                  <a:lnTo>
                    <a:pt x="184" y="124"/>
                  </a:lnTo>
                  <a:lnTo>
                    <a:pt x="186" y="110"/>
                  </a:lnTo>
                  <a:lnTo>
                    <a:pt x="200" y="92"/>
                  </a:lnTo>
                  <a:lnTo>
                    <a:pt x="192" y="80"/>
                  </a:lnTo>
                  <a:lnTo>
                    <a:pt x="156" y="76"/>
                  </a:lnTo>
                  <a:lnTo>
                    <a:pt x="152" y="58"/>
                  </a:lnTo>
                  <a:lnTo>
                    <a:pt x="138" y="60"/>
                  </a:lnTo>
                  <a:lnTo>
                    <a:pt x="132" y="76"/>
                  </a:lnTo>
                  <a:lnTo>
                    <a:pt x="110" y="80"/>
                  </a:lnTo>
                  <a:lnTo>
                    <a:pt x="92" y="64"/>
                  </a:lnTo>
                  <a:lnTo>
                    <a:pt x="88" y="48"/>
                  </a:lnTo>
                  <a:lnTo>
                    <a:pt x="62" y="56"/>
                  </a:lnTo>
                  <a:lnTo>
                    <a:pt x="40" y="54"/>
                  </a:lnTo>
                  <a:lnTo>
                    <a:pt x="38" y="70"/>
                  </a:lnTo>
                  <a:lnTo>
                    <a:pt x="6" y="88"/>
                  </a:lnTo>
                  <a:lnTo>
                    <a:pt x="0" y="42"/>
                  </a:lnTo>
                  <a:lnTo>
                    <a:pt x="262" y="0"/>
                  </a:lnTo>
                  <a:lnTo>
                    <a:pt x="294" y="102"/>
                  </a:lnTo>
                  <a:lnTo>
                    <a:pt x="338" y="10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8105760" y="1667160"/>
              <a:ext cx="268200" cy="468000"/>
            </a:xfrm>
            <a:custGeom>
              <a:avLst/>
              <a:gdLst/>
              <a:ahLst/>
              <a:rect l="l" t="t" r="r" b="b"/>
              <a:pathLst>
                <a:path w="139" h="265">
                  <a:moveTo>
                    <a:pt x="22" y="30"/>
                  </a:moveTo>
                  <a:lnTo>
                    <a:pt x="16" y="16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54" y="8"/>
                  </a:lnTo>
                  <a:lnTo>
                    <a:pt x="78" y="84"/>
                  </a:lnTo>
                  <a:lnTo>
                    <a:pt x="86" y="92"/>
                  </a:lnTo>
                  <a:lnTo>
                    <a:pt x="88" y="118"/>
                  </a:lnTo>
                  <a:lnTo>
                    <a:pt x="92" y="128"/>
                  </a:lnTo>
                  <a:lnTo>
                    <a:pt x="102" y="138"/>
                  </a:lnTo>
                  <a:lnTo>
                    <a:pt x="100" y="174"/>
                  </a:lnTo>
                  <a:lnTo>
                    <a:pt x="114" y="188"/>
                  </a:lnTo>
                  <a:lnTo>
                    <a:pt x="118" y="200"/>
                  </a:lnTo>
                  <a:lnTo>
                    <a:pt x="136" y="200"/>
                  </a:lnTo>
                  <a:lnTo>
                    <a:pt x="138" y="208"/>
                  </a:lnTo>
                  <a:lnTo>
                    <a:pt x="126" y="222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100" y="252"/>
                  </a:lnTo>
                  <a:lnTo>
                    <a:pt x="88" y="252"/>
                  </a:lnTo>
                  <a:lnTo>
                    <a:pt x="26" y="264"/>
                  </a:lnTo>
                  <a:lnTo>
                    <a:pt x="10" y="232"/>
                  </a:lnTo>
                  <a:lnTo>
                    <a:pt x="18" y="196"/>
                  </a:lnTo>
                  <a:lnTo>
                    <a:pt x="0" y="178"/>
                  </a:lnTo>
                  <a:lnTo>
                    <a:pt x="18" y="156"/>
                  </a:lnTo>
                  <a:lnTo>
                    <a:pt x="16" y="140"/>
                  </a:lnTo>
                  <a:lnTo>
                    <a:pt x="8" y="126"/>
                  </a:lnTo>
                  <a:lnTo>
                    <a:pt x="14" y="114"/>
                  </a:lnTo>
                  <a:lnTo>
                    <a:pt x="32" y="108"/>
                  </a:lnTo>
                  <a:lnTo>
                    <a:pt x="32" y="96"/>
                  </a:lnTo>
                  <a:lnTo>
                    <a:pt x="40" y="84"/>
                  </a:lnTo>
                  <a:lnTo>
                    <a:pt x="26" y="76"/>
                  </a:lnTo>
                  <a:lnTo>
                    <a:pt x="26" y="64"/>
                  </a:lnTo>
                  <a:lnTo>
                    <a:pt x="30" y="48"/>
                  </a:lnTo>
                  <a:lnTo>
                    <a:pt x="22" y="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8210520" y="1236960"/>
              <a:ext cx="514440" cy="784080"/>
            </a:xfrm>
            <a:custGeom>
              <a:avLst/>
              <a:gdLst/>
              <a:ahLst/>
              <a:rect l="l" t="t" r="r" b="b"/>
              <a:pathLst>
                <a:path w="267" h="445">
                  <a:moveTo>
                    <a:pt x="0" y="248"/>
                  </a:moveTo>
                  <a:lnTo>
                    <a:pt x="20" y="222"/>
                  </a:lnTo>
                  <a:lnTo>
                    <a:pt x="20" y="180"/>
                  </a:lnTo>
                  <a:lnTo>
                    <a:pt x="30" y="156"/>
                  </a:lnTo>
                  <a:lnTo>
                    <a:pt x="28" y="136"/>
                  </a:lnTo>
                  <a:lnTo>
                    <a:pt x="18" y="96"/>
                  </a:lnTo>
                  <a:lnTo>
                    <a:pt x="40" y="32"/>
                  </a:lnTo>
                  <a:lnTo>
                    <a:pt x="46" y="26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74" y="24"/>
                  </a:lnTo>
                  <a:lnTo>
                    <a:pt x="94" y="24"/>
                  </a:lnTo>
                  <a:lnTo>
                    <a:pt x="96" y="20"/>
                  </a:lnTo>
                  <a:lnTo>
                    <a:pt x="110" y="16"/>
                  </a:lnTo>
                  <a:lnTo>
                    <a:pt x="118" y="0"/>
                  </a:lnTo>
                  <a:lnTo>
                    <a:pt x="126" y="12"/>
                  </a:lnTo>
                  <a:lnTo>
                    <a:pt x="126" y="20"/>
                  </a:lnTo>
                  <a:lnTo>
                    <a:pt x="162" y="38"/>
                  </a:lnTo>
                  <a:lnTo>
                    <a:pt x="182" y="132"/>
                  </a:lnTo>
                  <a:lnTo>
                    <a:pt x="198" y="150"/>
                  </a:lnTo>
                  <a:lnTo>
                    <a:pt x="226" y="150"/>
                  </a:lnTo>
                  <a:lnTo>
                    <a:pt x="230" y="158"/>
                  </a:lnTo>
                  <a:lnTo>
                    <a:pt x="228" y="178"/>
                  </a:lnTo>
                  <a:lnTo>
                    <a:pt x="236" y="188"/>
                  </a:lnTo>
                  <a:lnTo>
                    <a:pt x="262" y="194"/>
                  </a:lnTo>
                  <a:lnTo>
                    <a:pt x="266" y="212"/>
                  </a:lnTo>
                  <a:lnTo>
                    <a:pt x="256" y="240"/>
                  </a:lnTo>
                  <a:lnTo>
                    <a:pt x="226" y="268"/>
                  </a:lnTo>
                  <a:lnTo>
                    <a:pt x="200" y="270"/>
                  </a:lnTo>
                  <a:lnTo>
                    <a:pt x="192" y="276"/>
                  </a:lnTo>
                  <a:lnTo>
                    <a:pt x="186" y="292"/>
                  </a:lnTo>
                  <a:lnTo>
                    <a:pt x="180" y="294"/>
                  </a:lnTo>
                  <a:lnTo>
                    <a:pt x="160" y="282"/>
                  </a:lnTo>
                  <a:lnTo>
                    <a:pt x="158" y="296"/>
                  </a:lnTo>
                  <a:lnTo>
                    <a:pt x="164" y="314"/>
                  </a:lnTo>
                  <a:lnTo>
                    <a:pt x="164" y="332"/>
                  </a:lnTo>
                  <a:lnTo>
                    <a:pt x="152" y="336"/>
                  </a:lnTo>
                  <a:lnTo>
                    <a:pt x="114" y="334"/>
                  </a:lnTo>
                  <a:lnTo>
                    <a:pt x="116" y="352"/>
                  </a:lnTo>
                  <a:lnTo>
                    <a:pt x="110" y="366"/>
                  </a:lnTo>
                  <a:lnTo>
                    <a:pt x="98" y="366"/>
                  </a:lnTo>
                  <a:lnTo>
                    <a:pt x="94" y="394"/>
                  </a:lnTo>
                  <a:lnTo>
                    <a:pt x="90" y="408"/>
                  </a:lnTo>
                  <a:lnTo>
                    <a:pt x="82" y="414"/>
                  </a:lnTo>
                  <a:lnTo>
                    <a:pt x="84" y="444"/>
                  </a:lnTo>
                  <a:lnTo>
                    <a:pt x="66" y="444"/>
                  </a:lnTo>
                  <a:lnTo>
                    <a:pt x="60" y="430"/>
                  </a:lnTo>
                  <a:lnTo>
                    <a:pt x="44" y="418"/>
                  </a:lnTo>
                  <a:lnTo>
                    <a:pt x="50" y="386"/>
                  </a:lnTo>
                  <a:lnTo>
                    <a:pt x="36" y="368"/>
                  </a:lnTo>
                  <a:lnTo>
                    <a:pt x="32" y="336"/>
                  </a:lnTo>
                  <a:lnTo>
                    <a:pt x="22" y="318"/>
                  </a:lnTo>
                  <a:lnTo>
                    <a:pt x="0" y="24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8024760" y="2065320"/>
              <a:ext cx="527040" cy="227160"/>
            </a:xfrm>
            <a:custGeom>
              <a:avLst/>
              <a:gdLst/>
              <a:ahLst/>
              <a:rect l="l" t="t" r="r" b="b"/>
              <a:pathLst>
                <a:path w="273" h="129">
                  <a:moveTo>
                    <a:pt x="12" y="54"/>
                  </a:moveTo>
                  <a:lnTo>
                    <a:pt x="68" y="40"/>
                  </a:lnTo>
                  <a:lnTo>
                    <a:pt x="132" y="26"/>
                  </a:lnTo>
                  <a:lnTo>
                    <a:pt x="146" y="24"/>
                  </a:lnTo>
                  <a:lnTo>
                    <a:pt x="146" y="6"/>
                  </a:lnTo>
                  <a:lnTo>
                    <a:pt x="164" y="10"/>
                  </a:lnTo>
                  <a:lnTo>
                    <a:pt x="168" y="0"/>
                  </a:lnTo>
                  <a:lnTo>
                    <a:pt x="180" y="4"/>
                  </a:lnTo>
                  <a:lnTo>
                    <a:pt x="182" y="36"/>
                  </a:lnTo>
                  <a:lnTo>
                    <a:pt x="186" y="52"/>
                  </a:lnTo>
                  <a:lnTo>
                    <a:pt x="202" y="72"/>
                  </a:lnTo>
                  <a:lnTo>
                    <a:pt x="210" y="88"/>
                  </a:lnTo>
                  <a:lnTo>
                    <a:pt x="230" y="88"/>
                  </a:lnTo>
                  <a:lnTo>
                    <a:pt x="242" y="82"/>
                  </a:lnTo>
                  <a:lnTo>
                    <a:pt x="234" y="72"/>
                  </a:lnTo>
                  <a:lnTo>
                    <a:pt x="234" y="56"/>
                  </a:lnTo>
                  <a:lnTo>
                    <a:pt x="246" y="60"/>
                  </a:lnTo>
                  <a:lnTo>
                    <a:pt x="262" y="66"/>
                  </a:lnTo>
                  <a:lnTo>
                    <a:pt x="268" y="76"/>
                  </a:lnTo>
                  <a:lnTo>
                    <a:pt x="258" y="90"/>
                  </a:lnTo>
                  <a:lnTo>
                    <a:pt x="254" y="104"/>
                  </a:lnTo>
                  <a:lnTo>
                    <a:pt x="272" y="102"/>
                  </a:lnTo>
                  <a:lnTo>
                    <a:pt x="268" y="120"/>
                  </a:lnTo>
                  <a:lnTo>
                    <a:pt x="254" y="128"/>
                  </a:lnTo>
                  <a:lnTo>
                    <a:pt x="252" y="110"/>
                  </a:lnTo>
                  <a:lnTo>
                    <a:pt x="242" y="112"/>
                  </a:lnTo>
                  <a:lnTo>
                    <a:pt x="218" y="114"/>
                  </a:lnTo>
                  <a:lnTo>
                    <a:pt x="208" y="104"/>
                  </a:lnTo>
                  <a:lnTo>
                    <a:pt x="200" y="114"/>
                  </a:lnTo>
                  <a:lnTo>
                    <a:pt x="192" y="120"/>
                  </a:lnTo>
                  <a:lnTo>
                    <a:pt x="182" y="120"/>
                  </a:lnTo>
                  <a:lnTo>
                    <a:pt x="182" y="106"/>
                  </a:lnTo>
                  <a:lnTo>
                    <a:pt x="166" y="104"/>
                  </a:lnTo>
                  <a:lnTo>
                    <a:pt x="162" y="88"/>
                  </a:lnTo>
                  <a:lnTo>
                    <a:pt x="158" y="82"/>
                  </a:lnTo>
                  <a:lnTo>
                    <a:pt x="146" y="88"/>
                  </a:lnTo>
                  <a:lnTo>
                    <a:pt x="120" y="90"/>
                  </a:lnTo>
                  <a:lnTo>
                    <a:pt x="98" y="98"/>
                  </a:lnTo>
                  <a:lnTo>
                    <a:pt x="70" y="104"/>
                  </a:lnTo>
                  <a:lnTo>
                    <a:pt x="56" y="118"/>
                  </a:lnTo>
                  <a:lnTo>
                    <a:pt x="44" y="106"/>
                  </a:lnTo>
                  <a:lnTo>
                    <a:pt x="32" y="120"/>
                  </a:lnTo>
                  <a:lnTo>
                    <a:pt x="14" y="120"/>
                  </a:lnTo>
                  <a:lnTo>
                    <a:pt x="0" y="104"/>
                  </a:lnTo>
                  <a:lnTo>
                    <a:pt x="12" y="5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8283600" y="2213280"/>
              <a:ext cx="93600" cy="122040"/>
            </a:xfrm>
            <a:custGeom>
              <a:avLst/>
              <a:gdLst/>
              <a:ahLst/>
              <a:rect l="l" t="t" r="r" b="b"/>
              <a:pathLst>
                <a:path w="49" h="69">
                  <a:moveTo>
                    <a:pt x="20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2" y="46"/>
                  </a:lnTo>
                  <a:lnTo>
                    <a:pt x="10" y="68"/>
                  </a:lnTo>
                  <a:lnTo>
                    <a:pt x="40" y="60"/>
                  </a:lnTo>
                  <a:lnTo>
                    <a:pt x="48" y="34"/>
                  </a:lnTo>
                  <a:lnTo>
                    <a:pt x="44" y="20"/>
                  </a:lnTo>
                  <a:lnTo>
                    <a:pt x="30" y="20"/>
                  </a:lnTo>
                  <a:lnTo>
                    <a:pt x="2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8055000" y="2219400"/>
              <a:ext cx="244440" cy="225360"/>
            </a:xfrm>
            <a:custGeom>
              <a:avLst/>
              <a:gdLst/>
              <a:ahLst/>
              <a:rect l="l" t="t" r="r" b="b"/>
              <a:pathLst>
                <a:path w="127" h="127">
                  <a:moveTo>
                    <a:pt x="116" y="0"/>
                  </a:moveTo>
                  <a:lnTo>
                    <a:pt x="120" y="40"/>
                  </a:lnTo>
                  <a:lnTo>
                    <a:pt x="126" y="64"/>
                  </a:lnTo>
                  <a:lnTo>
                    <a:pt x="122" y="78"/>
                  </a:lnTo>
                  <a:lnTo>
                    <a:pt x="102" y="84"/>
                  </a:lnTo>
                  <a:lnTo>
                    <a:pt x="78" y="92"/>
                  </a:lnTo>
                  <a:lnTo>
                    <a:pt x="66" y="104"/>
                  </a:lnTo>
                  <a:lnTo>
                    <a:pt x="54" y="120"/>
                  </a:lnTo>
                  <a:lnTo>
                    <a:pt x="34" y="126"/>
                  </a:lnTo>
                  <a:lnTo>
                    <a:pt x="2" y="118"/>
                  </a:lnTo>
                  <a:lnTo>
                    <a:pt x="22" y="108"/>
                  </a:lnTo>
                  <a:lnTo>
                    <a:pt x="10" y="92"/>
                  </a:lnTo>
                  <a:lnTo>
                    <a:pt x="8" y="76"/>
                  </a:lnTo>
                  <a:lnTo>
                    <a:pt x="4" y="58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30" y="20"/>
                  </a:lnTo>
                  <a:lnTo>
                    <a:pt x="42" y="30"/>
                  </a:lnTo>
                  <a:lnTo>
                    <a:pt x="56" y="14"/>
                  </a:lnTo>
                  <a:lnTo>
                    <a:pt x="1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8102520" y="2379960"/>
              <a:ext cx="182520" cy="12060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8426520" y="2291040"/>
              <a:ext cx="52200" cy="2700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6853320" y="2833920"/>
              <a:ext cx="1112760" cy="584280"/>
            </a:xfrm>
            <a:custGeom>
              <a:avLst/>
              <a:gdLst/>
              <a:ahLst/>
              <a:rect l="l" t="t" r="r" b="b"/>
              <a:pathLst>
                <a:path w="577" h="331">
                  <a:moveTo>
                    <a:pt x="0" y="330"/>
                  </a:moveTo>
                  <a:lnTo>
                    <a:pt x="4" y="320"/>
                  </a:lnTo>
                  <a:lnTo>
                    <a:pt x="14" y="322"/>
                  </a:lnTo>
                  <a:lnTo>
                    <a:pt x="16" y="306"/>
                  </a:lnTo>
                  <a:lnTo>
                    <a:pt x="34" y="312"/>
                  </a:lnTo>
                  <a:lnTo>
                    <a:pt x="34" y="300"/>
                  </a:lnTo>
                  <a:lnTo>
                    <a:pt x="52" y="290"/>
                  </a:lnTo>
                  <a:lnTo>
                    <a:pt x="52" y="270"/>
                  </a:lnTo>
                  <a:lnTo>
                    <a:pt x="66" y="260"/>
                  </a:lnTo>
                  <a:lnTo>
                    <a:pt x="74" y="262"/>
                  </a:lnTo>
                  <a:lnTo>
                    <a:pt x="82" y="256"/>
                  </a:lnTo>
                  <a:lnTo>
                    <a:pt x="92" y="254"/>
                  </a:lnTo>
                  <a:lnTo>
                    <a:pt x="94" y="232"/>
                  </a:lnTo>
                  <a:lnTo>
                    <a:pt x="114" y="242"/>
                  </a:lnTo>
                  <a:lnTo>
                    <a:pt x="118" y="256"/>
                  </a:lnTo>
                  <a:lnTo>
                    <a:pt x="142" y="250"/>
                  </a:lnTo>
                  <a:lnTo>
                    <a:pt x="142" y="242"/>
                  </a:lnTo>
                  <a:lnTo>
                    <a:pt x="156" y="242"/>
                  </a:lnTo>
                  <a:lnTo>
                    <a:pt x="176" y="244"/>
                  </a:lnTo>
                  <a:lnTo>
                    <a:pt x="176" y="236"/>
                  </a:lnTo>
                  <a:lnTo>
                    <a:pt x="190" y="234"/>
                  </a:lnTo>
                  <a:lnTo>
                    <a:pt x="196" y="218"/>
                  </a:lnTo>
                  <a:lnTo>
                    <a:pt x="218" y="220"/>
                  </a:lnTo>
                  <a:lnTo>
                    <a:pt x="220" y="200"/>
                  </a:lnTo>
                  <a:lnTo>
                    <a:pt x="228" y="192"/>
                  </a:lnTo>
                  <a:lnTo>
                    <a:pt x="234" y="172"/>
                  </a:lnTo>
                  <a:lnTo>
                    <a:pt x="244" y="160"/>
                  </a:lnTo>
                  <a:lnTo>
                    <a:pt x="240" y="140"/>
                  </a:lnTo>
                  <a:lnTo>
                    <a:pt x="252" y="126"/>
                  </a:lnTo>
                  <a:lnTo>
                    <a:pt x="258" y="104"/>
                  </a:lnTo>
                  <a:lnTo>
                    <a:pt x="276" y="104"/>
                  </a:lnTo>
                  <a:lnTo>
                    <a:pt x="282" y="112"/>
                  </a:lnTo>
                  <a:lnTo>
                    <a:pt x="300" y="78"/>
                  </a:lnTo>
                  <a:lnTo>
                    <a:pt x="322" y="76"/>
                  </a:lnTo>
                  <a:lnTo>
                    <a:pt x="326" y="62"/>
                  </a:lnTo>
                  <a:lnTo>
                    <a:pt x="320" y="50"/>
                  </a:lnTo>
                  <a:lnTo>
                    <a:pt x="340" y="46"/>
                  </a:lnTo>
                  <a:lnTo>
                    <a:pt x="336" y="24"/>
                  </a:lnTo>
                  <a:lnTo>
                    <a:pt x="334" y="4"/>
                  </a:lnTo>
                  <a:lnTo>
                    <a:pt x="360" y="22"/>
                  </a:lnTo>
                  <a:lnTo>
                    <a:pt x="384" y="18"/>
                  </a:lnTo>
                  <a:lnTo>
                    <a:pt x="388" y="2"/>
                  </a:lnTo>
                  <a:lnTo>
                    <a:pt x="402" y="0"/>
                  </a:lnTo>
                  <a:lnTo>
                    <a:pt x="406" y="18"/>
                  </a:lnTo>
                  <a:lnTo>
                    <a:pt x="446" y="22"/>
                  </a:lnTo>
                  <a:lnTo>
                    <a:pt x="448" y="38"/>
                  </a:lnTo>
                  <a:lnTo>
                    <a:pt x="432" y="48"/>
                  </a:lnTo>
                  <a:lnTo>
                    <a:pt x="438" y="90"/>
                  </a:lnTo>
                  <a:lnTo>
                    <a:pt x="468" y="90"/>
                  </a:lnTo>
                  <a:lnTo>
                    <a:pt x="480" y="102"/>
                  </a:lnTo>
                  <a:lnTo>
                    <a:pt x="496" y="112"/>
                  </a:lnTo>
                  <a:lnTo>
                    <a:pt x="514" y="108"/>
                  </a:lnTo>
                  <a:lnTo>
                    <a:pt x="522" y="122"/>
                  </a:lnTo>
                  <a:lnTo>
                    <a:pt x="514" y="132"/>
                  </a:lnTo>
                  <a:lnTo>
                    <a:pt x="516" y="156"/>
                  </a:lnTo>
                  <a:lnTo>
                    <a:pt x="514" y="172"/>
                  </a:lnTo>
                  <a:lnTo>
                    <a:pt x="522" y="190"/>
                  </a:lnTo>
                  <a:lnTo>
                    <a:pt x="522" y="204"/>
                  </a:lnTo>
                  <a:lnTo>
                    <a:pt x="556" y="204"/>
                  </a:lnTo>
                  <a:lnTo>
                    <a:pt x="576" y="236"/>
                  </a:lnTo>
                  <a:lnTo>
                    <a:pt x="496" y="254"/>
                  </a:lnTo>
                  <a:lnTo>
                    <a:pt x="380" y="276"/>
                  </a:lnTo>
                  <a:lnTo>
                    <a:pt x="232" y="296"/>
                  </a:lnTo>
                  <a:lnTo>
                    <a:pt x="0" y="3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6783480" y="3246480"/>
              <a:ext cx="1231920" cy="511200"/>
            </a:xfrm>
            <a:custGeom>
              <a:avLst/>
              <a:gdLst/>
              <a:ahLst/>
              <a:rect l="l" t="t" r="r" b="b"/>
              <a:pathLst>
                <a:path w="639" h="289">
                  <a:moveTo>
                    <a:pt x="180" y="74"/>
                  </a:moveTo>
                  <a:lnTo>
                    <a:pt x="178" y="106"/>
                  </a:lnTo>
                  <a:lnTo>
                    <a:pt x="160" y="106"/>
                  </a:lnTo>
                  <a:lnTo>
                    <a:pt x="164" y="132"/>
                  </a:lnTo>
                  <a:lnTo>
                    <a:pt x="144" y="132"/>
                  </a:lnTo>
                  <a:lnTo>
                    <a:pt x="136" y="140"/>
                  </a:lnTo>
                  <a:lnTo>
                    <a:pt x="120" y="148"/>
                  </a:lnTo>
                  <a:lnTo>
                    <a:pt x="108" y="148"/>
                  </a:lnTo>
                  <a:lnTo>
                    <a:pt x="102" y="170"/>
                  </a:lnTo>
                  <a:lnTo>
                    <a:pt x="74" y="174"/>
                  </a:lnTo>
                  <a:lnTo>
                    <a:pt x="70" y="188"/>
                  </a:lnTo>
                  <a:lnTo>
                    <a:pt x="52" y="198"/>
                  </a:lnTo>
                  <a:lnTo>
                    <a:pt x="38" y="206"/>
                  </a:lnTo>
                  <a:lnTo>
                    <a:pt x="20" y="210"/>
                  </a:lnTo>
                  <a:lnTo>
                    <a:pt x="18" y="216"/>
                  </a:lnTo>
                  <a:lnTo>
                    <a:pt x="24" y="226"/>
                  </a:lnTo>
                  <a:lnTo>
                    <a:pt x="4" y="244"/>
                  </a:lnTo>
                  <a:lnTo>
                    <a:pt x="0" y="258"/>
                  </a:lnTo>
                  <a:lnTo>
                    <a:pt x="42" y="254"/>
                  </a:lnTo>
                  <a:lnTo>
                    <a:pt x="82" y="248"/>
                  </a:lnTo>
                  <a:lnTo>
                    <a:pt x="94" y="248"/>
                  </a:lnTo>
                  <a:lnTo>
                    <a:pt x="112" y="252"/>
                  </a:lnTo>
                  <a:lnTo>
                    <a:pt x="140" y="214"/>
                  </a:lnTo>
                  <a:lnTo>
                    <a:pt x="182" y="216"/>
                  </a:lnTo>
                  <a:lnTo>
                    <a:pt x="194" y="206"/>
                  </a:lnTo>
                  <a:lnTo>
                    <a:pt x="266" y="206"/>
                  </a:lnTo>
                  <a:lnTo>
                    <a:pt x="278" y="222"/>
                  </a:lnTo>
                  <a:lnTo>
                    <a:pt x="366" y="222"/>
                  </a:lnTo>
                  <a:lnTo>
                    <a:pt x="460" y="288"/>
                  </a:lnTo>
                  <a:lnTo>
                    <a:pt x="462" y="282"/>
                  </a:lnTo>
                  <a:lnTo>
                    <a:pt x="468" y="282"/>
                  </a:lnTo>
                  <a:lnTo>
                    <a:pt x="472" y="288"/>
                  </a:lnTo>
                  <a:lnTo>
                    <a:pt x="506" y="286"/>
                  </a:lnTo>
                  <a:lnTo>
                    <a:pt x="512" y="270"/>
                  </a:lnTo>
                  <a:lnTo>
                    <a:pt x="514" y="236"/>
                  </a:lnTo>
                  <a:lnTo>
                    <a:pt x="534" y="218"/>
                  </a:lnTo>
                  <a:lnTo>
                    <a:pt x="546" y="206"/>
                  </a:lnTo>
                  <a:lnTo>
                    <a:pt x="550" y="196"/>
                  </a:lnTo>
                  <a:lnTo>
                    <a:pt x="558" y="198"/>
                  </a:lnTo>
                  <a:lnTo>
                    <a:pt x="574" y="182"/>
                  </a:lnTo>
                  <a:lnTo>
                    <a:pt x="604" y="176"/>
                  </a:lnTo>
                  <a:lnTo>
                    <a:pt x="606" y="162"/>
                  </a:lnTo>
                  <a:lnTo>
                    <a:pt x="626" y="146"/>
                  </a:lnTo>
                  <a:lnTo>
                    <a:pt x="584" y="148"/>
                  </a:lnTo>
                  <a:lnTo>
                    <a:pt x="586" y="138"/>
                  </a:lnTo>
                  <a:lnTo>
                    <a:pt x="580" y="118"/>
                  </a:lnTo>
                  <a:lnTo>
                    <a:pt x="596" y="116"/>
                  </a:lnTo>
                  <a:lnTo>
                    <a:pt x="614" y="106"/>
                  </a:lnTo>
                  <a:lnTo>
                    <a:pt x="626" y="106"/>
                  </a:lnTo>
                  <a:lnTo>
                    <a:pt x="630" y="88"/>
                  </a:lnTo>
                  <a:lnTo>
                    <a:pt x="638" y="80"/>
                  </a:lnTo>
                  <a:lnTo>
                    <a:pt x="634" y="50"/>
                  </a:lnTo>
                  <a:lnTo>
                    <a:pt x="624" y="58"/>
                  </a:lnTo>
                  <a:lnTo>
                    <a:pt x="572" y="64"/>
                  </a:lnTo>
                  <a:lnTo>
                    <a:pt x="564" y="58"/>
                  </a:lnTo>
                  <a:lnTo>
                    <a:pt x="594" y="32"/>
                  </a:lnTo>
                  <a:lnTo>
                    <a:pt x="606" y="34"/>
                  </a:lnTo>
                  <a:lnTo>
                    <a:pt x="622" y="38"/>
                  </a:lnTo>
                  <a:lnTo>
                    <a:pt x="634" y="32"/>
                  </a:lnTo>
                  <a:lnTo>
                    <a:pt x="612" y="0"/>
                  </a:lnTo>
                  <a:lnTo>
                    <a:pt x="532" y="20"/>
                  </a:lnTo>
                  <a:lnTo>
                    <a:pt x="330" y="54"/>
                  </a:lnTo>
                  <a:lnTo>
                    <a:pt x="180" y="7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5911920" y="3376800"/>
              <a:ext cx="1217520" cy="407880"/>
            </a:xfrm>
            <a:custGeom>
              <a:avLst/>
              <a:gdLst/>
              <a:ahLst/>
              <a:rect l="l" t="t" r="r" b="b"/>
              <a:pathLst>
                <a:path w="631" h="231">
                  <a:moveTo>
                    <a:pt x="630" y="0"/>
                  </a:moveTo>
                  <a:lnTo>
                    <a:pt x="628" y="28"/>
                  </a:lnTo>
                  <a:lnTo>
                    <a:pt x="612" y="30"/>
                  </a:lnTo>
                  <a:lnTo>
                    <a:pt x="614" y="54"/>
                  </a:lnTo>
                  <a:lnTo>
                    <a:pt x="600" y="58"/>
                  </a:lnTo>
                  <a:lnTo>
                    <a:pt x="572" y="74"/>
                  </a:lnTo>
                  <a:lnTo>
                    <a:pt x="560" y="72"/>
                  </a:lnTo>
                  <a:lnTo>
                    <a:pt x="554" y="96"/>
                  </a:lnTo>
                  <a:lnTo>
                    <a:pt x="530" y="98"/>
                  </a:lnTo>
                  <a:lnTo>
                    <a:pt x="522" y="112"/>
                  </a:lnTo>
                  <a:lnTo>
                    <a:pt x="490" y="130"/>
                  </a:lnTo>
                  <a:lnTo>
                    <a:pt x="470" y="136"/>
                  </a:lnTo>
                  <a:lnTo>
                    <a:pt x="476" y="148"/>
                  </a:lnTo>
                  <a:lnTo>
                    <a:pt x="450" y="170"/>
                  </a:lnTo>
                  <a:lnTo>
                    <a:pt x="448" y="182"/>
                  </a:lnTo>
                  <a:lnTo>
                    <a:pt x="300" y="202"/>
                  </a:lnTo>
                  <a:lnTo>
                    <a:pt x="212" y="216"/>
                  </a:lnTo>
                  <a:lnTo>
                    <a:pt x="126" y="222"/>
                  </a:lnTo>
                  <a:lnTo>
                    <a:pt x="10" y="230"/>
                  </a:lnTo>
                  <a:lnTo>
                    <a:pt x="8" y="216"/>
                  </a:lnTo>
                  <a:lnTo>
                    <a:pt x="14" y="212"/>
                  </a:lnTo>
                  <a:lnTo>
                    <a:pt x="0" y="200"/>
                  </a:lnTo>
                  <a:lnTo>
                    <a:pt x="10" y="180"/>
                  </a:lnTo>
                  <a:lnTo>
                    <a:pt x="22" y="172"/>
                  </a:lnTo>
                  <a:lnTo>
                    <a:pt x="24" y="158"/>
                  </a:lnTo>
                  <a:lnTo>
                    <a:pt x="34" y="146"/>
                  </a:lnTo>
                  <a:lnTo>
                    <a:pt x="34" y="130"/>
                  </a:lnTo>
                  <a:lnTo>
                    <a:pt x="42" y="96"/>
                  </a:lnTo>
                  <a:lnTo>
                    <a:pt x="48" y="90"/>
                  </a:lnTo>
                  <a:lnTo>
                    <a:pt x="62" y="84"/>
                  </a:lnTo>
                  <a:lnTo>
                    <a:pt x="96" y="86"/>
                  </a:lnTo>
                  <a:lnTo>
                    <a:pt x="112" y="86"/>
                  </a:lnTo>
                  <a:lnTo>
                    <a:pt x="162" y="54"/>
                  </a:lnTo>
                  <a:lnTo>
                    <a:pt x="172" y="62"/>
                  </a:lnTo>
                  <a:lnTo>
                    <a:pt x="194" y="64"/>
                  </a:lnTo>
                  <a:lnTo>
                    <a:pt x="206" y="48"/>
                  </a:lnTo>
                  <a:lnTo>
                    <a:pt x="296" y="48"/>
                  </a:lnTo>
                  <a:lnTo>
                    <a:pt x="428" y="34"/>
                  </a:lnTo>
                  <a:lnTo>
                    <a:pt x="556" y="12"/>
                  </a:lnTo>
                  <a:lnTo>
                    <a:pt x="63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6939000" y="3610080"/>
              <a:ext cx="728640" cy="509760"/>
            </a:xfrm>
            <a:custGeom>
              <a:avLst/>
              <a:gdLst/>
              <a:ahLst/>
              <a:rect l="l" t="t" r="r" b="b"/>
              <a:pathLst>
                <a:path w="379" h="289">
                  <a:moveTo>
                    <a:pt x="12" y="42"/>
                  </a:moveTo>
                  <a:lnTo>
                    <a:pt x="32" y="44"/>
                  </a:lnTo>
                  <a:lnTo>
                    <a:pt x="60" y="6"/>
                  </a:lnTo>
                  <a:lnTo>
                    <a:pt x="82" y="8"/>
                  </a:lnTo>
                  <a:lnTo>
                    <a:pt x="102" y="10"/>
                  </a:lnTo>
                  <a:lnTo>
                    <a:pt x="114" y="0"/>
                  </a:lnTo>
                  <a:lnTo>
                    <a:pt x="186" y="0"/>
                  </a:lnTo>
                  <a:lnTo>
                    <a:pt x="194" y="16"/>
                  </a:lnTo>
                  <a:lnTo>
                    <a:pt x="286" y="16"/>
                  </a:lnTo>
                  <a:lnTo>
                    <a:pt x="378" y="80"/>
                  </a:lnTo>
                  <a:lnTo>
                    <a:pt x="374" y="94"/>
                  </a:lnTo>
                  <a:lnTo>
                    <a:pt x="340" y="142"/>
                  </a:lnTo>
                  <a:lnTo>
                    <a:pt x="338" y="170"/>
                  </a:lnTo>
                  <a:lnTo>
                    <a:pt x="320" y="168"/>
                  </a:lnTo>
                  <a:lnTo>
                    <a:pt x="322" y="190"/>
                  </a:lnTo>
                  <a:lnTo>
                    <a:pt x="316" y="196"/>
                  </a:lnTo>
                  <a:lnTo>
                    <a:pt x="298" y="198"/>
                  </a:lnTo>
                  <a:lnTo>
                    <a:pt x="294" y="214"/>
                  </a:lnTo>
                  <a:lnTo>
                    <a:pt x="288" y="228"/>
                  </a:lnTo>
                  <a:lnTo>
                    <a:pt x="270" y="230"/>
                  </a:lnTo>
                  <a:lnTo>
                    <a:pt x="262" y="236"/>
                  </a:lnTo>
                  <a:lnTo>
                    <a:pt x="250" y="236"/>
                  </a:lnTo>
                  <a:lnTo>
                    <a:pt x="242" y="246"/>
                  </a:lnTo>
                  <a:lnTo>
                    <a:pt x="246" y="270"/>
                  </a:lnTo>
                  <a:lnTo>
                    <a:pt x="240" y="280"/>
                  </a:lnTo>
                  <a:lnTo>
                    <a:pt x="232" y="288"/>
                  </a:lnTo>
                  <a:lnTo>
                    <a:pt x="214" y="274"/>
                  </a:lnTo>
                  <a:lnTo>
                    <a:pt x="204" y="250"/>
                  </a:lnTo>
                  <a:lnTo>
                    <a:pt x="192" y="250"/>
                  </a:lnTo>
                  <a:lnTo>
                    <a:pt x="188" y="228"/>
                  </a:lnTo>
                  <a:lnTo>
                    <a:pt x="180" y="220"/>
                  </a:lnTo>
                  <a:lnTo>
                    <a:pt x="170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42" y="204"/>
                  </a:lnTo>
                  <a:lnTo>
                    <a:pt x="134" y="196"/>
                  </a:lnTo>
                  <a:lnTo>
                    <a:pt x="136" y="186"/>
                  </a:lnTo>
                  <a:lnTo>
                    <a:pt x="124" y="172"/>
                  </a:lnTo>
                  <a:lnTo>
                    <a:pt x="110" y="168"/>
                  </a:lnTo>
                  <a:lnTo>
                    <a:pt x="110" y="154"/>
                  </a:lnTo>
                  <a:lnTo>
                    <a:pt x="92" y="140"/>
                  </a:lnTo>
                  <a:lnTo>
                    <a:pt x="82" y="140"/>
                  </a:lnTo>
                  <a:lnTo>
                    <a:pt x="80" y="128"/>
                  </a:lnTo>
                  <a:lnTo>
                    <a:pt x="64" y="122"/>
                  </a:lnTo>
                  <a:lnTo>
                    <a:pt x="52" y="110"/>
                  </a:lnTo>
                  <a:lnTo>
                    <a:pt x="38" y="88"/>
                  </a:lnTo>
                  <a:lnTo>
                    <a:pt x="30" y="84"/>
                  </a:lnTo>
                  <a:lnTo>
                    <a:pt x="10" y="80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4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6607080" y="3679920"/>
              <a:ext cx="776520" cy="752400"/>
            </a:xfrm>
            <a:custGeom>
              <a:avLst/>
              <a:gdLst/>
              <a:ahLst/>
              <a:rect l="l" t="t" r="r" b="b"/>
              <a:pathLst>
                <a:path w="403" h="427">
                  <a:moveTo>
                    <a:pt x="0" y="24"/>
                  </a:moveTo>
                  <a:lnTo>
                    <a:pt x="88" y="12"/>
                  </a:lnTo>
                  <a:lnTo>
                    <a:pt x="178" y="0"/>
                  </a:lnTo>
                  <a:lnTo>
                    <a:pt x="172" y="24"/>
                  </a:lnTo>
                  <a:lnTo>
                    <a:pt x="180" y="42"/>
                  </a:lnTo>
                  <a:lnTo>
                    <a:pt x="210" y="46"/>
                  </a:lnTo>
                  <a:lnTo>
                    <a:pt x="226" y="74"/>
                  </a:lnTo>
                  <a:lnTo>
                    <a:pt x="250" y="86"/>
                  </a:lnTo>
                  <a:lnTo>
                    <a:pt x="252" y="98"/>
                  </a:lnTo>
                  <a:lnTo>
                    <a:pt x="264" y="100"/>
                  </a:lnTo>
                  <a:lnTo>
                    <a:pt x="278" y="110"/>
                  </a:lnTo>
                  <a:lnTo>
                    <a:pt x="278" y="126"/>
                  </a:lnTo>
                  <a:lnTo>
                    <a:pt x="304" y="138"/>
                  </a:lnTo>
                  <a:lnTo>
                    <a:pt x="306" y="156"/>
                  </a:lnTo>
                  <a:lnTo>
                    <a:pt x="308" y="164"/>
                  </a:lnTo>
                  <a:lnTo>
                    <a:pt x="328" y="162"/>
                  </a:lnTo>
                  <a:lnTo>
                    <a:pt x="346" y="168"/>
                  </a:lnTo>
                  <a:lnTo>
                    <a:pt x="356" y="190"/>
                  </a:lnTo>
                  <a:lnTo>
                    <a:pt x="362" y="210"/>
                  </a:lnTo>
                  <a:lnTo>
                    <a:pt x="380" y="212"/>
                  </a:lnTo>
                  <a:lnTo>
                    <a:pt x="384" y="236"/>
                  </a:lnTo>
                  <a:lnTo>
                    <a:pt x="402" y="248"/>
                  </a:lnTo>
                  <a:lnTo>
                    <a:pt x="402" y="272"/>
                  </a:lnTo>
                  <a:lnTo>
                    <a:pt x="386" y="274"/>
                  </a:lnTo>
                  <a:lnTo>
                    <a:pt x="388" y="284"/>
                  </a:lnTo>
                  <a:lnTo>
                    <a:pt x="380" y="292"/>
                  </a:lnTo>
                  <a:lnTo>
                    <a:pt x="388" y="304"/>
                  </a:lnTo>
                  <a:lnTo>
                    <a:pt x="392" y="320"/>
                  </a:lnTo>
                  <a:lnTo>
                    <a:pt x="380" y="326"/>
                  </a:lnTo>
                  <a:lnTo>
                    <a:pt x="378" y="352"/>
                  </a:lnTo>
                  <a:lnTo>
                    <a:pt x="372" y="354"/>
                  </a:lnTo>
                  <a:lnTo>
                    <a:pt x="380" y="364"/>
                  </a:lnTo>
                  <a:lnTo>
                    <a:pt x="378" y="390"/>
                  </a:lnTo>
                  <a:lnTo>
                    <a:pt x="362" y="386"/>
                  </a:lnTo>
                  <a:lnTo>
                    <a:pt x="354" y="378"/>
                  </a:lnTo>
                  <a:lnTo>
                    <a:pt x="342" y="380"/>
                  </a:lnTo>
                  <a:lnTo>
                    <a:pt x="336" y="390"/>
                  </a:lnTo>
                  <a:lnTo>
                    <a:pt x="338" y="404"/>
                  </a:lnTo>
                  <a:lnTo>
                    <a:pt x="344" y="408"/>
                  </a:lnTo>
                  <a:lnTo>
                    <a:pt x="344" y="426"/>
                  </a:lnTo>
                  <a:lnTo>
                    <a:pt x="332" y="424"/>
                  </a:lnTo>
                  <a:lnTo>
                    <a:pt x="322" y="412"/>
                  </a:lnTo>
                  <a:lnTo>
                    <a:pt x="232" y="414"/>
                  </a:lnTo>
                  <a:lnTo>
                    <a:pt x="104" y="418"/>
                  </a:lnTo>
                  <a:lnTo>
                    <a:pt x="90" y="392"/>
                  </a:lnTo>
                  <a:lnTo>
                    <a:pt x="90" y="384"/>
                  </a:lnTo>
                  <a:lnTo>
                    <a:pt x="84" y="376"/>
                  </a:lnTo>
                  <a:lnTo>
                    <a:pt x="72" y="378"/>
                  </a:lnTo>
                  <a:lnTo>
                    <a:pt x="76" y="366"/>
                  </a:lnTo>
                  <a:lnTo>
                    <a:pt x="84" y="324"/>
                  </a:lnTo>
                  <a:lnTo>
                    <a:pt x="76" y="320"/>
                  </a:lnTo>
                  <a:lnTo>
                    <a:pt x="78" y="296"/>
                  </a:lnTo>
                  <a:lnTo>
                    <a:pt x="92" y="276"/>
                  </a:lnTo>
                  <a:lnTo>
                    <a:pt x="80" y="272"/>
                  </a:lnTo>
                  <a:lnTo>
                    <a:pt x="72" y="262"/>
                  </a:lnTo>
                  <a:lnTo>
                    <a:pt x="60" y="258"/>
                  </a:lnTo>
                  <a:lnTo>
                    <a:pt x="58" y="246"/>
                  </a:lnTo>
                  <a:lnTo>
                    <a:pt x="70" y="234"/>
                  </a:lnTo>
                  <a:lnTo>
                    <a:pt x="68" y="228"/>
                  </a:lnTo>
                  <a:lnTo>
                    <a:pt x="58" y="220"/>
                  </a:lnTo>
                  <a:lnTo>
                    <a:pt x="36" y="138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6224760" y="3722760"/>
              <a:ext cx="560160" cy="858960"/>
            </a:xfrm>
            <a:custGeom>
              <a:avLst/>
              <a:gdLst/>
              <a:ahLst/>
              <a:rect l="l" t="t" r="r" b="b"/>
              <a:pathLst>
                <a:path w="291" h="487">
                  <a:moveTo>
                    <a:pt x="0" y="24"/>
                  </a:moveTo>
                  <a:lnTo>
                    <a:pt x="90" y="16"/>
                  </a:lnTo>
                  <a:lnTo>
                    <a:pt x="200" y="0"/>
                  </a:lnTo>
                  <a:lnTo>
                    <a:pt x="256" y="196"/>
                  </a:lnTo>
                  <a:lnTo>
                    <a:pt x="266" y="204"/>
                  </a:lnTo>
                  <a:lnTo>
                    <a:pt x="254" y="224"/>
                  </a:lnTo>
                  <a:lnTo>
                    <a:pt x="258" y="234"/>
                  </a:lnTo>
                  <a:lnTo>
                    <a:pt x="270" y="240"/>
                  </a:lnTo>
                  <a:lnTo>
                    <a:pt x="290" y="252"/>
                  </a:lnTo>
                  <a:lnTo>
                    <a:pt x="274" y="268"/>
                  </a:lnTo>
                  <a:lnTo>
                    <a:pt x="274" y="294"/>
                  </a:lnTo>
                  <a:lnTo>
                    <a:pt x="284" y="302"/>
                  </a:lnTo>
                  <a:lnTo>
                    <a:pt x="270" y="352"/>
                  </a:lnTo>
                  <a:lnTo>
                    <a:pt x="286" y="352"/>
                  </a:lnTo>
                  <a:lnTo>
                    <a:pt x="290" y="370"/>
                  </a:lnTo>
                  <a:lnTo>
                    <a:pt x="130" y="392"/>
                  </a:lnTo>
                  <a:lnTo>
                    <a:pt x="96" y="394"/>
                  </a:lnTo>
                  <a:lnTo>
                    <a:pt x="80" y="404"/>
                  </a:lnTo>
                  <a:lnTo>
                    <a:pt x="78" y="412"/>
                  </a:lnTo>
                  <a:lnTo>
                    <a:pt x="84" y="424"/>
                  </a:lnTo>
                  <a:lnTo>
                    <a:pt x="110" y="428"/>
                  </a:lnTo>
                  <a:lnTo>
                    <a:pt x="100" y="438"/>
                  </a:lnTo>
                  <a:lnTo>
                    <a:pt x="110" y="462"/>
                  </a:lnTo>
                  <a:lnTo>
                    <a:pt x="104" y="468"/>
                  </a:lnTo>
                  <a:lnTo>
                    <a:pt x="94" y="486"/>
                  </a:lnTo>
                  <a:lnTo>
                    <a:pt x="86" y="484"/>
                  </a:lnTo>
                  <a:lnTo>
                    <a:pt x="68" y="464"/>
                  </a:lnTo>
                  <a:lnTo>
                    <a:pt x="62" y="454"/>
                  </a:lnTo>
                  <a:lnTo>
                    <a:pt x="52" y="452"/>
                  </a:lnTo>
                  <a:lnTo>
                    <a:pt x="46" y="480"/>
                  </a:lnTo>
                  <a:lnTo>
                    <a:pt x="26" y="478"/>
                  </a:lnTo>
                  <a:lnTo>
                    <a:pt x="12" y="356"/>
                  </a:lnTo>
                  <a:lnTo>
                    <a:pt x="4" y="174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6375240" y="4343400"/>
              <a:ext cx="1343160" cy="933480"/>
            </a:xfrm>
            <a:custGeom>
              <a:avLst/>
              <a:gdLst/>
              <a:ahLst/>
              <a:rect l="l" t="t" r="r" b="b"/>
              <a:pathLst>
                <a:path w="697" h="529">
                  <a:moveTo>
                    <a:pt x="30" y="106"/>
                  </a:moveTo>
                  <a:lnTo>
                    <a:pt x="42" y="108"/>
                  </a:lnTo>
                  <a:lnTo>
                    <a:pt x="46" y="98"/>
                  </a:lnTo>
                  <a:lnTo>
                    <a:pt x="58" y="114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90" y="98"/>
                  </a:lnTo>
                  <a:lnTo>
                    <a:pt x="96" y="94"/>
                  </a:lnTo>
                  <a:lnTo>
                    <a:pt x="96" y="84"/>
                  </a:lnTo>
                  <a:lnTo>
                    <a:pt x="104" y="86"/>
                  </a:lnTo>
                  <a:lnTo>
                    <a:pt x="110" y="108"/>
                  </a:lnTo>
                  <a:lnTo>
                    <a:pt x="148" y="112"/>
                  </a:lnTo>
                  <a:lnTo>
                    <a:pt x="168" y="100"/>
                  </a:lnTo>
                  <a:lnTo>
                    <a:pt x="180" y="108"/>
                  </a:lnTo>
                  <a:lnTo>
                    <a:pt x="178" y="132"/>
                  </a:lnTo>
                  <a:lnTo>
                    <a:pt x="194" y="134"/>
                  </a:lnTo>
                  <a:lnTo>
                    <a:pt x="204" y="158"/>
                  </a:lnTo>
                  <a:lnTo>
                    <a:pt x="220" y="158"/>
                  </a:lnTo>
                  <a:lnTo>
                    <a:pt x="232" y="144"/>
                  </a:lnTo>
                  <a:lnTo>
                    <a:pt x="244" y="140"/>
                  </a:lnTo>
                  <a:lnTo>
                    <a:pt x="262" y="142"/>
                  </a:lnTo>
                  <a:lnTo>
                    <a:pt x="276" y="132"/>
                  </a:lnTo>
                  <a:lnTo>
                    <a:pt x="278" y="114"/>
                  </a:lnTo>
                  <a:lnTo>
                    <a:pt x="286" y="100"/>
                  </a:lnTo>
                  <a:lnTo>
                    <a:pt x="300" y="96"/>
                  </a:lnTo>
                  <a:lnTo>
                    <a:pt x="322" y="100"/>
                  </a:lnTo>
                  <a:lnTo>
                    <a:pt x="338" y="114"/>
                  </a:lnTo>
                  <a:lnTo>
                    <a:pt x="338" y="130"/>
                  </a:lnTo>
                  <a:lnTo>
                    <a:pt x="358" y="134"/>
                  </a:lnTo>
                  <a:lnTo>
                    <a:pt x="388" y="150"/>
                  </a:lnTo>
                  <a:lnTo>
                    <a:pt x="390" y="170"/>
                  </a:lnTo>
                  <a:lnTo>
                    <a:pt x="418" y="176"/>
                  </a:lnTo>
                  <a:lnTo>
                    <a:pt x="434" y="196"/>
                  </a:lnTo>
                  <a:lnTo>
                    <a:pt x="438" y="226"/>
                  </a:lnTo>
                  <a:lnTo>
                    <a:pt x="432" y="230"/>
                  </a:lnTo>
                  <a:lnTo>
                    <a:pt x="424" y="236"/>
                  </a:lnTo>
                  <a:lnTo>
                    <a:pt x="424" y="252"/>
                  </a:lnTo>
                  <a:lnTo>
                    <a:pt x="434" y="270"/>
                  </a:lnTo>
                  <a:lnTo>
                    <a:pt x="434" y="286"/>
                  </a:lnTo>
                  <a:lnTo>
                    <a:pt x="440" y="306"/>
                  </a:lnTo>
                  <a:lnTo>
                    <a:pt x="454" y="292"/>
                  </a:lnTo>
                  <a:lnTo>
                    <a:pt x="470" y="286"/>
                  </a:lnTo>
                  <a:lnTo>
                    <a:pt x="450" y="326"/>
                  </a:lnTo>
                  <a:lnTo>
                    <a:pt x="458" y="340"/>
                  </a:lnTo>
                  <a:lnTo>
                    <a:pt x="466" y="348"/>
                  </a:lnTo>
                  <a:lnTo>
                    <a:pt x="480" y="370"/>
                  </a:lnTo>
                  <a:lnTo>
                    <a:pt x="502" y="378"/>
                  </a:lnTo>
                  <a:lnTo>
                    <a:pt x="504" y="366"/>
                  </a:lnTo>
                  <a:lnTo>
                    <a:pt x="516" y="370"/>
                  </a:lnTo>
                  <a:lnTo>
                    <a:pt x="510" y="390"/>
                  </a:lnTo>
                  <a:lnTo>
                    <a:pt x="508" y="410"/>
                  </a:lnTo>
                  <a:lnTo>
                    <a:pt x="524" y="416"/>
                  </a:lnTo>
                  <a:lnTo>
                    <a:pt x="540" y="436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78" y="460"/>
                  </a:lnTo>
                  <a:lnTo>
                    <a:pt x="590" y="470"/>
                  </a:lnTo>
                  <a:lnTo>
                    <a:pt x="588" y="480"/>
                  </a:lnTo>
                  <a:lnTo>
                    <a:pt x="604" y="478"/>
                  </a:lnTo>
                  <a:lnTo>
                    <a:pt x="604" y="494"/>
                  </a:lnTo>
                  <a:lnTo>
                    <a:pt x="616" y="510"/>
                  </a:lnTo>
                  <a:lnTo>
                    <a:pt x="612" y="526"/>
                  </a:lnTo>
                  <a:lnTo>
                    <a:pt x="634" y="528"/>
                  </a:lnTo>
                  <a:lnTo>
                    <a:pt x="644" y="518"/>
                  </a:lnTo>
                  <a:lnTo>
                    <a:pt x="680" y="520"/>
                  </a:lnTo>
                  <a:lnTo>
                    <a:pt x="696" y="504"/>
                  </a:lnTo>
                  <a:lnTo>
                    <a:pt x="684" y="470"/>
                  </a:lnTo>
                  <a:lnTo>
                    <a:pt x="694" y="462"/>
                  </a:lnTo>
                  <a:lnTo>
                    <a:pt x="692" y="368"/>
                  </a:lnTo>
                  <a:lnTo>
                    <a:pt x="688" y="350"/>
                  </a:lnTo>
                  <a:lnTo>
                    <a:pt x="658" y="312"/>
                  </a:lnTo>
                  <a:lnTo>
                    <a:pt x="652" y="298"/>
                  </a:lnTo>
                  <a:lnTo>
                    <a:pt x="644" y="278"/>
                  </a:lnTo>
                  <a:lnTo>
                    <a:pt x="616" y="234"/>
                  </a:lnTo>
                  <a:lnTo>
                    <a:pt x="608" y="198"/>
                  </a:lnTo>
                  <a:lnTo>
                    <a:pt x="602" y="182"/>
                  </a:lnTo>
                  <a:lnTo>
                    <a:pt x="590" y="178"/>
                  </a:lnTo>
                  <a:lnTo>
                    <a:pt x="576" y="144"/>
                  </a:lnTo>
                  <a:lnTo>
                    <a:pt x="554" y="114"/>
                  </a:lnTo>
                  <a:lnTo>
                    <a:pt x="530" y="82"/>
                  </a:lnTo>
                  <a:lnTo>
                    <a:pt x="518" y="54"/>
                  </a:lnTo>
                  <a:lnTo>
                    <a:pt x="500" y="52"/>
                  </a:lnTo>
                  <a:lnTo>
                    <a:pt x="512" y="36"/>
                  </a:lnTo>
                  <a:lnTo>
                    <a:pt x="500" y="12"/>
                  </a:lnTo>
                  <a:lnTo>
                    <a:pt x="482" y="8"/>
                  </a:lnTo>
                  <a:lnTo>
                    <a:pt x="468" y="0"/>
                  </a:lnTo>
                  <a:lnTo>
                    <a:pt x="454" y="18"/>
                  </a:lnTo>
                  <a:lnTo>
                    <a:pt x="464" y="32"/>
                  </a:lnTo>
                  <a:lnTo>
                    <a:pt x="464" y="52"/>
                  </a:lnTo>
                  <a:lnTo>
                    <a:pt x="440" y="34"/>
                  </a:lnTo>
                  <a:lnTo>
                    <a:pt x="338" y="38"/>
                  </a:lnTo>
                  <a:lnTo>
                    <a:pt x="222" y="42"/>
                  </a:lnTo>
                  <a:lnTo>
                    <a:pt x="210" y="16"/>
                  </a:lnTo>
                  <a:lnTo>
                    <a:pt x="82" y="34"/>
                  </a:lnTo>
                  <a:lnTo>
                    <a:pt x="24" y="42"/>
                  </a:lnTo>
                  <a:lnTo>
                    <a:pt x="6" y="48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32" y="74"/>
                  </a:lnTo>
                  <a:lnTo>
                    <a:pt x="20" y="86"/>
                  </a:lnTo>
                  <a:lnTo>
                    <a:pt x="30" y="10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5753160" y="3765600"/>
              <a:ext cx="515880" cy="836640"/>
            </a:xfrm>
            <a:custGeom>
              <a:avLst/>
              <a:gdLst/>
              <a:ahLst/>
              <a:rect l="l" t="t" r="r" b="b"/>
              <a:pathLst>
                <a:path w="267" h="475">
                  <a:moveTo>
                    <a:pt x="94" y="10"/>
                  </a:moveTo>
                  <a:lnTo>
                    <a:pt x="90" y="18"/>
                  </a:lnTo>
                  <a:lnTo>
                    <a:pt x="82" y="16"/>
                  </a:lnTo>
                  <a:lnTo>
                    <a:pt x="60" y="36"/>
                  </a:lnTo>
                  <a:lnTo>
                    <a:pt x="60" y="72"/>
                  </a:lnTo>
                  <a:lnTo>
                    <a:pt x="52" y="66"/>
                  </a:lnTo>
                  <a:lnTo>
                    <a:pt x="38" y="84"/>
                  </a:lnTo>
                  <a:lnTo>
                    <a:pt x="24" y="88"/>
                  </a:lnTo>
                  <a:lnTo>
                    <a:pt x="26" y="104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20" y="144"/>
                  </a:lnTo>
                  <a:lnTo>
                    <a:pt x="30" y="176"/>
                  </a:lnTo>
                  <a:lnTo>
                    <a:pt x="24" y="182"/>
                  </a:lnTo>
                  <a:lnTo>
                    <a:pt x="24" y="206"/>
                  </a:lnTo>
                  <a:lnTo>
                    <a:pt x="40" y="218"/>
                  </a:lnTo>
                  <a:lnTo>
                    <a:pt x="42" y="232"/>
                  </a:lnTo>
                  <a:lnTo>
                    <a:pt x="34" y="242"/>
                  </a:lnTo>
                  <a:lnTo>
                    <a:pt x="42" y="250"/>
                  </a:lnTo>
                  <a:lnTo>
                    <a:pt x="52" y="276"/>
                  </a:lnTo>
                  <a:lnTo>
                    <a:pt x="42" y="286"/>
                  </a:lnTo>
                  <a:lnTo>
                    <a:pt x="34" y="316"/>
                  </a:lnTo>
                  <a:lnTo>
                    <a:pt x="18" y="330"/>
                  </a:lnTo>
                  <a:lnTo>
                    <a:pt x="18" y="354"/>
                  </a:lnTo>
                  <a:lnTo>
                    <a:pt x="0" y="382"/>
                  </a:lnTo>
                  <a:lnTo>
                    <a:pt x="20" y="406"/>
                  </a:lnTo>
                  <a:lnTo>
                    <a:pt x="70" y="404"/>
                  </a:lnTo>
                  <a:lnTo>
                    <a:pt x="132" y="396"/>
                  </a:lnTo>
                  <a:lnTo>
                    <a:pt x="158" y="398"/>
                  </a:lnTo>
                  <a:lnTo>
                    <a:pt x="152" y="418"/>
                  </a:lnTo>
                  <a:lnTo>
                    <a:pt x="184" y="474"/>
                  </a:lnTo>
                  <a:lnTo>
                    <a:pt x="218" y="450"/>
                  </a:lnTo>
                  <a:lnTo>
                    <a:pt x="266" y="452"/>
                  </a:lnTo>
                  <a:lnTo>
                    <a:pt x="254" y="288"/>
                  </a:lnTo>
                  <a:lnTo>
                    <a:pt x="242" y="0"/>
                  </a:lnTo>
                  <a:lnTo>
                    <a:pt x="94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3438360" y="3538800"/>
              <a:ext cx="2017800" cy="1822320"/>
            </a:xfrm>
            <a:custGeom>
              <a:avLst/>
              <a:gdLst/>
              <a:ahLst/>
              <a:rect l="l" t="t" r="r" b="b"/>
              <a:pathLst>
                <a:path w="1046" h="1033">
                  <a:moveTo>
                    <a:pt x="6" y="408"/>
                  </a:moveTo>
                  <a:lnTo>
                    <a:pt x="0" y="424"/>
                  </a:lnTo>
                  <a:lnTo>
                    <a:pt x="12" y="430"/>
                  </a:lnTo>
                  <a:lnTo>
                    <a:pt x="28" y="448"/>
                  </a:lnTo>
                  <a:lnTo>
                    <a:pt x="30" y="470"/>
                  </a:lnTo>
                  <a:lnTo>
                    <a:pt x="48" y="474"/>
                  </a:lnTo>
                  <a:lnTo>
                    <a:pt x="60" y="488"/>
                  </a:lnTo>
                  <a:lnTo>
                    <a:pt x="70" y="506"/>
                  </a:lnTo>
                  <a:lnTo>
                    <a:pt x="82" y="510"/>
                  </a:lnTo>
                  <a:lnTo>
                    <a:pt x="102" y="542"/>
                  </a:lnTo>
                  <a:lnTo>
                    <a:pt x="130" y="544"/>
                  </a:lnTo>
                  <a:lnTo>
                    <a:pt x="126" y="558"/>
                  </a:lnTo>
                  <a:lnTo>
                    <a:pt x="136" y="590"/>
                  </a:lnTo>
                  <a:lnTo>
                    <a:pt x="138" y="634"/>
                  </a:lnTo>
                  <a:lnTo>
                    <a:pt x="152" y="648"/>
                  </a:lnTo>
                  <a:lnTo>
                    <a:pt x="160" y="660"/>
                  </a:lnTo>
                  <a:lnTo>
                    <a:pt x="168" y="664"/>
                  </a:lnTo>
                  <a:lnTo>
                    <a:pt x="196" y="692"/>
                  </a:lnTo>
                  <a:lnTo>
                    <a:pt x="208" y="698"/>
                  </a:lnTo>
                  <a:lnTo>
                    <a:pt x="216" y="700"/>
                  </a:lnTo>
                  <a:lnTo>
                    <a:pt x="224" y="712"/>
                  </a:lnTo>
                  <a:lnTo>
                    <a:pt x="266" y="724"/>
                  </a:lnTo>
                  <a:lnTo>
                    <a:pt x="282" y="704"/>
                  </a:lnTo>
                  <a:lnTo>
                    <a:pt x="292" y="694"/>
                  </a:lnTo>
                  <a:lnTo>
                    <a:pt x="286" y="666"/>
                  </a:lnTo>
                  <a:lnTo>
                    <a:pt x="294" y="656"/>
                  </a:lnTo>
                  <a:lnTo>
                    <a:pt x="318" y="654"/>
                  </a:lnTo>
                  <a:lnTo>
                    <a:pt x="324" y="646"/>
                  </a:lnTo>
                  <a:lnTo>
                    <a:pt x="328" y="636"/>
                  </a:lnTo>
                  <a:lnTo>
                    <a:pt x="338" y="638"/>
                  </a:lnTo>
                  <a:lnTo>
                    <a:pt x="340" y="648"/>
                  </a:lnTo>
                  <a:lnTo>
                    <a:pt x="366" y="650"/>
                  </a:lnTo>
                  <a:lnTo>
                    <a:pt x="408" y="656"/>
                  </a:lnTo>
                  <a:lnTo>
                    <a:pt x="424" y="672"/>
                  </a:lnTo>
                  <a:lnTo>
                    <a:pt x="456" y="714"/>
                  </a:lnTo>
                  <a:lnTo>
                    <a:pt x="472" y="744"/>
                  </a:lnTo>
                  <a:lnTo>
                    <a:pt x="474" y="760"/>
                  </a:lnTo>
                  <a:lnTo>
                    <a:pt x="516" y="826"/>
                  </a:lnTo>
                  <a:lnTo>
                    <a:pt x="523" y="846"/>
                  </a:lnTo>
                  <a:lnTo>
                    <a:pt x="555" y="868"/>
                  </a:lnTo>
                  <a:lnTo>
                    <a:pt x="557" y="894"/>
                  </a:lnTo>
                  <a:lnTo>
                    <a:pt x="565" y="912"/>
                  </a:lnTo>
                  <a:lnTo>
                    <a:pt x="571" y="946"/>
                  </a:lnTo>
                  <a:lnTo>
                    <a:pt x="585" y="952"/>
                  </a:lnTo>
                  <a:lnTo>
                    <a:pt x="587" y="966"/>
                  </a:lnTo>
                  <a:lnTo>
                    <a:pt x="587" y="992"/>
                  </a:lnTo>
                  <a:lnTo>
                    <a:pt x="597" y="992"/>
                  </a:lnTo>
                  <a:lnTo>
                    <a:pt x="613" y="986"/>
                  </a:lnTo>
                  <a:lnTo>
                    <a:pt x="633" y="1008"/>
                  </a:lnTo>
                  <a:lnTo>
                    <a:pt x="651" y="1008"/>
                  </a:lnTo>
                  <a:lnTo>
                    <a:pt x="669" y="1020"/>
                  </a:lnTo>
                  <a:lnTo>
                    <a:pt x="693" y="1024"/>
                  </a:lnTo>
                  <a:lnTo>
                    <a:pt x="711" y="1018"/>
                  </a:lnTo>
                  <a:lnTo>
                    <a:pt x="727" y="1032"/>
                  </a:lnTo>
                  <a:lnTo>
                    <a:pt x="745" y="1032"/>
                  </a:lnTo>
                  <a:lnTo>
                    <a:pt x="753" y="1024"/>
                  </a:lnTo>
                  <a:lnTo>
                    <a:pt x="763" y="1022"/>
                  </a:lnTo>
                  <a:lnTo>
                    <a:pt x="775" y="1002"/>
                  </a:lnTo>
                  <a:lnTo>
                    <a:pt x="753" y="1006"/>
                  </a:lnTo>
                  <a:lnTo>
                    <a:pt x="741" y="982"/>
                  </a:lnTo>
                  <a:lnTo>
                    <a:pt x="737" y="976"/>
                  </a:lnTo>
                  <a:lnTo>
                    <a:pt x="735" y="940"/>
                  </a:lnTo>
                  <a:lnTo>
                    <a:pt x="727" y="926"/>
                  </a:lnTo>
                  <a:lnTo>
                    <a:pt x="737" y="908"/>
                  </a:lnTo>
                  <a:lnTo>
                    <a:pt x="737" y="888"/>
                  </a:lnTo>
                  <a:lnTo>
                    <a:pt x="747" y="874"/>
                  </a:lnTo>
                  <a:lnTo>
                    <a:pt x="745" y="856"/>
                  </a:lnTo>
                  <a:lnTo>
                    <a:pt x="743" y="844"/>
                  </a:lnTo>
                  <a:lnTo>
                    <a:pt x="755" y="838"/>
                  </a:lnTo>
                  <a:lnTo>
                    <a:pt x="761" y="820"/>
                  </a:lnTo>
                  <a:lnTo>
                    <a:pt x="775" y="818"/>
                  </a:lnTo>
                  <a:lnTo>
                    <a:pt x="791" y="808"/>
                  </a:lnTo>
                  <a:lnTo>
                    <a:pt x="795" y="796"/>
                  </a:lnTo>
                  <a:lnTo>
                    <a:pt x="809" y="800"/>
                  </a:lnTo>
                  <a:lnTo>
                    <a:pt x="819" y="790"/>
                  </a:lnTo>
                  <a:lnTo>
                    <a:pt x="815" y="772"/>
                  </a:lnTo>
                  <a:lnTo>
                    <a:pt x="827" y="778"/>
                  </a:lnTo>
                  <a:lnTo>
                    <a:pt x="859" y="778"/>
                  </a:lnTo>
                  <a:lnTo>
                    <a:pt x="891" y="758"/>
                  </a:lnTo>
                  <a:lnTo>
                    <a:pt x="907" y="740"/>
                  </a:lnTo>
                  <a:lnTo>
                    <a:pt x="925" y="732"/>
                  </a:lnTo>
                  <a:lnTo>
                    <a:pt x="941" y="714"/>
                  </a:lnTo>
                  <a:lnTo>
                    <a:pt x="957" y="708"/>
                  </a:lnTo>
                  <a:lnTo>
                    <a:pt x="951" y="686"/>
                  </a:lnTo>
                  <a:lnTo>
                    <a:pt x="935" y="670"/>
                  </a:lnTo>
                  <a:lnTo>
                    <a:pt x="935" y="648"/>
                  </a:lnTo>
                  <a:lnTo>
                    <a:pt x="953" y="662"/>
                  </a:lnTo>
                  <a:lnTo>
                    <a:pt x="965" y="686"/>
                  </a:lnTo>
                  <a:lnTo>
                    <a:pt x="1001" y="686"/>
                  </a:lnTo>
                  <a:lnTo>
                    <a:pt x="1017" y="662"/>
                  </a:lnTo>
                  <a:lnTo>
                    <a:pt x="1019" y="650"/>
                  </a:lnTo>
                  <a:lnTo>
                    <a:pt x="1031" y="636"/>
                  </a:lnTo>
                  <a:lnTo>
                    <a:pt x="1035" y="624"/>
                  </a:lnTo>
                  <a:lnTo>
                    <a:pt x="1029" y="610"/>
                  </a:lnTo>
                  <a:lnTo>
                    <a:pt x="1031" y="602"/>
                  </a:lnTo>
                  <a:lnTo>
                    <a:pt x="1037" y="596"/>
                  </a:lnTo>
                  <a:lnTo>
                    <a:pt x="1035" y="570"/>
                  </a:lnTo>
                  <a:lnTo>
                    <a:pt x="1043" y="552"/>
                  </a:lnTo>
                  <a:lnTo>
                    <a:pt x="1045" y="520"/>
                  </a:lnTo>
                  <a:lnTo>
                    <a:pt x="1037" y="508"/>
                  </a:lnTo>
                  <a:lnTo>
                    <a:pt x="1023" y="480"/>
                  </a:lnTo>
                  <a:lnTo>
                    <a:pt x="1021" y="458"/>
                  </a:lnTo>
                  <a:lnTo>
                    <a:pt x="999" y="442"/>
                  </a:lnTo>
                  <a:lnTo>
                    <a:pt x="993" y="292"/>
                  </a:lnTo>
                  <a:lnTo>
                    <a:pt x="959" y="290"/>
                  </a:lnTo>
                  <a:lnTo>
                    <a:pt x="951" y="274"/>
                  </a:lnTo>
                  <a:lnTo>
                    <a:pt x="937" y="280"/>
                  </a:lnTo>
                  <a:lnTo>
                    <a:pt x="923" y="256"/>
                  </a:lnTo>
                  <a:lnTo>
                    <a:pt x="913" y="254"/>
                  </a:lnTo>
                  <a:lnTo>
                    <a:pt x="893" y="272"/>
                  </a:lnTo>
                  <a:lnTo>
                    <a:pt x="877" y="258"/>
                  </a:lnTo>
                  <a:lnTo>
                    <a:pt x="863" y="256"/>
                  </a:lnTo>
                  <a:lnTo>
                    <a:pt x="843" y="272"/>
                  </a:lnTo>
                  <a:lnTo>
                    <a:pt x="817" y="268"/>
                  </a:lnTo>
                  <a:lnTo>
                    <a:pt x="797" y="260"/>
                  </a:lnTo>
                  <a:lnTo>
                    <a:pt x="777" y="262"/>
                  </a:lnTo>
                  <a:lnTo>
                    <a:pt x="763" y="276"/>
                  </a:lnTo>
                  <a:lnTo>
                    <a:pt x="739" y="258"/>
                  </a:lnTo>
                  <a:lnTo>
                    <a:pt x="705" y="262"/>
                  </a:lnTo>
                  <a:lnTo>
                    <a:pt x="687" y="248"/>
                  </a:lnTo>
                  <a:lnTo>
                    <a:pt x="677" y="230"/>
                  </a:lnTo>
                  <a:lnTo>
                    <a:pt x="657" y="224"/>
                  </a:lnTo>
                  <a:lnTo>
                    <a:pt x="645" y="234"/>
                  </a:lnTo>
                  <a:lnTo>
                    <a:pt x="607" y="234"/>
                  </a:lnTo>
                  <a:lnTo>
                    <a:pt x="601" y="222"/>
                  </a:lnTo>
                  <a:lnTo>
                    <a:pt x="595" y="208"/>
                  </a:lnTo>
                  <a:lnTo>
                    <a:pt x="587" y="200"/>
                  </a:lnTo>
                  <a:lnTo>
                    <a:pt x="559" y="212"/>
                  </a:lnTo>
                  <a:lnTo>
                    <a:pt x="547" y="206"/>
                  </a:lnTo>
                  <a:lnTo>
                    <a:pt x="539" y="170"/>
                  </a:lnTo>
                  <a:lnTo>
                    <a:pt x="531" y="96"/>
                  </a:lnTo>
                  <a:lnTo>
                    <a:pt x="523" y="16"/>
                  </a:lnTo>
                  <a:lnTo>
                    <a:pt x="308" y="0"/>
                  </a:lnTo>
                  <a:lnTo>
                    <a:pt x="282" y="422"/>
                  </a:lnTo>
                  <a:lnTo>
                    <a:pt x="6" y="40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6891480" y="2117880"/>
              <a:ext cx="9360" cy="144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5854680" y="1557360"/>
              <a:ext cx="109440" cy="8424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56" y="0"/>
                  </a:moveTo>
                  <a:lnTo>
                    <a:pt x="34" y="4"/>
                  </a:lnTo>
                  <a:lnTo>
                    <a:pt x="20" y="20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32" y="34"/>
                  </a:lnTo>
                  <a:lnTo>
                    <a:pt x="44" y="18"/>
                  </a:lnTo>
                  <a:lnTo>
                    <a:pt x="52" y="12"/>
                  </a:lnTo>
                  <a:lnTo>
                    <a:pt x="5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6243480" y="1597320"/>
              <a:ext cx="87480" cy="21960"/>
            </a:xfrm>
            <a:custGeom>
              <a:avLst/>
              <a:gdLst/>
              <a:ahLst/>
              <a:rect l="l" t="t" r="r" b="b"/>
              <a:pathLst>
                <a:path w="45" h="13">
                  <a:moveTo>
                    <a:pt x="8" y="2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42" y="0"/>
                  </a:lnTo>
                  <a:lnTo>
                    <a:pt x="8" y="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7201080" y="1771920"/>
              <a:ext cx="914400" cy="1047600"/>
            </a:xfrm>
            <a:custGeom>
              <a:avLst/>
              <a:gdLst/>
              <a:ahLst/>
              <a:rect l="l" t="t" r="r" b="b"/>
              <a:pathLst>
                <a:path w="475" h="593">
                  <a:moveTo>
                    <a:pt x="382" y="0"/>
                  </a:moveTo>
                  <a:lnTo>
                    <a:pt x="364" y="10"/>
                  </a:lnTo>
                  <a:lnTo>
                    <a:pt x="322" y="8"/>
                  </a:lnTo>
                  <a:lnTo>
                    <a:pt x="292" y="22"/>
                  </a:lnTo>
                  <a:lnTo>
                    <a:pt x="254" y="42"/>
                  </a:lnTo>
                  <a:lnTo>
                    <a:pt x="238" y="60"/>
                  </a:lnTo>
                  <a:lnTo>
                    <a:pt x="238" y="84"/>
                  </a:lnTo>
                  <a:lnTo>
                    <a:pt x="216" y="98"/>
                  </a:lnTo>
                  <a:lnTo>
                    <a:pt x="202" y="114"/>
                  </a:lnTo>
                  <a:lnTo>
                    <a:pt x="202" y="122"/>
                  </a:lnTo>
                  <a:lnTo>
                    <a:pt x="214" y="136"/>
                  </a:lnTo>
                  <a:lnTo>
                    <a:pt x="216" y="142"/>
                  </a:lnTo>
                  <a:lnTo>
                    <a:pt x="210" y="154"/>
                  </a:lnTo>
                  <a:lnTo>
                    <a:pt x="214" y="164"/>
                  </a:lnTo>
                  <a:lnTo>
                    <a:pt x="218" y="176"/>
                  </a:lnTo>
                  <a:lnTo>
                    <a:pt x="214" y="186"/>
                  </a:lnTo>
                  <a:lnTo>
                    <a:pt x="200" y="188"/>
                  </a:lnTo>
                  <a:lnTo>
                    <a:pt x="180" y="216"/>
                  </a:lnTo>
                  <a:lnTo>
                    <a:pt x="156" y="222"/>
                  </a:lnTo>
                  <a:lnTo>
                    <a:pt x="100" y="222"/>
                  </a:lnTo>
                  <a:lnTo>
                    <a:pt x="98" y="230"/>
                  </a:lnTo>
                  <a:lnTo>
                    <a:pt x="44" y="230"/>
                  </a:lnTo>
                  <a:lnTo>
                    <a:pt x="32" y="242"/>
                  </a:lnTo>
                  <a:lnTo>
                    <a:pt x="30" y="262"/>
                  </a:lnTo>
                  <a:lnTo>
                    <a:pt x="40" y="274"/>
                  </a:lnTo>
                  <a:lnTo>
                    <a:pt x="52" y="290"/>
                  </a:lnTo>
                  <a:lnTo>
                    <a:pt x="48" y="306"/>
                  </a:lnTo>
                  <a:lnTo>
                    <a:pt x="22" y="330"/>
                  </a:lnTo>
                  <a:lnTo>
                    <a:pt x="0" y="350"/>
                  </a:lnTo>
                  <a:lnTo>
                    <a:pt x="10" y="364"/>
                  </a:lnTo>
                  <a:lnTo>
                    <a:pt x="4" y="378"/>
                  </a:lnTo>
                  <a:lnTo>
                    <a:pt x="92" y="364"/>
                  </a:lnTo>
                  <a:lnTo>
                    <a:pt x="318" y="312"/>
                  </a:lnTo>
                  <a:lnTo>
                    <a:pt x="322" y="322"/>
                  </a:lnTo>
                  <a:lnTo>
                    <a:pt x="340" y="328"/>
                  </a:lnTo>
                  <a:lnTo>
                    <a:pt x="342" y="352"/>
                  </a:lnTo>
                  <a:lnTo>
                    <a:pt x="362" y="354"/>
                  </a:lnTo>
                  <a:lnTo>
                    <a:pt x="368" y="364"/>
                  </a:lnTo>
                  <a:lnTo>
                    <a:pt x="360" y="376"/>
                  </a:lnTo>
                  <a:lnTo>
                    <a:pt x="358" y="394"/>
                  </a:lnTo>
                  <a:lnTo>
                    <a:pt x="350" y="406"/>
                  </a:lnTo>
                  <a:lnTo>
                    <a:pt x="356" y="420"/>
                  </a:lnTo>
                  <a:lnTo>
                    <a:pt x="346" y="426"/>
                  </a:lnTo>
                  <a:lnTo>
                    <a:pt x="356" y="448"/>
                  </a:lnTo>
                  <a:lnTo>
                    <a:pt x="354" y="464"/>
                  </a:lnTo>
                  <a:lnTo>
                    <a:pt x="380" y="466"/>
                  </a:lnTo>
                  <a:lnTo>
                    <a:pt x="386" y="482"/>
                  </a:lnTo>
                  <a:lnTo>
                    <a:pt x="374" y="508"/>
                  </a:lnTo>
                  <a:lnTo>
                    <a:pt x="348" y="526"/>
                  </a:lnTo>
                  <a:lnTo>
                    <a:pt x="350" y="540"/>
                  </a:lnTo>
                  <a:lnTo>
                    <a:pt x="356" y="548"/>
                  </a:lnTo>
                  <a:lnTo>
                    <a:pt x="362" y="566"/>
                  </a:lnTo>
                  <a:lnTo>
                    <a:pt x="376" y="564"/>
                  </a:lnTo>
                  <a:lnTo>
                    <a:pt x="390" y="568"/>
                  </a:lnTo>
                  <a:lnTo>
                    <a:pt x="400" y="574"/>
                  </a:lnTo>
                  <a:lnTo>
                    <a:pt x="414" y="592"/>
                  </a:lnTo>
                  <a:lnTo>
                    <a:pt x="424" y="582"/>
                  </a:lnTo>
                  <a:lnTo>
                    <a:pt x="422" y="568"/>
                  </a:lnTo>
                  <a:lnTo>
                    <a:pt x="438" y="554"/>
                  </a:lnTo>
                  <a:lnTo>
                    <a:pt x="448" y="538"/>
                  </a:lnTo>
                  <a:lnTo>
                    <a:pt x="446" y="500"/>
                  </a:lnTo>
                  <a:lnTo>
                    <a:pt x="454" y="488"/>
                  </a:lnTo>
                  <a:lnTo>
                    <a:pt x="452" y="446"/>
                  </a:lnTo>
                  <a:lnTo>
                    <a:pt x="446" y="438"/>
                  </a:lnTo>
                  <a:lnTo>
                    <a:pt x="436" y="436"/>
                  </a:lnTo>
                  <a:lnTo>
                    <a:pt x="430" y="436"/>
                  </a:lnTo>
                  <a:lnTo>
                    <a:pt x="432" y="424"/>
                  </a:lnTo>
                  <a:lnTo>
                    <a:pt x="438" y="406"/>
                  </a:lnTo>
                  <a:lnTo>
                    <a:pt x="446" y="418"/>
                  </a:lnTo>
                  <a:lnTo>
                    <a:pt x="448" y="426"/>
                  </a:lnTo>
                  <a:lnTo>
                    <a:pt x="474" y="414"/>
                  </a:lnTo>
                  <a:lnTo>
                    <a:pt x="474" y="398"/>
                  </a:lnTo>
                  <a:lnTo>
                    <a:pt x="470" y="388"/>
                  </a:lnTo>
                  <a:lnTo>
                    <a:pt x="468" y="380"/>
                  </a:lnTo>
                  <a:lnTo>
                    <a:pt x="458" y="378"/>
                  </a:lnTo>
                  <a:lnTo>
                    <a:pt x="448" y="370"/>
                  </a:lnTo>
                  <a:lnTo>
                    <a:pt x="466" y="360"/>
                  </a:lnTo>
                  <a:lnTo>
                    <a:pt x="450" y="346"/>
                  </a:lnTo>
                  <a:lnTo>
                    <a:pt x="448" y="330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28" y="272"/>
                  </a:lnTo>
                  <a:lnTo>
                    <a:pt x="440" y="224"/>
                  </a:lnTo>
                  <a:lnTo>
                    <a:pt x="436" y="210"/>
                  </a:lnTo>
                  <a:lnTo>
                    <a:pt x="430" y="194"/>
                  </a:lnTo>
                  <a:lnTo>
                    <a:pt x="432" y="180"/>
                  </a:lnTo>
                  <a:lnTo>
                    <a:pt x="420" y="140"/>
                  </a:lnTo>
                  <a:lnTo>
                    <a:pt x="400" y="140"/>
                  </a:lnTo>
                  <a:lnTo>
                    <a:pt x="406" y="120"/>
                  </a:lnTo>
                  <a:lnTo>
                    <a:pt x="406" y="104"/>
                  </a:lnTo>
                  <a:lnTo>
                    <a:pt x="392" y="90"/>
                  </a:lnTo>
                  <a:lnTo>
                    <a:pt x="400" y="76"/>
                  </a:lnTo>
                  <a:lnTo>
                    <a:pt x="394" y="56"/>
                  </a:lnTo>
                  <a:lnTo>
                    <a:pt x="382" y="40"/>
                  </a:lnTo>
                  <a:lnTo>
                    <a:pt x="38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7835760" y="2706840"/>
              <a:ext cx="163800" cy="210960"/>
            </a:xfrm>
            <a:custGeom>
              <a:avLst/>
              <a:gdLst/>
              <a:ahLst/>
              <a:rect l="l" t="t" r="r" b="b"/>
              <a:pathLst>
                <a:path w="85" h="119">
                  <a:moveTo>
                    <a:pt x="18" y="0"/>
                  </a:moveTo>
                  <a:lnTo>
                    <a:pt x="28" y="34"/>
                  </a:lnTo>
                  <a:lnTo>
                    <a:pt x="40" y="36"/>
                  </a:lnTo>
                  <a:lnTo>
                    <a:pt x="50" y="56"/>
                  </a:lnTo>
                  <a:lnTo>
                    <a:pt x="54" y="68"/>
                  </a:lnTo>
                  <a:lnTo>
                    <a:pt x="68" y="70"/>
                  </a:lnTo>
                  <a:lnTo>
                    <a:pt x="84" y="82"/>
                  </a:lnTo>
                  <a:lnTo>
                    <a:pt x="84" y="106"/>
                  </a:lnTo>
                  <a:lnTo>
                    <a:pt x="78" y="118"/>
                  </a:lnTo>
                  <a:lnTo>
                    <a:pt x="36" y="118"/>
                  </a:lnTo>
                  <a:lnTo>
                    <a:pt x="0" y="10"/>
                  </a:lnTo>
                  <a:lnTo>
                    <a:pt x="18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6575400" y="1828800"/>
              <a:ext cx="289080" cy="119160"/>
            </a:xfrm>
            <a:custGeom>
              <a:avLst/>
              <a:gdLst/>
              <a:ahLst/>
              <a:rect l="l" t="t" r="r" b="b"/>
              <a:pathLst>
                <a:path w="149" h="67">
                  <a:moveTo>
                    <a:pt x="148" y="14"/>
                  </a:moveTo>
                  <a:lnTo>
                    <a:pt x="138" y="14"/>
                  </a:lnTo>
                  <a:lnTo>
                    <a:pt x="124" y="24"/>
                  </a:lnTo>
                  <a:lnTo>
                    <a:pt x="112" y="8"/>
                  </a:lnTo>
                  <a:lnTo>
                    <a:pt x="80" y="10"/>
                  </a:lnTo>
                  <a:lnTo>
                    <a:pt x="66" y="12"/>
                  </a:lnTo>
                  <a:lnTo>
                    <a:pt x="56" y="0"/>
                  </a:lnTo>
                  <a:lnTo>
                    <a:pt x="38" y="6"/>
                  </a:lnTo>
                  <a:lnTo>
                    <a:pt x="28" y="2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50" y="28"/>
                  </a:lnTo>
                  <a:lnTo>
                    <a:pt x="76" y="32"/>
                  </a:lnTo>
                  <a:lnTo>
                    <a:pt x="100" y="48"/>
                  </a:lnTo>
                  <a:lnTo>
                    <a:pt x="114" y="36"/>
                  </a:lnTo>
                  <a:lnTo>
                    <a:pt x="122" y="46"/>
                  </a:lnTo>
                  <a:lnTo>
                    <a:pt x="120" y="66"/>
                  </a:lnTo>
                  <a:lnTo>
                    <a:pt x="128" y="66"/>
                  </a:lnTo>
                  <a:lnTo>
                    <a:pt x="148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7935840" y="1722600"/>
              <a:ext cx="249480" cy="439560"/>
            </a:xfrm>
            <a:custGeom>
              <a:avLst/>
              <a:gdLst/>
              <a:ahLst/>
              <a:rect l="l" t="t" r="r" b="b"/>
              <a:pathLst>
                <a:path w="129" h="249">
                  <a:moveTo>
                    <a:pt x="0" y="28"/>
                  </a:moveTo>
                  <a:lnTo>
                    <a:pt x="76" y="12"/>
                  </a:lnTo>
                  <a:lnTo>
                    <a:pt x="112" y="0"/>
                  </a:lnTo>
                  <a:lnTo>
                    <a:pt x="118" y="18"/>
                  </a:lnTo>
                  <a:lnTo>
                    <a:pt x="116" y="34"/>
                  </a:lnTo>
                  <a:lnTo>
                    <a:pt x="118" y="46"/>
                  </a:lnTo>
                  <a:lnTo>
                    <a:pt x="128" y="54"/>
                  </a:lnTo>
                  <a:lnTo>
                    <a:pt x="122" y="60"/>
                  </a:lnTo>
                  <a:lnTo>
                    <a:pt x="122" y="78"/>
                  </a:lnTo>
                  <a:lnTo>
                    <a:pt x="110" y="80"/>
                  </a:lnTo>
                  <a:lnTo>
                    <a:pt x="102" y="84"/>
                  </a:lnTo>
                  <a:lnTo>
                    <a:pt x="98" y="96"/>
                  </a:lnTo>
                  <a:lnTo>
                    <a:pt x="106" y="110"/>
                  </a:lnTo>
                  <a:lnTo>
                    <a:pt x="106" y="124"/>
                  </a:lnTo>
                  <a:lnTo>
                    <a:pt x="94" y="134"/>
                  </a:lnTo>
                  <a:lnTo>
                    <a:pt x="90" y="146"/>
                  </a:lnTo>
                  <a:lnTo>
                    <a:pt x="108" y="168"/>
                  </a:lnTo>
                  <a:lnTo>
                    <a:pt x="98" y="202"/>
                  </a:lnTo>
                  <a:lnTo>
                    <a:pt x="114" y="234"/>
                  </a:lnTo>
                  <a:lnTo>
                    <a:pt x="88" y="244"/>
                  </a:lnTo>
                  <a:lnTo>
                    <a:pt x="56" y="248"/>
                  </a:lnTo>
                  <a:lnTo>
                    <a:pt x="46" y="216"/>
                  </a:lnTo>
                  <a:lnTo>
                    <a:pt x="48" y="204"/>
                  </a:lnTo>
                  <a:lnTo>
                    <a:pt x="38" y="166"/>
                  </a:lnTo>
                  <a:lnTo>
                    <a:pt x="16" y="168"/>
                  </a:lnTo>
                  <a:lnTo>
                    <a:pt x="24" y="152"/>
                  </a:lnTo>
                  <a:lnTo>
                    <a:pt x="24" y="128"/>
                  </a:lnTo>
                  <a:lnTo>
                    <a:pt x="10" y="120"/>
                  </a:lnTo>
                  <a:lnTo>
                    <a:pt x="18" y="102"/>
                  </a:lnTo>
                  <a:lnTo>
                    <a:pt x="12" y="82"/>
                  </a:lnTo>
                  <a:lnTo>
                    <a:pt x="0" y="72"/>
                  </a:lnTo>
                  <a:lnTo>
                    <a:pt x="0" y="2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7677000" y="5213520"/>
              <a:ext cx="73080" cy="8712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7602480" y="5278680"/>
              <a:ext cx="44640" cy="54000"/>
            </a:xfrm>
            <a:custGeom>
              <a:avLst/>
              <a:gdLst/>
              <a:ahLst/>
              <a:rect l="l" t="t" r="r" b="b"/>
              <a:pathLst>
                <a:path w="22" h="31">
                  <a:moveTo>
                    <a:pt x="6" y="0"/>
                  </a:moveTo>
                  <a:lnTo>
                    <a:pt x="21" y="12"/>
                  </a:lnTo>
                  <a:lnTo>
                    <a:pt x="15" y="28"/>
                  </a:lnTo>
                  <a:lnTo>
                    <a:pt x="2" y="30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7516800" y="5302440"/>
              <a:ext cx="34920" cy="23760"/>
            </a:xfrm>
            <a:custGeom>
              <a:avLst/>
              <a:gdLst/>
              <a:ahLst/>
              <a:rect l="l" t="t" r="r" b="b"/>
              <a:pathLst>
                <a:path w="19" h="13">
                  <a:moveTo>
                    <a:pt x="2" y="0"/>
                  </a:moveTo>
                  <a:lnTo>
                    <a:pt x="16" y="2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7567560" y="5335560"/>
              <a:ext cx="20520" cy="3996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0" y="0"/>
                  </a:moveTo>
                  <a:lnTo>
                    <a:pt x="9" y="6"/>
                  </a:lnTo>
                  <a:lnTo>
                    <a:pt x="7" y="22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7454880" y="5321520"/>
              <a:ext cx="33480" cy="2844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0" y="0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7389720" y="5335560"/>
              <a:ext cx="20880" cy="1764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4" y="0"/>
                  </a:moveTo>
                  <a:lnTo>
                    <a:pt x="10" y="8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7342200" y="5338800"/>
              <a:ext cx="20520" cy="1116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0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7315200" y="5365800"/>
              <a:ext cx="25560" cy="97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12" y="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7413480" y="5362560"/>
              <a:ext cx="46080" cy="30240"/>
            </a:xfrm>
            <a:custGeom>
              <a:avLst/>
              <a:gdLst/>
              <a:ahLst/>
              <a:rect l="l" t="t" r="r" b="b"/>
              <a:pathLst>
                <a:path w="25" h="17">
                  <a:moveTo>
                    <a:pt x="0" y="0"/>
                  </a:moveTo>
                  <a:lnTo>
                    <a:pt x="24" y="2"/>
                  </a:lnTo>
                  <a:lnTo>
                    <a:pt x="22" y="10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7485120" y="5359680"/>
              <a:ext cx="55440" cy="15840"/>
            </a:xfrm>
            <a:custGeom>
              <a:avLst/>
              <a:gdLst/>
              <a:ahLst/>
              <a:rect l="l" t="t" r="r" b="b"/>
              <a:pathLst>
                <a:path w="29" h="9">
                  <a:moveTo>
                    <a:pt x="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7359480" y="5362560"/>
              <a:ext cx="12960" cy="27000"/>
            </a:xfrm>
            <a:custGeom>
              <a:avLst/>
              <a:gdLst/>
              <a:ahLst/>
              <a:rect l="l" t="t" r="r" b="b"/>
              <a:pathLst>
                <a:path w="6" h="15">
                  <a:moveTo>
                    <a:pt x="0" y="0"/>
                  </a:moveTo>
                  <a:lnTo>
                    <a:pt x="5" y="12"/>
                  </a:lnTo>
                  <a:lnTo>
                    <a:pt x="2" y="14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5361120" y="4132440"/>
              <a:ext cx="857160" cy="674640"/>
            </a:xfrm>
            <a:custGeom>
              <a:avLst/>
              <a:gdLst/>
              <a:ahLst/>
              <a:rect l="l" t="t" r="r" b="b"/>
              <a:pathLst>
                <a:path w="445" h="383">
                  <a:moveTo>
                    <a:pt x="0" y="10"/>
                  </a:moveTo>
                  <a:lnTo>
                    <a:pt x="86" y="6"/>
                  </a:lnTo>
                  <a:lnTo>
                    <a:pt x="224" y="0"/>
                  </a:lnTo>
                  <a:lnTo>
                    <a:pt x="242" y="8"/>
                  </a:lnTo>
                  <a:lnTo>
                    <a:pt x="246" y="22"/>
                  </a:lnTo>
                  <a:lnTo>
                    <a:pt x="238" y="30"/>
                  </a:lnTo>
                  <a:lnTo>
                    <a:pt x="248" y="48"/>
                  </a:lnTo>
                  <a:lnTo>
                    <a:pt x="256" y="66"/>
                  </a:lnTo>
                  <a:lnTo>
                    <a:pt x="244" y="80"/>
                  </a:lnTo>
                  <a:lnTo>
                    <a:pt x="242" y="94"/>
                  </a:lnTo>
                  <a:lnTo>
                    <a:pt x="238" y="104"/>
                  </a:lnTo>
                  <a:lnTo>
                    <a:pt x="222" y="118"/>
                  </a:lnTo>
                  <a:lnTo>
                    <a:pt x="220" y="146"/>
                  </a:lnTo>
                  <a:lnTo>
                    <a:pt x="204" y="172"/>
                  </a:lnTo>
                  <a:lnTo>
                    <a:pt x="222" y="196"/>
                  </a:lnTo>
                  <a:lnTo>
                    <a:pt x="356" y="186"/>
                  </a:lnTo>
                  <a:lnTo>
                    <a:pt x="354" y="210"/>
                  </a:lnTo>
                  <a:lnTo>
                    <a:pt x="386" y="264"/>
                  </a:lnTo>
                  <a:lnTo>
                    <a:pt x="394" y="260"/>
                  </a:lnTo>
                  <a:lnTo>
                    <a:pt x="408" y="284"/>
                  </a:lnTo>
                  <a:lnTo>
                    <a:pt x="388" y="304"/>
                  </a:lnTo>
                  <a:lnTo>
                    <a:pt x="402" y="320"/>
                  </a:lnTo>
                  <a:lnTo>
                    <a:pt x="422" y="322"/>
                  </a:lnTo>
                  <a:lnTo>
                    <a:pt x="426" y="342"/>
                  </a:lnTo>
                  <a:lnTo>
                    <a:pt x="444" y="356"/>
                  </a:lnTo>
                  <a:lnTo>
                    <a:pt x="438" y="366"/>
                  </a:lnTo>
                  <a:lnTo>
                    <a:pt x="408" y="382"/>
                  </a:lnTo>
                  <a:lnTo>
                    <a:pt x="390" y="356"/>
                  </a:lnTo>
                  <a:lnTo>
                    <a:pt x="376" y="346"/>
                  </a:lnTo>
                  <a:lnTo>
                    <a:pt x="348" y="374"/>
                  </a:lnTo>
                  <a:lnTo>
                    <a:pt x="318" y="358"/>
                  </a:lnTo>
                  <a:lnTo>
                    <a:pt x="306" y="362"/>
                  </a:lnTo>
                  <a:lnTo>
                    <a:pt x="300" y="380"/>
                  </a:lnTo>
                  <a:lnTo>
                    <a:pt x="264" y="364"/>
                  </a:lnTo>
                  <a:lnTo>
                    <a:pt x="200" y="338"/>
                  </a:lnTo>
                  <a:lnTo>
                    <a:pt x="184" y="334"/>
                  </a:lnTo>
                  <a:lnTo>
                    <a:pt x="170" y="344"/>
                  </a:lnTo>
                  <a:lnTo>
                    <a:pt x="146" y="334"/>
                  </a:lnTo>
                  <a:lnTo>
                    <a:pt x="122" y="326"/>
                  </a:lnTo>
                  <a:lnTo>
                    <a:pt x="100" y="326"/>
                  </a:lnTo>
                  <a:lnTo>
                    <a:pt x="70" y="312"/>
                  </a:lnTo>
                  <a:lnTo>
                    <a:pt x="58" y="320"/>
                  </a:lnTo>
                  <a:lnTo>
                    <a:pt x="22" y="320"/>
                  </a:lnTo>
                  <a:lnTo>
                    <a:pt x="36" y="302"/>
                  </a:lnTo>
                  <a:lnTo>
                    <a:pt x="38" y="286"/>
                  </a:lnTo>
                  <a:lnTo>
                    <a:pt x="36" y="272"/>
                  </a:lnTo>
                  <a:lnTo>
                    <a:pt x="40" y="258"/>
                  </a:lnTo>
                  <a:lnTo>
                    <a:pt x="40" y="236"/>
                  </a:lnTo>
                  <a:lnTo>
                    <a:pt x="46" y="216"/>
                  </a:lnTo>
                  <a:lnTo>
                    <a:pt x="50" y="182"/>
                  </a:lnTo>
                  <a:lnTo>
                    <a:pt x="40" y="172"/>
                  </a:lnTo>
                  <a:lnTo>
                    <a:pt x="34" y="154"/>
                  </a:lnTo>
                  <a:lnTo>
                    <a:pt x="28" y="142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2" y="106"/>
                  </a:lnTo>
                  <a:lnTo>
                    <a:pt x="0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8299440" y="2001960"/>
              <a:ext cx="63360" cy="11448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0" name=""/>
          <p:cNvSpPr/>
          <p:nvPr/>
        </p:nvSpPr>
        <p:spPr>
          <a:xfrm flipV="1">
            <a:off x="5245200" y="2493720"/>
            <a:ext cx="2852640" cy="220500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5362560" y="2063880"/>
            <a:ext cx="809640" cy="583920"/>
          </a:xfrm>
          <a:custGeom>
            <a:avLst/>
            <a:gdLst/>
            <a:ahLst/>
            <a:rect l="l" t="t" r="r" b="b"/>
            <a:pathLst>
              <a:path w="483" h="336">
                <a:moveTo>
                  <a:pt x="472" y="336"/>
                </a:moveTo>
                <a:cubicBezTo>
                  <a:pt x="462" y="327"/>
                  <a:pt x="483" y="293"/>
                  <a:pt x="456" y="280"/>
                </a:cubicBezTo>
                <a:cubicBezTo>
                  <a:pt x="442" y="262"/>
                  <a:pt x="362" y="256"/>
                  <a:pt x="344" y="244"/>
                </a:cubicBezTo>
                <a:cubicBezTo>
                  <a:pt x="333" y="227"/>
                  <a:pt x="293" y="203"/>
                  <a:pt x="276" y="192"/>
                </a:cubicBezTo>
                <a:cubicBezTo>
                  <a:pt x="249" y="174"/>
                  <a:pt x="246" y="149"/>
                  <a:pt x="220" y="136"/>
                </a:cubicBezTo>
                <a:cubicBezTo>
                  <a:pt x="191" y="121"/>
                  <a:pt x="175" y="77"/>
                  <a:pt x="144" y="68"/>
                </a:cubicBezTo>
                <a:cubicBezTo>
                  <a:pt x="87" y="51"/>
                  <a:pt x="61" y="0"/>
                  <a:pt x="0" y="0"/>
                </a:cubicBezTo>
              </a:path>
            </a:pathLst>
          </a:custGeom>
          <a:noFill/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 flipV="1">
            <a:off x="4910040" y="2494080"/>
            <a:ext cx="3187800" cy="168264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 flipV="1">
            <a:off x="6192720" y="2495160"/>
            <a:ext cx="1911600" cy="11916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1674720" y="1662120"/>
            <a:ext cx="1095480" cy="2141640"/>
          </a:xfrm>
          <a:custGeom>
            <a:avLst/>
            <a:gdLst/>
            <a:ahLst/>
            <a:rect l="l" t="t" r="r" b="b"/>
            <a:pathLst>
              <a:path w="651" h="1229">
                <a:moveTo>
                  <a:pt x="0" y="12"/>
                </a:moveTo>
                <a:cubicBezTo>
                  <a:pt x="24" y="9"/>
                  <a:pt x="31" y="0"/>
                  <a:pt x="39" y="24"/>
                </a:cubicBezTo>
                <a:cubicBezTo>
                  <a:pt x="34" y="50"/>
                  <a:pt x="24" y="105"/>
                  <a:pt x="42" y="123"/>
                </a:cubicBezTo>
                <a:cubicBezTo>
                  <a:pt x="58" y="139"/>
                  <a:pt x="82" y="150"/>
                  <a:pt x="96" y="168"/>
                </a:cubicBezTo>
                <a:cubicBezTo>
                  <a:pt x="104" y="179"/>
                  <a:pt x="111" y="196"/>
                  <a:pt x="123" y="204"/>
                </a:cubicBezTo>
                <a:cubicBezTo>
                  <a:pt x="158" y="227"/>
                  <a:pt x="209" y="229"/>
                  <a:pt x="249" y="231"/>
                </a:cubicBezTo>
                <a:cubicBezTo>
                  <a:pt x="278" y="237"/>
                  <a:pt x="307" y="239"/>
                  <a:pt x="336" y="246"/>
                </a:cubicBezTo>
                <a:cubicBezTo>
                  <a:pt x="348" y="254"/>
                  <a:pt x="355" y="251"/>
                  <a:pt x="369" y="246"/>
                </a:cubicBezTo>
                <a:cubicBezTo>
                  <a:pt x="376" y="257"/>
                  <a:pt x="382" y="266"/>
                  <a:pt x="393" y="273"/>
                </a:cubicBezTo>
                <a:cubicBezTo>
                  <a:pt x="403" y="288"/>
                  <a:pt x="418" y="297"/>
                  <a:pt x="435" y="303"/>
                </a:cubicBezTo>
                <a:cubicBezTo>
                  <a:pt x="447" y="312"/>
                  <a:pt x="450" y="319"/>
                  <a:pt x="459" y="330"/>
                </a:cubicBezTo>
                <a:cubicBezTo>
                  <a:pt x="473" y="348"/>
                  <a:pt x="497" y="356"/>
                  <a:pt x="513" y="372"/>
                </a:cubicBezTo>
                <a:cubicBezTo>
                  <a:pt x="527" y="386"/>
                  <a:pt x="537" y="402"/>
                  <a:pt x="552" y="417"/>
                </a:cubicBezTo>
                <a:cubicBezTo>
                  <a:pt x="601" y="466"/>
                  <a:pt x="636" y="478"/>
                  <a:pt x="651" y="552"/>
                </a:cubicBezTo>
                <a:cubicBezTo>
                  <a:pt x="634" y="602"/>
                  <a:pt x="649" y="675"/>
                  <a:pt x="639" y="735"/>
                </a:cubicBezTo>
                <a:cubicBezTo>
                  <a:pt x="635" y="756"/>
                  <a:pt x="637" y="782"/>
                  <a:pt x="618" y="795"/>
                </a:cubicBezTo>
                <a:cubicBezTo>
                  <a:pt x="611" y="805"/>
                  <a:pt x="602" y="809"/>
                  <a:pt x="594" y="819"/>
                </a:cubicBezTo>
                <a:cubicBezTo>
                  <a:pt x="581" y="834"/>
                  <a:pt x="568" y="853"/>
                  <a:pt x="552" y="864"/>
                </a:cubicBezTo>
                <a:cubicBezTo>
                  <a:pt x="543" y="878"/>
                  <a:pt x="532" y="899"/>
                  <a:pt x="516" y="906"/>
                </a:cubicBezTo>
                <a:cubicBezTo>
                  <a:pt x="498" y="914"/>
                  <a:pt x="479" y="916"/>
                  <a:pt x="462" y="927"/>
                </a:cubicBezTo>
                <a:cubicBezTo>
                  <a:pt x="449" y="947"/>
                  <a:pt x="418" y="952"/>
                  <a:pt x="402" y="972"/>
                </a:cubicBezTo>
                <a:cubicBezTo>
                  <a:pt x="397" y="978"/>
                  <a:pt x="392" y="984"/>
                  <a:pt x="387" y="990"/>
                </a:cubicBezTo>
                <a:cubicBezTo>
                  <a:pt x="383" y="996"/>
                  <a:pt x="375" y="1008"/>
                  <a:pt x="375" y="1008"/>
                </a:cubicBezTo>
                <a:cubicBezTo>
                  <a:pt x="377" y="1037"/>
                  <a:pt x="376" y="1053"/>
                  <a:pt x="384" y="1077"/>
                </a:cubicBezTo>
                <a:cubicBezTo>
                  <a:pt x="376" y="1100"/>
                  <a:pt x="384" y="1075"/>
                  <a:pt x="378" y="1125"/>
                </a:cubicBezTo>
                <a:cubicBezTo>
                  <a:pt x="374" y="1163"/>
                  <a:pt x="336" y="1174"/>
                  <a:pt x="303" y="1179"/>
                </a:cubicBezTo>
                <a:cubicBezTo>
                  <a:pt x="260" y="1170"/>
                  <a:pt x="217" y="1170"/>
                  <a:pt x="174" y="1164"/>
                </a:cubicBezTo>
                <a:cubicBezTo>
                  <a:pt x="150" y="1167"/>
                  <a:pt x="128" y="1169"/>
                  <a:pt x="108" y="1182"/>
                </a:cubicBezTo>
                <a:cubicBezTo>
                  <a:pt x="103" y="1190"/>
                  <a:pt x="97" y="1200"/>
                  <a:pt x="93" y="1209"/>
                </a:cubicBezTo>
                <a:cubicBezTo>
                  <a:pt x="90" y="1215"/>
                  <a:pt x="81" y="1229"/>
                  <a:pt x="87" y="1227"/>
                </a:cubicBezTo>
                <a:cubicBezTo>
                  <a:pt x="90" y="1226"/>
                  <a:pt x="96" y="1224"/>
                  <a:pt x="96" y="1224"/>
                </a:cubicBezTo>
              </a:path>
            </a:pathLst>
          </a:custGeom>
          <a:noFill/>
          <a:ln w="38160">
            <a:solidFill>
              <a:srgbClr val="ff004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1376280" y="1225440"/>
            <a:ext cx="868320" cy="2718000"/>
          </a:xfrm>
          <a:custGeom>
            <a:avLst/>
            <a:gdLst/>
            <a:ahLst/>
            <a:rect l="l" t="t" r="r" b="b"/>
            <a:pathLst>
              <a:path w="547" h="1712">
                <a:moveTo>
                  <a:pt x="323" y="54"/>
                </a:moveTo>
                <a:cubicBezTo>
                  <a:pt x="329" y="60"/>
                  <a:pt x="313" y="0"/>
                  <a:pt x="327" y="62"/>
                </a:cubicBezTo>
                <a:cubicBezTo>
                  <a:pt x="333" y="84"/>
                  <a:pt x="315" y="42"/>
                  <a:pt x="323" y="64"/>
                </a:cubicBezTo>
                <a:cubicBezTo>
                  <a:pt x="330" y="86"/>
                  <a:pt x="315" y="29"/>
                  <a:pt x="323" y="52"/>
                </a:cubicBezTo>
                <a:cubicBezTo>
                  <a:pt x="323" y="62"/>
                  <a:pt x="313" y="39"/>
                  <a:pt x="327" y="60"/>
                </a:cubicBezTo>
                <a:cubicBezTo>
                  <a:pt x="323" y="50"/>
                  <a:pt x="326" y="53"/>
                  <a:pt x="313" y="84"/>
                </a:cubicBezTo>
                <a:cubicBezTo>
                  <a:pt x="302" y="111"/>
                  <a:pt x="270" y="122"/>
                  <a:pt x="258" y="150"/>
                </a:cubicBezTo>
                <a:cubicBezTo>
                  <a:pt x="242" y="187"/>
                  <a:pt x="241" y="244"/>
                  <a:pt x="220" y="277"/>
                </a:cubicBezTo>
                <a:cubicBezTo>
                  <a:pt x="209" y="294"/>
                  <a:pt x="162" y="353"/>
                  <a:pt x="157" y="369"/>
                </a:cubicBezTo>
                <a:cubicBezTo>
                  <a:pt x="146" y="401"/>
                  <a:pt x="133" y="433"/>
                  <a:pt x="123" y="466"/>
                </a:cubicBezTo>
                <a:cubicBezTo>
                  <a:pt x="111" y="502"/>
                  <a:pt x="92" y="535"/>
                  <a:pt x="80" y="571"/>
                </a:cubicBezTo>
                <a:cubicBezTo>
                  <a:pt x="73" y="593"/>
                  <a:pt x="73" y="620"/>
                  <a:pt x="51" y="628"/>
                </a:cubicBezTo>
                <a:cubicBezTo>
                  <a:pt x="50" y="668"/>
                  <a:pt x="49" y="707"/>
                  <a:pt x="47" y="747"/>
                </a:cubicBezTo>
                <a:cubicBezTo>
                  <a:pt x="47" y="754"/>
                  <a:pt x="35" y="786"/>
                  <a:pt x="34" y="790"/>
                </a:cubicBezTo>
                <a:cubicBezTo>
                  <a:pt x="31" y="799"/>
                  <a:pt x="25" y="817"/>
                  <a:pt x="25" y="817"/>
                </a:cubicBezTo>
                <a:cubicBezTo>
                  <a:pt x="19" y="863"/>
                  <a:pt x="11" y="903"/>
                  <a:pt x="0" y="948"/>
                </a:cubicBezTo>
                <a:cubicBezTo>
                  <a:pt x="1" y="982"/>
                  <a:pt x="0" y="1016"/>
                  <a:pt x="4" y="1049"/>
                </a:cubicBezTo>
                <a:cubicBezTo>
                  <a:pt x="4" y="1052"/>
                  <a:pt x="30" y="1100"/>
                  <a:pt x="34" y="1111"/>
                </a:cubicBezTo>
                <a:cubicBezTo>
                  <a:pt x="50" y="1150"/>
                  <a:pt x="59" y="1192"/>
                  <a:pt x="68" y="1234"/>
                </a:cubicBezTo>
                <a:cubicBezTo>
                  <a:pt x="72" y="1255"/>
                  <a:pt x="78" y="1293"/>
                  <a:pt x="89" y="1313"/>
                </a:cubicBezTo>
                <a:cubicBezTo>
                  <a:pt x="89" y="1313"/>
                  <a:pt x="110" y="1346"/>
                  <a:pt x="114" y="1352"/>
                </a:cubicBezTo>
                <a:cubicBezTo>
                  <a:pt x="117" y="1357"/>
                  <a:pt x="123" y="1365"/>
                  <a:pt x="123" y="1365"/>
                </a:cubicBezTo>
                <a:cubicBezTo>
                  <a:pt x="115" y="1387"/>
                  <a:pt x="123" y="1377"/>
                  <a:pt x="93" y="1387"/>
                </a:cubicBezTo>
                <a:cubicBezTo>
                  <a:pt x="89" y="1388"/>
                  <a:pt x="80" y="1392"/>
                  <a:pt x="80" y="1392"/>
                </a:cubicBezTo>
                <a:cubicBezTo>
                  <a:pt x="76" y="1396"/>
                  <a:pt x="62" y="1403"/>
                  <a:pt x="68" y="1405"/>
                </a:cubicBezTo>
                <a:cubicBezTo>
                  <a:pt x="74" y="1407"/>
                  <a:pt x="125" y="1384"/>
                  <a:pt x="135" y="1378"/>
                </a:cubicBezTo>
                <a:cubicBezTo>
                  <a:pt x="152" y="1396"/>
                  <a:pt x="163" y="1422"/>
                  <a:pt x="174" y="1444"/>
                </a:cubicBezTo>
                <a:cubicBezTo>
                  <a:pt x="176" y="1449"/>
                  <a:pt x="175" y="1454"/>
                  <a:pt x="178" y="1457"/>
                </a:cubicBezTo>
                <a:cubicBezTo>
                  <a:pt x="186" y="1466"/>
                  <a:pt x="217" y="1475"/>
                  <a:pt x="229" y="1484"/>
                </a:cubicBezTo>
                <a:cubicBezTo>
                  <a:pt x="237" y="1497"/>
                  <a:pt x="267" y="1488"/>
                  <a:pt x="275" y="1501"/>
                </a:cubicBezTo>
                <a:cubicBezTo>
                  <a:pt x="276" y="1506"/>
                  <a:pt x="293" y="1555"/>
                  <a:pt x="296" y="1563"/>
                </a:cubicBezTo>
                <a:cubicBezTo>
                  <a:pt x="300" y="1575"/>
                  <a:pt x="323" y="1585"/>
                  <a:pt x="330" y="1594"/>
                </a:cubicBezTo>
                <a:cubicBezTo>
                  <a:pt x="348" y="1617"/>
                  <a:pt x="340" y="1634"/>
                  <a:pt x="364" y="1651"/>
                </a:cubicBezTo>
                <a:cubicBezTo>
                  <a:pt x="379" y="1674"/>
                  <a:pt x="382" y="1686"/>
                  <a:pt x="411" y="1690"/>
                </a:cubicBezTo>
                <a:cubicBezTo>
                  <a:pt x="430" y="1697"/>
                  <a:pt x="431" y="1697"/>
                  <a:pt x="449" y="1703"/>
                </a:cubicBezTo>
                <a:cubicBezTo>
                  <a:pt x="547" y="1699"/>
                  <a:pt x="494" y="1712"/>
                  <a:pt x="542" y="1712"/>
                </a:cubicBezTo>
              </a:path>
            </a:pathLst>
          </a:custGeom>
          <a:noFill/>
          <a:ln w="38160">
            <a:solidFill>
              <a:srgbClr val="ff004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 flipH="1" flipV="1">
            <a:off x="627120" y="3659040"/>
            <a:ext cx="1311120" cy="14616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2754360" y="2633760"/>
            <a:ext cx="3252600" cy="2320920"/>
          </a:xfrm>
          <a:custGeom>
            <a:avLst/>
            <a:gdLst/>
            <a:ahLst/>
            <a:rect l="l" t="t" r="r" b="b"/>
            <a:pathLst>
              <a:path w="1936" h="1333">
                <a:moveTo>
                  <a:pt x="0" y="44"/>
                </a:moveTo>
                <a:cubicBezTo>
                  <a:pt x="35" y="47"/>
                  <a:pt x="62" y="52"/>
                  <a:pt x="92" y="32"/>
                </a:cubicBezTo>
                <a:cubicBezTo>
                  <a:pt x="104" y="15"/>
                  <a:pt x="120" y="13"/>
                  <a:pt x="140" y="8"/>
                </a:cubicBezTo>
                <a:cubicBezTo>
                  <a:pt x="151" y="5"/>
                  <a:pt x="172" y="0"/>
                  <a:pt x="172" y="0"/>
                </a:cubicBezTo>
                <a:cubicBezTo>
                  <a:pt x="229" y="4"/>
                  <a:pt x="287" y="8"/>
                  <a:pt x="344" y="16"/>
                </a:cubicBezTo>
                <a:cubicBezTo>
                  <a:pt x="359" y="15"/>
                  <a:pt x="373" y="15"/>
                  <a:pt x="388" y="12"/>
                </a:cubicBezTo>
                <a:cubicBezTo>
                  <a:pt x="400" y="10"/>
                  <a:pt x="424" y="0"/>
                  <a:pt x="424" y="0"/>
                </a:cubicBezTo>
                <a:cubicBezTo>
                  <a:pt x="464" y="3"/>
                  <a:pt x="505" y="5"/>
                  <a:pt x="544" y="12"/>
                </a:cubicBezTo>
                <a:cubicBezTo>
                  <a:pt x="573" y="17"/>
                  <a:pt x="599" y="33"/>
                  <a:pt x="628" y="40"/>
                </a:cubicBezTo>
                <a:cubicBezTo>
                  <a:pt x="644" y="52"/>
                  <a:pt x="653" y="67"/>
                  <a:pt x="668" y="80"/>
                </a:cubicBezTo>
                <a:cubicBezTo>
                  <a:pt x="675" y="86"/>
                  <a:pt x="692" y="96"/>
                  <a:pt x="692" y="96"/>
                </a:cubicBezTo>
                <a:cubicBezTo>
                  <a:pt x="700" y="121"/>
                  <a:pt x="704" y="149"/>
                  <a:pt x="708" y="176"/>
                </a:cubicBezTo>
                <a:cubicBezTo>
                  <a:pt x="702" y="204"/>
                  <a:pt x="692" y="224"/>
                  <a:pt x="668" y="240"/>
                </a:cubicBezTo>
                <a:cubicBezTo>
                  <a:pt x="654" y="261"/>
                  <a:pt x="652" y="283"/>
                  <a:pt x="680" y="292"/>
                </a:cubicBezTo>
                <a:cubicBezTo>
                  <a:pt x="701" y="288"/>
                  <a:pt x="712" y="283"/>
                  <a:pt x="736" y="292"/>
                </a:cubicBezTo>
                <a:cubicBezTo>
                  <a:pt x="744" y="295"/>
                  <a:pt x="744" y="310"/>
                  <a:pt x="748" y="316"/>
                </a:cubicBezTo>
                <a:cubicBezTo>
                  <a:pt x="757" y="329"/>
                  <a:pt x="771" y="332"/>
                  <a:pt x="784" y="340"/>
                </a:cubicBezTo>
                <a:cubicBezTo>
                  <a:pt x="792" y="363"/>
                  <a:pt x="790" y="372"/>
                  <a:pt x="808" y="384"/>
                </a:cubicBezTo>
                <a:cubicBezTo>
                  <a:pt x="828" y="414"/>
                  <a:pt x="821" y="429"/>
                  <a:pt x="824" y="472"/>
                </a:cubicBezTo>
                <a:cubicBezTo>
                  <a:pt x="821" y="562"/>
                  <a:pt x="823" y="622"/>
                  <a:pt x="844" y="704"/>
                </a:cubicBezTo>
                <a:cubicBezTo>
                  <a:pt x="846" y="761"/>
                  <a:pt x="917" y="802"/>
                  <a:pt x="930" y="856"/>
                </a:cubicBezTo>
                <a:cubicBezTo>
                  <a:pt x="934" y="872"/>
                  <a:pt x="959" y="867"/>
                  <a:pt x="972" y="880"/>
                </a:cubicBezTo>
                <a:cubicBezTo>
                  <a:pt x="982" y="890"/>
                  <a:pt x="1026" y="902"/>
                  <a:pt x="1038" y="910"/>
                </a:cubicBezTo>
                <a:cubicBezTo>
                  <a:pt x="1074" y="924"/>
                  <a:pt x="1151" y="869"/>
                  <a:pt x="1182" y="892"/>
                </a:cubicBezTo>
                <a:cubicBezTo>
                  <a:pt x="1199" y="917"/>
                  <a:pt x="1269" y="858"/>
                  <a:pt x="1278" y="886"/>
                </a:cubicBezTo>
                <a:cubicBezTo>
                  <a:pt x="1281" y="894"/>
                  <a:pt x="1239" y="1004"/>
                  <a:pt x="1242" y="1012"/>
                </a:cubicBezTo>
                <a:cubicBezTo>
                  <a:pt x="1243" y="1016"/>
                  <a:pt x="1260" y="1084"/>
                  <a:pt x="1260" y="1084"/>
                </a:cubicBezTo>
                <a:cubicBezTo>
                  <a:pt x="1256" y="1111"/>
                  <a:pt x="1292" y="1150"/>
                  <a:pt x="1284" y="1174"/>
                </a:cubicBezTo>
                <a:cubicBezTo>
                  <a:pt x="1282" y="1198"/>
                  <a:pt x="1263" y="1203"/>
                  <a:pt x="1242" y="1216"/>
                </a:cubicBezTo>
                <a:cubicBezTo>
                  <a:pt x="1235" y="1220"/>
                  <a:pt x="1200" y="1257"/>
                  <a:pt x="1192" y="1260"/>
                </a:cubicBezTo>
                <a:cubicBezTo>
                  <a:pt x="1183" y="1263"/>
                  <a:pt x="1168" y="1276"/>
                  <a:pt x="1168" y="1276"/>
                </a:cubicBezTo>
                <a:cubicBezTo>
                  <a:pt x="1165" y="1280"/>
                  <a:pt x="1163" y="1285"/>
                  <a:pt x="1160" y="1288"/>
                </a:cubicBezTo>
                <a:cubicBezTo>
                  <a:pt x="1157" y="1291"/>
                  <a:pt x="1151" y="1292"/>
                  <a:pt x="1148" y="1296"/>
                </a:cubicBezTo>
                <a:cubicBezTo>
                  <a:pt x="1142" y="1303"/>
                  <a:pt x="1141" y="1313"/>
                  <a:pt x="1136" y="1320"/>
                </a:cubicBezTo>
                <a:cubicBezTo>
                  <a:pt x="1150" y="1329"/>
                  <a:pt x="1149" y="1333"/>
                  <a:pt x="1168" y="1324"/>
                </a:cubicBezTo>
                <a:cubicBezTo>
                  <a:pt x="1211" y="1304"/>
                  <a:pt x="1228" y="1284"/>
                  <a:pt x="1280" y="1280"/>
                </a:cubicBezTo>
                <a:cubicBezTo>
                  <a:pt x="1309" y="1278"/>
                  <a:pt x="1339" y="1277"/>
                  <a:pt x="1368" y="1276"/>
                </a:cubicBezTo>
                <a:cubicBezTo>
                  <a:pt x="1371" y="1276"/>
                  <a:pt x="1407" y="1272"/>
                  <a:pt x="1416" y="1268"/>
                </a:cubicBezTo>
                <a:cubicBezTo>
                  <a:pt x="1425" y="1264"/>
                  <a:pt x="1432" y="1257"/>
                  <a:pt x="1440" y="1252"/>
                </a:cubicBezTo>
                <a:cubicBezTo>
                  <a:pt x="1444" y="1249"/>
                  <a:pt x="1452" y="1244"/>
                  <a:pt x="1452" y="1244"/>
                </a:cubicBezTo>
                <a:cubicBezTo>
                  <a:pt x="1457" y="1245"/>
                  <a:pt x="1463" y="1251"/>
                  <a:pt x="1468" y="1248"/>
                </a:cubicBezTo>
                <a:cubicBezTo>
                  <a:pt x="1472" y="1246"/>
                  <a:pt x="1464" y="1240"/>
                  <a:pt x="1464" y="1236"/>
                </a:cubicBezTo>
                <a:cubicBezTo>
                  <a:pt x="1464" y="1226"/>
                  <a:pt x="1480" y="1195"/>
                  <a:pt x="1488" y="1188"/>
                </a:cubicBezTo>
                <a:cubicBezTo>
                  <a:pt x="1513" y="1166"/>
                  <a:pt x="1530" y="1164"/>
                  <a:pt x="1560" y="1156"/>
                </a:cubicBezTo>
                <a:cubicBezTo>
                  <a:pt x="1596" y="1146"/>
                  <a:pt x="1627" y="1133"/>
                  <a:pt x="1664" y="1128"/>
                </a:cubicBezTo>
                <a:cubicBezTo>
                  <a:pt x="1705" y="1129"/>
                  <a:pt x="1747" y="1130"/>
                  <a:pt x="1788" y="1132"/>
                </a:cubicBezTo>
                <a:cubicBezTo>
                  <a:pt x="1795" y="1132"/>
                  <a:pt x="1825" y="1143"/>
                  <a:pt x="1828" y="1144"/>
                </a:cubicBezTo>
                <a:cubicBezTo>
                  <a:pt x="1836" y="1147"/>
                  <a:pt x="1852" y="1152"/>
                  <a:pt x="1852" y="1152"/>
                </a:cubicBezTo>
                <a:cubicBezTo>
                  <a:pt x="1867" y="1175"/>
                  <a:pt x="1875" y="1172"/>
                  <a:pt x="1904" y="1176"/>
                </a:cubicBezTo>
                <a:cubicBezTo>
                  <a:pt x="1911" y="1190"/>
                  <a:pt x="1925" y="1221"/>
                  <a:pt x="1936" y="1232"/>
                </a:cubicBezTo>
              </a:path>
            </a:pathLst>
          </a:custGeom>
          <a:noFill/>
          <a:ln w="38160">
            <a:solidFill>
              <a:srgbClr val="ff004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3930480" y="2041560"/>
            <a:ext cx="4388040" cy="996840"/>
          </a:xfrm>
          <a:custGeom>
            <a:avLst/>
            <a:gdLst/>
            <a:ahLst/>
            <a:rect l="l" t="t" r="r" b="b"/>
            <a:pathLst>
              <a:path w="2612" h="572">
                <a:moveTo>
                  <a:pt x="0" y="548"/>
                </a:moveTo>
                <a:cubicBezTo>
                  <a:pt x="61" y="554"/>
                  <a:pt x="65" y="552"/>
                  <a:pt x="108" y="560"/>
                </a:cubicBezTo>
                <a:cubicBezTo>
                  <a:pt x="131" y="564"/>
                  <a:pt x="176" y="572"/>
                  <a:pt x="176" y="572"/>
                </a:cubicBezTo>
                <a:cubicBezTo>
                  <a:pt x="344" y="544"/>
                  <a:pt x="522" y="551"/>
                  <a:pt x="692" y="548"/>
                </a:cubicBezTo>
                <a:cubicBezTo>
                  <a:pt x="702" y="519"/>
                  <a:pt x="703" y="526"/>
                  <a:pt x="696" y="492"/>
                </a:cubicBezTo>
                <a:cubicBezTo>
                  <a:pt x="694" y="484"/>
                  <a:pt x="691" y="476"/>
                  <a:pt x="688" y="468"/>
                </a:cubicBezTo>
                <a:cubicBezTo>
                  <a:pt x="687" y="464"/>
                  <a:pt x="684" y="456"/>
                  <a:pt x="684" y="456"/>
                </a:cubicBezTo>
                <a:cubicBezTo>
                  <a:pt x="681" y="428"/>
                  <a:pt x="679" y="400"/>
                  <a:pt x="676" y="372"/>
                </a:cubicBezTo>
                <a:cubicBezTo>
                  <a:pt x="675" y="362"/>
                  <a:pt x="666" y="339"/>
                  <a:pt x="664" y="332"/>
                </a:cubicBezTo>
                <a:cubicBezTo>
                  <a:pt x="663" y="328"/>
                  <a:pt x="660" y="320"/>
                  <a:pt x="660" y="320"/>
                </a:cubicBezTo>
                <a:cubicBezTo>
                  <a:pt x="661" y="313"/>
                  <a:pt x="658" y="303"/>
                  <a:pt x="664" y="300"/>
                </a:cubicBezTo>
                <a:cubicBezTo>
                  <a:pt x="679" y="293"/>
                  <a:pt x="696" y="296"/>
                  <a:pt x="712" y="296"/>
                </a:cubicBezTo>
                <a:cubicBezTo>
                  <a:pt x="755" y="296"/>
                  <a:pt x="797" y="299"/>
                  <a:pt x="840" y="300"/>
                </a:cubicBezTo>
                <a:cubicBezTo>
                  <a:pt x="881" y="308"/>
                  <a:pt x="924" y="323"/>
                  <a:pt x="964" y="336"/>
                </a:cubicBezTo>
                <a:cubicBezTo>
                  <a:pt x="974" y="339"/>
                  <a:pt x="991" y="342"/>
                  <a:pt x="1000" y="348"/>
                </a:cubicBezTo>
                <a:cubicBezTo>
                  <a:pt x="1008" y="353"/>
                  <a:pt x="1024" y="364"/>
                  <a:pt x="1024" y="364"/>
                </a:cubicBezTo>
                <a:cubicBezTo>
                  <a:pt x="1038" y="385"/>
                  <a:pt x="1064" y="395"/>
                  <a:pt x="1088" y="400"/>
                </a:cubicBezTo>
                <a:cubicBezTo>
                  <a:pt x="1149" y="397"/>
                  <a:pt x="1145" y="401"/>
                  <a:pt x="1184" y="392"/>
                </a:cubicBezTo>
                <a:cubicBezTo>
                  <a:pt x="1262" y="375"/>
                  <a:pt x="1330" y="337"/>
                  <a:pt x="1404" y="312"/>
                </a:cubicBezTo>
                <a:cubicBezTo>
                  <a:pt x="1428" y="304"/>
                  <a:pt x="1514" y="291"/>
                  <a:pt x="1544" y="288"/>
                </a:cubicBezTo>
                <a:cubicBezTo>
                  <a:pt x="1562" y="282"/>
                  <a:pt x="1581" y="276"/>
                  <a:pt x="1600" y="272"/>
                </a:cubicBezTo>
                <a:cubicBezTo>
                  <a:pt x="1613" y="269"/>
                  <a:pt x="1627" y="267"/>
                  <a:pt x="1640" y="264"/>
                </a:cubicBezTo>
                <a:cubicBezTo>
                  <a:pt x="1647" y="263"/>
                  <a:pt x="1660" y="260"/>
                  <a:pt x="1660" y="260"/>
                </a:cubicBezTo>
                <a:cubicBezTo>
                  <a:pt x="1680" y="247"/>
                  <a:pt x="1701" y="234"/>
                  <a:pt x="1720" y="220"/>
                </a:cubicBezTo>
                <a:cubicBezTo>
                  <a:pt x="1733" y="210"/>
                  <a:pt x="1753" y="175"/>
                  <a:pt x="1768" y="168"/>
                </a:cubicBezTo>
                <a:cubicBezTo>
                  <a:pt x="1785" y="160"/>
                  <a:pt x="1806" y="149"/>
                  <a:pt x="1824" y="144"/>
                </a:cubicBezTo>
                <a:cubicBezTo>
                  <a:pt x="1849" y="137"/>
                  <a:pt x="1866" y="109"/>
                  <a:pt x="1892" y="108"/>
                </a:cubicBezTo>
                <a:cubicBezTo>
                  <a:pt x="1919" y="107"/>
                  <a:pt x="1973" y="109"/>
                  <a:pt x="2000" y="108"/>
                </a:cubicBezTo>
                <a:cubicBezTo>
                  <a:pt x="2128" y="104"/>
                  <a:pt x="2085" y="99"/>
                  <a:pt x="2184" y="92"/>
                </a:cubicBezTo>
                <a:cubicBezTo>
                  <a:pt x="2216" y="90"/>
                  <a:pt x="2280" y="68"/>
                  <a:pt x="2280" y="68"/>
                </a:cubicBezTo>
                <a:cubicBezTo>
                  <a:pt x="2340" y="56"/>
                  <a:pt x="2385" y="100"/>
                  <a:pt x="2440" y="76"/>
                </a:cubicBezTo>
                <a:cubicBezTo>
                  <a:pt x="2458" y="68"/>
                  <a:pt x="2478" y="70"/>
                  <a:pt x="2496" y="64"/>
                </a:cubicBezTo>
                <a:cubicBezTo>
                  <a:pt x="2536" y="51"/>
                  <a:pt x="2582" y="30"/>
                  <a:pt x="2612" y="0"/>
                </a:cubicBezTo>
              </a:path>
            </a:pathLst>
          </a:custGeom>
          <a:noFill/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1292400" y="1658880"/>
            <a:ext cx="7046640" cy="3073320"/>
          </a:xfrm>
          <a:custGeom>
            <a:avLst/>
            <a:gdLst/>
            <a:ahLst/>
            <a:rect l="l" t="t" r="r" b="b"/>
            <a:pathLst>
              <a:path w="4024" h="1755">
                <a:moveTo>
                  <a:pt x="230" y="0"/>
                </a:moveTo>
                <a:lnTo>
                  <a:pt x="2797" y="555"/>
                </a:lnTo>
                <a:lnTo>
                  <a:pt x="3298" y="425"/>
                </a:lnTo>
                <a:lnTo>
                  <a:pt x="4024" y="233"/>
                </a:lnTo>
                <a:lnTo>
                  <a:pt x="3886" y="472"/>
                </a:lnTo>
                <a:lnTo>
                  <a:pt x="3473" y="987"/>
                </a:lnTo>
                <a:lnTo>
                  <a:pt x="3183" y="1218"/>
                </a:lnTo>
                <a:lnTo>
                  <a:pt x="2262" y="1755"/>
                </a:lnTo>
                <a:lnTo>
                  <a:pt x="293" y="1200"/>
                </a:lnTo>
                <a:lnTo>
                  <a:pt x="58" y="925"/>
                </a:lnTo>
                <a:lnTo>
                  <a:pt x="0" y="376"/>
                </a:lnTo>
                <a:lnTo>
                  <a:pt x="230" y="0"/>
                </a:lnTo>
                <a:close/>
              </a:path>
            </a:pathLst>
          </a:custGeom>
          <a:noFill/>
          <a:ln w="38160">
            <a:solidFill>
              <a:srgbClr val="ff004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2773440" y="2630520"/>
            <a:ext cx="3389400" cy="387360"/>
          </a:xfrm>
          <a:custGeom>
            <a:avLst/>
            <a:gdLst/>
            <a:ahLst/>
            <a:rect l="l" t="t" r="r" b="b"/>
            <a:pathLst>
              <a:path w="2016" h="222">
                <a:moveTo>
                  <a:pt x="0" y="54"/>
                </a:moveTo>
                <a:lnTo>
                  <a:pt x="708" y="222"/>
                </a:lnTo>
                <a:lnTo>
                  <a:pt x="2016" y="0"/>
                </a:lnTo>
              </a:path>
            </a:pathLst>
          </a:custGeom>
          <a:noFill/>
          <a:ln w="3816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4910040" y="2630520"/>
            <a:ext cx="2773440" cy="2508120"/>
          </a:xfrm>
          <a:custGeom>
            <a:avLst/>
            <a:gdLst/>
            <a:ahLst/>
            <a:rect l="l" t="t" r="r" b="b"/>
            <a:pathLst>
              <a:path w="1747" h="1580">
                <a:moveTo>
                  <a:pt x="788" y="0"/>
                </a:moveTo>
                <a:lnTo>
                  <a:pt x="0" y="981"/>
                </a:lnTo>
                <a:lnTo>
                  <a:pt x="222" y="1336"/>
                </a:lnTo>
                <a:lnTo>
                  <a:pt x="611" y="1198"/>
                </a:lnTo>
                <a:lnTo>
                  <a:pt x="901" y="1156"/>
                </a:lnTo>
                <a:lnTo>
                  <a:pt x="1304" y="1156"/>
                </a:lnTo>
                <a:lnTo>
                  <a:pt x="1747" y="1580"/>
                </a:lnTo>
                <a:lnTo>
                  <a:pt x="1232" y="718"/>
                </a:lnTo>
              </a:path>
            </a:pathLst>
          </a:custGeom>
          <a:noFill/>
          <a:ln w="38160">
            <a:solidFill>
              <a:srgbClr val="ff004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 flipV="1">
            <a:off x="8116920" y="2089800"/>
            <a:ext cx="861840" cy="40176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 flipV="1">
            <a:off x="8110080" y="2371680"/>
            <a:ext cx="878760" cy="10836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8124480" y="2460240"/>
            <a:ext cx="856080" cy="16128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8120160" y="2444400"/>
            <a:ext cx="868320" cy="43740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8120880" y="2475360"/>
            <a:ext cx="912960" cy="66276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 flipV="1">
            <a:off x="8102880" y="1839960"/>
            <a:ext cx="889920" cy="66420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1523880" y="3433680"/>
            <a:ext cx="3470400" cy="719280"/>
          </a:xfrm>
          <a:prstGeom prst="line">
            <a:avLst/>
          </a:prstGeom>
          <a:ln w="38160">
            <a:solidFill>
              <a:srgbClr val="ff004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9" name=""/>
          <p:cNvGrpSpPr/>
          <p:nvPr/>
        </p:nvGrpSpPr>
        <p:grpSpPr>
          <a:xfrm>
            <a:off x="-63360" y="873000"/>
            <a:ext cx="9977400" cy="4371840"/>
            <a:chOff x="-63360" y="873000"/>
            <a:chExt cx="9977400" cy="4371840"/>
          </a:xfrm>
        </p:grpSpPr>
        <p:grpSp>
          <p:nvGrpSpPr>
            <p:cNvPr id="450" name=""/>
            <p:cNvGrpSpPr/>
            <p:nvPr/>
          </p:nvGrpSpPr>
          <p:grpSpPr>
            <a:xfrm>
              <a:off x="-63360" y="873000"/>
              <a:ext cx="9977400" cy="4371840"/>
              <a:chOff x="-63360" y="873000"/>
              <a:chExt cx="9977400" cy="4371840"/>
            </a:xfrm>
          </p:grpSpPr>
          <p:sp>
            <p:nvSpPr>
              <p:cNvPr id="451" name=""/>
              <p:cNvSpPr/>
              <p:nvPr/>
            </p:nvSpPr>
            <p:spPr>
              <a:xfrm>
                <a:off x="4390920" y="3836880"/>
                <a:ext cx="82404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Dallas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" name=""/>
              <p:cNvSpPr/>
              <p:nvPr/>
            </p:nvSpPr>
            <p:spPr>
              <a:xfrm>
                <a:off x="9091440" y="1753920"/>
                <a:ext cx="82260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London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" name=""/>
              <p:cNvSpPr/>
              <p:nvPr/>
            </p:nvSpPr>
            <p:spPr>
              <a:xfrm>
                <a:off x="9091440" y="2016000"/>
                <a:ext cx="822600" cy="23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Paris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" name=""/>
              <p:cNvSpPr/>
              <p:nvPr/>
            </p:nvSpPr>
            <p:spPr>
              <a:xfrm>
                <a:off x="9091440" y="2260440"/>
                <a:ext cx="822600" cy="23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Copenhagen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" name=""/>
              <p:cNvSpPr/>
              <p:nvPr/>
            </p:nvSpPr>
            <p:spPr>
              <a:xfrm>
                <a:off x="9091440" y="2541240"/>
                <a:ext cx="822600" cy="233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Munich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" name=""/>
              <p:cNvSpPr/>
              <p:nvPr/>
            </p:nvSpPr>
            <p:spPr>
              <a:xfrm>
                <a:off x="9091440" y="2784240"/>
                <a:ext cx="822600" cy="23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Amsterdam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" name=""/>
              <p:cNvSpPr/>
              <p:nvPr/>
            </p:nvSpPr>
            <p:spPr>
              <a:xfrm>
                <a:off x="9091440" y="3046320"/>
                <a:ext cx="82260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Rome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" name=""/>
              <p:cNvSpPr/>
              <p:nvPr/>
            </p:nvSpPr>
            <p:spPr>
              <a:xfrm>
                <a:off x="4097160" y="2330280"/>
                <a:ext cx="825840" cy="237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Omaha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" name=""/>
              <p:cNvSpPr/>
              <p:nvPr/>
            </p:nvSpPr>
            <p:spPr>
              <a:xfrm>
                <a:off x="314280" y="3035160"/>
                <a:ext cx="82404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San Francisco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" name=""/>
              <p:cNvSpPr/>
              <p:nvPr/>
            </p:nvSpPr>
            <p:spPr>
              <a:xfrm>
                <a:off x="657360" y="3319200"/>
                <a:ext cx="822240" cy="23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San Jose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" name=""/>
              <p:cNvSpPr/>
              <p:nvPr/>
            </p:nvSpPr>
            <p:spPr>
              <a:xfrm>
                <a:off x="990720" y="3821040"/>
                <a:ext cx="82224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Los Angeles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" name=""/>
              <p:cNvSpPr/>
              <p:nvPr/>
            </p:nvSpPr>
            <p:spPr>
              <a:xfrm>
                <a:off x="1231920" y="4035240"/>
                <a:ext cx="820800" cy="23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San Diego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" name=""/>
              <p:cNvSpPr/>
              <p:nvPr/>
            </p:nvSpPr>
            <p:spPr>
              <a:xfrm>
                <a:off x="-63360" y="3566880"/>
                <a:ext cx="82368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Tokyo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" name=""/>
              <p:cNvSpPr/>
              <p:nvPr/>
            </p:nvSpPr>
            <p:spPr>
              <a:xfrm>
                <a:off x="2496960" y="3676320"/>
                <a:ext cx="820800" cy="233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Phoenix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" name=""/>
              <p:cNvSpPr/>
              <p:nvPr/>
            </p:nvSpPr>
            <p:spPr>
              <a:xfrm>
                <a:off x="3218040" y="3417840"/>
                <a:ext cx="823680" cy="236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Albuquerque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" name=""/>
              <p:cNvSpPr/>
              <p:nvPr/>
            </p:nvSpPr>
            <p:spPr>
              <a:xfrm>
                <a:off x="2460600" y="3290760"/>
                <a:ext cx="82224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Las Vegas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" name=""/>
              <p:cNvSpPr/>
              <p:nvPr/>
            </p:nvSpPr>
            <p:spPr>
              <a:xfrm>
                <a:off x="5067360" y="4829040"/>
                <a:ext cx="82368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Houston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" name=""/>
              <p:cNvSpPr/>
              <p:nvPr/>
            </p:nvSpPr>
            <p:spPr>
              <a:xfrm>
                <a:off x="3705120" y="4824360"/>
                <a:ext cx="824040" cy="236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San Antonio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" name=""/>
              <p:cNvSpPr/>
              <p:nvPr/>
            </p:nvSpPr>
            <p:spPr>
              <a:xfrm>
                <a:off x="7353360" y="4516200"/>
                <a:ext cx="82368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Orlando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" name=""/>
              <p:cNvSpPr/>
              <p:nvPr/>
            </p:nvSpPr>
            <p:spPr>
              <a:xfrm>
                <a:off x="7543800" y="5011560"/>
                <a:ext cx="824040" cy="23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Miami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" name=""/>
              <p:cNvSpPr/>
              <p:nvPr/>
            </p:nvSpPr>
            <p:spPr>
              <a:xfrm>
                <a:off x="6248520" y="4589280"/>
                <a:ext cx="82224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New Orleans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" name=""/>
              <p:cNvSpPr/>
              <p:nvPr/>
            </p:nvSpPr>
            <p:spPr>
              <a:xfrm>
                <a:off x="1968120" y="873000"/>
                <a:ext cx="565560" cy="37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Seattle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" name=""/>
              <p:cNvSpPr/>
              <p:nvPr/>
            </p:nvSpPr>
            <p:spPr>
              <a:xfrm>
                <a:off x="1872000" y="1422360"/>
                <a:ext cx="656640" cy="37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Portland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" name=""/>
              <p:cNvSpPr/>
              <p:nvPr/>
            </p:nvSpPr>
            <p:spPr>
              <a:xfrm>
                <a:off x="1550880" y="2776320"/>
                <a:ext cx="82260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Sacramento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" name=""/>
              <p:cNvSpPr/>
              <p:nvPr/>
            </p:nvSpPr>
            <p:spPr>
              <a:xfrm>
                <a:off x="2402280" y="1920600"/>
                <a:ext cx="500400" cy="37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Boise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" name=""/>
              <p:cNvSpPr/>
              <p:nvPr/>
            </p:nvSpPr>
            <p:spPr>
              <a:xfrm>
                <a:off x="3803760" y="2697120"/>
                <a:ext cx="82224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Denver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" name=""/>
              <p:cNvSpPr/>
              <p:nvPr/>
            </p:nvSpPr>
            <p:spPr>
              <a:xfrm>
                <a:off x="6108840" y="2649240"/>
                <a:ext cx="82368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Chicago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" name=""/>
              <p:cNvSpPr/>
              <p:nvPr/>
            </p:nvSpPr>
            <p:spPr>
              <a:xfrm>
                <a:off x="4457880" y="1852560"/>
                <a:ext cx="82224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Minneapolis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" name=""/>
              <p:cNvSpPr/>
              <p:nvPr/>
            </p:nvSpPr>
            <p:spPr>
              <a:xfrm>
                <a:off x="4722840" y="3138120"/>
                <a:ext cx="82548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Kansas City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" name=""/>
              <p:cNvSpPr/>
              <p:nvPr/>
            </p:nvSpPr>
            <p:spPr>
              <a:xfrm>
                <a:off x="7832880" y="3017520"/>
                <a:ext cx="82224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Washington D.C.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" name=""/>
              <p:cNvSpPr/>
              <p:nvPr/>
            </p:nvSpPr>
            <p:spPr>
              <a:xfrm>
                <a:off x="7883640" y="2771640"/>
                <a:ext cx="825480" cy="236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Philadelphia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" name=""/>
              <p:cNvSpPr/>
              <p:nvPr/>
            </p:nvSpPr>
            <p:spPr>
              <a:xfrm>
                <a:off x="7356600" y="3360600"/>
                <a:ext cx="822240" cy="236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Charlotte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>
                <a:off x="5273640" y="3924000"/>
                <a:ext cx="824040" cy="236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Jackson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" name=""/>
              <p:cNvSpPr/>
              <p:nvPr/>
            </p:nvSpPr>
            <p:spPr>
              <a:xfrm>
                <a:off x="6819840" y="3689280"/>
                <a:ext cx="82080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Atlanta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" name=""/>
              <p:cNvSpPr/>
              <p:nvPr/>
            </p:nvSpPr>
            <p:spPr>
              <a:xfrm>
                <a:off x="8101080" y="1784160"/>
                <a:ext cx="82224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Boston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" name=""/>
              <p:cNvSpPr/>
              <p:nvPr/>
            </p:nvSpPr>
            <p:spPr>
              <a:xfrm>
                <a:off x="6171480" y="2091960"/>
                <a:ext cx="558720" cy="37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Detroit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" name=""/>
              <p:cNvSpPr/>
              <p:nvPr/>
            </p:nvSpPr>
            <p:spPr>
              <a:xfrm>
                <a:off x="7675200" y="1790640"/>
                <a:ext cx="572040" cy="37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Albany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" name=""/>
              <p:cNvSpPr/>
              <p:nvPr/>
            </p:nvSpPr>
            <p:spPr>
              <a:xfrm>
                <a:off x="2840040" y="2355480"/>
                <a:ext cx="822240" cy="23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Salt Lake City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" name=""/>
              <p:cNvSpPr/>
              <p:nvPr/>
            </p:nvSpPr>
            <p:spPr>
              <a:xfrm>
                <a:off x="6777720" y="2590560"/>
                <a:ext cx="735120" cy="37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Cleveland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" name=""/>
              <p:cNvSpPr/>
              <p:nvPr/>
            </p:nvSpPr>
            <p:spPr>
              <a:xfrm>
                <a:off x="5878440" y="2950920"/>
                <a:ext cx="822240" cy="236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St. Louis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" name=""/>
              <p:cNvSpPr/>
              <p:nvPr/>
            </p:nvSpPr>
            <p:spPr>
              <a:xfrm>
                <a:off x="6962760" y="1892160"/>
                <a:ext cx="623880" cy="37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 baseline="-25000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Toronto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92" name=""/>
            <p:cNvSpPr/>
            <p:nvPr/>
          </p:nvSpPr>
          <p:spPr>
            <a:xfrm>
              <a:off x="7319880" y="2295360"/>
              <a:ext cx="825480" cy="23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 baseline="-25000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New York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3" name=""/>
          <p:cNvGrpSpPr/>
          <p:nvPr/>
        </p:nvGrpSpPr>
        <p:grpSpPr>
          <a:xfrm>
            <a:off x="582480" y="1224000"/>
            <a:ext cx="10761480" cy="3933720"/>
            <a:chOff x="582480" y="1224000"/>
            <a:chExt cx="10761480" cy="3933720"/>
          </a:xfrm>
        </p:grpSpPr>
        <p:sp>
          <p:nvSpPr>
            <p:cNvPr id="494" name=""/>
            <p:cNvSpPr/>
            <p:nvPr/>
          </p:nvSpPr>
          <p:spPr>
            <a:xfrm flipH="1">
              <a:off x="10647360" y="4402080"/>
              <a:ext cx="6480" cy="176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 flipH="1">
              <a:off x="10123560" y="4113000"/>
              <a:ext cx="1440" cy="50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 flipH="1">
              <a:off x="11342160" y="4203720"/>
              <a:ext cx="1800" cy="61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7607160" y="504036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7338960" y="459576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6826320" y="373392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7302600" y="337176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7635960" y="2919240"/>
              <a:ext cx="11736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8935920" y="179064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8935920" y="204300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8935920" y="230508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8935920" y="257184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8935920" y="281952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8935920" y="307188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8026560" y="243828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7831080" y="271944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7059600" y="216684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5199120" y="4736880"/>
              <a:ext cx="11736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4884840" y="408456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4603680" y="4841640"/>
              <a:ext cx="11772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5961240" y="402264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5796000" y="2946240"/>
              <a:ext cx="11736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6095880" y="2574720"/>
              <a:ext cx="11772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5305320" y="199872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6996240" y="249876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6710400" y="239868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5025960" y="293364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3863880" y="294804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4873680" y="230508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3335400" y="3728880"/>
              <a:ext cx="11736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2544840" y="3938400"/>
              <a:ext cx="11736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2263680" y="3457440"/>
              <a:ext cx="11772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2730600" y="266688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1778040" y="3709800"/>
              <a:ext cx="11736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1449360" y="3395520"/>
              <a:ext cx="11736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1944720" y="386712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1306440" y="309096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582480" y="3619440"/>
              <a:ext cx="11772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1278000" y="284796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1649520" y="159552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1792440" y="1224000"/>
              <a:ext cx="117360" cy="11736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2473200" y="2276280"/>
              <a:ext cx="117720" cy="11772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360" bIns="36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"/>
          <p:cNvSpPr/>
          <p:nvPr/>
        </p:nvSpPr>
        <p:spPr>
          <a:xfrm>
            <a:off x="1077840" y="133200"/>
            <a:ext cx="814536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Fiber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>
            <a:off x="1989000" y="1208160"/>
            <a:ext cx="7000920" cy="38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5000"/>
              </a:lnSpc>
              <a:spcBef>
                <a:spcPts val="16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State of the Art Fiber Optic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3880" indent="230040">
              <a:lnSpc>
                <a:spcPct val="125000"/>
              </a:lnSpc>
              <a:spcBef>
                <a:spcPts val="1650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Pure Internet Protocol (IP)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3880" indent="230040">
              <a:lnSpc>
                <a:spcPct val="125000"/>
              </a:lnSpc>
              <a:spcBef>
                <a:spcPts val="1650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 Fibers, Each Upgradable to OC-192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3880" indent="230040">
              <a:lnSpc>
                <a:spcPct val="125000"/>
              </a:lnSpc>
              <a:spcBef>
                <a:spcPts val="1650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 Capital and Operating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16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 Cost Scalability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16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1852560" y="1446120"/>
            <a:ext cx="103320" cy="1224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1854360" y="4078440"/>
            <a:ext cx="102960" cy="1220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1562040" y="5322960"/>
            <a:ext cx="7004160" cy="8557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1792440" y="5357880"/>
            <a:ext cx="6570360" cy="8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Provides Guaranteed Backstop for Enron’s Firm Delivery Commitments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"/>
          <p:cNvGrpSpPr/>
          <p:nvPr/>
        </p:nvGrpSpPr>
        <p:grpSpPr>
          <a:xfrm>
            <a:off x="1254240" y="1084320"/>
            <a:ext cx="7547040" cy="4308480"/>
            <a:chOff x="1254240" y="1084320"/>
            <a:chExt cx="7547040" cy="4308480"/>
          </a:xfrm>
        </p:grpSpPr>
        <p:sp>
          <p:nvSpPr>
            <p:cNvPr id="543" name=""/>
            <p:cNvSpPr/>
            <p:nvPr/>
          </p:nvSpPr>
          <p:spPr>
            <a:xfrm>
              <a:off x="1581120" y="1084320"/>
              <a:ext cx="986040" cy="665280"/>
            </a:xfrm>
            <a:custGeom>
              <a:avLst/>
              <a:gdLst/>
              <a:ahLst/>
              <a:rect l="l" t="t" r="r" b="b"/>
              <a:pathLst>
                <a:path w="511" h="377">
                  <a:moveTo>
                    <a:pt x="452" y="376"/>
                  </a:moveTo>
                  <a:lnTo>
                    <a:pt x="386" y="358"/>
                  </a:lnTo>
                  <a:lnTo>
                    <a:pt x="342" y="348"/>
                  </a:lnTo>
                  <a:lnTo>
                    <a:pt x="308" y="352"/>
                  </a:lnTo>
                  <a:lnTo>
                    <a:pt x="290" y="344"/>
                  </a:lnTo>
                  <a:lnTo>
                    <a:pt x="268" y="344"/>
                  </a:lnTo>
                  <a:lnTo>
                    <a:pt x="236" y="350"/>
                  </a:lnTo>
                  <a:lnTo>
                    <a:pt x="204" y="340"/>
                  </a:lnTo>
                  <a:lnTo>
                    <a:pt x="166" y="340"/>
                  </a:lnTo>
                  <a:lnTo>
                    <a:pt x="138" y="332"/>
                  </a:lnTo>
                  <a:lnTo>
                    <a:pt x="90" y="326"/>
                  </a:lnTo>
                  <a:lnTo>
                    <a:pt x="68" y="300"/>
                  </a:lnTo>
                  <a:lnTo>
                    <a:pt x="70" y="268"/>
                  </a:lnTo>
                  <a:lnTo>
                    <a:pt x="56" y="258"/>
                  </a:lnTo>
                  <a:lnTo>
                    <a:pt x="40" y="254"/>
                  </a:lnTo>
                  <a:lnTo>
                    <a:pt x="30" y="238"/>
                  </a:lnTo>
                  <a:lnTo>
                    <a:pt x="6" y="234"/>
                  </a:lnTo>
                  <a:lnTo>
                    <a:pt x="0" y="222"/>
                  </a:lnTo>
                  <a:lnTo>
                    <a:pt x="2" y="206"/>
                  </a:lnTo>
                  <a:lnTo>
                    <a:pt x="14" y="202"/>
                  </a:lnTo>
                  <a:lnTo>
                    <a:pt x="20" y="192"/>
                  </a:lnTo>
                  <a:lnTo>
                    <a:pt x="10" y="164"/>
                  </a:lnTo>
                  <a:lnTo>
                    <a:pt x="12" y="112"/>
                  </a:lnTo>
                  <a:lnTo>
                    <a:pt x="16" y="90"/>
                  </a:lnTo>
                  <a:lnTo>
                    <a:pt x="2" y="58"/>
                  </a:lnTo>
                  <a:lnTo>
                    <a:pt x="2" y="36"/>
                  </a:lnTo>
                  <a:lnTo>
                    <a:pt x="14" y="26"/>
                  </a:lnTo>
                  <a:lnTo>
                    <a:pt x="28" y="30"/>
                  </a:lnTo>
                  <a:lnTo>
                    <a:pt x="46" y="46"/>
                  </a:lnTo>
                  <a:lnTo>
                    <a:pt x="72" y="58"/>
                  </a:lnTo>
                  <a:lnTo>
                    <a:pt x="102" y="62"/>
                  </a:lnTo>
                  <a:lnTo>
                    <a:pt x="116" y="64"/>
                  </a:lnTo>
                  <a:lnTo>
                    <a:pt x="134" y="92"/>
                  </a:lnTo>
                  <a:lnTo>
                    <a:pt x="126" y="102"/>
                  </a:lnTo>
                  <a:lnTo>
                    <a:pt x="124" y="108"/>
                  </a:lnTo>
                  <a:lnTo>
                    <a:pt x="130" y="120"/>
                  </a:lnTo>
                  <a:lnTo>
                    <a:pt x="134" y="124"/>
                  </a:lnTo>
                  <a:lnTo>
                    <a:pt x="114" y="164"/>
                  </a:lnTo>
                  <a:lnTo>
                    <a:pt x="122" y="164"/>
                  </a:lnTo>
                  <a:lnTo>
                    <a:pt x="150" y="164"/>
                  </a:lnTo>
                  <a:lnTo>
                    <a:pt x="146" y="118"/>
                  </a:lnTo>
                  <a:lnTo>
                    <a:pt x="166" y="114"/>
                  </a:lnTo>
                  <a:lnTo>
                    <a:pt x="168" y="100"/>
                  </a:lnTo>
                  <a:lnTo>
                    <a:pt x="160" y="94"/>
                  </a:lnTo>
                  <a:lnTo>
                    <a:pt x="138" y="90"/>
                  </a:lnTo>
                  <a:lnTo>
                    <a:pt x="138" y="80"/>
                  </a:lnTo>
                  <a:lnTo>
                    <a:pt x="164" y="42"/>
                  </a:lnTo>
                  <a:lnTo>
                    <a:pt x="146" y="12"/>
                  </a:lnTo>
                  <a:lnTo>
                    <a:pt x="156" y="0"/>
                  </a:lnTo>
                  <a:lnTo>
                    <a:pt x="510" y="88"/>
                  </a:lnTo>
                  <a:lnTo>
                    <a:pt x="452" y="3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1322640" y="1501920"/>
              <a:ext cx="1182600" cy="893880"/>
            </a:xfrm>
            <a:custGeom>
              <a:avLst/>
              <a:gdLst/>
              <a:ahLst/>
              <a:rect l="l" t="t" r="r" b="b"/>
              <a:pathLst>
                <a:path w="613" h="507">
                  <a:moveTo>
                    <a:pt x="520" y="506"/>
                  </a:moveTo>
                  <a:lnTo>
                    <a:pt x="546" y="350"/>
                  </a:lnTo>
                  <a:lnTo>
                    <a:pt x="544" y="324"/>
                  </a:lnTo>
                  <a:lnTo>
                    <a:pt x="554" y="310"/>
                  </a:lnTo>
                  <a:lnTo>
                    <a:pt x="554" y="296"/>
                  </a:lnTo>
                  <a:lnTo>
                    <a:pt x="538" y="284"/>
                  </a:lnTo>
                  <a:lnTo>
                    <a:pt x="538" y="274"/>
                  </a:lnTo>
                  <a:lnTo>
                    <a:pt x="550" y="266"/>
                  </a:lnTo>
                  <a:lnTo>
                    <a:pt x="560" y="256"/>
                  </a:lnTo>
                  <a:lnTo>
                    <a:pt x="574" y="252"/>
                  </a:lnTo>
                  <a:lnTo>
                    <a:pt x="578" y="230"/>
                  </a:lnTo>
                  <a:lnTo>
                    <a:pt x="588" y="216"/>
                  </a:lnTo>
                  <a:lnTo>
                    <a:pt x="598" y="206"/>
                  </a:lnTo>
                  <a:lnTo>
                    <a:pt x="612" y="188"/>
                  </a:lnTo>
                  <a:lnTo>
                    <a:pt x="608" y="168"/>
                  </a:lnTo>
                  <a:lnTo>
                    <a:pt x="588" y="140"/>
                  </a:lnTo>
                  <a:lnTo>
                    <a:pt x="476" y="112"/>
                  </a:lnTo>
                  <a:lnTo>
                    <a:pt x="442" y="116"/>
                  </a:lnTo>
                  <a:lnTo>
                    <a:pt x="420" y="108"/>
                  </a:lnTo>
                  <a:lnTo>
                    <a:pt x="392" y="108"/>
                  </a:lnTo>
                  <a:lnTo>
                    <a:pt x="364" y="116"/>
                  </a:lnTo>
                  <a:lnTo>
                    <a:pt x="332" y="100"/>
                  </a:lnTo>
                  <a:lnTo>
                    <a:pt x="296" y="104"/>
                  </a:lnTo>
                  <a:lnTo>
                    <a:pt x="254" y="92"/>
                  </a:lnTo>
                  <a:lnTo>
                    <a:pt x="228" y="90"/>
                  </a:lnTo>
                  <a:lnTo>
                    <a:pt x="200" y="62"/>
                  </a:lnTo>
                  <a:lnTo>
                    <a:pt x="202" y="32"/>
                  </a:lnTo>
                  <a:lnTo>
                    <a:pt x="186" y="20"/>
                  </a:lnTo>
                  <a:lnTo>
                    <a:pt x="174" y="18"/>
                  </a:lnTo>
                  <a:lnTo>
                    <a:pt x="164" y="4"/>
                  </a:lnTo>
                  <a:lnTo>
                    <a:pt x="142" y="0"/>
                  </a:lnTo>
                  <a:lnTo>
                    <a:pt x="134" y="16"/>
                  </a:lnTo>
                  <a:lnTo>
                    <a:pt x="124" y="50"/>
                  </a:lnTo>
                  <a:lnTo>
                    <a:pt x="122" y="84"/>
                  </a:lnTo>
                  <a:lnTo>
                    <a:pt x="108" y="100"/>
                  </a:lnTo>
                  <a:lnTo>
                    <a:pt x="106" y="132"/>
                  </a:lnTo>
                  <a:lnTo>
                    <a:pt x="44" y="250"/>
                  </a:lnTo>
                  <a:lnTo>
                    <a:pt x="32" y="288"/>
                  </a:lnTo>
                  <a:lnTo>
                    <a:pt x="14" y="302"/>
                  </a:lnTo>
                  <a:lnTo>
                    <a:pt x="8" y="316"/>
                  </a:lnTo>
                  <a:lnTo>
                    <a:pt x="10" y="332"/>
                  </a:lnTo>
                  <a:lnTo>
                    <a:pt x="8" y="342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6"/>
                  </a:lnTo>
                  <a:lnTo>
                    <a:pt x="14" y="380"/>
                  </a:lnTo>
                  <a:lnTo>
                    <a:pt x="16" y="384"/>
                  </a:lnTo>
                  <a:lnTo>
                    <a:pt x="520" y="50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2325960" y="1239840"/>
              <a:ext cx="826920" cy="1271880"/>
            </a:xfrm>
            <a:custGeom>
              <a:avLst/>
              <a:gdLst/>
              <a:ahLst/>
              <a:rect l="l" t="t" r="r" b="b"/>
              <a:pathLst>
                <a:path w="429" h="721">
                  <a:moveTo>
                    <a:pt x="124" y="0"/>
                  </a:moveTo>
                  <a:lnTo>
                    <a:pt x="178" y="8"/>
                  </a:lnTo>
                  <a:lnTo>
                    <a:pt x="160" y="118"/>
                  </a:lnTo>
                  <a:lnTo>
                    <a:pt x="166" y="130"/>
                  </a:lnTo>
                  <a:lnTo>
                    <a:pt x="178" y="140"/>
                  </a:lnTo>
                  <a:lnTo>
                    <a:pt x="178" y="150"/>
                  </a:lnTo>
                  <a:lnTo>
                    <a:pt x="172" y="166"/>
                  </a:lnTo>
                  <a:lnTo>
                    <a:pt x="172" y="174"/>
                  </a:lnTo>
                  <a:lnTo>
                    <a:pt x="196" y="182"/>
                  </a:lnTo>
                  <a:lnTo>
                    <a:pt x="202" y="202"/>
                  </a:lnTo>
                  <a:lnTo>
                    <a:pt x="226" y="256"/>
                  </a:lnTo>
                  <a:lnTo>
                    <a:pt x="240" y="256"/>
                  </a:lnTo>
                  <a:lnTo>
                    <a:pt x="248" y="276"/>
                  </a:lnTo>
                  <a:lnTo>
                    <a:pt x="230" y="294"/>
                  </a:lnTo>
                  <a:lnTo>
                    <a:pt x="232" y="306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26" y="328"/>
                  </a:lnTo>
                  <a:lnTo>
                    <a:pt x="222" y="346"/>
                  </a:lnTo>
                  <a:lnTo>
                    <a:pt x="218" y="364"/>
                  </a:lnTo>
                  <a:lnTo>
                    <a:pt x="224" y="370"/>
                  </a:lnTo>
                  <a:lnTo>
                    <a:pt x="240" y="356"/>
                  </a:lnTo>
                  <a:lnTo>
                    <a:pt x="246" y="352"/>
                  </a:lnTo>
                  <a:lnTo>
                    <a:pt x="262" y="356"/>
                  </a:lnTo>
                  <a:lnTo>
                    <a:pt x="262" y="378"/>
                  </a:lnTo>
                  <a:lnTo>
                    <a:pt x="270" y="390"/>
                  </a:lnTo>
                  <a:lnTo>
                    <a:pt x="272" y="436"/>
                  </a:lnTo>
                  <a:lnTo>
                    <a:pt x="282" y="442"/>
                  </a:lnTo>
                  <a:lnTo>
                    <a:pt x="298" y="444"/>
                  </a:lnTo>
                  <a:lnTo>
                    <a:pt x="302" y="470"/>
                  </a:lnTo>
                  <a:lnTo>
                    <a:pt x="312" y="480"/>
                  </a:lnTo>
                  <a:lnTo>
                    <a:pt x="318" y="476"/>
                  </a:lnTo>
                  <a:lnTo>
                    <a:pt x="356" y="476"/>
                  </a:lnTo>
                  <a:lnTo>
                    <a:pt x="402" y="468"/>
                  </a:lnTo>
                  <a:lnTo>
                    <a:pt x="428" y="492"/>
                  </a:lnTo>
                  <a:lnTo>
                    <a:pt x="400" y="720"/>
                  </a:lnTo>
                  <a:lnTo>
                    <a:pt x="0" y="656"/>
                  </a:lnTo>
                  <a:lnTo>
                    <a:pt x="26" y="494"/>
                  </a:lnTo>
                  <a:lnTo>
                    <a:pt x="22" y="474"/>
                  </a:lnTo>
                  <a:lnTo>
                    <a:pt x="36" y="452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38" y="404"/>
                  </a:lnTo>
                  <a:lnTo>
                    <a:pt x="54" y="400"/>
                  </a:lnTo>
                  <a:lnTo>
                    <a:pt x="58" y="378"/>
                  </a:lnTo>
                  <a:lnTo>
                    <a:pt x="90" y="336"/>
                  </a:lnTo>
                  <a:lnTo>
                    <a:pt x="86" y="310"/>
                  </a:lnTo>
                  <a:lnTo>
                    <a:pt x="66" y="286"/>
                  </a:lnTo>
                  <a:lnTo>
                    <a:pt x="12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2638440" y="1251000"/>
              <a:ext cx="1471680" cy="862200"/>
            </a:xfrm>
            <a:custGeom>
              <a:avLst/>
              <a:gdLst/>
              <a:ahLst/>
              <a:rect l="l" t="t" r="r" b="b"/>
              <a:pathLst>
                <a:path w="763" h="489">
                  <a:moveTo>
                    <a:pt x="16" y="0"/>
                  </a:moveTo>
                  <a:lnTo>
                    <a:pt x="340" y="56"/>
                  </a:lnTo>
                  <a:lnTo>
                    <a:pt x="762" y="102"/>
                  </a:lnTo>
                  <a:lnTo>
                    <a:pt x="730" y="486"/>
                  </a:lnTo>
                  <a:lnTo>
                    <a:pt x="272" y="436"/>
                  </a:lnTo>
                  <a:lnTo>
                    <a:pt x="264" y="488"/>
                  </a:lnTo>
                  <a:lnTo>
                    <a:pt x="238" y="460"/>
                  </a:lnTo>
                  <a:lnTo>
                    <a:pt x="188" y="470"/>
                  </a:lnTo>
                  <a:lnTo>
                    <a:pt x="156" y="468"/>
                  </a:lnTo>
                  <a:lnTo>
                    <a:pt x="150" y="474"/>
                  </a:lnTo>
                  <a:lnTo>
                    <a:pt x="142" y="468"/>
                  </a:lnTo>
                  <a:lnTo>
                    <a:pt x="134" y="436"/>
                  </a:lnTo>
                  <a:lnTo>
                    <a:pt x="114" y="434"/>
                  </a:lnTo>
                  <a:lnTo>
                    <a:pt x="108" y="430"/>
                  </a:lnTo>
                  <a:lnTo>
                    <a:pt x="108" y="408"/>
                  </a:lnTo>
                  <a:lnTo>
                    <a:pt x="106" y="402"/>
                  </a:lnTo>
                  <a:lnTo>
                    <a:pt x="108" y="384"/>
                  </a:lnTo>
                  <a:lnTo>
                    <a:pt x="98" y="372"/>
                  </a:lnTo>
                  <a:lnTo>
                    <a:pt x="96" y="350"/>
                  </a:lnTo>
                  <a:lnTo>
                    <a:pt x="84" y="342"/>
                  </a:lnTo>
                  <a:lnTo>
                    <a:pt x="60" y="364"/>
                  </a:lnTo>
                  <a:lnTo>
                    <a:pt x="54" y="356"/>
                  </a:lnTo>
                  <a:lnTo>
                    <a:pt x="62" y="322"/>
                  </a:lnTo>
                  <a:lnTo>
                    <a:pt x="76" y="312"/>
                  </a:lnTo>
                  <a:lnTo>
                    <a:pt x="64" y="290"/>
                  </a:lnTo>
                  <a:lnTo>
                    <a:pt x="86" y="268"/>
                  </a:lnTo>
                  <a:lnTo>
                    <a:pt x="74" y="248"/>
                  </a:lnTo>
                  <a:lnTo>
                    <a:pt x="64" y="248"/>
                  </a:lnTo>
                  <a:lnTo>
                    <a:pt x="34" y="176"/>
                  </a:lnTo>
                  <a:lnTo>
                    <a:pt x="12" y="168"/>
                  </a:lnTo>
                  <a:lnTo>
                    <a:pt x="18" y="138"/>
                  </a:lnTo>
                  <a:lnTo>
                    <a:pt x="0" y="110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4057920" y="1430640"/>
              <a:ext cx="971280" cy="547560"/>
            </a:xfrm>
            <a:custGeom>
              <a:avLst/>
              <a:gdLst/>
              <a:ahLst/>
              <a:rect l="l" t="t" r="r" b="b"/>
              <a:pathLst>
                <a:path w="505" h="311">
                  <a:moveTo>
                    <a:pt x="24" y="0"/>
                  </a:moveTo>
                  <a:lnTo>
                    <a:pt x="252" y="12"/>
                  </a:lnTo>
                  <a:lnTo>
                    <a:pt x="460" y="16"/>
                  </a:lnTo>
                  <a:lnTo>
                    <a:pt x="462" y="32"/>
                  </a:lnTo>
                  <a:lnTo>
                    <a:pt x="472" y="44"/>
                  </a:lnTo>
                  <a:lnTo>
                    <a:pt x="472" y="50"/>
                  </a:lnTo>
                  <a:lnTo>
                    <a:pt x="456" y="60"/>
                  </a:lnTo>
                  <a:lnTo>
                    <a:pt x="470" y="78"/>
                  </a:lnTo>
                  <a:lnTo>
                    <a:pt x="464" y="96"/>
                  </a:lnTo>
                  <a:lnTo>
                    <a:pt x="468" y="108"/>
                  </a:lnTo>
                  <a:lnTo>
                    <a:pt x="480" y="150"/>
                  </a:lnTo>
                  <a:lnTo>
                    <a:pt x="486" y="160"/>
                  </a:lnTo>
                  <a:lnTo>
                    <a:pt x="490" y="178"/>
                  </a:lnTo>
                  <a:lnTo>
                    <a:pt x="484" y="180"/>
                  </a:lnTo>
                  <a:lnTo>
                    <a:pt x="478" y="196"/>
                  </a:lnTo>
                  <a:lnTo>
                    <a:pt x="488" y="208"/>
                  </a:lnTo>
                  <a:lnTo>
                    <a:pt x="488" y="226"/>
                  </a:lnTo>
                  <a:lnTo>
                    <a:pt x="482" y="232"/>
                  </a:lnTo>
                  <a:lnTo>
                    <a:pt x="488" y="240"/>
                  </a:lnTo>
                  <a:lnTo>
                    <a:pt x="480" y="250"/>
                  </a:lnTo>
                  <a:lnTo>
                    <a:pt x="484" y="260"/>
                  </a:lnTo>
                  <a:lnTo>
                    <a:pt x="498" y="274"/>
                  </a:lnTo>
                  <a:lnTo>
                    <a:pt x="504" y="308"/>
                  </a:lnTo>
                  <a:lnTo>
                    <a:pt x="348" y="310"/>
                  </a:lnTo>
                  <a:lnTo>
                    <a:pt x="214" y="306"/>
                  </a:lnTo>
                  <a:lnTo>
                    <a:pt x="60" y="300"/>
                  </a:lnTo>
                  <a:lnTo>
                    <a:pt x="0" y="294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3063960" y="2019600"/>
              <a:ext cx="982800" cy="766440"/>
            </a:xfrm>
            <a:custGeom>
              <a:avLst/>
              <a:gdLst/>
              <a:ahLst/>
              <a:rect l="l" t="t" r="r" b="b"/>
              <a:pathLst>
                <a:path w="510" h="435">
                  <a:moveTo>
                    <a:pt x="52" y="0"/>
                  </a:moveTo>
                  <a:lnTo>
                    <a:pt x="509" y="50"/>
                  </a:lnTo>
                  <a:lnTo>
                    <a:pt x="485" y="434"/>
                  </a:lnTo>
                  <a:lnTo>
                    <a:pt x="0" y="376"/>
                  </a:lnTo>
                  <a:lnTo>
                    <a:pt x="18" y="276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4029120" y="1952640"/>
              <a:ext cx="1023840" cy="601920"/>
            </a:xfrm>
            <a:custGeom>
              <a:avLst/>
              <a:gdLst/>
              <a:ahLst/>
              <a:rect l="l" t="t" r="r" b="b"/>
              <a:pathLst>
                <a:path w="531" h="341">
                  <a:moveTo>
                    <a:pt x="16" y="0"/>
                  </a:moveTo>
                  <a:lnTo>
                    <a:pt x="140" y="8"/>
                  </a:lnTo>
                  <a:lnTo>
                    <a:pt x="314" y="14"/>
                  </a:lnTo>
                  <a:lnTo>
                    <a:pt x="458" y="12"/>
                  </a:lnTo>
                  <a:lnTo>
                    <a:pt x="518" y="12"/>
                  </a:lnTo>
                  <a:lnTo>
                    <a:pt x="516" y="32"/>
                  </a:lnTo>
                  <a:lnTo>
                    <a:pt x="510" y="36"/>
                  </a:lnTo>
                  <a:lnTo>
                    <a:pt x="504" y="40"/>
                  </a:lnTo>
                  <a:lnTo>
                    <a:pt x="502" y="54"/>
                  </a:lnTo>
                  <a:lnTo>
                    <a:pt x="514" y="74"/>
                  </a:lnTo>
                  <a:lnTo>
                    <a:pt x="524" y="80"/>
                  </a:lnTo>
                  <a:lnTo>
                    <a:pt x="522" y="92"/>
                  </a:lnTo>
                  <a:lnTo>
                    <a:pt x="526" y="100"/>
                  </a:lnTo>
                  <a:lnTo>
                    <a:pt x="526" y="230"/>
                  </a:lnTo>
                  <a:lnTo>
                    <a:pt x="530" y="248"/>
                  </a:lnTo>
                  <a:lnTo>
                    <a:pt x="522" y="252"/>
                  </a:lnTo>
                  <a:lnTo>
                    <a:pt x="520" y="258"/>
                  </a:lnTo>
                  <a:lnTo>
                    <a:pt x="526" y="266"/>
                  </a:lnTo>
                  <a:lnTo>
                    <a:pt x="524" y="310"/>
                  </a:lnTo>
                  <a:lnTo>
                    <a:pt x="518" y="314"/>
                  </a:lnTo>
                  <a:lnTo>
                    <a:pt x="520" y="332"/>
                  </a:lnTo>
                  <a:lnTo>
                    <a:pt x="526" y="340"/>
                  </a:lnTo>
                  <a:lnTo>
                    <a:pt x="518" y="340"/>
                  </a:lnTo>
                  <a:lnTo>
                    <a:pt x="506" y="340"/>
                  </a:lnTo>
                  <a:lnTo>
                    <a:pt x="490" y="328"/>
                  </a:lnTo>
                  <a:lnTo>
                    <a:pt x="480" y="312"/>
                  </a:lnTo>
                  <a:lnTo>
                    <a:pt x="474" y="310"/>
                  </a:lnTo>
                  <a:lnTo>
                    <a:pt x="458" y="318"/>
                  </a:lnTo>
                  <a:lnTo>
                    <a:pt x="446" y="302"/>
                  </a:lnTo>
                  <a:lnTo>
                    <a:pt x="422" y="316"/>
                  </a:lnTo>
                  <a:lnTo>
                    <a:pt x="408" y="316"/>
                  </a:lnTo>
                  <a:lnTo>
                    <a:pt x="398" y="312"/>
                  </a:lnTo>
                  <a:lnTo>
                    <a:pt x="384" y="294"/>
                  </a:lnTo>
                  <a:lnTo>
                    <a:pt x="0" y="286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4002120" y="2455920"/>
              <a:ext cx="1201680" cy="517680"/>
            </a:xfrm>
            <a:custGeom>
              <a:avLst/>
              <a:gdLst/>
              <a:ahLst/>
              <a:rect l="l" t="t" r="r" b="b"/>
              <a:pathLst>
                <a:path w="624" h="293">
                  <a:moveTo>
                    <a:pt x="12" y="0"/>
                  </a:moveTo>
                  <a:lnTo>
                    <a:pt x="395" y="8"/>
                  </a:lnTo>
                  <a:lnTo>
                    <a:pt x="411" y="28"/>
                  </a:lnTo>
                  <a:lnTo>
                    <a:pt x="437" y="32"/>
                  </a:lnTo>
                  <a:lnTo>
                    <a:pt x="459" y="16"/>
                  </a:lnTo>
                  <a:lnTo>
                    <a:pt x="473" y="32"/>
                  </a:lnTo>
                  <a:lnTo>
                    <a:pt x="487" y="24"/>
                  </a:lnTo>
                  <a:lnTo>
                    <a:pt x="495" y="28"/>
                  </a:lnTo>
                  <a:lnTo>
                    <a:pt x="509" y="48"/>
                  </a:lnTo>
                  <a:lnTo>
                    <a:pt x="531" y="56"/>
                  </a:lnTo>
                  <a:lnTo>
                    <a:pt x="537" y="54"/>
                  </a:lnTo>
                  <a:lnTo>
                    <a:pt x="551" y="54"/>
                  </a:lnTo>
                  <a:lnTo>
                    <a:pt x="557" y="84"/>
                  </a:lnTo>
                  <a:lnTo>
                    <a:pt x="569" y="94"/>
                  </a:lnTo>
                  <a:lnTo>
                    <a:pt x="571" y="122"/>
                  </a:lnTo>
                  <a:lnTo>
                    <a:pt x="579" y="126"/>
                  </a:lnTo>
                  <a:lnTo>
                    <a:pt x="581" y="154"/>
                  </a:lnTo>
                  <a:lnTo>
                    <a:pt x="587" y="158"/>
                  </a:lnTo>
                  <a:lnTo>
                    <a:pt x="589" y="200"/>
                  </a:lnTo>
                  <a:lnTo>
                    <a:pt x="597" y="204"/>
                  </a:lnTo>
                  <a:lnTo>
                    <a:pt x="599" y="246"/>
                  </a:lnTo>
                  <a:lnTo>
                    <a:pt x="611" y="250"/>
                  </a:lnTo>
                  <a:lnTo>
                    <a:pt x="623" y="260"/>
                  </a:lnTo>
                  <a:lnTo>
                    <a:pt x="621" y="292"/>
                  </a:lnTo>
                  <a:lnTo>
                    <a:pt x="138" y="292"/>
                  </a:lnTo>
                  <a:lnTo>
                    <a:pt x="138" y="196"/>
                  </a:lnTo>
                  <a:lnTo>
                    <a:pt x="0" y="186"/>
                  </a:lnTo>
                  <a:lnTo>
                    <a:pt x="1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2544840" y="2452680"/>
              <a:ext cx="774720" cy="927360"/>
            </a:xfrm>
            <a:custGeom>
              <a:avLst/>
              <a:gdLst/>
              <a:ahLst/>
              <a:rect l="l" t="t" r="r" b="b"/>
              <a:pathLst>
                <a:path w="402" h="525">
                  <a:moveTo>
                    <a:pt x="76" y="0"/>
                  </a:moveTo>
                  <a:lnTo>
                    <a:pt x="285" y="32"/>
                  </a:lnTo>
                  <a:lnTo>
                    <a:pt x="269" y="130"/>
                  </a:lnTo>
                  <a:lnTo>
                    <a:pt x="401" y="146"/>
                  </a:lnTo>
                  <a:lnTo>
                    <a:pt x="361" y="524"/>
                  </a:lnTo>
                  <a:lnTo>
                    <a:pt x="0" y="466"/>
                  </a:lnTo>
                  <a:lnTo>
                    <a:pt x="7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3238560" y="2710080"/>
              <a:ext cx="1023840" cy="757080"/>
            </a:xfrm>
            <a:custGeom>
              <a:avLst/>
              <a:gdLst/>
              <a:ahLst/>
              <a:rect l="l" t="t" r="r" b="b"/>
              <a:pathLst>
                <a:path w="531" h="429">
                  <a:moveTo>
                    <a:pt x="40" y="0"/>
                  </a:moveTo>
                  <a:lnTo>
                    <a:pt x="324" y="34"/>
                  </a:lnTo>
                  <a:lnTo>
                    <a:pt x="426" y="46"/>
                  </a:lnTo>
                  <a:lnTo>
                    <a:pt x="530" y="50"/>
                  </a:lnTo>
                  <a:lnTo>
                    <a:pt x="526" y="428"/>
                  </a:lnTo>
                  <a:lnTo>
                    <a:pt x="290" y="414"/>
                  </a:lnTo>
                  <a:lnTo>
                    <a:pt x="160" y="400"/>
                  </a:lnTo>
                  <a:lnTo>
                    <a:pt x="0" y="382"/>
                  </a:lnTo>
                  <a:lnTo>
                    <a:pt x="4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4253040" y="2971800"/>
              <a:ext cx="1074600" cy="516240"/>
            </a:xfrm>
            <a:custGeom>
              <a:avLst/>
              <a:gdLst/>
              <a:ahLst/>
              <a:rect l="l" t="t" r="r" b="b"/>
              <a:pathLst>
                <a:path w="557" h="293">
                  <a:moveTo>
                    <a:pt x="4" y="0"/>
                  </a:moveTo>
                  <a:lnTo>
                    <a:pt x="486" y="0"/>
                  </a:lnTo>
                  <a:lnTo>
                    <a:pt x="514" y="4"/>
                  </a:lnTo>
                  <a:lnTo>
                    <a:pt x="524" y="12"/>
                  </a:lnTo>
                  <a:lnTo>
                    <a:pt x="532" y="20"/>
                  </a:lnTo>
                  <a:lnTo>
                    <a:pt x="530" y="34"/>
                  </a:lnTo>
                  <a:lnTo>
                    <a:pt x="520" y="34"/>
                  </a:lnTo>
                  <a:lnTo>
                    <a:pt x="516" y="42"/>
                  </a:lnTo>
                  <a:lnTo>
                    <a:pt x="518" y="48"/>
                  </a:lnTo>
                  <a:lnTo>
                    <a:pt x="532" y="54"/>
                  </a:lnTo>
                  <a:lnTo>
                    <a:pt x="534" y="64"/>
                  </a:lnTo>
                  <a:lnTo>
                    <a:pt x="532" y="74"/>
                  </a:lnTo>
                  <a:lnTo>
                    <a:pt x="546" y="86"/>
                  </a:lnTo>
                  <a:lnTo>
                    <a:pt x="550" y="98"/>
                  </a:lnTo>
                  <a:lnTo>
                    <a:pt x="556" y="292"/>
                  </a:lnTo>
                  <a:lnTo>
                    <a:pt x="176" y="288"/>
                  </a:lnTo>
                  <a:lnTo>
                    <a:pt x="0" y="28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4108680" y="3456000"/>
              <a:ext cx="1249200" cy="574920"/>
            </a:xfrm>
            <a:custGeom>
              <a:avLst/>
              <a:gdLst/>
              <a:ahLst/>
              <a:rect l="l" t="t" r="r" b="b"/>
              <a:pathLst>
                <a:path w="648" h="327">
                  <a:moveTo>
                    <a:pt x="2" y="0"/>
                  </a:moveTo>
                  <a:lnTo>
                    <a:pt x="230" y="14"/>
                  </a:lnTo>
                  <a:lnTo>
                    <a:pt x="633" y="16"/>
                  </a:lnTo>
                  <a:lnTo>
                    <a:pt x="633" y="62"/>
                  </a:lnTo>
                  <a:lnTo>
                    <a:pt x="643" y="116"/>
                  </a:lnTo>
                  <a:lnTo>
                    <a:pt x="647" y="326"/>
                  </a:lnTo>
                  <a:lnTo>
                    <a:pt x="627" y="322"/>
                  </a:lnTo>
                  <a:lnTo>
                    <a:pt x="623" y="312"/>
                  </a:lnTo>
                  <a:lnTo>
                    <a:pt x="615" y="304"/>
                  </a:lnTo>
                  <a:lnTo>
                    <a:pt x="603" y="302"/>
                  </a:lnTo>
                  <a:lnTo>
                    <a:pt x="595" y="308"/>
                  </a:lnTo>
                  <a:lnTo>
                    <a:pt x="585" y="318"/>
                  </a:lnTo>
                  <a:lnTo>
                    <a:pt x="571" y="308"/>
                  </a:lnTo>
                  <a:lnTo>
                    <a:pt x="559" y="306"/>
                  </a:lnTo>
                  <a:lnTo>
                    <a:pt x="539" y="318"/>
                  </a:lnTo>
                  <a:lnTo>
                    <a:pt x="513" y="318"/>
                  </a:lnTo>
                  <a:lnTo>
                    <a:pt x="493" y="310"/>
                  </a:lnTo>
                  <a:lnTo>
                    <a:pt x="471" y="312"/>
                  </a:lnTo>
                  <a:lnTo>
                    <a:pt x="459" y="324"/>
                  </a:lnTo>
                  <a:lnTo>
                    <a:pt x="453" y="324"/>
                  </a:lnTo>
                  <a:lnTo>
                    <a:pt x="437" y="308"/>
                  </a:lnTo>
                  <a:lnTo>
                    <a:pt x="413" y="308"/>
                  </a:lnTo>
                  <a:lnTo>
                    <a:pt x="397" y="308"/>
                  </a:lnTo>
                  <a:lnTo>
                    <a:pt x="385" y="300"/>
                  </a:lnTo>
                  <a:lnTo>
                    <a:pt x="375" y="280"/>
                  </a:lnTo>
                  <a:lnTo>
                    <a:pt x="359" y="276"/>
                  </a:lnTo>
                  <a:lnTo>
                    <a:pt x="349" y="276"/>
                  </a:lnTo>
                  <a:lnTo>
                    <a:pt x="339" y="284"/>
                  </a:lnTo>
                  <a:lnTo>
                    <a:pt x="306" y="282"/>
                  </a:lnTo>
                  <a:lnTo>
                    <a:pt x="294" y="276"/>
                  </a:lnTo>
                  <a:lnTo>
                    <a:pt x="290" y="258"/>
                  </a:lnTo>
                  <a:lnTo>
                    <a:pt x="282" y="250"/>
                  </a:lnTo>
                  <a:lnTo>
                    <a:pt x="276" y="252"/>
                  </a:lnTo>
                  <a:lnTo>
                    <a:pt x="258" y="260"/>
                  </a:lnTo>
                  <a:lnTo>
                    <a:pt x="248" y="260"/>
                  </a:lnTo>
                  <a:lnTo>
                    <a:pt x="242" y="258"/>
                  </a:lnTo>
                  <a:lnTo>
                    <a:pt x="240" y="250"/>
                  </a:lnTo>
                  <a:lnTo>
                    <a:pt x="236" y="238"/>
                  </a:lnTo>
                  <a:lnTo>
                    <a:pt x="234" y="230"/>
                  </a:lnTo>
                  <a:lnTo>
                    <a:pt x="230" y="208"/>
                  </a:lnTo>
                  <a:lnTo>
                    <a:pt x="220" y="64"/>
                  </a:lnTo>
                  <a:lnTo>
                    <a:pt x="0" y="48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3127320" y="3381480"/>
              <a:ext cx="982800" cy="952560"/>
            </a:xfrm>
            <a:custGeom>
              <a:avLst/>
              <a:gdLst/>
              <a:ahLst/>
              <a:rect l="l" t="t" r="r" b="b"/>
              <a:pathLst>
                <a:path w="509" h="541">
                  <a:moveTo>
                    <a:pt x="508" y="44"/>
                  </a:moveTo>
                  <a:lnTo>
                    <a:pt x="506" y="148"/>
                  </a:lnTo>
                  <a:lnTo>
                    <a:pt x="494" y="366"/>
                  </a:lnTo>
                  <a:lnTo>
                    <a:pt x="486" y="512"/>
                  </a:lnTo>
                  <a:lnTo>
                    <a:pt x="208" y="500"/>
                  </a:lnTo>
                  <a:lnTo>
                    <a:pt x="200" y="514"/>
                  </a:lnTo>
                  <a:lnTo>
                    <a:pt x="76" y="506"/>
                  </a:lnTo>
                  <a:lnTo>
                    <a:pt x="66" y="540"/>
                  </a:lnTo>
                  <a:lnTo>
                    <a:pt x="0" y="530"/>
                  </a:lnTo>
                  <a:lnTo>
                    <a:pt x="56" y="0"/>
                  </a:lnTo>
                  <a:lnTo>
                    <a:pt x="156" y="12"/>
                  </a:lnTo>
                  <a:lnTo>
                    <a:pt x="296" y="28"/>
                  </a:lnTo>
                  <a:lnTo>
                    <a:pt x="436" y="42"/>
                  </a:lnTo>
                  <a:lnTo>
                    <a:pt x="508" y="4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2306880" y="3275280"/>
              <a:ext cx="931680" cy="1038240"/>
            </a:xfrm>
            <a:custGeom>
              <a:avLst/>
              <a:gdLst/>
              <a:ahLst/>
              <a:rect l="l" t="t" r="r" b="b"/>
              <a:pathLst>
                <a:path w="484" h="589">
                  <a:moveTo>
                    <a:pt x="122" y="0"/>
                  </a:moveTo>
                  <a:lnTo>
                    <a:pt x="106" y="92"/>
                  </a:lnTo>
                  <a:lnTo>
                    <a:pt x="96" y="96"/>
                  </a:lnTo>
                  <a:lnTo>
                    <a:pt x="84" y="86"/>
                  </a:lnTo>
                  <a:lnTo>
                    <a:pt x="76" y="80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54" y="102"/>
                  </a:lnTo>
                  <a:lnTo>
                    <a:pt x="58" y="108"/>
                  </a:lnTo>
                  <a:lnTo>
                    <a:pt x="58" y="116"/>
                  </a:lnTo>
                  <a:lnTo>
                    <a:pt x="50" y="118"/>
                  </a:lnTo>
                  <a:lnTo>
                    <a:pt x="52" y="122"/>
                  </a:lnTo>
                  <a:lnTo>
                    <a:pt x="58" y="124"/>
                  </a:lnTo>
                  <a:lnTo>
                    <a:pt x="54" y="130"/>
                  </a:lnTo>
                  <a:lnTo>
                    <a:pt x="52" y="134"/>
                  </a:lnTo>
                  <a:lnTo>
                    <a:pt x="56" y="146"/>
                  </a:lnTo>
                  <a:lnTo>
                    <a:pt x="60" y="156"/>
                  </a:lnTo>
                  <a:lnTo>
                    <a:pt x="54" y="176"/>
                  </a:lnTo>
                  <a:lnTo>
                    <a:pt x="50" y="192"/>
                  </a:lnTo>
                  <a:lnTo>
                    <a:pt x="46" y="198"/>
                  </a:lnTo>
                  <a:lnTo>
                    <a:pt x="58" y="218"/>
                  </a:lnTo>
                  <a:lnTo>
                    <a:pt x="60" y="230"/>
                  </a:lnTo>
                  <a:lnTo>
                    <a:pt x="74" y="252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54" y="280"/>
                  </a:lnTo>
                  <a:lnTo>
                    <a:pt x="44" y="276"/>
                  </a:lnTo>
                  <a:lnTo>
                    <a:pt x="42" y="290"/>
                  </a:lnTo>
                  <a:lnTo>
                    <a:pt x="40" y="308"/>
                  </a:lnTo>
                  <a:lnTo>
                    <a:pt x="20" y="332"/>
                  </a:lnTo>
                  <a:lnTo>
                    <a:pt x="16" y="342"/>
                  </a:lnTo>
                  <a:lnTo>
                    <a:pt x="20" y="374"/>
                  </a:lnTo>
                  <a:lnTo>
                    <a:pt x="20" y="390"/>
                  </a:lnTo>
                  <a:lnTo>
                    <a:pt x="12" y="396"/>
                  </a:lnTo>
                  <a:lnTo>
                    <a:pt x="8" y="400"/>
                  </a:lnTo>
                  <a:lnTo>
                    <a:pt x="0" y="402"/>
                  </a:lnTo>
                  <a:lnTo>
                    <a:pt x="2" y="410"/>
                  </a:lnTo>
                  <a:lnTo>
                    <a:pt x="271" y="574"/>
                  </a:lnTo>
                  <a:lnTo>
                    <a:pt x="427" y="588"/>
                  </a:lnTo>
                  <a:lnTo>
                    <a:pt x="483" y="58"/>
                  </a:lnTo>
                  <a:lnTo>
                    <a:pt x="12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1785960" y="2308320"/>
              <a:ext cx="903240" cy="1282680"/>
            </a:xfrm>
            <a:custGeom>
              <a:avLst/>
              <a:gdLst/>
              <a:ahLst/>
              <a:rect l="l" t="t" r="r" b="b"/>
              <a:pathLst>
                <a:path w="469" h="727">
                  <a:moveTo>
                    <a:pt x="72" y="0"/>
                  </a:moveTo>
                  <a:lnTo>
                    <a:pt x="244" y="38"/>
                  </a:lnTo>
                  <a:lnTo>
                    <a:pt x="280" y="48"/>
                  </a:lnTo>
                  <a:lnTo>
                    <a:pt x="468" y="80"/>
                  </a:lnTo>
                  <a:lnTo>
                    <a:pt x="376" y="636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56" y="634"/>
                  </a:lnTo>
                  <a:lnTo>
                    <a:pt x="344" y="626"/>
                  </a:lnTo>
                  <a:lnTo>
                    <a:pt x="332" y="630"/>
                  </a:lnTo>
                  <a:lnTo>
                    <a:pt x="320" y="636"/>
                  </a:lnTo>
                  <a:lnTo>
                    <a:pt x="326" y="652"/>
                  </a:lnTo>
                  <a:lnTo>
                    <a:pt x="328" y="666"/>
                  </a:lnTo>
                  <a:lnTo>
                    <a:pt x="322" y="668"/>
                  </a:lnTo>
                  <a:lnTo>
                    <a:pt x="322" y="686"/>
                  </a:lnTo>
                  <a:lnTo>
                    <a:pt x="328" y="708"/>
                  </a:lnTo>
                  <a:lnTo>
                    <a:pt x="322" y="724"/>
                  </a:lnTo>
                  <a:lnTo>
                    <a:pt x="318" y="726"/>
                  </a:lnTo>
                  <a:lnTo>
                    <a:pt x="0" y="278"/>
                  </a:lnTo>
                  <a:lnTo>
                    <a:pt x="7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1254240" y="2183040"/>
              <a:ext cx="1192320" cy="1780920"/>
            </a:xfrm>
            <a:custGeom>
              <a:avLst/>
              <a:gdLst/>
              <a:ahLst/>
              <a:rect l="l" t="t" r="r" b="b"/>
              <a:pathLst>
                <a:path w="619" h="1011">
                  <a:moveTo>
                    <a:pt x="52" y="0"/>
                  </a:moveTo>
                  <a:lnTo>
                    <a:pt x="46" y="12"/>
                  </a:lnTo>
                  <a:lnTo>
                    <a:pt x="42" y="14"/>
                  </a:lnTo>
                  <a:lnTo>
                    <a:pt x="38" y="28"/>
                  </a:lnTo>
                  <a:lnTo>
                    <a:pt x="48" y="44"/>
                  </a:lnTo>
                  <a:lnTo>
                    <a:pt x="42" y="56"/>
                  </a:lnTo>
                  <a:lnTo>
                    <a:pt x="40" y="72"/>
                  </a:lnTo>
                  <a:lnTo>
                    <a:pt x="30" y="78"/>
                  </a:lnTo>
                  <a:lnTo>
                    <a:pt x="28" y="102"/>
                  </a:lnTo>
                  <a:lnTo>
                    <a:pt x="24" y="114"/>
                  </a:lnTo>
                  <a:lnTo>
                    <a:pt x="8" y="11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8" y="170"/>
                  </a:lnTo>
                  <a:lnTo>
                    <a:pt x="18" y="210"/>
                  </a:lnTo>
                  <a:lnTo>
                    <a:pt x="26" y="226"/>
                  </a:lnTo>
                  <a:lnTo>
                    <a:pt x="16" y="244"/>
                  </a:lnTo>
                  <a:lnTo>
                    <a:pt x="10" y="258"/>
                  </a:lnTo>
                  <a:lnTo>
                    <a:pt x="6" y="284"/>
                  </a:lnTo>
                  <a:lnTo>
                    <a:pt x="8" y="310"/>
                  </a:lnTo>
                  <a:lnTo>
                    <a:pt x="16" y="320"/>
                  </a:lnTo>
                  <a:lnTo>
                    <a:pt x="34" y="336"/>
                  </a:lnTo>
                  <a:lnTo>
                    <a:pt x="46" y="360"/>
                  </a:lnTo>
                  <a:lnTo>
                    <a:pt x="48" y="386"/>
                  </a:lnTo>
                  <a:lnTo>
                    <a:pt x="46" y="390"/>
                  </a:lnTo>
                  <a:lnTo>
                    <a:pt x="58" y="422"/>
                  </a:lnTo>
                  <a:lnTo>
                    <a:pt x="62" y="446"/>
                  </a:lnTo>
                  <a:lnTo>
                    <a:pt x="56" y="456"/>
                  </a:lnTo>
                  <a:lnTo>
                    <a:pt x="62" y="462"/>
                  </a:lnTo>
                  <a:lnTo>
                    <a:pt x="68" y="484"/>
                  </a:lnTo>
                  <a:lnTo>
                    <a:pt x="86" y="498"/>
                  </a:lnTo>
                  <a:lnTo>
                    <a:pt x="90" y="512"/>
                  </a:lnTo>
                  <a:lnTo>
                    <a:pt x="82" y="540"/>
                  </a:lnTo>
                  <a:lnTo>
                    <a:pt x="72" y="548"/>
                  </a:lnTo>
                  <a:lnTo>
                    <a:pt x="76" y="568"/>
                  </a:lnTo>
                  <a:lnTo>
                    <a:pt x="90" y="578"/>
                  </a:lnTo>
                  <a:lnTo>
                    <a:pt x="98" y="582"/>
                  </a:lnTo>
                  <a:lnTo>
                    <a:pt x="106" y="618"/>
                  </a:lnTo>
                  <a:lnTo>
                    <a:pt x="110" y="642"/>
                  </a:lnTo>
                  <a:lnTo>
                    <a:pt x="116" y="650"/>
                  </a:lnTo>
                  <a:lnTo>
                    <a:pt x="136" y="654"/>
                  </a:lnTo>
                  <a:lnTo>
                    <a:pt x="132" y="672"/>
                  </a:lnTo>
                  <a:lnTo>
                    <a:pt x="130" y="682"/>
                  </a:lnTo>
                  <a:lnTo>
                    <a:pt x="144" y="698"/>
                  </a:lnTo>
                  <a:lnTo>
                    <a:pt x="146" y="710"/>
                  </a:lnTo>
                  <a:lnTo>
                    <a:pt x="134" y="718"/>
                  </a:lnTo>
                  <a:lnTo>
                    <a:pt x="130" y="724"/>
                  </a:lnTo>
                  <a:lnTo>
                    <a:pt x="134" y="740"/>
                  </a:lnTo>
                  <a:lnTo>
                    <a:pt x="136" y="770"/>
                  </a:lnTo>
                  <a:lnTo>
                    <a:pt x="156" y="770"/>
                  </a:lnTo>
                  <a:lnTo>
                    <a:pt x="184" y="776"/>
                  </a:lnTo>
                  <a:lnTo>
                    <a:pt x="216" y="784"/>
                  </a:lnTo>
                  <a:lnTo>
                    <a:pt x="226" y="790"/>
                  </a:lnTo>
                  <a:lnTo>
                    <a:pt x="242" y="818"/>
                  </a:lnTo>
                  <a:lnTo>
                    <a:pt x="268" y="818"/>
                  </a:lnTo>
                  <a:lnTo>
                    <a:pt x="270" y="832"/>
                  </a:lnTo>
                  <a:lnTo>
                    <a:pt x="280" y="850"/>
                  </a:lnTo>
                  <a:lnTo>
                    <a:pt x="288" y="862"/>
                  </a:lnTo>
                  <a:lnTo>
                    <a:pt x="308" y="880"/>
                  </a:lnTo>
                  <a:lnTo>
                    <a:pt x="328" y="894"/>
                  </a:lnTo>
                  <a:lnTo>
                    <a:pt x="350" y="930"/>
                  </a:lnTo>
                  <a:lnTo>
                    <a:pt x="354" y="956"/>
                  </a:lnTo>
                  <a:lnTo>
                    <a:pt x="362" y="958"/>
                  </a:lnTo>
                  <a:lnTo>
                    <a:pt x="360" y="992"/>
                  </a:lnTo>
                  <a:lnTo>
                    <a:pt x="562" y="1010"/>
                  </a:lnTo>
                  <a:lnTo>
                    <a:pt x="562" y="960"/>
                  </a:lnTo>
                  <a:lnTo>
                    <a:pt x="584" y="926"/>
                  </a:lnTo>
                  <a:lnTo>
                    <a:pt x="588" y="896"/>
                  </a:lnTo>
                  <a:lnTo>
                    <a:pt x="598" y="898"/>
                  </a:lnTo>
                  <a:lnTo>
                    <a:pt x="618" y="870"/>
                  </a:lnTo>
                  <a:lnTo>
                    <a:pt x="602" y="846"/>
                  </a:lnTo>
                  <a:lnTo>
                    <a:pt x="604" y="836"/>
                  </a:lnTo>
                  <a:lnTo>
                    <a:pt x="590" y="816"/>
                  </a:lnTo>
                  <a:lnTo>
                    <a:pt x="594" y="804"/>
                  </a:lnTo>
                  <a:lnTo>
                    <a:pt x="274" y="346"/>
                  </a:lnTo>
                  <a:lnTo>
                    <a:pt x="346" y="72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4937400" y="1395720"/>
              <a:ext cx="930240" cy="1006200"/>
            </a:xfrm>
            <a:custGeom>
              <a:avLst/>
              <a:gdLst/>
              <a:ahLst/>
              <a:rect l="l" t="t" r="r" b="b"/>
              <a:pathLst>
                <a:path w="482" h="571">
                  <a:moveTo>
                    <a:pt x="4" y="34"/>
                  </a:moveTo>
                  <a:lnTo>
                    <a:pt x="128" y="3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56" y="42"/>
                  </a:lnTo>
                  <a:lnTo>
                    <a:pt x="166" y="54"/>
                  </a:lnTo>
                  <a:lnTo>
                    <a:pt x="170" y="68"/>
                  </a:lnTo>
                  <a:lnTo>
                    <a:pt x="188" y="74"/>
                  </a:lnTo>
                  <a:lnTo>
                    <a:pt x="206" y="76"/>
                  </a:lnTo>
                  <a:lnTo>
                    <a:pt x="224" y="92"/>
                  </a:lnTo>
                  <a:lnTo>
                    <a:pt x="234" y="88"/>
                  </a:lnTo>
                  <a:lnTo>
                    <a:pt x="243" y="72"/>
                  </a:lnTo>
                  <a:lnTo>
                    <a:pt x="293" y="76"/>
                  </a:lnTo>
                  <a:lnTo>
                    <a:pt x="297" y="96"/>
                  </a:lnTo>
                  <a:lnTo>
                    <a:pt x="305" y="100"/>
                  </a:lnTo>
                  <a:lnTo>
                    <a:pt x="313" y="94"/>
                  </a:lnTo>
                  <a:lnTo>
                    <a:pt x="327" y="94"/>
                  </a:lnTo>
                  <a:lnTo>
                    <a:pt x="351" y="118"/>
                  </a:lnTo>
                  <a:lnTo>
                    <a:pt x="399" y="116"/>
                  </a:lnTo>
                  <a:lnTo>
                    <a:pt x="399" y="104"/>
                  </a:lnTo>
                  <a:lnTo>
                    <a:pt x="411" y="94"/>
                  </a:lnTo>
                  <a:lnTo>
                    <a:pt x="423" y="110"/>
                  </a:lnTo>
                  <a:lnTo>
                    <a:pt x="455" y="108"/>
                  </a:lnTo>
                  <a:lnTo>
                    <a:pt x="481" y="118"/>
                  </a:lnTo>
                  <a:lnTo>
                    <a:pt x="439" y="148"/>
                  </a:lnTo>
                  <a:lnTo>
                    <a:pt x="391" y="182"/>
                  </a:lnTo>
                  <a:lnTo>
                    <a:pt x="355" y="232"/>
                  </a:lnTo>
                  <a:lnTo>
                    <a:pt x="343" y="254"/>
                  </a:lnTo>
                  <a:lnTo>
                    <a:pt x="323" y="266"/>
                  </a:lnTo>
                  <a:lnTo>
                    <a:pt x="319" y="286"/>
                  </a:lnTo>
                  <a:lnTo>
                    <a:pt x="327" y="308"/>
                  </a:lnTo>
                  <a:lnTo>
                    <a:pt x="311" y="326"/>
                  </a:lnTo>
                  <a:lnTo>
                    <a:pt x="295" y="348"/>
                  </a:lnTo>
                  <a:lnTo>
                    <a:pt x="295" y="362"/>
                  </a:lnTo>
                  <a:lnTo>
                    <a:pt x="299" y="364"/>
                  </a:lnTo>
                  <a:lnTo>
                    <a:pt x="297" y="438"/>
                  </a:lnTo>
                  <a:lnTo>
                    <a:pt x="357" y="470"/>
                  </a:lnTo>
                  <a:lnTo>
                    <a:pt x="371" y="486"/>
                  </a:lnTo>
                  <a:lnTo>
                    <a:pt x="373" y="500"/>
                  </a:lnTo>
                  <a:lnTo>
                    <a:pt x="401" y="502"/>
                  </a:lnTo>
                  <a:lnTo>
                    <a:pt x="411" y="544"/>
                  </a:lnTo>
                  <a:lnTo>
                    <a:pt x="423" y="554"/>
                  </a:lnTo>
                  <a:lnTo>
                    <a:pt x="419" y="560"/>
                  </a:lnTo>
                  <a:lnTo>
                    <a:pt x="277" y="560"/>
                  </a:lnTo>
                  <a:lnTo>
                    <a:pt x="138" y="564"/>
                  </a:lnTo>
                  <a:lnTo>
                    <a:pt x="56" y="570"/>
                  </a:lnTo>
                  <a:lnTo>
                    <a:pt x="56" y="554"/>
                  </a:lnTo>
                  <a:lnTo>
                    <a:pt x="56" y="402"/>
                  </a:lnTo>
                  <a:lnTo>
                    <a:pt x="32" y="372"/>
                  </a:lnTo>
                  <a:lnTo>
                    <a:pt x="36" y="354"/>
                  </a:lnTo>
                  <a:lnTo>
                    <a:pt x="48" y="340"/>
                  </a:lnTo>
                  <a:lnTo>
                    <a:pt x="48" y="294"/>
                  </a:lnTo>
                  <a:lnTo>
                    <a:pt x="24" y="274"/>
                  </a:lnTo>
                  <a:lnTo>
                    <a:pt x="28" y="266"/>
                  </a:lnTo>
                  <a:lnTo>
                    <a:pt x="34" y="260"/>
                  </a:lnTo>
                  <a:lnTo>
                    <a:pt x="24" y="250"/>
                  </a:lnTo>
                  <a:lnTo>
                    <a:pt x="30" y="240"/>
                  </a:lnTo>
                  <a:lnTo>
                    <a:pt x="32" y="226"/>
                  </a:lnTo>
                  <a:lnTo>
                    <a:pt x="20" y="216"/>
                  </a:lnTo>
                  <a:lnTo>
                    <a:pt x="28" y="200"/>
                  </a:lnTo>
                  <a:lnTo>
                    <a:pt x="36" y="192"/>
                  </a:lnTo>
                  <a:lnTo>
                    <a:pt x="24" y="170"/>
                  </a:lnTo>
                  <a:lnTo>
                    <a:pt x="10" y="118"/>
                  </a:lnTo>
                  <a:lnTo>
                    <a:pt x="14" y="98"/>
                  </a:lnTo>
                  <a:lnTo>
                    <a:pt x="0" y="82"/>
                  </a:lnTo>
                  <a:lnTo>
                    <a:pt x="18" y="68"/>
                  </a:lnTo>
                  <a:lnTo>
                    <a:pt x="8" y="52"/>
                  </a:lnTo>
                  <a:lnTo>
                    <a:pt x="4" y="3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5027760" y="2382840"/>
              <a:ext cx="874800" cy="51624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5151600" y="2854440"/>
              <a:ext cx="969840" cy="76824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5321520" y="3535560"/>
              <a:ext cx="734760" cy="612720"/>
            </a:xfrm>
            <a:custGeom>
              <a:avLst/>
              <a:gdLst/>
              <a:ahLst/>
              <a:rect l="l" t="t" r="r" b="b"/>
              <a:pathLst>
                <a:path w="381" h="347">
                  <a:moveTo>
                    <a:pt x="0" y="14"/>
                  </a:moveTo>
                  <a:lnTo>
                    <a:pt x="12" y="66"/>
                  </a:lnTo>
                  <a:lnTo>
                    <a:pt x="16" y="244"/>
                  </a:lnTo>
                  <a:lnTo>
                    <a:pt x="16" y="280"/>
                  </a:lnTo>
                  <a:lnTo>
                    <a:pt x="24" y="292"/>
                  </a:lnTo>
                  <a:lnTo>
                    <a:pt x="58" y="294"/>
                  </a:lnTo>
                  <a:lnTo>
                    <a:pt x="60" y="346"/>
                  </a:lnTo>
                  <a:lnTo>
                    <a:pt x="286" y="338"/>
                  </a:lnTo>
                  <a:lnTo>
                    <a:pt x="290" y="326"/>
                  </a:lnTo>
                  <a:lnTo>
                    <a:pt x="288" y="310"/>
                  </a:lnTo>
                  <a:lnTo>
                    <a:pt x="296" y="306"/>
                  </a:lnTo>
                  <a:lnTo>
                    <a:pt x="290" y="288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300" y="266"/>
                  </a:lnTo>
                  <a:lnTo>
                    <a:pt x="294" y="254"/>
                  </a:lnTo>
                  <a:lnTo>
                    <a:pt x="296" y="240"/>
                  </a:lnTo>
                  <a:lnTo>
                    <a:pt x="286" y="220"/>
                  </a:lnTo>
                  <a:lnTo>
                    <a:pt x="304" y="216"/>
                  </a:lnTo>
                  <a:lnTo>
                    <a:pt x="316" y="198"/>
                  </a:lnTo>
                  <a:lnTo>
                    <a:pt x="324" y="200"/>
                  </a:lnTo>
                  <a:lnTo>
                    <a:pt x="324" y="170"/>
                  </a:lnTo>
                  <a:lnTo>
                    <a:pt x="340" y="148"/>
                  </a:lnTo>
                  <a:lnTo>
                    <a:pt x="352" y="146"/>
                  </a:lnTo>
                  <a:lnTo>
                    <a:pt x="358" y="140"/>
                  </a:lnTo>
                  <a:lnTo>
                    <a:pt x="354" y="128"/>
                  </a:lnTo>
                  <a:lnTo>
                    <a:pt x="362" y="122"/>
                  </a:lnTo>
                  <a:lnTo>
                    <a:pt x="348" y="110"/>
                  </a:lnTo>
                  <a:lnTo>
                    <a:pt x="352" y="98"/>
                  </a:lnTo>
                  <a:lnTo>
                    <a:pt x="360" y="86"/>
                  </a:lnTo>
                  <a:lnTo>
                    <a:pt x="368" y="84"/>
                  </a:lnTo>
                  <a:lnTo>
                    <a:pt x="368" y="72"/>
                  </a:lnTo>
                  <a:lnTo>
                    <a:pt x="374" y="72"/>
                  </a:lnTo>
                  <a:lnTo>
                    <a:pt x="372" y="60"/>
                  </a:lnTo>
                  <a:lnTo>
                    <a:pt x="380" y="58"/>
                  </a:lnTo>
                  <a:lnTo>
                    <a:pt x="380" y="44"/>
                  </a:lnTo>
                  <a:lnTo>
                    <a:pt x="356" y="46"/>
                  </a:lnTo>
                  <a:lnTo>
                    <a:pt x="328" y="38"/>
                  </a:lnTo>
                  <a:lnTo>
                    <a:pt x="338" y="18"/>
                  </a:lnTo>
                  <a:lnTo>
                    <a:pt x="348" y="4"/>
                  </a:lnTo>
                  <a:lnTo>
                    <a:pt x="338" y="0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5737320" y="2513160"/>
              <a:ext cx="592200" cy="919080"/>
            </a:xfrm>
            <a:custGeom>
              <a:avLst/>
              <a:gdLst/>
              <a:ahLst/>
              <a:rect l="l" t="t" r="r" b="b"/>
              <a:pathLst>
                <a:path w="307" h="521">
                  <a:moveTo>
                    <a:pt x="52" y="6"/>
                  </a:moveTo>
                  <a:lnTo>
                    <a:pt x="50" y="22"/>
                  </a:lnTo>
                  <a:lnTo>
                    <a:pt x="62" y="26"/>
                  </a:lnTo>
                  <a:lnTo>
                    <a:pt x="64" y="38"/>
                  </a:lnTo>
                  <a:lnTo>
                    <a:pt x="72" y="46"/>
                  </a:lnTo>
                  <a:lnTo>
                    <a:pt x="82" y="50"/>
                  </a:lnTo>
                  <a:lnTo>
                    <a:pt x="78" y="98"/>
                  </a:lnTo>
                  <a:lnTo>
                    <a:pt x="20" y="124"/>
                  </a:lnTo>
                  <a:lnTo>
                    <a:pt x="28" y="152"/>
                  </a:lnTo>
                  <a:lnTo>
                    <a:pt x="30" y="162"/>
                  </a:lnTo>
                  <a:lnTo>
                    <a:pt x="8" y="192"/>
                  </a:lnTo>
                  <a:lnTo>
                    <a:pt x="6" y="214"/>
                  </a:lnTo>
                  <a:lnTo>
                    <a:pt x="0" y="222"/>
                  </a:lnTo>
                  <a:lnTo>
                    <a:pt x="10" y="270"/>
                  </a:lnTo>
                  <a:lnTo>
                    <a:pt x="20" y="292"/>
                  </a:lnTo>
                  <a:lnTo>
                    <a:pt x="54" y="308"/>
                  </a:lnTo>
                  <a:lnTo>
                    <a:pt x="62" y="346"/>
                  </a:lnTo>
                  <a:lnTo>
                    <a:pt x="82" y="352"/>
                  </a:lnTo>
                  <a:lnTo>
                    <a:pt x="92" y="348"/>
                  </a:lnTo>
                  <a:lnTo>
                    <a:pt x="106" y="368"/>
                  </a:lnTo>
                  <a:lnTo>
                    <a:pt x="96" y="410"/>
                  </a:lnTo>
                  <a:lnTo>
                    <a:pt x="114" y="418"/>
                  </a:lnTo>
                  <a:lnTo>
                    <a:pt x="136" y="432"/>
                  </a:lnTo>
                  <a:lnTo>
                    <a:pt x="130" y="452"/>
                  </a:lnTo>
                  <a:lnTo>
                    <a:pt x="160" y="458"/>
                  </a:lnTo>
                  <a:lnTo>
                    <a:pt x="164" y="488"/>
                  </a:lnTo>
                  <a:lnTo>
                    <a:pt x="168" y="510"/>
                  </a:lnTo>
                  <a:lnTo>
                    <a:pt x="182" y="520"/>
                  </a:lnTo>
                  <a:lnTo>
                    <a:pt x="200" y="520"/>
                  </a:lnTo>
                  <a:lnTo>
                    <a:pt x="208" y="506"/>
                  </a:lnTo>
                  <a:lnTo>
                    <a:pt x="256" y="516"/>
                  </a:lnTo>
                  <a:lnTo>
                    <a:pt x="254" y="504"/>
                  </a:lnTo>
                  <a:lnTo>
                    <a:pt x="238" y="494"/>
                  </a:lnTo>
                  <a:lnTo>
                    <a:pt x="240" y="488"/>
                  </a:lnTo>
                  <a:lnTo>
                    <a:pt x="256" y="474"/>
                  </a:lnTo>
                  <a:lnTo>
                    <a:pt x="270" y="472"/>
                  </a:lnTo>
                  <a:lnTo>
                    <a:pt x="270" y="458"/>
                  </a:lnTo>
                  <a:lnTo>
                    <a:pt x="276" y="442"/>
                  </a:lnTo>
                  <a:lnTo>
                    <a:pt x="262" y="440"/>
                  </a:lnTo>
                  <a:lnTo>
                    <a:pt x="266" y="424"/>
                  </a:lnTo>
                  <a:lnTo>
                    <a:pt x="276" y="408"/>
                  </a:lnTo>
                  <a:lnTo>
                    <a:pt x="270" y="390"/>
                  </a:lnTo>
                  <a:lnTo>
                    <a:pt x="296" y="364"/>
                  </a:lnTo>
                  <a:lnTo>
                    <a:pt x="296" y="352"/>
                  </a:lnTo>
                  <a:lnTo>
                    <a:pt x="306" y="346"/>
                  </a:lnTo>
                  <a:lnTo>
                    <a:pt x="292" y="342"/>
                  </a:lnTo>
                  <a:lnTo>
                    <a:pt x="296" y="306"/>
                  </a:lnTo>
                  <a:lnTo>
                    <a:pt x="286" y="306"/>
                  </a:lnTo>
                  <a:lnTo>
                    <a:pt x="286" y="290"/>
                  </a:lnTo>
                  <a:lnTo>
                    <a:pt x="294" y="266"/>
                  </a:lnTo>
                  <a:lnTo>
                    <a:pt x="286" y="164"/>
                  </a:lnTo>
                  <a:lnTo>
                    <a:pt x="272" y="64"/>
                  </a:lnTo>
                  <a:lnTo>
                    <a:pt x="266" y="48"/>
                  </a:lnTo>
                  <a:lnTo>
                    <a:pt x="268" y="36"/>
                  </a:lnTo>
                  <a:lnTo>
                    <a:pt x="256" y="24"/>
                  </a:lnTo>
                  <a:lnTo>
                    <a:pt x="244" y="22"/>
                  </a:lnTo>
                  <a:lnTo>
                    <a:pt x="242" y="0"/>
                  </a:lnTo>
                  <a:lnTo>
                    <a:pt x="52" y="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5502240" y="1779840"/>
              <a:ext cx="758880" cy="745920"/>
            </a:xfrm>
            <a:custGeom>
              <a:avLst/>
              <a:gdLst/>
              <a:ahLst/>
              <a:rect l="l" t="t" r="r" b="b"/>
              <a:pathLst>
                <a:path w="393" h="423">
                  <a:moveTo>
                    <a:pt x="366" y="414"/>
                  </a:moveTo>
                  <a:lnTo>
                    <a:pt x="366" y="394"/>
                  </a:lnTo>
                  <a:lnTo>
                    <a:pt x="360" y="374"/>
                  </a:lnTo>
                  <a:lnTo>
                    <a:pt x="356" y="344"/>
                  </a:lnTo>
                  <a:lnTo>
                    <a:pt x="358" y="324"/>
                  </a:lnTo>
                  <a:lnTo>
                    <a:pt x="362" y="310"/>
                  </a:lnTo>
                  <a:lnTo>
                    <a:pt x="368" y="298"/>
                  </a:lnTo>
                  <a:lnTo>
                    <a:pt x="362" y="284"/>
                  </a:lnTo>
                  <a:lnTo>
                    <a:pt x="356" y="276"/>
                  </a:lnTo>
                  <a:lnTo>
                    <a:pt x="360" y="264"/>
                  </a:lnTo>
                  <a:lnTo>
                    <a:pt x="368" y="260"/>
                  </a:lnTo>
                  <a:lnTo>
                    <a:pt x="368" y="206"/>
                  </a:lnTo>
                  <a:lnTo>
                    <a:pt x="376" y="194"/>
                  </a:lnTo>
                  <a:lnTo>
                    <a:pt x="392" y="178"/>
                  </a:lnTo>
                  <a:lnTo>
                    <a:pt x="390" y="160"/>
                  </a:lnTo>
                  <a:lnTo>
                    <a:pt x="384" y="154"/>
                  </a:lnTo>
                  <a:lnTo>
                    <a:pt x="374" y="158"/>
                  </a:lnTo>
                  <a:lnTo>
                    <a:pt x="370" y="180"/>
                  </a:lnTo>
                  <a:lnTo>
                    <a:pt x="360" y="188"/>
                  </a:lnTo>
                  <a:lnTo>
                    <a:pt x="352" y="194"/>
                  </a:lnTo>
                  <a:lnTo>
                    <a:pt x="350" y="206"/>
                  </a:lnTo>
                  <a:lnTo>
                    <a:pt x="338" y="216"/>
                  </a:lnTo>
                  <a:lnTo>
                    <a:pt x="322" y="218"/>
                  </a:lnTo>
                  <a:lnTo>
                    <a:pt x="330" y="198"/>
                  </a:lnTo>
                  <a:lnTo>
                    <a:pt x="344" y="180"/>
                  </a:lnTo>
                  <a:lnTo>
                    <a:pt x="356" y="164"/>
                  </a:lnTo>
                  <a:lnTo>
                    <a:pt x="360" y="150"/>
                  </a:lnTo>
                  <a:lnTo>
                    <a:pt x="332" y="146"/>
                  </a:lnTo>
                  <a:lnTo>
                    <a:pt x="342" y="112"/>
                  </a:lnTo>
                  <a:lnTo>
                    <a:pt x="314" y="102"/>
                  </a:lnTo>
                  <a:lnTo>
                    <a:pt x="304" y="94"/>
                  </a:lnTo>
                  <a:lnTo>
                    <a:pt x="290" y="90"/>
                  </a:lnTo>
                  <a:lnTo>
                    <a:pt x="284" y="80"/>
                  </a:lnTo>
                  <a:lnTo>
                    <a:pt x="264" y="88"/>
                  </a:lnTo>
                  <a:lnTo>
                    <a:pt x="252" y="76"/>
                  </a:lnTo>
                  <a:lnTo>
                    <a:pt x="224" y="62"/>
                  </a:lnTo>
                  <a:lnTo>
                    <a:pt x="210" y="74"/>
                  </a:lnTo>
                  <a:lnTo>
                    <a:pt x="200" y="76"/>
                  </a:lnTo>
                  <a:lnTo>
                    <a:pt x="192" y="70"/>
                  </a:lnTo>
                  <a:lnTo>
                    <a:pt x="168" y="54"/>
                  </a:lnTo>
                  <a:lnTo>
                    <a:pt x="164" y="48"/>
                  </a:lnTo>
                  <a:lnTo>
                    <a:pt x="166" y="34"/>
                  </a:lnTo>
                  <a:lnTo>
                    <a:pt x="148" y="38"/>
                  </a:lnTo>
                  <a:lnTo>
                    <a:pt x="140" y="30"/>
                  </a:lnTo>
                  <a:lnTo>
                    <a:pt x="126" y="10"/>
                  </a:lnTo>
                  <a:lnTo>
                    <a:pt x="122" y="0"/>
                  </a:lnTo>
                  <a:lnTo>
                    <a:pt x="110" y="4"/>
                  </a:lnTo>
                  <a:lnTo>
                    <a:pt x="84" y="26"/>
                  </a:lnTo>
                  <a:lnTo>
                    <a:pt x="64" y="36"/>
                  </a:lnTo>
                  <a:lnTo>
                    <a:pt x="46" y="38"/>
                  </a:lnTo>
                  <a:lnTo>
                    <a:pt x="30" y="48"/>
                  </a:lnTo>
                  <a:lnTo>
                    <a:pt x="26" y="66"/>
                  </a:lnTo>
                  <a:lnTo>
                    <a:pt x="30" y="90"/>
                  </a:lnTo>
                  <a:lnTo>
                    <a:pt x="2" y="126"/>
                  </a:lnTo>
                  <a:lnTo>
                    <a:pt x="0" y="144"/>
                  </a:lnTo>
                  <a:lnTo>
                    <a:pt x="8" y="148"/>
                  </a:lnTo>
                  <a:lnTo>
                    <a:pt x="2" y="216"/>
                  </a:lnTo>
                  <a:lnTo>
                    <a:pt x="58" y="248"/>
                  </a:lnTo>
                  <a:lnTo>
                    <a:pt x="78" y="264"/>
                  </a:lnTo>
                  <a:lnTo>
                    <a:pt x="80" y="284"/>
                  </a:lnTo>
                  <a:lnTo>
                    <a:pt x="106" y="282"/>
                  </a:lnTo>
                  <a:lnTo>
                    <a:pt x="114" y="322"/>
                  </a:lnTo>
                  <a:lnTo>
                    <a:pt x="128" y="332"/>
                  </a:lnTo>
                  <a:lnTo>
                    <a:pt x="128" y="346"/>
                  </a:lnTo>
                  <a:lnTo>
                    <a:pt x="120" y="380"/>
                  </a:lnTo>
                  <a:lnTo>
                    <a:pt x="132" y="398"/>
                  </a:lnTo>
                  <a:lnTo>
                    <a:pt x="140" y="412"/>
                  </a:lnTo>
                  <a:lnTo>
                    <a:pt x="172" y="414"/>
                  </a:lnTo>
                  <a:lnTo>
                    <a:pt x="174" y="422"/>
                  </a:lnTo>
                  <a:lnTo>
                    <a:pt x="366" y="4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5818320" y="1667160"/>
              <a:ext cx="708120" cy="379440"/>
            </a:xfrm>
            <a:custGeom>
              <a:avLst/>
              <a:gdLst/>
              <a:ahLst/>
              <a:rect l="l" t="t" r="r" b="b"/>
              <a:pathLst>
                <a:path w="367" h="215">
                  <a:moveTo>
                    <a:pt x="350" y="76"/>
                  </a:moveTo>
                  <a:lnTo>
                    <a:pt x="366" y="94"/>
                  </a:lnTo>
                  <a:lnTo>
                    <a:pt x="362" y="108"/>
                  </a:lnTo>
                  <a:lnTo>
                    <a:pt x="346" y="112"/>
                  </a:lnTo>
                  <a:lnTo>
                    <a:pt x="318" y="120"/>
                  </a:lnTo>
                  <a:lnTo>
                    <a:pt x="302" y="144"/>
                  </a:lnTo>
                  <a:lnTo>
                    <a:pt x="272" y="144"/>
                  </a:lnTo>
                  <a:lnTo>
                    <a:pt x="260" y="166"/>
                  </a:lnTo>
                  <a:lnTo>
                    <a:pt x="216" y="168"/>
                  </a:lnTo>
                  <a:lnTo>
                    <a:pt x="198" y="214"/>
                  </a:lnTo>
                  <a:lnTo>
                    <a:pt x="168" y="208"/>
                  </a:lnTo>
                  <a:lnTo>
                    <a:pt x="174" y="176"/>
                  </a:lnTo>
                  <a:lnTo>
                    <a:pt x="150" y="168"/>
                  </a:lnTo>
                  <a:lnTo>
                    <a:pt x="144" y="156"/>
                  </a:lnTo>
                  <a:lnTo>
                    <a:pt x="126" y="154"/>
                  </a:lnTo>
                  <a:lnTo>
                    <a:pt x="118" y="142"/>
                  </a:lnTo>
                  <a:lnTo>
                    <a:pt x="98" y="150"/>
                  </a:lnTo>
                  <a:lnTo>
                    <a:pt x="84" y="138"/>
                  </a:lnTo>
                  <a:lnTo>
                    <a:pt x="58" y="126"/>
                  </a:lnTo>
                  <a:lnTo>
                    <a:pt x="42" y="142"/>
                  </a:lnTo>
                  <a:lnTo>
                    <a:pt x="26" y="136"/>
                  </a:lnTo>
                  <a:lnTo>
                    <a:pt x="0" y="114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30" y="72"/>
                  </a:lnTo>
                  <a:lnTo>
                    <a:pt x="52" y="72"/>
                  </a:lnTo>
                  <a:lnTo>
                    <a:pt x="106" y="30"/>
                  </a:lnTo>
                  <a:lnTo>
                    <a:pt x="122" y="2"/>
                  </a:lnTo>
                  <a:lnTo>
                    <a:pt x="174" y="0"/>
                  </a:lnTo>
                  <a:lnTo>
                    <a:pt x="150" y="6"/>
                  </a:lnTo>
                  <a:lnTo>
                    <a:pt x="126" y="36"/>
                  </a:lnTo>
                  <a:lnTo>
                    <a:pt x="112" y="36"/>
                  </a:lnTo>
                  <a:lnTo>
                    <a:pt x="114" y="58"/>
                  </a:lnTo>
                  <a:lnTo>
                    <a:pt x="162" y="62"/>
                  </a:lnTo>
                  <a:lnTo>
                    <a:pt x="182" y="88"/>
                  </a:lnTo>
                  <a:lnTo>
                    <a:pt x="230" y="84"/>
                  </a:lnTo>
                  <a:lnTo>
                    <a:pt x="250" y="72"/>
                  </a:lnTo>
                  <a:lnTo>
                    <a:pt x="278" y="62"/>
                  </a:lnTo>
                  <a:lnTo>
                    <a:pt x="312" y="64"/>
                  </a:lnTo>
                  <a:lnTo>
                    <a:pt x="336" y="46"/>
                  </a:lnTo>
                  <a:lnTo>
                    <a:pt x="340" y="64"/>
                  </a:lnTo>
                  <a:lnTo>
                    <a:pt x="338" y="72"/>
                  </a:lnTo>
                  <a:lnTo>
                    <a:pt x="350" y="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243840" y="2584440"/>
              <a:ext cx="460440" cy="706680"/>
            </a:xfrm>
            <a:custGeom>
              <a:avLst/>
              <a:gdLst/>
              <a:ahLst/>
              <a:rect l="l" t="t" r="r" b="b"/>
              <a:pathLst>
                <a:path w="239" h="401">
                  <a:moveTo>
                    <a:pt x="12" y="20"/>
                  </a:moveTo>
                  <a:lnTo>
                    <a:pt x="52" y="24"/>
                  </a:lnTo>
                  <a:lnTo>
                    <a:pt x="66" y="6"/>
                  </a:lnTo>
                  <a:lnTo>
                    <a:pt x="204" y="0"/>
                  </a:lnTo>
                  <a:lnTo>
                    <a:pt x="236" y="244"/>
                  </a:lnTo>
                  <a:lnTo>
                    <a:pt x="238" y="256"/>
                  </a:lnTo>
                  <a:lnTo>
                    <a:pt x="234" y="278"/>
                  </a:lnTo>
                  <a:lnTo>
                    <a:pt x="220" y="296"/>
                  </a:lnTo>
                  <a:lnTo>
                    <a:pt x="198" y="294"/>
                  </a:lnTo>
                  <a:lnTo>
                    <a:pt x="196" y="310"/>
                  </a:lnTo>
                  <a:lnTo>
                    <a:pt x="180" y="316"/>
                  </a:lnTo>
                  <a:lnTo>
                    <a:pt x="178" y="336"/>
                  </a:lnTo>
                  <a:lnTo>
                    <a:pt x="166" y="348"/>
                  </a:lnTo>
                  <a:lnTo>
                    <a:pt x="162" y="370"/>
                  </a:lnTo>
                  <a:lnTo>
                    <a:pt x="140" y="372"/>
                  </a:lnTo>
                  <a:lnTo>
                    <a:pt x="138" y="360"/>
                  </a:lnTo>
                  <a:lnTo>
                    <a:pt x="124" y="362"/>
                  </a:lnTo>
                  <a:lnTo>
                    <a:pt x="112" y="388"/>
                  </a:lnTo>
                  <a:lnTo>
                    <a:pt x="102" y="388"/>
                  </a:lnTo>
                  <a:lnTo>
                    <a:pt x="92" y="388"/>
                  </a:lnTo>
                  <a:lnTo>
                    <a:pt x="74" y="390"/>
                  </a:lnTo>
                  <a:lnTo>
                    <a:pt x="72" y="386"/>
                  </a:lnTo>
                  <a:lnTo>
                    <a:pt x="66" y="380"/>
                  </a:lnTo>
                  <a:lnTo>
                    <a:pt x="54" y="380"/>
                  </a:lnTo>
                  <a:lnTo>
                    <a:pt x="44" y="400"/>
                  </a:lnTo>
                  <a:lnTo>
                    <a:pt x="0" y="398"/>
                  </a:lnTo>
                  <a:lnTo>
                    <a:pt x="4" y="386"/>
                  </a:lnTo>
                  <a:lnTo>
                    <a:pt x="12" y="364"/>
                  </a:lnTo>
                  <a:lnTo>
                    <a:pt x="6" y="350"/>
                  </a:lnTo>
                  <a:lnTo>
                    <a:pt x="34" y="324"/>
                  </a:lnTo>
                  <a:lnTo>
                    <a:pt x="34" y="314"/>
                  </a:lnTo>
                  <a:lnTo>
                    <a:pt x="46" y="308"/>
                  </a:lnTo>
                  <a:lnTo>
                    <a:pt x="28" y="298"/>
                  </a:lnTo>
                  <a:lnTo>
                    <a:pt x="34" y="266"/>
                  </a:lnTo>
                  <a:lnTo>
                    <a:pt x="22" y="264"/>
                  </a:lnTo>
                  <a:lnTo>
                    <a:pt x="24" y="242"/>
                  </a:lnTo>
                  <a:lnTo>
                    <a:pt x="32" y="220"/>
                  </a:lnTo>
                  <a:lnTo>
                    <a:pt x="26" y="118"/>
                  </a:lnTo>
                  <a:lnTo>
                    <a:pt x="12" y="2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6348600" y="1930680"/>
              <a:ext cx="571320" cy="66816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6640560" y="2463840"/>
              <a:ext cx="608040" cy="647640"/>
            </a:xfrm>
            <a:custGeom>
              <a:avLst/>
              <a:gdLst/>
              <a:ahLst/>
              <a:rect l="l" t="t" r="r" b="b"/>
              <a:pathLst>
                <a:path w="315" h="367">
                  <a:moveTo>
                    <a:pt x="0" y="74"/>
                  </a:moveTo>
                  <a:lnTo>
                    <a:pt x="86" y="60"/>
                  </a:lnTo>
                  <a:lnTo>
                    <a:pt x="130" y="60"/>
                  </a:lnTo>
                  <a:lnTo>
                    <a:pt x="142" y="68"/>
                  </a:lnTo>
                  <a:lnTo>
                    <a:pt x="192" y="64"/>
                  </a:lnTo>
                  <a:lnTo>
                    <a:pt x="196" y="58"/>
                  </a:lnTo>
                  <a:lnTo>
                    <a:pt x="212" y="56"/>
                  </a:lnTo>
                  <a:lnTo>
                    <a:pt x="224" y="48"/>
                  </a:lnTo>
                  <a:lnTo>
                    <a:pt x="230" y="24"/>
                  </a:lnTo>
                  <a:lnTo>
                    <a:pt x="252" y="12"/>
                  </a:lnTo>
                  <a:lnTo>
                    <a:pt x="286" y="0"/>
                  </a:lnTo>
                  <a:lnTo>
                    <a:pt x="312" y="126"/>
                  </a:lnTo>
                  <a:lnTo>
                    <a:pt x="306" y="136"/>
                  </a:lnTo>
                  <a:lnTo>
                    <a:pt x="314" y="148"/>
                  </a:lnTo>
                  <a:lnTo>
                    <a:pt x="308" y="160"/>
                  </a:lnTo>
                  <a:lnTo>
                    <a:pt x="302" y="172"/>
                  </a:lnTo>
                  <a:lnTo>
                    <a:pt x="304" y="226"/>
                  </a:lnTo>
                  <a:lnTo>
                    <a:pt x="296" y="238"/>
                  </a:lnTo>
                  <a:lnTo>
                    <a:pt x="284" y="238"/>
                  </a:lnTo>
                  <a:lnTo>
                    <a:pt x="282" y="262"/>
                  </a:lnTo>
                  <a:lnTo>
                    <a:pt x="256" y="258"/>
                  </a:lnTo>
                  <a:lnTo>
                    <a:pt x="240" y="268"/>
                  </a:lnTo>
                  <a:lnTo>
                    <a:pt x="254" y="276"/>
                  </a:lnTo>
                  <a:lnTo>
                    <a:pt x="246" y="292"/>
                  </a:lnTo>
                  <a:lnTo>
                    <a:pt x="258" y="306"/>
                  </a:lnTo>
                  <a:lnTo>
                    <a:pt x="258" y="316"/>
                  </a:lnTo>
                  <a:lnTo>
                    <a:pt x="232" y="300"/>
                  </a:lnTo>
                  <a:lnTo>
                    <a:pt x="216" y="312"/>
                  </a:lnTo>
                  <a:lnTo>
                    <a:pt x="222" y="344"/>
                  </a:lnTo>
                  <a:lnTo>
                    <a:pt x="214" y="348"/>
                  </a:lnTo>
                  <a:lnTo>
                    <a:pt x="208" y="364"/>
                  </a:lnTo>
                  <a:lnTo>
                    <a:pt x="196" y="366"/>
                  </a:lnTo>
                  <a:lnTo>
                    <a:pt x="196" y="348"/>
                  </a:lnTo>
                  <a:lnTo>
                    <a:pt x="184" y="348"/>
                  </a:lnTo>
                  <a:lnTo>
                    <a:pt x="180" y="332"/>
                  </a:lnTo>
                  <a:lnTo>
                    <a:pt x="172" y="324"/>
                  </a:lnTo>
                  <a:lnTo>
                    <a:pt x="158" y="322"/>
                  </a:lnTo>
                  <a:lnTo>
                    <a:pt x="152" y="334"/>
                  </a:lnTo>
                  <a:lnTo>
                    <a:pt x="142" y="346"/>
                  </a:lnTo>
                  <a:lnTo>
                    <a:pt x="118" y="352"/>
                  </a:lnTo>
                  <a:lnTo>
                    <a:pt x="92" y="342"/>
                  </a:lnTo>
                  <a:lnTo>
                    <a:pt x="60" y="336"/>
                  </a:lnTo>
                  <a:lnTo>
                    <a:pt x="58" y="316"/>
                  </a:lnTo>
                  <a:lnTo>
                    <a:pt x="50" y="312"/>
                  </a:lnTo>
                  <a:lnTo>
                    <a:pt x="30" y="312"/>
                  </a:lnTo>
                  <a:lnTo>
                    <a:pt x="0" y="7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7194600" y="2327400"/>
              <a:ext cx="833400" cy="50184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7020000" y="2735280"/>
              <a:ext cx="574560" cy="552600"/>
            </a:xfrm>
            <a:custGeom>
              <a:avLst/>
              <a:gdLst/>
              <a:ahLst/>
              <a:rect l="l" t="t" r="r" b="b"/>
              <a:pathLst>
                <a:path w="298" h="313">
                  <a:moveTo>
                    <a:pt x="114" y="0"/>
                  </a:moveTo>
                  <a:lnTo>
                    <a:pt x="104" y="14"/>
                  </a:lnTo>
                  <a:lnTo>
                    <a:pt x="108" y="60"/>
                  </a:lnTo>
                  <a:lnTo>
                    <a:pt x="104" y="84"/>
                  </a:lnTo>
                  <a:lnTo>
                    <a:pt x="88" y="82"/>
                  </a:lnTo>
                  <a:lnTo>
                    <a:pt x="82" y="106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4" y="122"/>
                  </a:lnTo>
                  <a:lnTo>
                    <a:pt x="50" y="136"/>
                  </a:lnTo>
                  <a:lnTo>
                    <a:pt x="62" y="150"/>
                  </a:lnTo>
                  <a:lnTo>
                    <a:pt x="56" y="160"/>
                  </a:lnTo>
                  <a:lnTo>
                    <a:pt x="36" y="146"/>
                  </a:lnTo>
                  <a:lnTo>
                    <a:pt x="22" y="156"/>
                  </a:lnTo>
                  <a:lnTo>
                    <a:pt x="26" y="192"/>
                  </a:lnTo>
                  <a:lnTo>
                    <a:pt x="16" y="192"/>
                  </a:lnTo>
                  <a:lnTo>
                    <a:pt x="14" y="208"/>
                  </a:lnTo>
                  <a:lnTo>
                    <a:pt x="0" y="214"/>
                  </a:lnTo>
                  <a:lnTo>
                    <a:pt x="4" y="228"/>
                  </a:lnTo>
                  <a:lnTo>
                    <a:pt x="8" y="240"/>
                  </a:lnTo>
                  <a:lnTo>
                    <a:pt x="12" y="256"/>
                  </a:lnTo>
                  <a:lnTo>
                    <a:pt x="30" y="266"/>
                  </a:lnTo>
                  <a:lnTo>
                    <a:pt x="48" y="270"/>
                  </a:lnTo>
                  <a:lnTo>
                    <a:pt x="50" y="286"/>
                  </a:lnTo>
                  <a:lnTo>
                    <a:pt x="72" y="298"/>
                  </a:lnTo>
                  <a:lnTo>
                    <a:pt x="74" y="312"/>
                  </a:lnTo>
                  <a:lnTo>
                    <a:pt x="96" y="306"/>
                  </a:lnTo>
                  <a:lnTo>
                    <a:pt x="96" y="298"/>
                  </a:lnTo>
                  <a:lnTo>
                    <a:pt x="128" y="300"/>
                  </a:lnTo>
                  <a:lnTo>
                    <a:pt x="132" y="292"/>
                  </a:lnTo>
                  <a:lnTo>
                    <a:pt x="148" y="290"/>
                  </a:lnTo>
                  <a:lnTo>
                    <a:pt x="148" y="274"/>
                  </a:lnTo>
                  <a:lnTo>
                    <a:pt x="171" y="274"/>
                  </a:lnTo>
                  <a:lnTo>
                    <a:pt x="173" y="262"/>
                  </a:lnTo>
                  <a:lnTo>
                    <a:pt x="185" y="250"/>
                  </a:lnTo>
                  <a:lnTo>
                    <a:pt x="187" y="232"/>
                  </a:lnTo>
                  <a:lnTo>
                    <a:pt x="197" y="222"/>
                  </a:lnTo>
                  <a:lnTo>
                    <a:pt x="195" y="198"/>
                  </a:lnTo>
                  <a:lnTo>
                    <a:pt x="203" y="188"/>
                  </a:lnTo>
                  <a:lnTo>
                    <a:pt x="209" y="172"/>
                  </a:lnTo>
                  <a:lnTo>
                    <a:pt x="213" y="160"/>
                  </a:lnTo>
                  <a:lnTo>
                    <a:pt x="229" y="156"/>
                  </a:lnTo>
                  <a:lnTo>
                    <a:pt x="235" y="168"/>
                  </a:lnTo>
                  <a:lnTo>
                    <a:pt x="255" y="132"/>
                  </a:lnTo>
                  <a:lnTo>
                    <a:pt x="273" y="130"/>
                  </a:lnTo>
                  <a:lnTo>
                    <a:pt x="277" y="118"/>
                  </a:lnTo>
                  <a:lnTo>
                    <a:pt x="271" y="106"/>
                  </a:lnTo>
                  <a:lnTo>
                    <a:pt x="295" y="100"/>
                  </a:lnTo>
                  <a:lnTo>
                    <a:pt x="289" y="82"/>
                  </a:lnTo>
                  <a:lnTo>
                    <a:pt x="289" y="62"/>
                  </a:lnTo>
                  <a:lnTo>
                    <a:pt x="297" y="60"/>
                  </a:lnTo>
                  <a:lnTo>
                    <a:pt x="293" y="50"/>
                  </a:lnTo>
                  <a:lnTo>
                    <a:pt x="263" y="56"/>
                  </a:lnTo>
                  <a:lnTo>
                    <a:pt x="243" y="52"/>
                  </a:lnTo>
                  <a:lnTo>
                    <a:pt x="243" y="68"/>
                  </a:lnTo>
                  <a:lnTo>
                    <a:pt x="211" y="88"/>
                  </a:lnTo>
                  <a:lnTo>
                    <a:pt x="203" y="40"/>
                  </a:lnTo>
                  <a:lnTo>
                    <a:pt x="130" y="50"/>
                  </a:lnTo>
                  <a:lnTo>
                    <a:pt x="11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6069240" y="3017880"/>
              <a:ext cx="1042920" cy="513000"/>
            </a:xfrm>
            <a:custGeom>
              <a:avLst/>
              <a:gdLst/>
              <a:ahLst/>
              <a:rect l="l" t="t" r="r" b="b"/>
              <a:pathLst>
                <a:path w="541" h="291">
                  <a:moveTo>
                    <a:pt x="540" y="112"/>
                  </a:moveTo>
                  <a:lnTo>
                    <a:pt x="540" y="148"/>
                  </a:lnTo>
                  <a:lnTo>
                    <a:pt x="530" y="150"/>
                  </a:lnTo>
                  <a:lnTo>
                    <a:pt x="524" y="160"/>
                  </a:lnTo>
                  <a:lnTo>
                    <a:pt x="512" y="152"/>
                  </a:lnTo>
                  <a:lnTo>
                    <a:pt x="508" y="166"/>
                  </a:lnTo>
                  <a:lnTo>
                    <a:pt x="500" y="164"/>
                  </a:lnTo>
                  <a:lnTo>
                    <a:pt x="498" y="184"/>
                  </a:lnTo>
                  <a:lnTo>
                    <a:pt x="490" y="196"/>
                  </a:lnTo>
                  <a:lnTo>
                    <a:pt x="482" y="194"/>
                  </a:lnTo>
                  <a:lnTo>
                    <a:pt x="482" y="204"/>
                  </a:lnTo>
                  <a:lnTo>
                    <a:pt x="466" y="202"/>
                  </a:lnTo>
                  <a:lnTo>
                    <a:pt x="464" y="220"/>
                  </a:lnTo>
                  <a:lnTo>
                    <a:pt x="452" y="220"/>
                  </a:lnTo>
                  <a:lnTo>
                    <a:pt x="452" y="228"/>
                  </a:lnTo>
                  <a:lnTo>
                    <a:pt x="342" y="244"/>
                  </a:lnTo>
                  <a:lnTo>
                    <a:pt x="238" y="254"/>
                  </a:lnTo>
                  <a:lnTo>
                    <a:pt x="162" y="254"/>
                  </a:lnTo>
                  <a:lnTo>
                    <a:pt x="148" y="270"/>
                  </a:lnTo>
                  <a:lnTo>
                    <a:pt x="136" y="268"/>
                  </a:lnTo>
                  <a:lnTo>
                    <a:pt x="126" y="260"/>
                  </a:lnTo>
                  <a:lnTo>
                    <a:pt x="116" y="262"/>
                  </a:lnTo>
                  <a:lnTo>
                    <a:pt x="96" y="276"/>
                  </a:lnTo>
                  <a:lnTo>
                    <a:pt x="70" y="290"/>
                  </a:lnTo>
                  <a:lnTo>
                    <a:pt x="44" y="288"/>
                  </a:lnTo>
                  <a:lnTo>
                    <a:pt x="0" y="290"/>
                  </a:lnTo>
                  <a:lnTo>
                    <a:pt x="26" y="270"/>
                  </a:lnTo>
                  <a:lnTo>
                    <a:pt x="24" y="236"/>
                  </a:lnTo>
                  <a:lnTo>
                    <a:pt x="36" y="222"/>
                  </a:lnTo>
                  <a:lnTo>
                    <a:pt x="82" y="230"/>
                  </a:lnTo>
                  <a:lnTo>
                    <a:pt x="78" y="220"/>
                  </a:lnTo>
                  <a:lnTo>
                    <a:pt x="64" y="204"/>
                  </a:lnTo>
                  <a:lnTo>
                    <a:pt x="82" y="188"/>
                  </a:lnTo>
                  <a:lnTo>
                    <a:pt x="96" y="184"/>
                  </a:lnTo>
                  <a:lnTo>
                    <a:pt x="104" y="156"/>
                  </a:lnTo>
                  <a:lnTo>
                    <a:pt x="130" y="152"/>
                  </a:lnTo>
                  <a:lnTo>
                    <a:pt x="142" y="134"/>
                  </a:lnTo>
                  <a:lnTo>
                    <a:pt x="154" y="134"/>
                  </a:lnTo>
                  <a:lnTo>
                    <a:pt x="164" y="144"/>
                  </a:lnTo>
                  <a:lnTo>
                    <a:pt x="202" y="142"/>
                  </a:lnTo>
                  <a:lnTo>
                    <a:pt x="214" y="114"/>
                  </a:lnTo>
                  <a:lnTo>
                    <a:pt x="224" y="114"/>
                  </a:lnTo>
                  <a:lnTo>
                    <a:pt x="230" y="124"/>
                  </a:lnTo>
                  <a:lnTo>
                    <a:pt x="248" y="124"/>
                  </a:lnTo>
                  <a:lnTo>
                    <a:pt x="252" y="102"/>
                  </a:lnTo>
                  <a:lnTo>
                    <a:pt x="266" y="94"/>
                  </a:lnTo>
                  <a:lnTo>
                    <a:pt x="268" y="70"/>
                  </a:lnTo>
                  <a:lnTo>
                    <a:pt x="284" y="66"/>
                  </a:lnTo>
                  <a:lnTo>
                    <a:pt x="286" y="46"/>
                  </a:lnTo>
                  <a:lnTo>
                    <a:pt x="308" y="50"/>
                  </a:lnTo>
                  <a:lnTo>
                    <a:pt x="326" y="24"/>
                  </a:lnTo>
                  <a:lnTo>
                    <a:pt x="326" y="2"/>
                  </a:lnTo>
                  <a:lnTo>
                    <a:pt x="350" y="0"/>
                  </a:lnTo>
                  <a:lnTo>
                    <a:pt x="354" y="20"/>
                  </a:lnTo>
                  <a:lnTo>
                    <a:pt x="386" y="28"/>
                  </a:lnTo>
                  <a:lnTo>
                    <a:pt x="414" y="38"/>
                  </a:lnTo>
                  <a:lnTo>
                    <a:pt x="442" y="28"/>
                  </a:lnTo>
                  <a:lnTo>
                    <a:pt x="454" y="8"/>
                  </a:lnTo>
                  <a:lnTo>
                    <a:pt x="466" y="8"/>
                  </a:lnTo>
                  <a:lnTo>
                    <a:pt x="476" y="20"/>
                  </a:lnTo>
                  <a:lnTo>
                    <a:pt x="478" y="34"/>
                  </a:lnTo>
                  <a:lnTo>
                    <a:pt x="492" y="34"/>
                  </a:lnTo>
                  <a:lnTo>
                    <a:pt x="490" y="56"/>
                  </a:lnTo>
                  <a:lnTo>
                    <a:pt x="504" y="100"/>
                  </a:lnTo>
                  <a:lnTo>
                    <a:pt x="526" y="106"/>
                  </a:lnTo>
                  <a:lnTo>
                    <a:pt x="540" y="11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7410600" y="2732400"/>
              <a:ext cx="665280" cy="280800"/>
            </a:xfrm>
            <a:custGeom>
              <a:avLst/>
              <a:gdLst/>
              <a:ahLst/>
              <a:rect l="l" t="t" r="r" b="b"/>
              <a:pathLst>
                <a:path w="345" h="159">
                  <a:moveTo>
                    <a:pt x="338" y="102"/>
                  </a:moveTo>
                  <a:lnTo>
                    <a:pt x="344" y="122"/>
                  </a:lnTo>
                  <a:lnTo>
                    <a:pt x="338" y="122"/>
                  </a:lnTo>
                  <a:lnTo>
                    <a:pt x="338" y="128"/>
                  </a:lnTo>
                  <a:lnTo>
                    <a:pt x="330" y="136"/>
                  </a:lnTo>
                  <a:lnTo>
                    <a:pt x="330" y="148"/>
                  </a:lnTo>
                  <a:lnTo>
                    <a:pt x="294" y="156"/>
                  </a:lnTo>
                  <a:lnTo>
                    <a:pt x="286" y="138"/>
                  </a:lnTo>
                  <a:lnTo>
                    <a:pt x="274" y="138"/>
                  </a:lnTo>
                  <a:lnTo>
                    <a:pt x="260" y="104"/>
                  </a:lnTo>
                  <a:lnTo>
                    <a:pt x="270" y="88"/>
                  </a:lnTo>
                  <a:lnTo>
                    <a:pt x="260" y="88"/>
                  </a:lnTo>
                  <a:lnTo>
                    <a:pt x="246" y="72"/>
                  </a:lnTo>
                  <a:lnTo>
                    <a:pt x="256" y="54"/>
                  </a:lnTo>
                  <a:lnTo>
                    <a:pt x="250" y="52"/>
                  </a:lnTo>
                  <a:lnTo>
                    <a:pt x="248" y="36"/>
                  </a:lnTo>
                  <a:lnTo>
                    <a:pt x="256" y="14"/>
                  </a:lnTo>
                  <a:lnTo>
                    <a:pt x="240" y="18"/>
                  </a:lnTo>
                  <a:lnTo>
                    <a:pt x="236" y="36"/>
                  </a:lnTo>
                  <a:lnTo>
                    <a:pt x="222" y="46"/>
                  </a:lnTo>
                  <a:lnTo>
                    <a:pt x="232" y="60"/>
                  </a:lnTo>
                  <a:lnTo>
                    <a:pt x="230" y="76"/>
                  </a:lnTo>
                  <a:lnTo>
                    <a:pt x="238" y="78"/>
                  </a:lnTo>
                  <a:lnTo>
                    <a:pt x="230" y="94"/>
                  </a:lnTo>
                  <a:lnTo>
                    <a:pt x="236" y="112"/>
                  </a:lnTo>
                  <a:lnTo>
                    <a:pt x="240" y="136"/>
                  </a:lnTo>
                  <a:lnTo>
                    <a:pt x="254" y="146"/>
                  </a:lnTo>
                  <a:lnTo>
                    <a:pt x="248" y="158"/>
                  </a:lnTo>
                  <a:lnTo>
                    <a:pt x="238" y="152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190" y="148"/>
                  </a:lnTo>
                  <a:lnTo>
                    <a:pt x="184" y="124"/>
                  </a:lnTo>
                  <a:lnTo>
                    <a:pt x="186" y="110"/>
                  </a:lnTo>
                  <a:lnTo>
                    <a:pt x="200" y="92"/>
                  </a:lnTo>
                  <a:lnTo>
                    <a:pt x="192" y="80"/>
                  </a:lnTo>
                  <a:lnTo>
                    <a:pt x="156" y="76"/>
                  </a:lnTo>
                  <a:lnTo>
                    <a:pt x="152" y="58"/>
                  </a:lnTo>
                  <a:lnTo>
                    <a:pt x="138" y="60"/>
                  </a:lnTo>
                  <a:lnTo>
                    <a:pt x="132" y="76"/>
                  </a:lnTo>
                  <a:lnTo>
                    <a:pt x="110" y="80"/>
                  </a:lnTo>
                  <a:lnTo>
                    <a:pt x="92" y="64"/>
                  </a:lnTo>
                  <a:lnTo>
                    <a:pt x="88" y="48"/>
                  </a:lnTo>
                  <a:lnTo>
                    <a:pt x="62" y="56"/>
                  </a:lnTo>
                  <a:lnTo>
                    <a:pt x="40" y="54"/>
                  </a:lnTo>
                  <a:lnTo>
                    <a:pt x="38" y="70"/>
                  </a:lnTo>
                  <a:lnTo>
                    <a:pt x="6" y="88"/>
                  </a:lnTo>
                  <a:lnTo>
                    <a:pt x="0" y="42"/>
                  </a:lnTo>
                  <a:lnTo>
                    <a:pt x="262" y="0"/>
                  </a:lnTo>
                  <a:lnTo>
                    <a:pt x="294" y="102"/>
                  </a:lnTo>
                  <a:lnTo>
                    <a:pt x="338" y="10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8182080" y="1667160"/>
              <a:ext cx="268200" cy="468000"/>
            </a:xfrm>
            <a:custGeom>
              <a:avLst/>
              <a:gdLst/>
              <a:ahLst/>
              <a:rect l="l" t="t" r="r" b="b"/>
              <a:pathLst>
                <a:path w="139" h="265">
                  <a:moveTo>
                    <a:pt x="22" y="30"/>
                  </a:moveTo>
                  <a:lnTo>
                    <a:pt x="16" y="16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54" y="8"/>
                  </a:lnTo>
                  <a:lnTo>
                    <a:pt x="78" y="84"/>
                  </a:lnTo>
                  <a:lnTo>
                    <a:pt x="86" y="92"/>
                  </a:lnTo>
                  <a:lnTo>
                    <a:pt x="88" y="118"/>
                  </a:lnTo>
                  <a:lnTo>
                    <a:pt x="92" y="128"/>
                  </a:lnTo>
                  <a:lnTo>
                    <a:pt x="102" y="138"/>
                  </a:lnTo>
                  <a:lnTo>
                    <a:pt x="100" y="174"/>
                  </a:lnTo>
                  <a:lnTo>
                    <a:pt x="114" y="188"/>
                  </a:lnTo>
                  <a:lnTo>
                    <a:pt x="118" y="200"/>
                  </a:lnTo>
                  <a:lnTo>
                    <a:pt x="136" y="200"/>
                  </a:lnTo>
                  <a:lnTo>
                    <a:pt x="138" y="208"/>
                  </a:lnTo>
                  <a:lnTo>
                    <a:pt x="126" y="222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100" y="252"/>
                  </a:lnTo>
                  <a:lnTo>
                    <a:pt x="88" y="252"/>
                  </a:lnTo>
                  <a:lnTo>
                    <a:pt x="26" y="264"/>
                  </a:lnTo>
                  <a:lnTo>
                    <a:pt x="10" y="232"/>
                  </a:lnTo>
                  <a:lnTo>
                    <a:pt x="18" y="196"/>
                  </a:lnTo>
                  <a:lnTo>
                    <a:pt x="0" y="178"/>
                  </a:lnTo>
                  <a:lnTo>
                    <a:pt x="18" y="156"/>
                  </a:lnTo>
                  <a:lnTo>
                    <a:pt x="16" y="140"/>
                  </a:lnTo>
                  <a:lnTo>
                    <a:pt x="8" y="126"/>
                  </a:lnTo>
                  <a:lnTo>
                    <a:pt x="14" y="114"/>
                  </a:lnTo>
                  <a:lnTo>
                    <a:pt x="32" y="108"/>
                  </a:lnTo>
                  <a:lnTo>
                    <a:pt x="32" y="96"/>
                  </a:lnTo>
                  <a:lnTo>
                    <a:pt x="40" y="84"/>
                  </a:lnTo>
                  <a:lnTo>
                    <a:pt x="26" y="76"/>
                  </a:lnTo>
                  <a:lnTo>
                    <a:pt x="26" y="64"/>
                  </a:lnTo>
                  <a:lnTo>
                    <a:pt x="30" y="48"/>
                  </a:lnTo>
                  <a:lnTo>
                    <a:pt x="22" y="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8286840" y="1236960"/>
              <a:ext cx="514440" cy="784080"/>
            </a:xfrm>
            <a:custGeom>
              <a:avLst/>
              <a:gdLst/>
              <a:ahLst/>
              <a:rect l="l" t="t" r="r" b="b"/>
              <a:pathLst>
                <a:path w="267" h="445">
                  <a:moveTo>
                    <a:pt x="0" y="248"/>
                  </a:moveTo>
                  <a:lnTo>
                    <a:pt x="20" y="222"/>
                  </a:lnTo>
                  <a:lnTo>
                    <a:pt x="20" y="180"/>
                  </a:lnTo>
                  <a:lnTo>
                    <a:pt x="30" y="156"/>
                  </a:lnTo>
                  <a:lnTo>
                    <a:pt x="28" y="136"/>
                  </a:lnTo>
                  <a:lnTo>
                    <a:pt x="18" y="96"/>
                  </a:lnTo>
                  <a:lnTo>
                    <a:pt x="40" y="32"/>
                  </a:lnTo>
                  <a:lnTo>
                    <a:pt x="46" y="26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74" y="24"/>
                  </a:lnTo>
                  <a:lnTo>
                    <a:pt x="94" y="24"/>
                  </a:lnTo>
                  <a:lnTo>
                    <a:pt x="96" y="20"/>
                  </a:lnTo>
                  <a:lnTo>
                    <a:pt x="110" y="16"/>
                  </a:lnTo>
                  <a:lnTo>
                    <a:pt x="118" y="0"/>
                  </a:lnTo>
                  <a:lnTo>
                    <a:pt x="126" y="12"/>
                  </a:lnTo>
                  <a:lnTo>
                    <a:pt x="126" y="20"/>
                  </a:lnTo>
                  <a:lnTo>
                    <a:pt x="162" y="38"/>
                  </a:lnTo>
                  <a:lnTo>
                    <a:pt x="182" y="132"/>
                  </a:lnTo>
                  <a:lnTo>
                    <a:pt x="198" y="150"/>
                  </a:lnTo>
                  <a:lnTo>
                    <a:pt x="226" y="150"/>
                  </a:lnTo>
                  <a:lnTo>
                    <a:pt x="230" y="158"/>
                  </a:lnTo>
                  <a:lnTo>
                    <a:pt x="228" y="178"/>
                  </a:lnTo>
                  <a:lnTo>
                    <a:pt x="236" y="188"/>
                  </a:lnTo>
                  <a:lnTo>
                    <a:pt x="262" y="194"/>
                  </a:lnTo>
                  <a:lnTo>
                    <a:pt x="266" y="212"/>
                  </a:lnTo>
                  <a:lnTo>
                    <a:pt x="256" y="240"/>
                  </a:lnTo>
                  <a:lnTo>
                    <a:pt x="226" y="268"/>
                  </a:lnTo>
                  <a:lnTo>
                    <a:pt x="200" y="270"/>
                  </a:lnTo>
                  <a:lnTo>
                    <a:pt x="192" y="276"/>
                  </a:lnTo>
                  <a:lnTo>
                    <a:pt x="186" y="292"/>
                  </a:lnTo>
                  <a:lnTo>
                    <a:pt x="180" y="294"/>
                  </a:lnTo>
                  <a:lnTo>
                    <a:pt x="160" y="282"/>
                  </a:lnTo>
                  <a:lnTo>
                    <a:pt x="158" y="296"/>
                  </a:lnTo>
                  <a:lnTo>
                    <a:pt x="164" y="314"/>
                  </a:lnTo>
                  <a:lnTo>
                    <a:pt x="164" y="332"/>
                  </a:lnTo>
                  <a:lnTo>
                    <a:pt x="152" y="336"/>
                  </a:lnTo>
                  <a:lnTo>
                    <a:pt x="114" y="334"/>
                  </a:lnTo>
                  <a:lnTo>
                    <a:pt x="116" y="352"/>
                  </a:lnTo>
                  <a:lnTo>
                    <a:pt x="110" y="366"/>
                  </a:lnTo>
                  <a:lnTo>
                    <a:pt x="98" y="366"/>
                  </a:lnTo>
                  <a:lnTo>
                    <a:pt x="94" y="394"/>
                  </a:lnTo>
                  <a:lnTo>
                    <a:pt x="90" y="408"/>
                  </a:lnTo>
                  <a:lnTo>
                    <a:pt x="82" y="414"/>
                  </a:lnTo>
                  <a:lnTo>
                    <a:pt x="84" y="444"/>
                  </a:lnTo>
                  <a:lnTo>
                    <a:pt x="66" y="444"/>
                  </a:lnTo>
                  <a:lnTo>
                    <a:pt x="60" y="430"/>
                  </a:lnTo>
                  <a:lnTo>
                    <a:pt x="44" y="418"/>
                  </a:lnTo>
                  <a:lnTo>
                    <a:pt x="50" y="386"/>
                  </a:lnTo>
                  <a:lnTo>
                    <a:pt x="36" y="368"/>
                  </a:lnTo>
                  <a:lnTo>
                    <a:pt x="32" y="336"/>
                  </a:lnTo>
                  <a:lnTo>
                    <a:pt x="22" y="318"/>
                  </a:lnTo>
                  <a:lnTo>
                    <a:pt x="0" y="24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8101080" y="2065320"/>
              <a:ext cx="527040" cy="227160"/>
            </a:xfrm>
            <a:custGeom>
              <a:avLst/>
              <a:gdLst/>
              <a:ahLst/>
              <a:rect l="l" t="t" r="r" b="b"/>
              <a:pathLst>
                <a:path w="273" h="129">
                  <a:moveTo>
                    <a:pt x="12" y="54"/>
                  </a:moveTo>
                  <a:lnTo>
                    <a:pt x="68" y="40"/>
                  </a:lnTo>
                  <a:lnTo>
                    <a:pt x="132" y="26"/>
                  </a:lnTo>
                  <a:lnTo>
                    <a:pt x="146" y="24"/>
                  </a:lnTo>
                  <a:lnTo>
                    <a:pt x="146" y="6"/>
                  </a:lnTo>
                  <a:lnTo>
                    <a:pt x="164" y="10"/>
                  </a:lnTo>
                  <a:lnTo>
                    <a:pt x="168" y="0"/>
                  </a:lnTo>
                  <a:lnTo>
                    <a:pt x="180" y="4"/>
                  </a:lnTo>
                  <a:lnTo>
                    <a:pt x="182" y="36"/>
                  </a:lnTo>
                  <a:lnTo>
                    <a:pt x="186" y="52"/>
                  </a:lnTo>
                  <a:lnTo>
                    <a:pt x="202" y="72"/>
                  </a:lnTo>
                  <a:lnTo>
                    <a:pt x="210" y="88"/>
                  </a:lnTo>
                  <a:lnTo>
                    <a:pt x="230" y="88"/>
                  </a:lnTo>
                  <a:lnTo>
                    <a:pt x="242" y="82"/>
                  </a:lnTo>
                  <a:lnTo>
                    <a:pt x="234" y="72"/>
                  </a:lnTo>
                  <a:lnTo>
                    <a:pt x="234" y="56"/>
                  </a:lnTo>
                  <a:lnTo>
                    <a:pt x="246" y="60"/>
                  </a:lnTo>
                  <a:lnTo>
                    <a:pt x="262" y="66"/>
                  </a:lnTo>
                  <a:lnTo>
                    <a:pt x="268" y="76"/>
                  </a:lnTo>
                  <a:lnTo>
                    <a:pt x="258" y="90"/>
                  </a:lnTo>
                  <a:lnTo>
                    <a:pt x="254" y="104"/>
                  </a:lnTo>
                  <a:lnTo>
                    <a:pt x="272" y="102"/>
                  </a:lnTo>
                  <a:lnTo>
                    <a:pt x="268" y="120"/>
                  </a:lnTo>
                  <a:lnTo>
                    <a:pt x="254" y="128"/>
                  </a:lnTo>
                  <a:lnTo>
                    <a:pt x="252" y="110"/>
                  </a:lnTo>
                  <a:lnTo>
                    <a:pt x="242" y="112"/>
                  </a:lnTo>
                  <a:lnTo>
                    <a:pt x="218" y="114"/>
                  </a:lnTo>
                  <a:lnTo>
                    <a:pt x="208" y="104"/>
                  </a:lnTo>
                  <a:lnTo>
                    <a:pt x="200" y="114"/>
                  </a:lnTo>
                  <a:lnTo>
                    <a:pt x="192" y="120"/>
                  </a:lnTo>
                  <a:lnTo>
                    <a:pt x="182" y="120"/>
                  </a:lnTo>
                  <a:lnTo>
                    <a:pt x="182" y="106"/>
                  </a:lnTo>
                  <a:lnTo>
                    <a:pt x="166" y="104"/>
                  </a:lnTo>
                  <a:lnTo>
                    <a:pt x="162" y="88"/>
                  </a:lnTo>
                  <a:lnTo>
                    <a:pt x="158" y="82"/>
                  </a:lnTo>
                  <a:lnTo>
                    <a:pt x="146" y="88"/>
                  </a:lnTo>
                  <a:lnTo>
                    <a:pt x="120" y="90"/>
                  </a:lnTo>
                  <a:lnTo>
                    <a:pt x="98" y="98"/>
                  </a:lnTo>
                  <a:lnTo>
                    <a:pt x="70" y="104"/>
                  </a:lnTo>
                  <a:lnTo>
                    <a:pt x="56" y="118"/>
                  </a:lnTo>
                  <a:lnTo>
                    <a:pt x="44" y="106"/>
                  </a:lnTo>
                  <a:lnTo>
                    <a:pt x="32" y="120"/>
                  </a:lnTo>
                  <a:lnTo>
                    <a:pt x="14" y="120"/>
                  </a:lnTo>
                  <a:lnTo>
                    <a:pt x="0" y="104"/>
                  </a:lnTo>
                  <a:lnTo>
                    <a:pt x="12" y="5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8359920" y="2213280"/>
              <a:ext cx="93600" cy="122040"/>
            </a:xfrm>
            <a:custGeom>
              <a:avLst/>
              <a:gdLst/>
              <a:ahLst/>
              <a:rect l="l" t="t" r="r" b="b"/>
              <a:pathLst>
                <a:path w="49" h="69">
                  <a:moveTo>
                    <a:pt x="20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2" y="46"/>
                  </a:lnTo>
                  <a:lnTo>
                    <a:pt x="10" y="68"/>
                  </a:lnTo>
                  <a:lnTo>
                    <a:pt x="40" y="60"/>
                  </a:lnTo>
                  <a:lnTo>
                    <a:pt x="48" y="34"/>
                  </a:lnTo>
                  <a:lnTo>
                    <a:pt x="44" y="20"/>
                  </a:lnTo>
                  <a:lnTo>
                    <a:pt x="30" y="20"/>
                  </a:lnTo>
                  <a:lnTo>
                    <a:pt x="2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8131320" y="2219400"/>
              <a:ext cx="244440" cy="225360"/>
            </a:xfrm>
            <a:custGeom>
              <a:avLst/>
              <a:gdLst/>
              <a:ahLst/>
              <a:rect l="l" t="t" r="r" b="b"/>
              <a:pathLst>
                <a:path w="127" h="127">
                  <a:moveTo>
                    <a:pt x="116" y="0"/>
                  </a:moveTo>
                  <a:lnTo>
                    <a:pt x="120" y="40"/>
                  </a:lnTo>
                  <a:lnTo>
                    <a:pt x="126" y="64"/>
                  </a:lnTo>
                  <a:lnTo>
                    <a:pt x="122" y="78"/>
                  </a:lnTo>
                  <a:lnTo>
                    <a:pt x="102" y="84"/>
                  </a:lnTo>
                  <a:lnTo>
                    <a:pt x="78" y="92"/>
                  </a:lnTo>
                  <a:lnTo>
                    <a:pt x="66" y="104"/>
                  </a:lnTo>
                  <a:lnTo>
                    <a:pt x="54" y="120"/>
                  </a:lnTo>
                  <a:lnTo>
                    <a:pt x="34" y="126"/>
                  </a:lnTo>
                  <a:lnTo>
                    <a:pt x="2" y="118"/>
                  </a:lnTo>
                  <a:lnTo>
                    <a:pt x="22" y="108"/>
                  </a:lnTo>
                  <a:lnTo>
                    <a:pt x="10" y="92"/>
                  </a:lnTo>
                  <a:lnTo>
                    <a:pt x="8" y="76"/>
                  </a:lnTo>
                  <a:lnTo>
                    <a:pt x="4" y="58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30" y="20"/>
                  </a:lnTo>
                  <a:lnTo>
                    <a:pt x="42" y="30"/>
                  </a:lnTo>
                  <a:lnTo>
                    <a:pt x="56" y="14"/>
                  </a:lnTo>
                  <a:lnTo>
                    <a:pt x="1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8178840" y="2379960"/>
              <a:ext cx="182520" cy="12060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8502840" y="2291040"/>
              <a:ext cx="52200" cy="2700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6929640" y="2833920"/>
              <a:ext cx="1112760" cy="584280"/>
            </a:xfrm>
            <a:custGeom>
              <a:avLst/>
              <a:gdLst/>
              <a:ahLst/>
              <a:rect l="l" t="t" r="r" b="b"/>
              <a:pathLst>
                <a:path w="577" h="331">
                  <a:moveTo>
                    <a:pt x="0" y="330"/>
                  </a:moveTo>
                  <a:lnTo>
                    <a:pt x="4" y="320"/>
                  </a:lnTo>
                  <a:lnTo>
                    <a:pt x="14" y="322"/>
                  </a:lnTo>
                  <a:lnTo>
                    <a:pt x="16" y="306"/>
                  </a:lnTo>
                  <a:lnTo>
                    <a:pt x="34" y="312"/>
                  </a:lnTo>
                  <a:lnTo>
                    <a:pt x="34" y="300"/>
                  </a:lnTo>
                  <a:lnTo>
                    <a:pt x="52" y="290"/>
                  </a:lnTo>
                  <a:lnTo>
                    <a:pt x="52" y="270"/>
                  </a:lnTo>
                  <a:lnTo>
                    <a:pt x="66" y="260"/>
                  </a:lnTo>
                  <a:lnTo>
                    <a:pt x="74" y="262"/>
                  </a:lnTo>
                  <a:lnTo>
                    <a:pt x="82" y="256"/>
                  </a:lnTo>
                  <a:lnTo>
                    <a:pt x="92" y="254"/>
                  </a:lnTo>
                  <a:lnTo>
                    <a:pt x="94" y="232"/>
                  </a:lnTo>
                  <a:lnTo>
                    <a:pt x="114" y="242"/>
                  </a:lnTo>
                  <a:lnTo>
                    <a:pt x="118" y="256"/>
                  </a:lnTo>
                  <a:lnTo>
                    <a:pt x="142" y="250"/>
                  </a:lnTo>
                  <a:lnTo>
                    <a:pt x="142" y="242"/>
                  </a:lnTo>
                  <a:lnTo>
                    <a:pt x="156" y="242"/>
                  </a:lnTo>
                  <a:lnTo>
                    <a:pt x="176" y="244"/>
                  </a:lnTo>
                  <a:lnTo>
                    <a:pt x="176" y="236"/>
                  </a:lnTo>
                  <a:lnTo>
                    <a:pt x="190" y="234"/>
                  </a:lnTo>
                  <a:lnTo>
                    <a:pt x="196" y="218"/>
                  </a:lnTo>
                  <a:lnTo>
                    <a:pt x="218" y="220"/>
                  </a:lnTo>
                  <a:lnTo>
                    <a:pt x="220" y="200"/>
                  </a:lnTo>
                  <a:lnTo>
                    <a:pt x="228" y="192"/>
                  </a:lnTo>
                  <a:lnTo>
                    <a:pt x="234" y="172"/>
                  </a:lnTo>
                  <a:lnTo>
                    <a:pt x="244" y="160"/>
                  </a:lnTo>
                  <a:lnTo>
                    <a:pt x="240" y="140"/>
                  </a:lnTo>
                  <a:lnTo>
                    <a:pt x="252" y="126"/>
                  </a:lnTo>
                  <a:lnTo>
                    <a:pt x="258" y="104"/>
                  </a:lnTo>
                  <a:lnTo>
                    <a:pt x="276" y="104"/>
                  </a:lnTo>
                  <a:lnTo>
                    <a:pt x="282" y="112"/>
                  </a:lnTo>
                  <a:lnTo>
                    <a:pt x="300" y="78"/>
                  </a:lnTo>
                  <a:lnTo>
                    <a:pt x="322" y="76"/>
                  </a:lnTo>
                  <a:lnTo>
                    <a:pt x="326" y="62"/>
                  </a:lnTo>
                  <a:lnTo>
                    <a:pt x="320" y="50"/>
                  </a:lnTo>
                  <a:lnTo>
                    <a:pt x="340" y="46"/>
                  </a:lnTo>
                  <a:lnTo>
                    <a:pt x="336" y="24"/>
                  </a:lnTo>
                  <a:lnTo>
                    <a:pt x="334" y="4"/>
                  </a:lnTo>
                  <a:lnTo>
                    <a:pt x="360" y="22"/>
                  </a:lnTo>
                  <a:lnTo>
                    <a:pt x="384" y="18"/>
                  </a:lnTo>
                  <a:lnTo>
                    <a:pt x="388" y="2"/>
                  </a:lnTo>
                  <a:lnTo>
                    <a:pt x="402" y="0"/>
                  </a:lnTo>
                  <a:lnTo>
                    <a:pt x="406" y="18"/>
                  </a:lnTo>
                  <a:lnTo>
                    <a:pt x="446" y="22"/>
                  </a:lnTo>
                  <a:lnTo>
                    <a:pt x="448" y="38"/>
                  </a:lnTo>
                  <a:lnTo>
                    <a:pt x="432" y="48"/>
                  </a:lnTo>
                  <a:lnTo>
                    <a:pt x="438" y="90"/>
                  </a:lnTo>
                  <a:lnTo>
                    <a:pt x="468" y="90"/>
                  </a:lnTo>
                  <a:lnTo>
                    <a:pt x="480" y="102"/>
                  </a:lnTo>
                  <a:lnTo>
                    <a:pt x="496" y="112"/>
                  </a:lnTo>
                  <a:lnTo>
                    <a:pt x="514" y="108"/>
                  </a:lnTo>
                  <a:lnTo>
                    <a:pt x="522" y="122"/>
                  </a:lnTo>
                  <a:lnTo>
                    <a:pt x="514" y="132"/>
                  </a:lnTo>
                  <a:lnTo>
                    <a:pt x="516" y="156"/>
                  </a:lnTo>
                  <a:lnTo>
                    <a:pt x="514" y="172"/>
                  </a:lnTo>
                  <a:lnTo>
                    <a:pt x="522" y="190"/>
                  </a:lnTo>
                  <a:lnTo>
                    <a:pt x="522" y="204"/>
                  </a:lnTo>
                  <a:lnTo>
                    <a:pt x="556" y="204"/>
                  </a:lnTo>
                  <a:lnTo>
                    <a:pt x="576" y="236"/>
                  </a:lnTo>
                  <a:lnTo>
                    <a:pt x="496" y="254"/>
                  </a:lnTo>
                  <a:lnTo>
                    <a:pt x="380" y="276"/>
                  </a:lnTo>
                  <a:lnTo>
                    <a:pt x="232" y="296"/>
                  </a:lnTo>
                  <a:lnTo>
                    <a:pt x="0" y="3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6859800" y="3246480"/>
              <a:ext cx="1231920" cy="511200"/>
            </a:xfrm>
            <a:custGeom>
              <a:avLst/>
              <a:gdLst/>
              <a:ahLst/>
              <a:rect l="l" t="t" r="r" b="b"/>
              <a:pathLst>
                <a:path w="639" h="289">
                  <a:moveTo>
                    <a:pt x="180" y="74"/>
                  </a:moveTo>
                  <a:lnTo>
                    <a:pt x="178" y="106"/>
                  </a:lnTo>
                  <a:lnTo>
                    <a:pt x="160" y="106"/>
                  </a:lnTo>
                  <a:lnTo>
                    <a:pt x="164" y="132"/>
                  </a:lnTo>
                  <a:lnTo>
                    <a:pt x="144" y="132"/>
                  </a:lnTo>
                  <a:lnTo>
                    <a:pt x="136" y="140"/>
                  </a:lnTo>
                  <a:lnTo>
                    <a:pt x="120" y="148"/>
                  </a:lnTo>
                  <a:lnTo>
                    <a:pt x="108" y="148"/>
                  </a:lnTo>
                  <a:lnTo>
                    <a:pt x="102" y="170"/>
                  </a:lnTo>
                  <a:lnTo>
                    <a:pt x="74" y="174"/>
                  </a:lnTo>
                  <a:lnTo>
                    <a:pt x="70" y="188"/>
                  </a:lnTo>
                  <a:lnTo>
                    <a:pt x="52" y="198"/>
                  </a:lnTo>
                  <a:lnTo>
                    <a:pt x="38" y="206"/>
                  </a:lnTo>
                  <a:lnTo>
                    <a:pt x="20" y="210"/>
                  </a:lnTo>
                  <a:lnTo>
                    <a:pt x="18" y="216"/>
                  </a:lnTo>
                  <a:lnTo>
                    <a:pt x="24" y="226"/>
                  </a:lnTo>
                  <a:lnTo>
                    <a:pt x="4" y="244"/>
                  </a:lnTo>
                  <a:lnTo>
                    <a:pt x="0" y="258"/>
                  </a:lnTo>
                  <a:lnTo>
                    <a:pt x="42" y="254"/>
                  </a:lnTo>
                  <a:lnTo>
                    <a:pt x="82" y="248"/>
                  </a:lnTo>
                  <a:lnTo>
                    <a:pt x="94" y="248"/>
                  </a:lnTo>
                  <a:lnTo>
                    <a:pt x="112" y="252"/>
                  </a:lnTo>
                  <a:lnTo>
                    <a:pt x="140" y="214"/>
                  </a:lnTo>
                  <a:lnTo>
                    <a:pt x="182" y="216"/>
                  </a:lnTo>
                  <a:lnTo>
                    <a:pt x="194" y="206"/>
                  </a:lnTo>
                  <a:lnTo>
                    <a:pt x="266" y="206"/>
                  </a:lnTo>
                  <a:lnTo>
                    <a:pt x="278" y="222"/>
                  </a:lnTo>
                  <a:lnTo>
                    <a:pt x="366" y="222"/>
                  </a:lnTo>
                  <a:lnTo>
                    <a:pt x="460" y="288"/>
                  </a:lnTo>
                  <a:lnTo>
                    <a:pt x="462" y="282"/>
                  </a:lnTo>
                  <a:lnTo>
                    <a:pt x="468" y="282"/>
                  </a:lnTo>
                  <a:lnTo>
                    <a:pt x="472" y="288"/>
                  </a:lnTo>
                  <a:lnTo>
                    <a:pt x="506" y="286"/>
                  </a:lnTo>
                  <a:lnTo>
                    <a:pt x="512" y="270"/>
                  </a:lnTo>
                  <a:lnTo>
                    <a:pt x="514" y="236"/>
                  </a:lnTo>
                  <a:lnTo>
                    <a:pt x="534" y="218"/>
                  </a:lnTo>
                  <a:lnTo>
                    <a:pt x="546" y="206"/>
                  </a:lnTo>
                  <a:lnTo>
                    <a:pt x="550" y="196"/>
                  </a:lnTo>
                  <a:lnTo>
                    <a:pt x="558" y="198"/>
                  </a:lnTo>
                  <a:lnTo>
                    <a:pt x="574" y="182"/>
                  </a:lnTo>
                  <a:lnTo>
                    <a:pt x="604" y="176"/>
                  </a:lnTo>
                  <a:lnTo>
                    <a:pt x="606" y="162"/>
                  </a:lnTo>
                  <a:lnTo>
                    <a:pt x="626" y="146"/>
                  </a:lnTo>
                  <a:lnTo>
                    <a:pt x="584" y="148"/>
                  </a:lnTo>
                  <a:lnTo>
                    <a:pt x="586" y="138"/>
                  </a:lnTo>
                  <a:lnTo>
                    <a:pt x="580" y="118"/>
                  </a:lnTo>
                  <a:lnTo>
                    <a:pt x="596" y="116"/>
                  </a:lnTo>
                  <a:lnTo>
                    <a:pt x="614" y="106"/>
                  </a:lnTo>
                  <a:lnTo>
                    <a:pt x="626" y="106"/>
                  </a:lnTo>
                  <a:lnTo>
                    <a:pt x="630" y="88"/>
                  </a:lnTo>
                  <a:lnTo>
                    <a:pt x="638" y="80"/>
                  </a:lnTo>
                  <a:lnTo>
                    <a:pt x="634" y="50"/>
                  </a:lnTo>
                  <a:lnTo>
                    <a:pt x="624" y="58"/>
                  </a:lnTo>
                  <a:lnTo>
                    <a:pt x="572" y="64"/>
                  </a:lnTo>
                  <a:lnTo>
                    <a:pt x="564" y="58"/>
                  </a:lnTo>
                  <a:lnTo>
                    <a:pt x="594" y="32"/>
                  </a:lnTo>
                  <a:lnTo>
                    <a:pt x="606" y="34"/>
                  </a:lnTo>
                  <a:lnTo>
                    <a:pt x="622" y="38"/>
                  </a:lnTo>
                  <a:lnTo>
                    <a:pt x="634" y="32"/>
                  </a:lnTo>
                  <a:lnTo>
                    <a:pt x="612" y="0"/>
                  </a:lnTo>
                  <a:lnTo>
                    <a:pt x="532" y="20"/>
                  </a:lnTo>
                  <a:lnTo>
                    <a:pt x="330" y="54"/>
                  </a:lnTo>
                  <a:lnTo>
                    <a:pt x="180" y="7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5988240" y="3376800"/>
              <a:ext cx="1217520" cy="407880"/>
            </a:xfrm>
            <a:custGeom>
              <a:avLst/>
              <a:gdLst/>
              <a:ahLst/>
              <a:rect l="l" t="t" r="r" b="b"/>
              <a:pathLst>
                <a:path w="631" h="231">
                  <a:moveTo>
                    <a:pt x="630" y="0"/>
                  </a:moveTo>
                  <a:lnTo>
                    <a:pt x="628" y="28"/>
                  </a:lnTo>
                  <a:lnTo>
                    <a:pt x="612" y="30"/>
                  </a:lnTo>
                  <a:lnTo>
                    <a:pt x="614" y="54"/>
                  </a:lnTo>
                  <a:lnTo>
                    <a:pt x="600" y="58"/>
                  </a:lnTo>
                  <a:lnTo>
                    <a:pt x="572" y="74"/>
                  </a:lnTo>
                  <a:lnTo>
                    <a:pt x="560" y="72"/>
                  </a:lnTo>
                  <a:lnTo>
                    <a:pt x="554" y="96"/>
                  </a:lnTo>
                  <a:lnTo>
                    <a:pt x="530" y="98"/>
                  </a:lnTo>
                  <a:lnTo>
                    <a:pt x="522" y="112"/>
                  </a:lnTo>
                  <a:lnTo>
                    <a:pt x="490" y="130"/>
                  </a:lnTo>
                  <a:lnTo>
                    <a:pt x="470" y="136"/>
                  </a:lnTo>
                  <a:lnTo>
                    <a:pt x="476" y="148"/>
                  </a:lnTo>
                  <a:lnTo>
                    <a:pt x="450" y="170"/>
                  </a:lnTo>
                  <a:lnTo>
                    <a:pt x="448" y="182"/>
                  </a:lnTo>
                  <a:lnTo>
                    <a:pt x="300" y="202"/>
                  </a:lnTo>
                  <a:lnTo>
                    <a:pt x="212" y="216"/>
                  </a:lnTo>
                  <a:lnTo>
                    <a:pt x="126" y="222"/>
                  </a:lnTo>
                  <a:lnTo>
                    <a:pt x="10" y="230"/>
                  </a:lnTo>
                  <a:lnTo>
                    <a:pt x="8" y="216"/>
                  </a:lnTo>
                  <a:lnTo>
                    <a:pt x="14" y="212"/>
                  </a:lnTo>
                  <a:lnTo>
                    <a:pt x="0" y="200"/>
                  </a:lnTo>
                  <a:lnTo>
                    <a:pt x="10" y="180"/>
                  </a:lnTo>
                  <a:lnTo>
                    <a:pt x="22" y="172"/>
                  </a:lnTo>
                  <a:lnTo>
                    <a:pt x="24" y="158"/>
                  </a:lnTo>
                  <a:lnTo>
                    <a:pt x="34" y="146"/>
                  </a:lnTo>
                  <a:lnTo>
                    <a:pt x="34" y="130"/>
                  </a:lnTo>
                  <a:lnTo>
                    <a:pt x="42" y="96"/>
                  </a:lnTo>
                  <a:lnTo>
                    <a:pt x="48" y="90"/>
                  </a:lnTo>
                  <a:lnTo>
                    <a:pt x="62" y="84"/>
                  </a:lnTo>
                  <a:lnTo>
                    <a:pt x="96" y="86"/>
                  </a:lnTo>
                  <a:lnTo>
                    <a:pt x="112" y="86"/>
                  </a:lnTo>
                  <a:lnTo>
                    <a:pt x="162" y="54"/>
                  </a:lnTo>
                  <a:lnTo>
                    <a:pt x="172" y="62"/>
                  </a:lnTo>
                  <a:lnTo>
                    <a:pt x="194" y="64"/>
                  </a:lnTo>
                  <a:lnTo>
                    <a:pt x="206" y="48"/>
                  </a:lnTo>
                  <a:lnTo>
                    <a:pt x="296" y="48"/>
                  </a:lnTo>
                  <a:lnTo>
                    <a:pt x="428" y="34"/>
                  </a:lnTo>
                  <a:lnTo>
                    <a:pt x="556" y="12"/>
                  </a:lnTo>
                  <a:lnTo>
                    <a:pt x="63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7015320" y="3610080"/>
              <a:ext cx="728640" cy="509760"/>
            </a:xfrm>
            <a:custGeom>
              <a:avLst/>
              <a:gdLst/>
              <a:ahLst/>
              <a:rect l="l" t="t" r="r" b="b"/>
              <a:pathLst>
                <a:path w="379" h="289">
                  <a:moveTo>
                    <a:pt x="12" y="42"/>
                  </a:moveTo>
                  <a:lnTo>
                    <a:pt x="32" y="44"/>
                  </a:lnTo>
                  <a:lnTo>
                    <a:pt x="60" y="6"/>
                  </a:lnTo>
                  <a:lnTo>
                    <a:pt x="82" y="8"/>
                  </a:lnTo>
                  <a:lnTo>
                    <a:pt x="102" y="10"/>
                  </a:lnTo>
                  <a:lnTo>
                    <a:pt x="114" y="0"/>
                  </a:lnTo>
                  <a:lnTo>
                    <a:pt x="186" y="0"/>
                  </a:lnTo>
                  <a:lnTo>
                    <a:pt x="194" y="16"/>
                  </a:lnTo>
                  <a:lnTo>
                    <a:pt x="286" y="16"/>
                  </a:lnTo>
                  <a:lnTo>
                    <a:pt x="378" y="80"/>
                  </a:lnTo>
                  <a:lnTo>
                    <a:pt x="374" y="94"/>
                  </a:lnTo>
                  <a:lnTo>
                    <a:pt x="340" y="142"/>
                  </a:lnTo>
                  <a:lnTo>
                    <a:pt x="338" y="170"/>
                  </a:lnTo>
                  <a:lnTo>
                    <a:pt x="320" y="168"/>
                  </a:lnTo>
                  <a:lnTo>
                    <a:pt x="322" y="190"/>
                  </a:lnTo>
                  <a:lnTo>
                    <a:pt x="316" y="196"/>
                  </a:lnTo>
                  <a:lnTo>
                    <a:pt x="298" y="198"/>
                  </a:lnTo>
                  <a:lnTo>
                    <a:pt x="294" y="214"/>
                  </a:lnTo>
                  <a:lnTo>
                    <a:pt x="288" y="228"/>
                  </a:lnTo>
                  <a:lnTo>
                    <a:pt x="270" y="230"/>
                  </a:lnTo>
                  <a:lnTo>
                    <a:pt x="262" y="236"/>
                  </a:lnTo>
                  <a:lnTo>
                    <a:pt x="250" y="236"/>
                  </a:lnTo>
                  <a:lnTo>
                    <a:pt x="242" y="246"/>
                  </a:lnTo>
                  <a:lnTo>
                    <a:pt x="246" y="270"/>
                  </a:lnTo>
                  <a:lnTo>
                    <a:pt x="240" y="280"/>
                  </a:lnTo>
                  <a:lnTo>
                    <a:pt x="232" y="288"/>
                  </a:lnTo>
                  <a:lnTo>
                    <a:pt x="214" y="274"/>
                  </a:lnTo>
                  <a:lnTo>
                    <a:pt x="204" y="250"/>
                  </a:lnTo>
                  <a:lnTo>
                    <a:pt x="192" y="250"/>
                  </a:lnTo>
                  <a:lnTo>
                    <a:pt x="188" y="228"/>
                  </a:lnTo>
                  <a:lnTo>
                    <a:pt x="180" y="220"/>
                  </a:lnTo>
                  <a:lnTo>
                    <a:pt x="170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42" y="204"/>
                  </a:lnTo>
                  <a:lnTo>
                    <a:pt x="134" y="196"/>
                  </a:lnTo>
                  <a:lnTo>
                    <a:pt x="136" y="186"/>
                  </a:lnTo>
                  <a:lnTo>
                    <a:pt x="124" y="172"/>
                  </a:lnTo>
                  <a:lnTo>
                    <a:pt x="110" y="168"/>
                  </a:lnTo>
                  <a:lnTo>
                    <a:pt x="110" y="154"/>
                  </a:lnTo>
                  <a:lnTo>
                    <a:pt x="92" y="140"/>
                  </a:lnTo>
                  <a:lnTo>
                    <a:pt x="82" y="140"/>
                  </a:lnTo>
                  <a:lnTo>
                    <a:pt x="80" y="128"/>
                  </a:lnTo>
                  <a:lnTo>
                    <a:pt x="64" y="122"/>
                  </a:lnTo>
                  <a:lnTo>
                    <a:pt x="52" y="110"/>
                  </a:lnTo>
                  <a:lnTo>
                    <a:pt x="38" y="88"/>
                  </a:lnTo>
                  <a:lnTo>
                    <a:pt x="30" y="84"/>
                  </a:lnTo>
                  <a:lnTo>
                    <a:pt x="10" y="80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4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6683400" y="3679920"/>
              <a:ext cx="776520" cy="752400"/>
            </a:xfrm>
            <a:custGeom>
              <a:avLst/>
              <a:gdLst/>
              <a:ahLst/>
              <a:rect l="l" t="t" r="r" b="b"/>
              <a:pathLst>
                <a:path w="403" h="427">
                  <a:moveTo>
                    <a:pt x="0" y="24"/>
                  </a:moveTo>
                  <a:lnTo>
                    <a:pt x="88" y="12"/>
                  </a:lnTo>
                  <a:lnTo>
                    <a:pt x="178" y="0"/>
                  </a:lnTo>
                  <a:lnTo>
                    <a:pt x="172" y="24"/>
                  </a:lnTo>
                  <a:lnTo>
                    <a:pt x="180" y="42"/>
                  </a:lnTo>
                  <a:lnTo>
                    <a:pt x="210" y="46"/>
                  </a:lnTo>
                  <a:lnTo>
                    <a:pt x="226" y="74"/>
                  </a:lnTo>
                  <a:lnTo>
                    <a:pt x="250" y="86"/>
                  </a:lnTo>
                  <a:lnTo>
                    <a:pt x="252" y="98"/>
                  </a:lnTo>
                  <a:lnTo>
                    <a:pt x="264" y="100"/>
                  </a:lnTo>
                  <a:lnTo>
                    <a:pt x="278" y="110"/>
                  </a:lnTo>
                  <a:lnTo>
                    <a:pt x="278" y="126"/>
                  </a:lnTo>
                  <a:lnTo>
                    <a:pt x="304" y="138"/>
                  </a:lnTo>
                  <a:lnTo>
                    <a:pt x="306" y="156"/>
                  </a:lnTo>
                  <a:lnTo>
                    <a:pt x="308" y="164"/>
                  </a:lnTo>
                  <a:lnTo>
                    <a:pt x="328" y="162"/>
                  </a:lnTo>
                  <a:lnTo>
                    <a:pt x="346" y="168"/>
                  </a:lnTo>
                  <a:lnTo>
                    <a:pt x="356" y="190"/>
                  </a:lnTo>
                  <a:lnTo>
                    <a:pt x="362" y="210"/>
                  </a:lnTo>
                  <a:lnTo>
                    <a:pt x="380" y="212"/>
                  </a:lnTo>
                  <a:lnTo>
                    <a:pt x="384" y="236"/>
                  </a:lnTo>
                  <a:lnTo>
                    <a:pt x="402" y="248"/>
                  </a:lnTo>
                  <a:lnTo>
                    <a:pt x="402" y="272"/>
                  </a:lnTo>
                  <a:lnTo>
                    <a:pt x="386" y="274"/>
                  </a:lnTo>
                  <a:lnTo>
                    <a:pt x="388" y="284"/>
                  </a:lnTo>
                  <a:lnTo>
                    <a:pt x="380" y="292"/>
                  </a:lnTo>
                  <a:lnTo>
                    <a:pt x="388" y="304"/>
                  </a:lnTo>
                  <a:lnTo>
                    <a:pt x="392" y="320"/>
                  </a:lnTo>
                  <a:lnTo>
                    <a:pt x="380" y="326"/>
                  </a:lnTo>
                  <a:lnTo>
                    <a:pt x="378" y="352"/>
                  </a:lnTo>
                  <a:lnTo>
                    <a:pt x="372" y="354"/>
                  </a:lnTo>
                  <a:lnTo>
                    <a:pt x="380" y="364"/>
                  </a:lnTo>
                  <a:lnTo>
                    <a:pt x="378" y="390"/>
                  </a:lnTo>
                  <a:lnTo>
                    <a:pt x="362" y="386"/>
                  </a:lnTo>
                  <a:lnTo>
                    <a:pt x="354" y="378"/>
                  </a:lnTo>
                  <a:lnTo>
                    <a:pt x="342" y="380"/>
                  </a:lnTo>
                  <a:lnTo>
                    <a:pt x="336" y="390"/>
                  </a:lnTo>
                  <a:lnTo>
                    <a:pt x="338" y="404"/>
                  </a:lnTo>
                  <a:lnTo>
                    <a:pt x="344" y="408"/>
                  </a:lnTo>
                  <a:lnTo>
                    <a:pt x="344" y="426"/>
                  </a:lnTo>
                  <a:lnTo>
                    <a:pt x="332" y="424"/>
                  </a:lnTo>
                  <a:lnTo>
                    <a:pt x="322" y="412"/>
                  </a:lnTo>
                  <a:lnTo>
                    <a:pt x="232" y="414"/>
                  </a:lnTo>
                  <a:lnTo>
                    <a:pt x="104" y="418"/>
                  </a:lnTo>
                  <a:lnTo>
                    <a:pt x="90" y="392"/>
                  </a:lnTo>
                  <a:lnTo>
                    <a:pt x="90" y="384"/>
                  </a:lnTo>
                  <a:lnTo>
                    <a:pt x="84" y="376"/>
                  </a:lnTo>
                  <a:lnTo>
                    <a:pt x="72" y="378"/>
                  </a:lnTo>
                  <a:lnTo>
                    <a:pt x="76" y="366"/>
                  </a:lnTo>
                  <a:lnTo>
                    <a:pt x="84" y="324"/>
                  </a:lnTo>
                  <a:lnTo>
                    <a:pt x="76" y="320"/>
                  </a:lnTo>
                  <a:lnTo>
                    <a:pt x="78" y="296"/>
                  </a:lnTo>
                  <a:lnTo>
                    <a:pt x="92" y="276"/>
                  </a:lnTo>
                  <a:lnTo>
                    <a:pt x="80" y="272"/>
                  </a:lnTo>
                  <a:lnTo>
                    <a:pt x="72" y="262"/>
                  </a:lnTo>
                  <a:lnTo>
                    <a:pt x="60" y="258"/>
                  </a:lnTo>
                  <a:lnTo>
                    <a:pt x="58" y="246"/>
                  </a:lnTo>
                  <a:lnTo>
                    <a:pt x="70" y="234"/>
                  </a:lnTo>
                  <a:lnTo>
                    <a:pt x="68" y="228"/>
                  </a:lnTo>
                  <a:lnTo>
                    <a:pt x="58" y="220"/>
                  </a:lnTo>
                  <a:lnTo>
                    <a:pt x="36" y="138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6301080" y="3722760"/>
              <a:ext cx="560160" cy="858960"/>
            </a:xfrm>
            <a:custGeom>
              <a:avLst/>
              <a:gdLst/>
              <a:ahLst/>
              <a:rect l="l" t="t" r="r" b="b"/>
              <a:pathLst>
                <a:path w="291" h="487">
                  <a:moveTo>
                    <a:pt x="0" y="24"/>
                  </a:moveTo>
                  <a:lnTo>
                    <a:pt x="90" y="16"/>
                  </a:lnTo>
                  <a:lnTo>
                    <a:pt x="200" y="0"/>
                  </a:lnTo>
                  <a:lnTo>
                    <a:pt x="256" y="196"/>
                  </a:lnTo>
                  <a:lnTo>
                    <a:pt x="266" y="204"/>
                  </a:lnTo>
                  <a:lnTo>
                    <a:pt x="254" y="224"/>
                  </a:lnTo>
                  <a:lnTo>
                    <a:pt x="258" y="234"/>
                  </a:lnTo>
                  <a:lnTo>
                    <a:pt x="270" y="240"/>
                  </a:lnTo>
                  <a:lnTo>
                    <a:pt x="290" y="252"/>
                  </a:lnTo>
                  <a:lnTo>
                    <a:pt x="274" y="268"/>
                  </a:lnTo>
                  <a:lnTo>
                    <a:pt x="274" y="294"/>
                  </a:lnTo>
                  <a:lnTo>
                    <a:pt x="284" y="302"/>
                  </a:lnTo>
                  <a:lnTo>
                    <a:pt x="270" y="352"/>
                  </a:lnTo>
                  <a:lnTo>
                    <a:pt x="286" y="352"/>
                  </a:lnTo>
                  <a:lnTo>
                    <a:pt x="290" y="370"/>
                  </a:lnTo>
                  <a:lnTo>
                    <a:pt x="130" y="392"/>
                  </a:lnTo>
                  <a:lnTo>
                    <a:pt x="96" y="394"/>
                  </a:lnTo>
                  <a:lnTo>
                    <a:pt x="80" y="404"/>
                  </a:lnTo>
                  <a:lnTo>
                    <a:pt x="78" y="412"/>
                  </a:lnTo>
                  <a:lnTo>
                    <a:pt x="84" y="424"/>
                  </a:lnTo>
                  <a:lnTo>
                    <a:pt x="110" y="428"/>
                  </a:lnTo>
                  <a:lnTo>
                    <a:pt x="100" y="438"/>
                  </a:lnTo>
                  <a:lnTo>
                    <a:pt x="110" y="462"/>
                  </a:lnTo>
                  <a:lnTo>
                    <a:pt x="104" y="468"/>
                  </a:lnTo>
                  <a:lnTo>
                    <a:pt x="94" y="486"/>
                  </a:lnTo>
                  <a:lnTo>
                    <a:pt x="86" y="484"/>
                  </a:lnTo>
                  <a:lnTo>
                    <a:pt x="68" y="464"/>
                  </a:lnTo>
                  <a:lnTo>
                    <a:pt x="62" y="454"/>
                  </a:lnTo>
                  <a:lnTo>
                    <a:pt x="52" y="452"/>
                  </a:lnTo>
                  <a:lnTo>
                    <a:pt x="46" y="480"/>
                  </a:lnTo>
                  <a:lnTo>
                    <a:pt x="26" y="478"/>
                  </a:lnTo>
                  <a:lnTo>
                    <a:pt x="12" y="356"/>
                  </a:lnTo>
                  <a:lnTo>
                    <a:pt x="4" y="174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6451560" y="4343400"/>
              <a:ext cx="1343160" cy="933480"/>
            </a:xfrm>
            <a:custGeom>
              <a:avLst/>
              <a:gdLst/>
              <a:ahLst/>
              <a:rect l="l" t="t" r="r" b="b"/>
              <a:pathLst>
                <a:path w="697" h="529">
                  <a:moveTo>
                    <a:pt x="30" y="106"/>
                  </a:moveTo>
                  <a:lnTo>
                    <a:pt x="42" y="108"/>
                  </a:lnTo>
                  <a:lnTo>
                    <a:pt x="46" y="98"/>
                  </a:lnTo>
                  <a:lnTo>
                    <a:pt x="58" y="114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90" y="98"/>
                  </a:lnTo>
                  <a:lnTo>
                    <a:pt x="96" y="94"/>
                  </a:lnTo>
                  <a:lnTo>
                    <a:pt x="96" y="84"/>
                  </a:lnTo>
                  <a:lnTo>
                    <a:pt x="104" y="86"/>
                  </a:lnTo>
                  <a:lnTo>
                    <a:pt x="110" y="108"/>
                  </a:lnTo>
                  <a:lnTo>
                    <a:pt x="148" y="112"/>
                  </a:lnTo>
                  <a:lnTo>
                    <a:pt x="168" y="100"/>
                  </a:lnTo>
                  <a:lnTo>
                    <a:pt x="180" y="108"/>
                  </a:lnTo>
                  <a:lnTo>
                    <a:pt x="178" y="132"/>
                  </a:lnTo>
                  <a:lnTo>
                    <a:pt x="194" y="134"/>
                  </a:lnTo>
                  <a:lnTo>
                    <a:pt x="204" y="158"/>
                  </a:lnTo>
                  <a:lnTo>
                    <a:pt x="220" y="158"/>
                  </a:lnTo>
                  <a:lnTo>
                    <a:pt x="232" y="144"/>
                  </a:lnTo>
                  <a:lnTo>
                    <a:pt x="244" y="140"/>
                  </a:lnTo>
                  <a:lnTo>
                    <a:pt x="262" y="142"/>
                  </a:lnTo>
                  <a:lnTo>
                    <a:pt x="276" y="132"/>
                  </a:lnTo>
                  <a:lnTo>
                    <a:pt x="278" y="114"/>
                  </a:lnTo>
                  <a:lnTo>
                    <a:pt x="286" y="100"/>
                  </a:lnTo>
                  <a:lnTo>
                    <a:pt x="300" y="96"/>
                  </a:lnTo>
                  <a:lnTo>
                    <a:pt x="322" y="100"/>
                  </a:lnTo>
                  <a:lnTo>
                    <a:pt x="338" y="114"/>
                  </a:lnTo>
                  <a:lnTo>
                    <a:pt x="338" y="130"/>
                  </a:lnTo>
                  <a:lnTo>
                    <a:pt x="358" y="134"/>
                  </a:lnTo>
                  <a:lnTo>
                    <a:pt x="388" y="150"/>
                  </a:lnTo>
                  <a:lnTo>
                    <a:pt x="390" y="170"/>
                  </a:lnTo>
                  <a:lnTo>
                    <a:pt x="418" y="176"/>
                  </a:lnTo>
                  <a:lnTo>
                    <a:pt x="434" y="196"/>
                  </a:lnTo>
                  <a:lnTo>
                    <a:pt x="438" y="226"/>
                  </a:lnTo>
                  <a:lnTo>
                    <a:pt x="432" y="230"/>
                  </a:lnTo>
                  <a:lnTo>
                    <a:pt x="424" y="236"/>
                  </a:lnTo>
                  <a:lnTo>
                    <a:pt x="424" y="252"/>
                  </a:lnTo>
                  <a:lnTo>
                    <a:pt x="434" y="270"/>
                  </a:lnTo>
                  <a:lnTo>
                    <a:pt x="434" y="286"/>
                  </a:lnTo>
                  <a:lnTo>
                    <a:pt x="440" y="306"/>
                  </a:lnTo>
                  <a:lnTo>
                    <a:pt x="454" y="292"/>
                  </a:lnTo>
                  <a:lnTo>
                    <a:pt x="470" y="286"/>
                  </a:lnTo>
                  <a:lnTo>
                    <a:pt x="450" y="326"/>
                  </a:lnTo>
                  <a:lnTo>
                    <a:pt x="458" y="340"/>
                  </a:lnTo>
                  <a:lnTo>
                    <a:pt x="466" y="348"/>
                  </a:lnTo>
                  <a:lnTo>
                    <a:pt x="480" y="370"/>
                  </a:lnTo>
                  <a:lnTo>
                    <a:pt x="502" y="378"/>
                  </a:lnTo>
                  <a:lnTo>
                    <a:pt x="504" y="366"/>
                  </a:lnTo>
                  <a:lnTo>
                    <a:pt x="516" y="370"/>
                  </a:lnTo>
                  <a:lnTo>
                    <a:pt x="510" y="390"/>
                  </a:lnTo>
                  <a:lnTo>
                    <a:pt x="508" y="410"/>
                  </a:lnTo>
                  <a:lnTo>
                    <a:pt x="524" y="416"/>
                  </a:lnTo>
                  <a:lnTo>
                    <a:pt x="540" y="436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78" y="460"/>
                  </a:lnTo>
                  <a:lnTo>
                    <a:pt x="590" y="470"/>
                  </a:lnTo>
                  <a:lnTo>
                    <a:pt x="588" y="480"/>
                  </a:lnTo>
                  <a:lnTo>
                    <a:pt x="604" y="478"/>
                  </a:lnTo>
                  <a:lnTo>
                    <a:pt x="604" y="494"/>
                  </a:lnTo>
                  <a:lnTo>
                    <a:pt x="616" y="510"/>
                  </a:lnTo>
                  <a:lnTo>
                    <a:pt x="612" y="526"/>
                  </a:lnTo>
                  <a:lnTo>
                    <a:pt x="634" y="528"/>
                  </a:lnTo>
                  <a:lnTo>
                    <a:pt x="644" y="518"/>
                  </a:lnTo>
                  <a:lnTo>
                    <a:pt x="680" y="520"/>
                  </a:lnTo>
                  <a:lnTo>
                    <a:pt x="696" y="504"/>
                  </a:lnTo>
                  <a:lnTo>
                    <a:pt x="684" y="470"/>
                  </a:lnTo>
                  <a:lnTo>
                    <a:pt x="694" y="462"/>
                  </a:lnTo>
                  <a:lnTo>
                    <a:pt x="692" y="368"/>
                  </a:lnTo>
                  <a:lnTo>
                    <a:pt x="688" y="350"/>
                  </a:lnTo>
                  <a:lnTo>
                    <a:pt x="658" y="312"/>
                  </a:lnTo>
                  <a:lnTo>
                    <a:pt x="652" y="298"/>
                  </a:lnTo>
                  <a:lnTo>
                    <a:pt x="644" y="278"/>
                  </a:lnTo>
                  <a:lnTo>
                    <a:pt x="616" y="234"/>
                  </a:lnTo>
                  <a:lnTo>
                    <a:pt x="608" y="198"/>
                  </a:lnTo>
                  <a:lnTo>
                    <a:pt x="602" y="182"/>
                  </a:lnTo>
                  <a:lnTo>
                    <a:pt x="590" y="178"/>
                  </a:lnTo>
                  <a:lnTo>
                    <a:pt x="576" y="144"/>
                  </a:lnTo>
                  <a:lnTo>
                    <a:pt x="554" y="114"/>
                  </a:lnTo>
                  <a:lnTo>
                    <a:pt x="530" y="82"/>
                  </a:lnTo>
                  <a:lnTo>
                    <a:pt x="518" y="54"/>
                  </a:lnTo>
                  <a:lnTo>
                    <a:pt x="500" y="52"/>
                  </a:lnTo>
                  <a:lnTo>
                    <a:pt x="512" y="36"/>
                  </a:lnTo>
                  <a:lnTo>
                    <a:pt x="500" y="12"/>
                  </a:lnTo>
                  <a:lnTo>
                    <a:pt x="482" y="8"/>
                  </a:lnTo>
                  <a:lnTo>
                    <a:pt x="468" y="0"/>
                  </a:lnTo>
                  <a:lnTo>
                    <a:pt x="454" y="18"/>
                  </a:lnTo>
                  <a:lnTo>
                    <a:pt x="464" y="32"/>
                  </a:lnTo>
                  <a:lnTo>
                    <a:pt x="464" y="52"/>
                  </a:lnTo>
                  <a:lnTo>
                    <a:pt x="440" y="34"/>
                  </a:lnTo>
                  <a:lnTo>
                    <a:pt x="338" y="38"/>
                  </a:lnTo>
                  <a:lnTo>
                    <a:pt x="222" y="42"/>
                  </a:lnTo>
                  <a:lnTo>
                    <a:pt x="210" y="16"/>
                  </a:lnTo>
                  <a:lnTo>
                    <a:pt x="82" y="34"/>
                  </a:lnTo>
                  <a:lnTo>
                    <a:pt x="24" y="42"/>
                  </a:lnTo>
                  <a:lnTo>
                    <a:pt x="6" y="48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32" y="74"/>
                  </a:lnTo>
                  <a:lnTo>
                    <a:pt x="20" y="86"/>
                  </a:lnTo>
                  <a:lnTo>
                    <a:pt x="30" y="10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5829480" y="3765600"/>
              <a:ext cx="515880" cy="836640"/>
            </a:xfrm>
            <a:custGeom>
              <a:avLst/>
              <a:gdLst/>
              <a:ahLst/>
              <a:rect l="l" t="t" r="r" b="b"/>
              <a:pathLst>
                <a:path w="267" h="475">
                  <a:moveTo>
                    <a:pt x="94" y="10"/>
                  </a:moveTo>
                  <a:lnTo>
                    <a:pt x="90" y="18"/>
                  </a:lnTo>
                  <a:lnTo>
                    <a:pt x="82" y="16"/>
                  </a:lnTo>
                  <a:lnTo>
                    <a:pt x="60" y="36"/>
                  </a:lnTo>
                  <a:lnTo>
                    <a:pt x="60" y="72"/>
                  </a:lnTo>
                  <a:lnTo>
                    <a:pt x="52" y="66"/>
                  </a:lnTo>
                  <a:lnTo>
                    <a:pt x="38" y="84"/>
                  </a:lnTo>
                  <a:lnTo>
                    <a:pt x="24" y="88"/>
                  </a:lnTo>
                  <a:lnTo>
                    <a:pt x="26" y="104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20" y="144"/>
                  </a:lnTo>
                  <a:lnTo>
                    <a:pt x="30" y="176"/>
                  </a:lnTo>
                  <a:lnTo>
                    <a:pt x="24" y="182"/>
                  </a:lnTo>
                  <a:lnTo>
                    <a:pt x="24" y="206"/>
                  </a:lnTo>
                  <a:lnTo>
                    <a:pt x="40" y="218"/>
                  </a:lnTo>
                  <a:lnTo>
                    <a:pt x="42" y="232"/>
                  </a:lnTo>
                  <a:lnTo>
                    <a:pt x="34" y="242"/>
                  </a:lnTo>
                  <a:lnTo>
                    <a:pt x="42" y="250"/>
                  </a:lnTo>
                  <a:lnTo>
                    <a:pt x="52" y="276"/>
                  </a:lnTo>
                  <a:lnTo>
                    <a:pt x="42" y="286"/>
                  </a:lnTo>
                  <a:lnTo>
                    <a:pt x="34" y="316"/>
                  </a:lnTo>
                  <a:lnTo>
                    <a:pt x="18" y="330"/>
                  </a:lnTo>
                  <a:lnTo>
                    <a:pt x="18" y="354"/>
                  </a:lnTo>
                  <a:lnTo>
                    <a:pt x="0" y="382"/>
                  </a:lnTo>
                  <a:lnTo>
                    <a:pt x="20" y="406"/>
                  </a:lnTo>
                  <a:lnTo>
                    <a:pt x="70" y="404"/>
                  </a:lnTo>
                  <a:lnTo>
                    <a:pt x="132" y="396"/>
                  </a:lnTo>
                  <a:lnTo>
                    <a:pt x="158" y="398"/>
                  </a:lnTo>
                  <a:lnTo>
                    <a:pt x="152" y="418"/>
                  </a:lnTo>
                  <a:lnTo>
                    <a:pt x="184" y="474"/>
                  </a:lnTo>
                  <a:lnTo>
                    <a:pt x="218" y="450"/>
                  </a:lnTo>
                  <a:lnTo>
                    <a:pt x="266" y="452"/>
                  </a:lnTo>
                  <a:lnTo>
                    <a:pt x="254" y="288"/>
                  </a:lnTo>
                  <a:lnTo>
                    <a:pt x="242" y="0"/>
                  </a:lnTo>
                  <a:lnTo>
                    <a:pt x="94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3514680" y="3538800"/>
              <a:ext cx="2017800" cy="1822320"/>
            </a:xfrm>
            <a:custGeom>
              <a:avLst/>
              <a:gdLst/>
              <a:ahLst/>
              <a:rect l="l" t="t" r="r" b="b"/>
              <a:pathLst>
                <a:path w="1046" h="1033">
                  <a:moveTo>
                    <a:pt x="6" y="408"/>
                  </a:moveTo>
                  <a:lnTo>
                    <a:pt x="0" y="424"/>
                  </a:lnTo>
                  <a:lnTo>
                    <a:pt x="12" y="430"/>
                  </a:lnTo>
                  <a:lnTo>
                    <a:pt x="28" y="448"/>
                  </a:lnTo>
                  <a:lnTo>
                    <a:pt x="30" y="470"/>
                  </a:lnTo>
                  <a:lnTo>
                    <a:pt x="48" y="474"/>
                  </a:lnTo>
                  <a:lnTo>
                    <a:pt x="60" y="488"/>
                  </a:lnTo>
                  <a:lnTo>
                    <a:pt x="70" y="506"/>
                  </a:lnTo>
                  <a:lnTo>
                    <a:pt x="82" y="510"/>
                  </a:lnTo>
                  <a:lnTo>
                    <a:pt x="102" y="542"/>
                  </a:lnTo>
                  <a:lnTo>
                    <a:pt x="130" y="544"/>
                  </a:lnTo>
                  <a:lnTo>
                    <a:pt x="126" y="558"/>
                  </a:lnTo>
                  <a:lnTo>
                    <a:pt x="136" y="590"/>
                  </a:lnTo>
                  <a:lnTo>
                    <a:pt x="138" y="634"/>
                  </a:lnTo>
                  <a:lnTo>
                    <a:pt x="152" y="648"/>
                  </a:lnTo>
                  <a:lnTo>
                    <a:pt x="160" y="660"/>
                  </a:lnTo>
                  <a:lnTo>
                    <a:pt x="168" y="664"/>
                  </a:lnTo>
                  <a:lnTo>
                    <a:pt x="196" y="692"/>
                  </a:lnTo>
                  <a:lnTo>
                    <a:pt x="208" y="698"/>
                  </a:lnTo>
                  <a:lnTo>
                    <a:pt x="216" y="700"/>
                  </a:lnTo>
                  <a:lnTo>
                    <a:pt x="224" y="712"/>
                  </a:lnTo>
                  <a:lnTo>
                    <a:pt x="266" y="724"/>
                  </a:lnTo>
                  <a:lnTo>
                    <a:pt x="282" y="704"/>
                  </a:lnTo>
                  <a:lnTo>
                    <a:pt x="292" y="694"/>
                  </a:lnTo>
                  <a:lnTo>
                    <a:pt x="286" y="666"/>
                  </a:lnTo>
                  <a:lnTo>
                    <a:pt x="294" y="656"/>
                  </a:lnTo>
                  <a:lnTo>
                    <a:pt x="318" y="654"/>
                  </a:lnTo>
                  <a:lnTo>
                    <a:pt x="324" y="646"/>
                  </a:lnTo>
                  <a:lnTo>
                    <a:pt x="328" y="636"/>
                  </a:lnTo>
                  <a:lnTo>
                    <a:pt x="338" y="638"/>
                  </a:lnTo>
                  <a:lnTo>
                    <a:pt x="340" y="648"/>
                  </a:lnTo>
                  <a:lnTo>
                    <a:pt x="366" y="650"/>
                  </a:lnTo>
                  <a:lnTo>
                    <a:pt x="408" y="656"/>
                  </a:lnTo>
                  <a:lnTo>
                    <a:pt x="424" y="672"/>
                  </a:lnTo>
                  <a:lnTo>
                    <a:pt x="456" y="714"/>
                  </a:lnTo>
                  <a:lnTo>
                    <a:pt x="472" y="744"/>
                  </a:lnTo>
                  <a:lnTo>
                    <a:pt x="474" y="760"/>
                  </a:lnTo>
                  <a:lnTo>
                    <a:pt x="516" y="826"/>
                  </a:lnTo>
                  <a:lnTo>
                    <a:pt x="523" y="846"/>
                  </a:lnTo>
                  <a:lnTo>
                    <a:pt x="555" y="868"/>
                  </a:lnTo>
                  <a:lnTo>
                    <a:pt x="557" y="894"/>
                  </a:lnTo>
                  <a:lnTo>
                    <a:pt x="565" y="912"/>
                  </a:lnTo>
                  <a:lnTo>
                    <a:pt x="571" y="946"/>
                  </a:lnTo>
                  <a:lnTo>
                    <a:pt x="585" y="952"/>
                  </a:lnTo>
                  <a:lnTo>
                    <a:pt x="587" y="966"/>
                  </a:lnTo>
                  <a:lnTo>
                    <a:pt x="587" y="992"/>
                  </a:lnTo>
                  <a:lnTo>
                    <a:pt x="597" y="992"/>
                  </a:lnTo>
                  <a:lnTo>
                    <a:pt x="613" y="986"/>
                  </a:lnTo>
                  <a:lnTo>
                    <a:pt x="633" y="1008"/>
                  </a:lnTo>
                  <a:lnTo>
                    <a:pt x="651" y="1008"/>
                  </a:lnTo>
                  <a:lnTo>
                    <a:pt x="669" y="1020"/>
                  </a:lnTo>
                  <a:lnTo>
                    <a:pt x="693" y="1024"/>
                  </a:lnTo>
                  <a:lnTo>
                    <a:pt x="711" y="1018"/>
                  </a:lnTo>
                  <a:lnTo>
                    <a:pt x="727" y="1032"/>
                  </a:lnTo>
                  <a:lnTo>
                    <a:pt x="745" y="1032"/>
                  </a:lnTo>
                  <a:lnTo>
                    <a:pt x="753" y="1024"/>
                  </a:lnTo>
                  <a:lnTo>
                    <a:pt x="763" y="1022"/>
                  </a:lnTo>
                  <a:lnTo>
                    <a:pt x="775" y="1002"/>
                  </a:lnTo>
                  <a:lnTo>
                    <a:pt x="753" y="1006"/>
                  </a:lnTo>
                  <a:lnTo>
                    <a:pt x="741" y="982"/>
                  </a:lnTo>
                  <a:lnTo>
                    <a:pt x="737" y="976"/>
                  </a:lnTo>
                  <a:lnTo>
                    <a:pt x="735" y="940"/>
                  </a:lnTo>
                  <a:lnTo>
                    <a:pt x="727" y="926"/>
                  </a:lnTo>
                  <a:lnTo>
                    <a:pt x="737" y="908"/>
                  </a:lnTo>
                  <a:lnTo>
                    <a:pt x="737" y="888"/>
                  </a:lnTo>
                  <a:lnTo>
                    <a:pt x="747" y="874"/>
                  </a:lnTo>
                  <a:lnTo>
                    <a:pt x="745" y="856"/>
                  </a:lnTo>
                  <a:lnTo>
                    <a:pt x="743" y="844"/>
                  </a:lnTo>
                  <a:lnTo>
                    <a:pt x="755" y="838"/>
                  </a:lnTo>
                  <a:lnTo>
                    <a:pt x="761" y="820"/>
                  </a:lnTo>
                  <a:lnTo>
                    <a:pt x="775" y="818"/>
                  </a:lnTo>
                  <a:lnTo>
                    <a:pt x="791" y="808"/>
                  </a:lnTo>
                  <a:lnTo>
                    <a:pt x="795" y="796"/>
                  </a:lnTo>
                  <a:lnTo>
                    <a:pt x="809" y="800"/>
                  </a:lnTo>
                  <a:lnTo>
                    <a:pt x="819" y="790"/>
                  </a:lnTo>
                  <a:lnTo>
                    <a:pt x="815" y="772"/>
                  </a:lnTo>
                  <a:lnTo>
                    <a:pt x="827" y="778"/>
                  </a:lnTo>
                  <a:lnTo>
                    <a:pt x="859" y="778"/>
                  </a:lnTo>
                  <a:lnTo>
                    <a:pt x="891" y="758"/>
                  </a:lnTo>
                  <a:lnTo>
                    <a:pt x="907" y="740"/>
                  </a:lnTo>
                  <a:lnTo>
                    <a:pt x="925" y="732"/>
                  </a:lnTo>
                  <a:lnTo>
                    <a:pt x="941" y="714"/>
                  </a:lnTo>
                  <a:lnTo>
                    <a:pt x="957" y="708"/>
                  </a:lnTo>
                  <a:lnTo>
                    <a:pt x="951" y="686"/>
                  </a:lnTo>
                  <a:lnTo>
                    <a:pt x="935" y="670"/>
                  </a:lnTo>
                  <a:lnTo>
                    <a:pt x="935" y="648"/>
                  </a:lnTo>
                  <a:lnTo>
                    <a:pt x="953" y="662"/>
                  </a:lnTo>
                  <a:lnTo>
                    <a:pt x="965" y="686"/>
                  </a:lnTo>
                  <a:lnTo>
                    <a:pt x="1001" y="686"/>
                  </a:lnTo>
                  <a:lnTo>
                    <a:pt x="1017" y="662"/>
                  </a:lnTo>
                  <a:lnTo>
                    <a:pt x="1019" y="650"/>
                  </a:lnTo>
                  <a:lnTo>
                    <a:pt x="1031" y="636"/>
                  </a:lnTo>
                  <a:lnTo>
                    <a:pt x="1035" y="624"/>
                  </a:lnTo>
                  <a:lnTo>
                    <a:pt x="1029" y="610"/>
                  </a:lnTo>
                  <a:lnTo>
                    <a:pt x="1031" y="602"/>
                  </a:lnTo>
                  <a:lnTo>
                    <a:pt x="1037" y="596"/>
                  </a:lnTo>
                  <a:lnTo>
                    <a:pt x="1035" y="570"/>
                  </a:lnTo>
                  <a:lnTo>
                    <a:pt x="1043" y="552"/>
                  </a:lnTo>
                  <a:lnTo>
                    <a:pt x="1045" y="520"/>
                  </a:lnTo>
                  <a:lnTo>
                    <a:pt x="1037" y="508"/>
                  </a:lnTo>
                  <a:lnTo>
                    <a:pt x="1023" y="480"/>
                  </a:lnTo>
                  <a:lnTo>
                    <a:pt x="1021" y="458"/>
                  </a:lnTo>
                  <a:lnTo>
                    <a:pt x="999" y="442"/>
                  </a:lnTo>
                  <a:lnTo>
                    <a:pt x="993" y="292"/>
                  </a:lnTo>
                  <a:lnTo>
                    <a:pt x="959" y="290"/>
                  </a:lnTo>
                  <a:lnTo>
                    <a:pt x="951" y="274"/>
                  </a:lnTo>
                  <a:lnTo>
                    <a:pt x="937" y="280"/>
                  </a:lnTo>
                  <a:lnTo>
                    <a:pt x="923" y="256"/>
                  </a:lnTo>
                  <a:lnTo>
                    <a:pt x="913" y="254"/>
                  </a:lnTo>
                  <a:lnTo>
                    <a:pt x="893" y="272"/>
                  </a:lnTo>
                  <a:lnTo>
                    <a:pt x="877" y="258"/>
                  </a:lnTo>
                  <a:lnTo>
                    <a:pt x="863" y="256"/>
                  </a:lnTo>
                  <a:lnTo>
                    <a:pt x="843" y="272"/>
                  </a:lnTo>
                  <a:lnTo>
                    <a:pt x="817" y="268"/>
                  </a:lnTo>
                  <a:lnTo>
                    <a:pt x="797" y="260"/>
                  </a:lnTo>
                  <a:lnTo>
                    <a:pt x="777" y="262"/>
                  </a:lnTo>
                  <a:lnTo>
                    <a:pt x="763" y="276"/>
                  </a:lnTo>
                  <a:lnTo>
                    <a:pt x="739" y="258"/>
                  </a:lnTo>
                  <a:lnTo>
                    <a:pt x="705" y="262"/>
                  </a:lnTo>
                  <a:lnTo>
                    <a:pt x="687" y="248"/>
                  </a:lnTo>
                  <a:lnTo>
                    <a:pt x="677" y="230"/>
                  </a:lnTo>
                  <a:lnTo>
                    <a:pt x="657" y="224"/>
                  </a:lnTo>
                  <a:lnTo>
                    <a:pt x="645" y="234"/>
                  </a:lnTo>
                  <a:lnTo>
                    <a:pt x="607" y="234"/>
                  </a:lnTo>
                  <a:lnTo>
                    <a:pt x="601" y="222"/>
                  </a:lnTo>
                  <a:lnTo>
                    <a:pt x="595" y="208"/>
                  </a:lnTo>
                  <a:lnTo>
                    <a:pt x="587" y="200"/>
                  </a:lnTo>
                  <a:lnTo>
                    <a:pt x="559" y="212"/>
                  </a:lnTo>
                  <a:lnTo>
                    <a:pt x="547" y="206"/>
                  </a:lnTo>
                  <a:lnTo>
                    <a:pt x="539" y="170"/>
                  </a:lnTo>
                  <a:lnTo>
                    <a:pt x="531" y="96"/>
                  </a:lnTo>
                  <a:lnTo>
                    <a:pt x="523" y="16"/>
                  </a:lnTo>
                  <a:lnTo>
                    <a:pt x="308" y="0"/>
                  </a:lnTo>
                  <a:lnTo>
                    <a:pt x="282" y="422"/>
                  </a:lnTo>
                  <a:lnTo>
                    <a:pt x="6" y="40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6967800" y="2117880"/>
              <a:ext cx="9360" cy="144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5931000" y="1557360"/>
              <a:ext cx="109440" cy="8424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56" y="0"/>
                  </a:moveTo>
                  <a:lnTo>
                    <a:pt x="34" y="4"/>
                  </a:lnTo>
                  <a:lnTo>
                    <a:pt x="20" y="20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32" y="34"/>
                  </a:lnTo>
                  <a:lnTo>
                    <a:pt x="44" y="18"/>
                  </a:lnTo>
                  <a:lnTo>
                    <a:pt x="52" y="12"/>
                  </a:lnTo>
                  <a:lnTo>
                    <a:pt x="5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6319800" y="1597320"/>
              <a:ext cx="87480" cy="21960"/>
            </a:xfrm>
            <a:custGeom>
              <a:avLst/>
              <a:gdLst/>
              <a:ahLst/>
              <a:rect l="l" t="t" r="r" b="b"/>
              <a:pathLst>
                <a:path w="45" h="13">
                  <a:moveTo>
                    <a:pt x="8" y="2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42" y="0"/>
                  </a:lnTo>
                  <a:lnTo>
                    <a:pt x="8" y="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7277400" y="1771920"/>
              <a:ext cx="914400" cy="1047600"/>
            </a:xfrm>
            <a:custGeom>
              <a:avLst/>
              <a:gdLst/>
              <a:ahLst/>
              <a:rect l="l" t="t" r="r" b="b"/>
              <a:pathLst>
                <a:path w="475" h="593">
                  <a:moveTo>
                    <a:pt x="382" y="0"/>
                  </a:moveTo>
                  <a:lnTo>
                    <a:pt x="364" y="10"/>
                  </a:lnTo>
                  <a:lnTo>
                    <a:pt x="322" y="8"/>
                  </a:lnTo>
                  <a:lnTo>
                    <a:pt x="292" y="22"/>
                  </a:lnTo>
                  <a:lnTo>
                    <a:pt x="254" y="42"/>
                  </a:lnTo>
                  <a:lnTo>
                    <a:pt x="238" y="60"/>
                  </a:lnTo>
                  <a:lnTo>
                    <a:pt x="238" y="84"/>
                  </a:lnTo>
                  <a:lnTo>
                    <a:pt x="216" y="98"/>
                  </a:lnTo>
                  <a:lnTo>
                    <a:pt x="202" y="114"/>
                  </a:lnTo>
                  <a:lnTo>
                    <a:pt x="202" y="122"/>
                  </a:lnTo>
                  <a:lnTo>
                    <a:pt x="214" y="136"/>
                  </a:lnTo>
                  <a:lnTo>
                    <a:pt x="216" y="142"/>
                  </a:lnTo>
                  <a:lnTo>
                    <a:pt x="210" y="154"/>
                  </a:lnTo>
                  <a:lnTo>
                    <a:pt x="214" y="164"/>
                  </a:lnTo>
                  <a:lnTo>
                    <a:pt x="218" y="176"/>
                  </a:lnTo>
                  <a:lnTo>
                    <a:pt x="214" y="186"/>
                  </a:lnTo>
                  <a:lnTo>
                    <a:pt x="200" y="188"/>
                  </a:lnTo>
                  <a:lnTo>
                    <a:pt x="180" y="216"/>
                  </a:lnTo>
                  <a:lnTo>
                    <a:pt x="156" y="222"/>
                  </a:lnTo>
                  <a:lnTo>
                    <a:pt x="100" y="222"/>
                  </a:lnTo>
                  <a:lnTo>
                    <a:pt x="98" y="230"/>
                  </a:lnTo>
                  <a:lnTo>
                    <a:pt x="44" y="230"/>
                  </a:lnTo>
                  <a:lnTo>
                    <a:pt x="32" y="242"/>
                  </a:lnTo>
                  <a:lnTo>
                    <a:pt x="30" y="262"/>
                  </a:lnTo>
                  <a:lnTo>
                    <a:pt x="40" y="274"/>
                  </a:lnTo>
                  <a:lnTo>
                    <a:pt x="52" y="290"/>
                  </a:lnTo>
                  <a:lnTo>
                    <a:pt x="48" y="306"/>
                  </a:lnTo>
                  <a:lnTo>
                    <a:pt x="22" y="330"/>
                  </a:lnTo>
                  <a:lnTo>
                    <a:pt x="0" y="350"/>
                  </a:lnTo>
                  <a:lnTo>
                    <a:pt x="10" y="364"/>
                  </a:lnTo>
                  <a:lnTo>
                    <a:pt x="4" y="378"/>
                  </a:lnTo>
                  <a:lnTo>
                    <a:pt x="92" y="364"/>
                  </a:lnTo>
                  <a:lnTo>
                    <a:pt x="318" y="312"/>
                  </a:lnTo>
                  <a:lnTo>
                    <a:pt x="322" y="322"/>
                  </a:lnTo>
                  <a:lnTo>
                    <a:pt x="340" y="328"/>
                  </a:lnTo>
                  <a:lnTo>
                    <a:pt x="342" y="352"/>
                  </a:lnTo>
                  <a:lnTo>
                    <a:pt x="362" y="354"/>
                  </a:lnTo>
                  <a:lnTo>
                    <a:pt x="368" y="364"/>
                  </a:lnTo>
                  <a:lnTo>
                    <a:pt x="360" y="376"/>
                  </a:lnTo>
                  <a:lnTo>
                    <a:pt x="358" y="394"/>
                  </a:lnTo>
                  <a:lnTo>
                    <a:pt x="350" y="406"/>
                  </a:lnTo>
                  <a:lnTo>
                    <a:pt x="356" y="420"/>
                  </a:lnTo>
                  <a:lnTo>
                    <a:pt x="346" y="426"/>
                  </a:lnTo>
                  <a:lnTo>
                    <a:pt x="356" y="448"/>
                  </a:lnTo>
                  <a:lnTo>
                    <a:pt x="354" y="464"/>
                  </a:lnTo>
                  <a:lnTo>
                    <a:pt x="380" y="466"/>
                  </a:lnTo>
                  <a:lnTo>
                    <a:pt x="386" y="482"/>
                  </a:lnTo>
                  <a:lnTo>
                    <a:pt x="374" y="508"/>
                  </a:lnTo>
                  <a:lnTo>
                    <a:pt x="348" y="526"/>
                  </a:lnTo>
                  <a:lnTo>
                    <a:pt x="350" y="540"/>
                  </a:lnTo>
                  <a:lnTo>
                    <a:pt x="356" y="548"/>
                  </a:lnTo>
                  <a:lnTo>
                    <a:pt x="362" y="566"/>
                  </a:lnTo>
                  <a:lnTo>
                    <a:pt x="376" y="564"/>
                  </a:lnTo>
                  <a:lnTo>
                    <a:pt x="390" y="568"/>
                  </a:lnTo>
                  <a:lnTo>
                    <a:pt x="400" y="574"/>
                  </a:lnTo>
                  <a:lnTo>
                    <a:pt x="414" y="592"/>
                  </a:lnTo>
                  <a:lnTo>
                    <a:pt x="424" y="582"/>
                  </a:lnTo>
                  <a:lnTo>
                    <a:pt x="422" y="568"/>
                  </a:lnTo>
                  <a:lnTo>
                    <a:pt x="438" y="554"/>
                  </a:lnTo>
                  <a:lnTo>
                    <a:pt x="448" y="538"/>
                  </a:lnTo>
                  <a:lnTo>
                    <a:pt x="446" y="500"/>
                  </a:lnTo>
                  <a:lnTo>
                    <a:pt x="454" y="488"/>
                  </a:lnTo>
                  <a:lnTo>
                    <a:pt x="452" y="446"/>
                  </a:lnTo>
                  <a:lnTo>
                    <a:pt x="446" y="438"/>
                  </a:lnTo>
                  <a:lnTo>
                    <a:pt x="436" y="436"/>
                  </a:lnTo>
                  <a:lnTo>
                    <a:pt x="430" y="436"/>
                  </a:lnTo>
                  <a:lnTo>
                    <a:pt x="432" y="424"/>
                  </a:lnTo>
                  <a:lnTo>
                    <a:pt x="438" y="406"/>
                  </a:lnTo>
                  <a:lnTo>
                    <a:pt x="446" y="418"/>
                  </a:lnTo>
                  <a:lnTo>
                    <a:pt x="448" y="426"/>
                  </a:lnTo>
                  <a:lnTo>
                    <a:pt x="474" y="414"/>
                  </a:lnTo>
                  <a:lnTo>
                    <a:pt x="474" y="398"/>
                  </a:lnTo>
                  <a:lnTo>
                    <a:pt x="470" y="388"/>
                  </a:lnTo>
                  <a:lnTo>
                    <a:pt x="468" y="380"/>
                  </a:lnTo>
                  <a:lnTo>
                    <a:pt x="458" y="378"/>
                  </a:lnTo>
                  <a:lnTo>
                    <a:pt x="448" y="370"/>
                  </a:lnTo>
                  <a:lnTo>
                    <a:pt x="466" y="360"/>
                  </a:lnTo>
                  <a:lnTo>
                    <a:pt x="450" y="346"/>
                  </a:lnTo>
                  <a:lnTo>
                    <a:pt x="448" y="330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28" y="272"/>
                  </a:lnTo>
                  <a:lnTo>
                    <a:pt x="440" y="224"/>
                  </a:lnTo>
                  <a:lnTo>
                    <a:pt x="436" y="210"/>
                  </a:lnTo>
                  <a:lnTo>
                    <a:pt x="430" y="194"/>
                  </a:lnTo>
                  <a:lnTo>
                    <a:pt x="432" y="180"/>
                  </a:lnTo>
                  <a:lnTo>
                    <a:pt x="420" y="140"/>
                  </a:lnTo>
                  <a:lnTo>
                    <a:pt x="400" y="140"/>
                  </a:lnTo>
                  <a:lnTo>
                    <a:pt x="406" y="120"/>
                  </a:lnTo>
                  <a:lnTo>
                    <a:pt x="406" y="104"/>
                  </a:lnTo>
                  <a:lnTo>
                    <a:pt x="392" y="90"/>
                  </a:lnTo>
                  <a:lnTo>
                    <a:pt x="400" y="76"/>
                  </a:lnTo>
                  <a:lnTo>
                    <a:pt x="394" y="56"/>
                  </a:lnTo>
                  <a:lnTo>
                    <a:pt x="382" y="40"/>
                  </a:lnTo>
                  <a:lnTo>
                    <a:pt x="38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7912080" y="2706840"/>
              <a:ext cx="163800" cy="210960"/>
            </a:xfrm>
            <a:custGeom>
              <a:avLst/>
              <a:gdLst/>
              <a:ahLst/>
              <a:rect l="l" t="t" r="r" b="b"/>
              <a:pathLst>
                <a:path w="85" h="119">
                  <a:moveTo>
                    <a:pt x="18" y="0"/>
                  </a:moveTo>
                  <a:lnTo>
                    <a:pt x="28" y="34"/>
                  </a:lnTo>
                  <a:lnTo>
                    <a:pt x="40" y="36"/>
                  </a:lnTo>
                  <a:lnTo>
                    <a:pt x="50" y="56"/>
                  </a:lnTo>
                  <a:lnTo>
                    <a:pt x="54" y="68"/>
                  </a:lnTo>
                  <a:lnTo>
                    <a:pt x="68" y="70"/>
                  </a:lnTo>
                  <a:lnTo>
                    <a:pt x="84" y="82"/>
                  </a:lnTo>
                  <a:lnTo>
                    <a:pt x="84" y="106"/>
                  </a:lnTo>
                  <a:lnTo>
                    <a:pt x="78" y="118"/>
                  </a:lnTo>
                  <a:lnTo>
                    <a:pt x="36" y="118"/>
                  </a:lnTo>
                  <a:lnTo>
                    <a:pt x="0" y="10"/>
                  </a:lnTo>
                  <a:lnTo>
                    <a:pt x="18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6651720" y="1828800"/>
              <a:ext cx="289080" cy="119160"/>
            </a:xfrm>
            <a:custGeom>
              <a:avLst/>
              <a:gdLst/>
              <a:ahLst/>
              <a:rect l="l" t="t" r="r" b="b"/>
              <a:pathLst>
                <a:path w="149" h="67">
                  <a:moveTo>
                    <a:pt x="148" y="14"/>
                  </a:moveTo>
                  <a:lnTo>
                    <a:pt x="138" y="14"/>
                  </a:lnTo>
                  <a:lnTo>
                    <a:pt x="124" y="24"/>
                  </a:lnTo>
                  <a:lnTo>
                    <a:pt x="112" y="8"/>
                  </a:lnTo>
                  <a:lnTo>
                    <a:pt x="80" y="10"/>
                  </a:lnTo>
                  <a:lnTo>
                    <a:pt x="66" y="12"/>
                  </a:lnTo>
                  <a:lnTo>
                    <a:pt x="56" y="0"/>
                  </a:lnTo>
                  <a:lnTo>
                    <a:pt x="38" y="6"/>
                  </a:lnTo>
                  <a:lnTo>
                    <a:pt x="28" y="2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50" y="28"/>
                  </a:lnTo>
                  <a:lnTo>
                    <a:pt x="76" y="32"/>
                  </a:lnTo>
                  <a:lnTo>
                    <a:pt x="100" y="48"/>
                  </a:lnTo>
                  <a:lnTo>
                    <a:pt x="114" y="36"/>
                  </a:lnTo>
                  <a:lnTo>
                    <a:pt x="122" y="46"/>
                  </a:lnTo>
                  <a:lnTo>
                    <a:pt x="120" y="66"/>
                  </a:lnTo>
                  <a:lnTo>
                    <a:pt x="128" y="66"/>
                  </a:lnTo>
                  <a:lnTo>
                    <a:pt x="148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8012160" y="1722600"/>
              <a:ext cx="249480" cy="439560"/>
            </a:xfrm>
            <a:custGeom>
              <a:avLst/>
              <a:gdLst/>
              <a:ahLst/>
              <a:rect l="l" t="t" r="r" b="b"/>
              <a:pathLst>
                <a:path w="129" h="249">
                  <a:moveTo>
                    <a:pt x="0" y="28"/>
                  </a:moveTo>
                  <a:lnTo>
                    <a:pt x="76" y="12"/>
                  </a:lnTo>
                  <a:lnTo>
                    <a:pt x="112" y="0"/>
                  </a:lnTo>
                  <a:lnTo>
                    <a:pt x="118" y="18"/>
                  </a:lnTo>
                  <a:lnTo>
                    <a:pt x="116" y="34"/>
                  </a:lnTo>
                  <a:lnTo>
                    <a:pt x="118" y="46"/>
                  </a:lnTo>
                  <a:lnTo>
                    <a:pt x="128" y="54"/>
                  </a:lnTo>
                  <a:lnTo>
                    <a:pt x="122" y="60"/>
                  </a:lnTo>
                  <a:lnTo>
                    <a:pt x="122" y="78"/>
                  </a:lnTo>
                  <a:lnTo>
                    <a:pt x="110" y="80"/>
                  </a:lnTo>
                  <a:lnTo>
                    <a:pt x="102" y="84"/>
                  </a:lnTo>
                  <a:lnTo>
                    <a:pt x="98" y="96"/>
                  </a:lnTo>
                  <a:lnTo>
                    <a:pt x="106" y="110"/>
                  </a:lnTo>
                  <a:lnTo>
                    <a:pt x="106" y="124"/>
                  </a:lnTo>
                  <a:lnTo>
                    <a:pt x="94" y="134"/>
                  </a:lnTo>
                  <a:lnTo>
                    <a:pt x="90" y="146"/>
                  </a:lnTo>
                  <a:lnTo>
                    <a:pt x="108" y="168"/>
                  </a:lnTo>
                  <a:lnTo>
                    <a:pt x="98" y="202"/>
                  </a:lnTo>
                  <a:lnTo>
                    <a:pt x="114" y="234"/>
                  </a:lnTo>
                  <a:lnTo>
                    <a:pt x="88" y="244"/>
                  </a:lnTo>
                  <a:lnTo>
                    <a:pt x="56" y="248"/>
                  </a:lnTo>
                  <a:lnTo>
                    <a:pt x="46" y="216"/>
                  </a:lnTo>
                  <a:lnTo>
                    <a:pt x="48" y="204"/>
                  </a:lnTo>
                  <a:lnTo>
                    <a:pt x="38" y="166"/>
                  </a:lnTo>
                  <a:lnTo>
                    <a:pt x="16" y="168"/>
                  </a:lnTo>
                  <a:lnTo>
                    <a:pt x="24" y="152"/>
                  </a:lnTo>
                  <a:lnTo>
                    <a:pt x="24" y="128"/>
                  </a:lnTo>
                  <a:lnTo>
                    <a:pt x="10" y="120"/>
                  </a:lnTo>
                  <a:lnTo>
                    <a:pt x="18" y="102"/>
                  </a:lnTo>
                  <a:lnTo>
                    <a:pt x="12" y="82"/>
                  </a:lnTo>
                  <a:lnTo>
                    <a:pt x="0" y="72"/>
                  </a:lnTo>
                  <a:lnTo>
                    <a:pt x="0" y="2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7753320" y="5213520"/>
              <a:ext cx="73080" cy="8712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7678800" y="5278680"/>
              <a:ext cx="44640" cy="54000"/>
            </a:xfrm>
            <a:custGeom>
              <a:avLst/>
              <a:gdLst/>
              <a:ahLst/>
              <a:rect l="l" t="t" r="r" b="b"/>
              <a:pathLst>
                <a:path w="22" h="31">
                  <a:moveTo>
                    <a:pt x="6" y="0"/>
                  </a:moveTo>
                  <a:lnTo>
                    <a:pt x="21" y="12"/>
                  </a:lnTo>
                  <a:lnTo>
                    <a:pt x="15" y="28"/>
                  </a:lnTo>
                  <a:lnTo>
                    <a:pt x="2" y="30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7593120" y="5302440"/>
              <a:ext cx="34920" cy="23760"/>
            </a:xfrm>
            <a:custGeom>
              <a:avLst/>
              <a:gdLst/>
              <a:ahLst/>
              <a:rect l="l" t="t" r="r" b="b"/>
              <a:pathLst>
                <a:path w="19" h="13">
                  <a:moveTo>
                    <a:pt x="2" y="0"/>
                  </a:moveTo>
                  <a:lnTo>
                    <a:pt x="16" y="2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7643880" y="5335560"/>
              <a:ext cx="20520" cy="3996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0" y="0"/>
                  </a:moveTo>
                  <a:lnTo>
                    <a:pt x="9" y="6"/>
                  </a:lnTo>
                  <a:lnTo>
                    <a:pt x="7" y="22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7531200" y="5321520"/>
              <a:ext cx="33480" cy="2844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0" y="0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7466040" y="5335560"/>
              <a:ext cx="20880" cy="1764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4" y="0"/>
                  </a:moveTo>
                  <a:lnTo>
                    <a:pt x="10" y="8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7418520" y="5338800"/>
              <a:ext cx="20520" cy="1116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0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7391520" y="5365800"/>
              <a:ext cx="25560" cy="97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12" y="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7489800" y="5362560"/>
              <a:ext cx="46080" cy="30240"/>
            </a:xfrm>
            <a:custGeom>
              <a:avLst/>
              <a:gdLst/>
              <a:ahLst/>
              <a:rect l="l" t="t" r="r" b="b"/>
              <a:pathLst>
                <a:path w="25" h="17">
                  <a:moveTo>
                    <a:pt x="0" y="0"/>
                  </a:moveTo>
                  <a:lnTo>
                    <a:pt x="24" y="2"/>
                  </a:lnTo>
                  <a:lnTo>
                    <a:pt x="22" y="10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7561440" y="5359680"/>
              <a:ext cx="55440" cy="15840"/>
            </a:xfrm>
            <a:custGeom>
              <a:avLst/>
              <a:gdLst/>
              <a:ahLst/>
              <a:rect l="l" t="t" r="r" b="b"/>
              <a:pathLst>
                <a:path w="29" h="9">
                  <a:moveTo>
                    <a:pt x="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7435800" y="5362560"/>
              <a:ext cx="12960" cy="27000"/>
            </a:xfrm>
            <a:custGeom>
              <a:avLst/>
              <a:gdLst/>
              <a:ahLst/>
              <a:rect l="l" t="t" r="r" b="b"/>
              <a:pathLst>
                <a:path w="6" h="15">
                  <a:moveTo>
                    <a:pt x="0" y="0"/>
                  </a:moveTo>
                  <a:lnTo>
                    <a:pt x="5" y="12"/>
                  </a:lnTo>
                  <a:lnTo>
                    <a:pt x="2" y="14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5437440" y="4132440"/>
              <a:ext cx="857160" cy="674640"/>
            </a:xfrm>
            <a:custGeom>
              <a:avLst/>
              <a:gdLst/>
              <a:ahLst/>
              <a:rect l="l" t="t" r="r" b="b"/>
              <a:pathLst>
                <a:path w="445" h="383">
                  <a:moveTo>
                    <a:pt x="0" y="10"/>
                  </a:moveTo>
                  <a:lnTo>
                    <a:pt x="86" y="6"/>
                  </a:lnTo>
                  <a:lnTo>
                    <a:pt x="224" y="0"/>
                  </a:lnTo>
                  <a:lnTo>
                    <a:pt x="242" y="8"/>
                  </a:lnTo>
                  <a:lnTo>
                    <a:pt x="246" y="22"/>
                  </a:lnTo>
                  <a:lnTo>
                    <a:pt x="238" y="30"/>
                  </a:lnTo>
                  <a:lnTo>
                    <a:pt x="248" y="48"/>
                  </a:lnTo>
                  <a:lnTo>
                    <a:pt x="256" y="66"/>
                  </a:lnTo>
                  <a:lnTo>
                    <a:pt x="244" y="80"/>
                  </a:lnTo>
                  <a:lnTo>
                    <a:pt x="242" y="94"/>
                  </a:lnTo>
                  <a:lnTo>
                    <a:pt x="238" y="104"/>
                  </a:lnTo>
                  <a:lnTo>
                    <a:pt x="222" y="118"/>
                  </a:lnTo>
                  <a:lnTo>
                    <a:pt x="220" y="146"/>
                  </a:lnTo>
                  <a:lnTo>
                    <a:pt x="204" y="172"/>
                  </a:lnTo>
                  <a:lnTo>
                    <a:pt x="222" y="196"/>
                  </a:lnTo>
                  <a:lnTo>
                    <a:pt x="356" y="186"/>
                  </a:lnTo>
                  <a:lnTo>
                    <a:pt x="354" y="210"/>
                  </a:lnTo>
                  <a:lnTo>
                    <a:pt x="386" y="264"/>
                  </a:lnTo>
                  <a:lnTo>
                    <a:pt x="394" y="260"/>
                  </a:lnTo>
                  <a:lnTo>
                    <a:pt x="408" y="284"/>
                  </a:lnTo>
                  <a:lnTo>
                    <a:pt x="388" y="304"/>
                  </a:lnTo>
                  <a:lnTo>
                    <a:pt x="402" y="320"/>
                  </a:lnTo>
                  <a:lnTo>
                    <a:pt x="422" y="322"/>
                  </a:lnTo>
                  <a:lnTo>
                    <a:pt x="426" y="342"/>
                  </a:lnTo>
                  <a:lnTo>
                    <a:pt x="444" y="356"/>
                  </a:lnTo>
                  <a:lnTo>
                    <a:pt x="438" y="366"/>
                  </a:lnTo>
                  <a:lnTo>
                    <a:pt x="408" y="382"/>
                  </a:lnTo>
                  <a:lnTo>
                    <a:pt x="390" y="356"/>
                  </a:lnTo>
                  <a:lnTo>
                    <a:pt x="376" y="346"/>
                  </a:lnTo>
                  <a:lnTo>
                    <a:pt x="348" y="374"/>
                  </a:lnTo>
                  <a:lnTo>
                    <a:pt x="318" y="358"/>
                  </a:lnTo>
                  <a:lnTo>
                    <a:pt x="306" y="362"/>
                  </a:lnTo>
                  <a:lnTo>
                    <a:pt x="300" y="380"/>
                  </a:lnTo>
                  <a:lnTo>
                    <a:pt x="264" y="364"/>
                  </a:lnTo>
                  <a:lnTo>
                    <a:pt x="200" y="338"/>
                  </a:lnTo>
                  <a:lnTo>
                    <a:pt x="184" y="334"/>
                  </a:lnTo>
                  <a:lnTo>
                    <a:pt x="170" y="344"/>
                  </a:lnTo>
                  <a:lnTo>
                    <a:pt x="146" y="334"/>
                  </a:lnTo>
                  <a:lnTo>
                    <a:pt x="122" y="326"/>
                  </a:lnTo>
                  <a:lnTo>
                    <a:pt x="100" y="326"/>
                  </a:lnTo>
                  <a:lnTo>
                    <a:pt x="70" y="312"/>
                  </a:lnTo>
                  <a:lnTo>
                    <a:pt x="58" y="320"/>
                  </a:lnTo>
                  <a:lnTo>
                    <a:pt x="22" y="320"/>
                  </a:lnTo>
                  <a:lnTo>
                    <a:pt x="36" y="302"/>
                  </a:lnTo>
                  <a:lnTo>
                    <a:pt x="38" y="286"/>
                  </a:lnTo>
                  <a:lnTo>
                    <a:pt x="36" y="272"/>
                  </a:lnTo>
                  <a:lnTo>
                    <a:pt x="40" y="258"/>
                  </a:lnTo>
                  <a:lnTo>
                    <a:pt x="40" y="236"/>
                  </a:lnTo>
                  <a:lnTo>
                    <a:pt x="46" y="216"/>
                  </a:lnTo>
                  <a:lnTo>
                    <a:pt x="50" y="182"/>
                  </a:lnTo>
                  <a:lnTo>
                    <a:pt x="40" y="172"/>
                  </a:lnTo>
                  <a:lnTo>
                    <a:pt x="34" y="154"/>
                  </a:lnTo>
                  <a:lnTo>
                    <a:pt x="28" y="142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2" y="106"/>
                  </a:lnTo>
                  <a:lnTo>
                    <a:pt x="0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8375760" y="2001960"/>
              <a:ext cx="63360" cy="11448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9" name=""/>
          <p:cNvGrpSpPr/>
          <p:nvPr/>
        </p:nvGrpSpPr>
        <p:grpSpPr>
          <a:xfrm>
            <a:off x="689040" y="1270080"/>
            <a:ext cx="10761120" cy="3933720"/>
            <a:chOff x="689040" y="1270080"/>
            <a:chExt cx="10761120" cy="3933720"/>
          </a:xfrm>
        </p:grpSpPr>
        <p:sp>
          <p:nvSpPr>
            <p:cNvPr id="610" name=""/>
            <p:cNvSpPr/>
            <p:nvPr/>
          </p:nvSpPr>
          <p:spPr>
            <a:xfrm flipV="1">
              <a:off x="5351400" y="2539800"/>
              <a:ext cx="2852640" cy="220500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5468760" y="2109960"/>
              <a:ext cx="809640" cy="583920"/>
            </a:xfrm>
            <a:custGeom>
              <a:avLst/>
              <a:gdLst/>
              <a:ahLst/>
              <a:rect l="l" t="t" r="r" b="b"/>
              <a:pathLst>
                <a:path w="483" h="336">
                  <a:moveTo>
                    <a:pt x="472" y="336"/>
                  </a:moveTo>
                  <a:cubicBezTo>
                    <a:pt x="462" y="327"/>
                    <a:pt x="483" y="293"/>
                    <a:pt x="456" y="280"/>
                  </a:cubicBezTo>
                  <a:cubicBezTo>
                    <a:pt x="442" y="262"/>
                    <a:pt x="362" y="256"/>
                    <a:pt x="344" y="244"/>
                  </a:cubicBezTo>
                  <a:cubicBezTo>
                    <a:pt x="333" y="227"/>
                    <a:pt x="293" y="203"/>
                    <a:pt x="276" y="192"/>
                  </a:cubicBezTo>
                  <a:cubicBezTo>
                    <a:pt x="249" y="174"/>
                    <a:pt x="246" y="149"/>
                    <a:pt x="220" y="136"/>
                  </a:cubicBezTo>
                  <a:cubicBezTo>
                    <a:pt x="191" y="121"/>
                    <a:pt x="175" y="77"/>
                    <a:pt x="144" y="68"/>
                  </a:cubicBezTo>
                  <a:cubicBezTo>
                    <a:pt x="87" y="51"/>
                    <a:pt x="61" y="0"/>
                    <a:pt x="0" y="0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 flipV="1">
              <a:off x="5016600" y="2540160"/>
              <a:ext cx="3187440" cy="168264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 flipV="1">
              <a:off x="6299280" y="2541240"/>
              <a:ext cx="1911240" cy="11916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1781280" y="1708200"/>
              <a:ext cx="1095120" cy="2141640"/>
            </a:xfrm>
            <a:custGeom>
              <a:avLst/>
              <a:gdLst/>
              <a:ahLst/>
              <a:rect l="l" t="t" r="r" b="b"/>
              <a:pathLst>
                <a:path w="651" h="1229">
                  <a:moveTo>
                    <a:pt x="0" y="12"/>
                  </a:moveTo>
                  <a:cubicBezTo>
                    <a:pt x="24" y="9"/>
                    <a:pt x="31" y="0"/>
                    <a:pt x="39" y="24"/>
                  </a:cubicBezTo>
                  <a:cubicBezTo>
                    <a:pt x="34" y="50"/>
                    <a:pt x="24" y="105"/>
                    <a:pt x="42" y="123"/>
                  </a:cubicBezTo>
                  <a:cubicBezTo>
                    <a:pt x="58" y="139"/>
                    <a:pt x="82" y="150"/>
                    <a:pt x="96" y="168"/>
                  </a:cubicBezTo>
                  <a:cubicBezTo>
                    <a:pt x="104" y="179"/>
                    <a:pt x="111" y="196"/>
                    <a:pt x="123" y="204"/>
                  </a:cubicBezTo>
                  <a:cubicBezTo>
                    <a:pt x="158" y="227"/>
                    <a:pt x="209" y="229"/>
                    <a:pt x="249" y="231"/>
                  </a:cubicBezTo>
                  <a:cubicBezTo>
                    <a:pt x="278" y="237"/>
                    <a:pt x="307" y="239"/>
                    <a:pt x="336" y="246"/>
                  </a:cubicBezTo>
                  <a:cubicBezTo>
                    <a:pt x="348" y="254"/>
                    <a:pt x="355" y="251"/>
                    <a:pt x="369" y="246"/>
                  </a:cubicBezTo>
                  <a:cubicBezTo>
                    <a:pt x="376" y="257"/>
                    <a:pt x="382" y="266"/>
                    <a:pt x="393" y="273"/>
                  </a:cubicBezTo>
                  <a:cubicBezTo>
                    <a:pt x="403" y="288"/>
                    <a:pt x="418" y="297"/>
                    <a:pt x="435" y="303"/>
                  </a:cubicBezTo>
                  <a:cubicBezTo>
                    <a:pt x="447" y="312"/>
                    <a:pt x="450" y="319"/>
                    <a:pt x="459" y="330"/>
                  </a:cubicBezTo>
                  <a:cubicBezTo>
                    <a:pt x="473" y="348"/>
                    <a:pt x="497" y="356"/>
                    <a:pt x="513" y="372"/>
                  </a:cubicBezTo>
                  <a:cubicBezTo>
                    <a:pt x="527" y="386"/>
                    <a:pt x="537" y="402"/>
                    <a:pt x="552" y="417"/>
                  </a:cubicBezTo>
                  <a:cubicBezTo>
                    <a:pt x="601" y="466"/>
                    <a:pt x="636" y="478"/>
                    <a:pt x="651" y="552"/>
                  </a:cubicBezTo>
                  <a:cubicBezTo>
                    <a:pt x="634" y="602"/>
                    <a:pt x="649" y="675"/>
                    <a:pt x="639" y="735"/>
                  </a:cubicBezTo>
                  <a:cubicBezTo>
                    <a:pt x="635" y="756"/>
                    <a:pt x="637" y="782"/>
                    <a:pt x="618" y="795"/>
                  </a:cubicBezTo>
                  <a:cubicBezTo>
                    <a:pt x="611" y="805"/>
                    <a:pt x="602" y="809"/>
                    <a:pt x="594" y="819"/>
                  </a:cubicBezTo>
                  <a:cubicBezTo>
                    <a:pt x="581" y="834"/>
                    <a:pt x="568" y="853"/>
                    <a:pt x="552" y="864"/>
                  </a:cubicBezTo>
                  <a:cubicBezTo>
                    <a:pt x="543" y="878"/>
                    <a:pt x="532" y="899"/>
                    <a:pt x="516" y="906"/>
                  </a:cubicBezTo>
                  <a:cubicBezTo>
                    <a:pt x="498" y="914"/>
                    <a:pt x="479" y="916"/>
                    <a:pt x="462" y="927"/>
                  </a:cubicBezTo>
                  <a:cubicBezTo>
                    <a:pt x="449" y="947"/>
                    <a:pt x="418" y="952"/>
                    <a:pt x="402" y="972"/>
                  </a:cubicBezTo>
                  <a:cubicBezTo>
                    <a:pt x="397" y="978"/>
                    <a:pt x="392" y="984"/>
                    <a:pt x="387" y="990"/>
                  </a:cubicBezTo>
                  <a:cubicBezTo>
                    <a:pt x="383" y="996"/>
                    <a:pt x="375" y="1008"/>
                    <a:pt x="375" y="1008"/>
                  </a:cubicBezTo>
                  <a:cubicBezTo>
                    <a:pt x="377" y="1037"/>
                    <a:pt x="376" y="1053"/>
                    <a:pt x="384" y="1077"/>
                  </a:cubicBezTo>
                  <a:cubicBezTo>
                    <a:pt x="376" y="1100"/>
                    <a:pt x="384" y="1075"/>
                    <a:pt x="378" y="1125"/>
                  </a:cubicBezTo>
                  <a:cubicBezTo>
                    <a:pt x="374" y="1163"/>
                    <a:pt x="336" y="1174"/>
                    <a:pt x="303" y="1179"/>
                  </a:cubicBezTo>
                  <a:cubicBezTo>
                    <a:pt x="260" y="1170"/>
                    <a:pt x="217" y="1170"/>
                    <a:pt x="174" y="1164"/>
                  </a:cubicBezTo>
                  <a:cubicBezTo>
                    <a:pt x="150" y="1167"/>
                    <a:pt x="128" y="1169"/>
                    <a:pt x="108" y="1182"/>
                  </a:cubicBezTo>
                  <a:cubicBezTo>
                    <a:pt x="103" y="1190"/>
                    <a:pt x="97" y="1200"/>
                    <a:pt x="93" y="1209"/>
                  </a:cubicBezTo>
                  <a:cubicBezTo>
                    <a:pt x="90" y="1215"/>
                    <a:pt x="81" y="1229"/>
                    <a:pt x="87" y="1227"/>
                  </a:cubicBezTo>
                  <a:cubicBezTo>
                    <a:pt x="90" y="1226"/>
                    <a:pt x="96" y="1224"/>
                    <a:pt x="96" y="1224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1482840" y="1271520"/>
              <a:ext cx="868320" cy="2718000"/>
            </a:xfrm>
            <a:custGeom>
              <a:avLst/>
              <a:gdLst/>
              <a:ahLst/>
              <a:rect l="l" t="t" r="r" b="b"/>
              <a:pathLst>
                <a:path w="547" h="1712">
                  <a:moveTo>
                    <a:pt x="323" y="54"/>
                  </a:moveTo>
                  <a:cubicBezTo>
                    <a:pt x="329" y="60"/>
                    <a:pt x="313" y="0"/>
                    <a:pt x="327" y="62"/>
                  </a:cubicBezTo>
                  <a:cubicBezTo>
                    <a:pt x="333" y="84"/>
                    <a:pt x="315" y="42"/>
                    <a:pt x="323" y="64"/>
                  </a:cubicBezTo>
                  <a:cubicBezTo>
                    <a:pt x="330" y="86"/>
                    <a:pt x="315" y="29"/>
                    <a:pt x="323" y="52"/>
                  </a:cubicBezTo>
                  <a:cubicBezTo>
                    <a:pt x="323" y="62"/>
                    <a:pt x="313" y="39"/>
                    <a:pt x="327" y="60"/>
                  </a:cubicBezTo>
                  <a:cubicBezTo>
                    <a:pt x="323" y="50"/>
                    <a:pt x="326" y="53"/>
                    <a:pt x="313" y="84"/>
                  </a:cubicBezTo>
                  <a:cubicBezTo>
                    <a:pt x="302" y="111"/>
                    <a:pt x="270" y="122"/>
                    <a:pt x="258" y="150"/>
                  </a:cubicBezTo>
                  <a:cubicBezTo>
                    <a:pt x="242" y="187"/>
                    <a:pt x="241" y="244"/>
                    <a:pt x="220" y="277"/>
                  </a:cubicBezTo>
                  <a:cubicBezTo>
                    <a:pt x="209" y="294"/>
                    <a:pt x="162" y="353"/>
                    <a:pt x="157" y="369"/>
                  </a:cubicBezTo>
                  <a:cubicBezTo>
                    <a:pt x="146" y="401"/>
                    <a:pt x="133" y="433"/>
                    <a:pt x="123" y="466"/>
                  </a:cubicBezTo>
                  <a:cubicBezTo>
                    <a:pt x="111" y="502"/>
                    <a:pt x="92" y="535"/>
                    <a:pt x="80" y="571"/>
                  </a:cubicBezTo>
                  <a:cubicBezTo>
                    <a:pt x="73" y="593"/>
                    <a:pt x="73" y="620"/>
                    <a:pt x="51" y="628"/>
                  </a:cubicBezTo>
                  <a:cubicBezTo>
                    <a:pt x="50" y="668"/>
                    <a:pt x="49" y="707"/>
                    <a:pt x="47" y="747"/>
                  </a:cubicBezTo>
                  <a:cubicBezTo>
                    <a:pt x="47" y="754"/>
                    <a:pt x="35" y="786"/>
                    <a:pt x="34" y="790"/>
                  </a:cubicBezTo>
                  <a:cubicBezTo>
                    <a:pt x="31" y="799"/>
                    <a:pt x="25" y="817"/>
                    <a:pt x="25" y="817"/>
                  </a:cubicBezTo>
                  <a:cubicBezTo>
                    <a:pt x="19" y="863"/>
                    <a:pt x="11" y="903"/>
                    <a:pt x="0" y="948"/>
                  </a:cubicBezTo>
                  <a:cubicBezTo>
                    <a:pt x="1" y="982"/>
                    <a:pt x="0" y="1016"/>
                    <a:pt x="4" y="1049"/>
                  </a:cubicBezTo>
                  <a:cubicBezTo>
                    <a:pt x="4" y="1052"/>
                    <a:pt x="30" y="1100"/>
                    <a:pt x="34" y="1111"/>
                  </a:cubicBezTo>
                  <a:cubicBezTo>
                    <a:pt x="50" y="1150"/>
                    <a:pt x="59" y="1192"/>
                    <a:pt x="68" y="1234"/>
                  </a:cubicBezTo>
                  <a:cubicBezTo>
                    <a:pt x="72" y="1255"/>
                    <a:pt x="78" y="1293"/>
                    <a:pt x="89" y="1313"/>
                  </a:cubicBezTo>
                  <a:cubicBezTo>
                    <a:pt x="89" y="1313"/>
                    <a:pt x="110" y="1346"/>
                    <a:pt x="114" y="1352"/>
                  </a:cubicBezTo>
                  <a:cubicBezTo>
                    <a:pt x="117" y="1357"/>
                    <a:pt x="123" y="1365"/>
                    <a:pt x="123" y="1365"/>
                  </a:cubicBezTo>
                  <a:cubicBezTo>
                    <a:pt x="115" y="1387"/>
                    <a:pt x="123" y="1377"/>
                    <a:pt x="93" y="1387"/>
                  </a:cubicBezTo>
                  <a:cubicBezTo>
                    <a:pt x="89" y="1388"/>
                    <a:pt x="80" y="1392"/>
                    <a:pt x="80" y="1392"/>
                  </a:cubicBezTo>
                  <a:cubicBezTo>
                    <a:pt x="76" y="1396"/>
                    <a:pt x="62" y="1403"/>
                    <a:pt x="68" y="1405"/>
                  </a:cubicBezTo>
                  <a:cubicBezTo>
                    <a:pt x="74" y="1407"/>
                    <a:pt x="125" y="1384"/>
                    <a:pt x="135" y="1378"/>
                  </a:cubicBezTo>
                  <a:cubicBezTo>
                    <a:pt x="152" y="1396"/>
                    <a:pt x="163" y="1422"/>
                    <a:pt x="174" y="1444"/>
                  </a:cubicBezTo>
                  <a:cubicBezTo>
                    <a:pt x="176" y="1449"/>
                    <a:pt x="175" y="1454"/>
                    <a:pt x="178" y="1457"/>
                  </a:cubicBezTo>
                  <a:cubicBezTo>
                    <a:pt x="186" y="1466"/>
                    <a:pt x="217" y="1475"/>
                    <a:pt x="229" y="1484"/>
                  </a:cubicBezTo>
                  <a:cubicBezTo>
                    <a:pt x="237" y="1497"/>
                    <a:pt x="267" y="1488"/>
                    <a:pt x="275" y="1501"/>
                  </a:cubicBezTo>
                  <a:cubicBezTo>
                    <a:pt x="276" y="1506"/>
                    <a:pt x="293" y="1555"/>
                    <a:pt x="296" y="1563"/>
                  </a:cubicBezTo>
                  <a:cubicBezTo>
                    <a:pt x="300" y="1575"/>
                    <a:pt x="323" y="1585"/>
                    <a:pt x="330" y="1594"/>
                  </a:cubicBezTo>
                  <a:cubicBezTo>
                    <a:pt x="348" y="1617"/>
                    <a:pt x="340" y="1634"/>
                    <a:pt x="364" y="1651"/>
                  </a:cubicBezTo>
                  <a:cubicBezTo>
                    <a:pt x="379" y="1674"/>
                    <a:pt x="382" y="1686"/>
                    <a:pt x="411" y="1690"/>
                  </a:cubicBezTo>
                  <a:cubicBezTo>
                    <a:pt x="430" y="1697"/>
                    <a:pt x="431" y="1697"/>
                    <a:pt x="449" y="1703"/>
                  </a:cubicBezTo>
                  <a:cubicBezTo>
                    <a:pt x="547" y="1699"/>
                    <a:pt x="494" y="1712"/>
                    <a:pt x="542" y="1712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 flipH="1" flipV="1">
              <a:off x="732960" y="3705120"/>
              <a:ext cx="1311480" cy="14616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2860560" y="2679840"/>
              <a:ext cx="3252960" cy="2320920"/>
            </a:xfrm>
            <a:custGeom>
              <a:avLst/>
              <a:gdLst/>
              <a:ahLst/>
              <a:rect l="l" t="t" r="r" b="b"/>
              <a:pathLst>
                <a:path w="1936" h="1333">
                  <a:moveTo>
                    <a:pt x="0" y="44"/>
                  </a:moveTo>
                  <a:cubicBezTo>
                    <a:pt x="35" y="47"/>
                    <a:pt x="62" y="52"/>
                    <a:pt x="92" y="32"/>
                  </a:cubicBezTo>
                  <a:cubicBezTo>
                    <a:pt x="104" y="15"/>
                    <a:pt x="120" y="13"/>
                    <a:pt x="140" y="8"/>
                  </a:cubicBezTo>
                  <a:cubicBezTo>
                    <a:pt x="151" y="5"/>
                    <a:pt x="172" y="0"/>
                    <a:pt x="172" y="0"/>
                  </a:cubicBezTo>
                  <a:cubicBezTo>
                    <a:pt x="229" y="4"/>
                    <a:pt x="287" y="8"/>
                    <a:pt x="344" y="16"/>
                  </a:cubicBezTo>
                  <a:cubicBezTo>
                    <a:pt x="359" y="15"/>
                    <a:pt x="373" y="15"/>
                    <a:pt x="388" y="12"/>
                  </a:cubicBezTo>
                  <a:cubicBezTo>
                    <a:pt x="400" y="10"/>
                    <a:pt x="424" y="0"/>
                    <a:pt x="424" y="0"/>
                  </a:cubicBezTo>
                  <a:cubicBezTo>
                    <a:pt x="464" y="3"/>
                    <a:pt x="505" y="5"/>
                    <a:pt x="544" y="12"/>
                  </a:cubicBezTo>
                  <a:cubicBezTo>
                    <a:pt x="573" y="17"/>
                    <a:pt x="599" y="33"/>
                    <a:pt x="628" y="40"/>
                  </a:cubicBezTo>
                  <a:cubicBezTo>
                    <a:pt x="644" y="52"/>
                    <a:pt x="653" y="67"/>
                    <a:pt x="668" y="80"/>
                  </a:cubicBezTo>
                  <a:cubicBezTo>
                    <a:pt x="675" y="86"/>
                    <a:pt x="692" y="96"/>
                    <a:pt x="692" y="96"/>
                  </a:cubicBezTo>
                  <a:cubicBezTo>
                    <a:pt x="700" y="121"/>
                    <a:pt x="704" y="149"/>
                    <a:pt x="708" y="176"/>
                  </a:cubicBezTo>
                  <a:cubicBezTo>
                    <a:pt x="702" y="204"/>
                    <a:pt x="692" y="224"/>
                    <a:pt x="668" y="240"/>
                  </a:cubicBezTo>
                  <a:cubicBezTo>
                    <a:pt x="654" y="261"/>
                    <a:pt x="652" y="283"/>
                    <a:pt x="680" y="292"/>
                  </a:cubicBezTo>
                  <a:cubicBezTo>
                    <a:pt x="701" y="288"/>
                    <a:pt x="712" y="283"/>
                    <a:pt x="736" y="292"/>
                  </a:cubicBezTo>
                  <a:cubicBezTo>
                    <a:pt x="744" y="295"/>
                    <a:pt x="744" y="310"/>
                    <a:pt x="748" y="316"/>
                  </a:cubicBezTo>
                  <a:cubicBezTo>
                    <a:pt x="757" y="329"/>
                    <a:pt x="771" y="332"/>
                    <a:pt x="784" y="340"/>
                  </a:cubicBezTo>
                  <a:cubicBezTo>
                    <a:pt x="792" y="363"/>
                    <a:pt x="790" y="372"/>
                    <a:pt x="808" y="384"/>
                  </a:cubicBezTo>
                  <a:cubicBezTo>
                    <a:pt x="828" y="414"/>
                    <a:pt x="821" y="429"/>
                    <a:pt x="824" y="472"/>
                  </a:cubicBezTo>
                  <a:cubicBezTo>
                    <a:pt x="821" y="562"/>
                    <a:pt x="823" y="622"/>
                    <a:pt x="844" y="704"/>
                  </a:cubicBezTo>
                  <a:cubicBezTo>
                    <a:pt x="846" y="761"/>
                    <a:pt x="917" y="802"/>
                    <a:pt x="930" y="856"/>
                  </a:cubicBezTo>
                  <a:cubicBezTo>
                    <a:pt x="934" y="872"/>
                    <a:pt x="959" y="867"/>
                    <a:pt x="972" y="880"/>
                  </a:cubicBezTo>
                  <a:cubicBezTo>
                    <a:pt x="982" y="890"/>
                    <a:pt x="1026" y="902"/>
                    <a:pt x="1038" y="910"/>
                  </a:cubicBezTo>
                  <a:cubicBezTo>
                    <a:pt x="1074" y="924"/>
                    <a:pt x="1151" y="869"/>
                    <a:pt x="1182" y="892"/>
                  </a:cubicBezTo>
                  <a:cubicBezTo>
                    <a:pt x="1199" y="917"/>
                    <a:pt x="1269" y="858"/>
                    <a:pt x="1278" y="886"/>
                  </a:cubicBezTo>
                  <a:cubicBezTo>
                    <a:pt x="1281" y="894"/>
                    <a:pt x="1239" y="1004"/>
                    <a:pt x="1242" y="1012"/>
                  </a:cubicBezTo>
                  <a:cubicBezTo>
                    <a:pt x="1243" y="1016"/>
                    <a:pt x="1260" y="1084"/>
                    <a:pt x="1260" y="1084"/>
                  </a:cubicBezTo>
                  <a:cubicBezTo>
                    <a:pt x="1256" y="1111"/>
                    <a:pt x="1292" y="1150"/>
                    <a:pt x="1284" y="1174"/>
                  </a:cubicBezTo>
                  <a:cubicBezTo>
                    <a:pt x="1282" y="1198"/>
                    <a:pt x="1263" y="1203"/>
                    <a:pt x="1242" y="1216"/>
                  </a:cubicBezTo>
                  <a:cubicBezTo>
                    <a:pt x="1235" y="1220"/>
                    <a:pt x="1200" y="1257"/>
                    <a:pt x="1192" y="1260"/>
                  </a:cubicBezTo>
                  <a:cubicBezTo>
                    <a:pt x="1183" y="1263"/>
                    <a:pt x="1168" y="1276"/>
                    <a:pt x="1168" y="1276"/>
                  </a:cubicBezTo>
                  <a:cubicBezTo>
                    <a:pt x="1165" y="1280"/>
                    <a:pt x="1163" y="1285"/>
                    <a:pt x="1160" y="1288"/>
                  </a:cubicBezTo>
                  <a:cubicBezTo>
                    <a:pt x="1157" y="1291"/>
                    <a:pt x="1151" y="1292"/>
                    <a:pt x="1148" y="1296"/>
                  </a:cubicBezTo>
                  <a:cubicBezTo>
                    <a:pt x="1142" y="1303"/>
                    <a:pt x="1141" y="1313"/>
                    <a:pt x="1136" y="1320"/>
                  </a:cubicBezTo>
                  <a:cubicBezTo>
                    <a:pt x="1150" y="1329"/>
                    <a:pt x="1149" y="1333"/>
                    <a:pt x="1168" y="1324"/>
                  </a:cubicBezTo>
                  <a:cubicBezTo>
                    <a:pt x="1211" y="1304"/>
                    <a:pt x="1228" y="1284"/>
                    <a:pt x="1280" y="1280"/>
                  </a:cubicBezTo>
                  <a:cubicBezTo>
                    <a:pt x="1309" y="1278"/>
                    <a:pt x="1339" y="1277"/>
                    <a:pt x="1368" y="1276"/>
                  </a:cubicBezTo>
                  <a:cubicBezTo>
                    <a:pt x="1371" y="1276"/>
                    <a:pt x="1407" y="1272"/>
                    <a:pt x="1416" y="1268"/>
                  </a:cubicBezTo>
                  <a:cubicBezTo>
                    <a:pt x="1425" y="1264"/>
                    <a:pt x="1432" y="1257"/>
                    <a:pt x="1440" y="1252"/>
                  </a:cubicBezTo>
                  <a:cubicBezTo>
                    <a:pt x="1444" y="1249"/>
                    <a:pt x="1452" y="1244"/>
                    <a:pt x="1452" y="1244"/>
                  </a:cubicBezTo>
                  <a:cubicBezTo>
                    <a:pt x="1457" y="1245"/>
                    <a:pt x="1463" y="1251"/>
                    <a:pt x="1468" y="1248"/>
                  </a:cubicBezTo>
                  <a:cubicBezTo>
                    <a:pt x="1472" y="1246"/>
                    <a:pt x="1464" y="1240"/>
                    <a:pt x="1464" y="1236"/>
                  </a:cubicBezTo>
                  <a:cubicBezTo>
                    <a:pt x="1464" y="1226"/>
                    <a:pt x="1480" y="1195"/>
                    <a:pt x="1488" y="1188"/>
                  </a:cubicBezTo>
                  <a:cubicBezTo>
                    <a:pt x="1513" y="1166"/>
                    <a:pt x="1530" y="1164"/>
                    <a:pt x="1560" y="1156"/>
                  </a:cubicBezTo>
                  <a:cubicBezTo>
                    <a:pt x="1596" y="1146"/>
                    <a:pt x="1627" y="1133"/>
                    <a:pt x="1664" y="1128"/>
                  </a:cubicBezTo>
                  <a:cubicBezTo>
                    <a:pt x="1705" y="1129"/>
                    <a:pt x="1747" y="1130"/>
                    <a:pt x="1788" y="1132"/>
                  </a:cubicBezTo>
                  <a:cubicBezTo>
                    <a:pt x="1795" y="1132"/>
                    <a:pt x="1825" y="1143"/>
                    <a:pt x="1828" y="1144"/>
                  </a:cubicBezTo>
                  <a:cubicBezTo>
                    <a:pt x="1836" y="1147"/>
                    <a:pt x="1852" y="1152"/>
                    <a:pt x="1852" y="1152"/>
                  </a:cubicBezTo>
                  <a:cubicBezTo>
                    <a:pt x="1867" y="1175"/>
                    <a:pt x="1875" y="1172"/>
                    <a:pt x="1904" y="1176"/>
                  </a:cubicBezTo>
                  <a:cubicBezTo>
                    <a:pt x="1911" y="1190"/>
                    <a:pt x="1925" y="1221"/>
                    <a:pt x="1936" y="1232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4037040" y="2087640"/>
              <a:ext cx="4387680" cy="996840"/>
            </a:xfrm>
            <a:custGeom>
              <a:avLst/>
              <a:gdLst/>
              <a:ahLst/>
              <a:rect l="l" t="t" r="r" b="b"/>
              <a:pathLst>
                <a:path w="2612" h="572">
                  <a:moveTo>
                    <a:pt x="0" y="548"/>
                  </a:moveTo>
                  <a:cubicBezTo>
                    <a:pt x="61" y="554"/>
                    <a:pt x="65" y="552"/>
                    <a:pt x="108" y="560"/>
                  </a:cubicBezTo>
                  <a:cubicBezTo>
                    <a:pt x="131" y="564"/>
                    <a:pt x="176" y="572"/>
                    <a:pt x="176" y="572"/>
                  </a:cubicBezTo>
                  <a:cubicBezTo>
                    <a:pt x="344" y="544"/>
                    <a:pt x="522" y="551"/>
                    <a:pt x="692" y="548"/>
                  </a:cubicBezTo>
                  <a:cubicBezTo>
                    <a:pt x="702" y="519"/>
                    <a:pt x="703" y="526"/>
                    <a:pt x="696" y="492"/>
                  </a:cubicBezTo>
                  <a:cubicBezTo>
                    <a:pt x="694" y="484"/>
                    <a:pt x="691" y="476"/>
                    <a:pt x="688" y="468"/>
                  </a:cubicBezTo>
                  <a:cubicBezTo>
                    <a:pt x="687" y="464"/>
                    <a:pt x="684" y="456"/>
                    <a:pt x="684" y="456"/>
                  </a:cubicBezTo>
                  <a:cubicBezTo>
                    <a:pt x="681" y="428"/>
                    <a:pt x="679" y="400"/>
                    <a:pt x="676" y="372"/>
                  </a:cubicBezTo>
                  <a:cubicBezTo>
                    <a:pt x="675" y="362"/>
                    <a:pt x="666" y="339"/>
                    <a:pt x="664" y="332"/>
                  </a:cubicBezTo>
                  <a:cubicBezTo>
                    <a:pt x="663" y="328"/>
                    <a:pt x="660" y="320"/>
                    <a:pt x="660" y="320"/>
                  </a:cubicBezTo>
                  <a:cubicBezTo>
                    <a:pt x="661" y="313"/>
                    <a:pt x="658" y="303"/>
                    <a:pt x="664" y="300"/>
                  </a:cubicBezTo>
                  <a:cubicBezTo>
                    <a:pt x="679" y="293"/>
                    <a:pt x="696" y="296"/>
                    <a:pt x="712" y="296"/>
                  </a:cubicBezTo>
                  <a:cubicBezTo>
                    <a:pt x="755" y="296"/>
                    <a:pt x="797" y="299"/>
                    <a:pt x="840" y="300"/>
                  </a:cubicBezTo>
                  <a:cubicBezTo>
                    <a:pt x="881" y="308"/>
                    <a:pt x="924" y="323"/>
                    <a:pt x="964" y="336"/>
                  </a:cubicBezTo>
                  <a:cubicBezTo>
                    <a:pt x="974" y="339"/>
                    <a:pt x="991" y="342"/>
                    <a:pt x="1000" y="348"/>
                  </a:cubicBezTo>
                  <a:cubicBezTo>
                    <a:pt x="1008" y="353"/>
                    <a:pt x="1024" y="364"/>
                    <a:pt x="1024" y="364"/>
                  </a:cubicBezTo>
                  <a:cubicBezTo>
                    <a:pt x="1038" y="385"/>
                    <a:pt x="1064" y="395"/>
                    <a:pt x="1088" y="400"/>
                  </a:cubicBezTo>
                  <a:cubicBezTo>
                    <a:pt x="1149" y="397"/>
                    <a:pt x="1145" y="401"/>
                    <a:pt x="1184" y="392"/>
                  </a:cubicBezTo>
                  <a:cubicBezTo>
                    <a:pt x="1262" y="375"/>
                    <a:pt x="1330" y="337"/>
                    <a:pt x="1404" y="312"/>
                  </a:cubicBezTo>
                  <a:cubicBezTo>
                    <a:pt x="1428" y="304"/>
                    <a:pt x="1514" y="291"/>
                    <a:pt x="1544" y="288"/>
                  </a:cubicBezTo>
                  <a:cubicBezTo>
                    <a:pt x="1562" y="282"/>
                    <a:pt x="1581" y="276"/>
                    <a:pt x="1600" y="272"/>
                  </a:cubicBezTo>
                  <a:cubicBezTo>
                    <a:pt x="1613" y="269"/>
                    <a:pt x="1627" y="267"/>
                    <a:pt x="1640" y="264"/>
                  </a:cubicBezTo>
                  <a:cubicBezTo>
                    <a:pt x="1647" y="263"/>
                    <a:pt x="1660" y="260"/>
                    <a:pt x="1660" y="260"/>
                  </a:cubicBezTo>
                  <a:cubicBezTo>
                    <a:pt x="1680" y="247"/>
                    <a:pt x="1701" y="234"/>
                    <a:pt x="1720" y="220"/>
                  </a:cubicBezTo>
                  <a:cubicBezTo>
                    <a:pt x="1733" y="210"/>
                    <a:pt x="1753" y="175"/>
                    <a:pt x="1768" y="168"/>
                  </a:cubicBezTo>
                  <a:cubicBezTo>
                    <a:pt x="1785" y="160"/>
                    <a:pt x="1806" y="149"/>
                    <a:pt x="1824" y="144"/>
                  </a:cubicBezTo>
                  <a:cubicBezTo>
                    <a:pt x="1849" y="137"/>
                    <a:pt x="1866" y="109"/>
                    <a:pt x="1892" y="108"/>
                  </a:cubicBezTo>
                  <a:cubicBezTo>
                    <a:pt x="1919" y="107"/>
                    <a:pt x="1973" y="109"/>
                    <a:pt x="2000" y="108"/>
                  </a:cubicBezTo>
                  <a:cubicBezTo>
                    <a:pt x="2128" y="104"/>
                    <a:pt x="2085" y="99"/>
                    <a:pt x="2184" y="92"/>
                  </a:cubicBezTo>
                  <a:cubicBezTo>
                    <a:pt x="2216" y="90"/>
                    <a:pt x="2280" y="68"/>
                    <a:pt x="2280" y="68"/>
                  </a:cubicBezTo>
                  <a:cubicBezTo>
                    <a:pt x="2340" y="56"/>
                    <a:pt x="2385" y="100"/>
                    <a:pt x="2440" y="76"/>
                  </a:cubicBezTo>
                  <a:cubicBezTo>
                    <a:pt x="2458" y="68"/>
                    <a:pt x="2478" y="70"/>
                    <a:pt x="2496" y="64"/>
                  </a:cubicBezTo>
                  <a:cubicBezTo>
                    <a:pt x="2536" y="51"/>
                    <a:pt x="2582" y="30"/>
                    <a:pt x="2612" y="0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1398600" y="1704960"/>
              <a:ext cx="7047000" cy="3073320"/>
            </a:xfrm>
            <a:custGeom>
              <a:avLst/>
              <a:gdLst/>
              <a:ahLst/>
              <a:rect l="l" t="t" r="r" b="b"/>
              <a:pathLst>
                <a:path w="4024" h="1755">
                  <a:moveTo>
                    <a:pt x="230" y="0"/>
                  </a:moveTo>
                  <a:lnTo>
                    <a:pt x="2797" y="555"/>
                  </a:lnTo>
                  <a:lnTo>
                    <a:pt x="3298" y="425"/>
                  </a:lnTo>
                  <a:lnTo>
                    <a:pt x="4024" y="233"/>
                  </a:lnTo>
                  <a:lnTo>
                    <a:pt x="3886" y="472"/>
                  </a:lnTo>
                  <a:lnTo>
                    <a:pt x="3473" y="987"/>
                  </a:lnTo>
                  <a:lnTo>
                    <a:pt x="3183" y="1218"/>
                  </a:lnTo>
                  <a:lnTo>
                    <a:pt x="2262" y="1755"/>
                  </a:lnTo>
                  <a:lnTo>
                    <a:pt x="293" y="1200"/>
                  </a:lnTo>
                  <a:lnTo>
                    <a:pt x="58" y="925"/>
                  </a:lnTo>
                  <a:lnTo>
                    <a:pt x="0" y="376"/>
                  </a:lnTo>
                  <a:lnTo>
                    <a:pt x="230" y="0"/>
                  </a:lnTo>
                  <a:close/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2879640" y="2676600"/>
              <a:ext cx="3389400" cy="387360"/>
            </a:xfrm>
            <a:custGeom>
              <a:avLst/>
              <a:gdLst/>
              <a:ahLst/>
              <a:rect l="l" t="t" r="r" b="b"/>
              <a:pathLst>
                <a:path w="2016" h="222">
                  <a:moveTo>
                    <a:pt x="0" y="54"/>
                  </a:moveTo>
                  <a:lnTo>
                    <a:pt x="708" y="222"/>
                  </a:lnTo>
                  <a:lnTo>
                    <a:pt x="2016" y="0"/>
                  </a:ln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5016600" y="2676600"/>
              <a:ext cx="2773080" cy="2508120"/>
            </a:xfrm>
            <a:custGeom>
              <a:avLst/>
              <a:gdLst/>
              <a:ahLst/>
              <a:rect l="l" t="t" r="r" b="b"/>
              <a:pathLst>
                <a:path w="1747" h="1580">
                  <a:moveTo>
                    <a:pt x="788" y="0"/>
                  </a:moveTo>
                  <a:lnTo>
                    <a:pt x="0" y="981"/>
                  </a:lnTo>
                  <a:lnTo>
                    <a:pt x="222" y="1336"/>
                  </a:lnTo>
                  <a:lnTo>
                    <a:pt x="611" y="1198"/>
                  </a:lnTo>
                  <a:lnTo>
                    <a:pt x="901" y="1156"/>
                  </a:lnTo>
                  <a:lnTo>
                    <a:pt x="1304" y="1156"/>
                  </a:lnTo>
                  <a:lnTo>
                    <a:pt x="1747" y="1580"/>
                  </a:lnTo>
                  <a:lnTo>
                    <a:pt x="1232" y="718"/>
                  </a:ln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 flipV="1">
              <a:off x="8223120" y="2135880"/>
              <a:ext cx="862200" cy="40176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 flipV="1">
              <a:off x="8216280" y="2418480"/>
              <a:ext cx="879120" cy="10800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8231040" y="2506320"/>
              <a:ext cx="856080" cy="16128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8226360" y="2490480"/>
              <a:ext cx="868320" cy="43740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8227080" y="2521440"/>
              <a:ext cx="912960" cy="66276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 flipV="1">
              <a:off x="8209440" y="1886040"/>
              <a:ext cx="889560" cy="66420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1630440" y="3479760"/>
              <a:ext cx="3470040" cy="71928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29" name=""/>
            <p:cNvGrpSpPr/>
            <p:nvPr/>
          </p:nvGrpSpPr>
          <p:grpSpPr>
            <a:xfrm>
              <a:off x="689040" y="1270080"/>
              <a:ext cx="10761120" cy="3933720"/>
              <a:chOff x="689040" y="1270080"/>
              <a:chExt cx="10761120" cy="3933720"/>
            </a:xfrm>
          </p:grpSpPr>
          <p:sp>
            <p:nvSpPr>
              <p:cNvPr id="630" name=""/>
              <p:cNvSpPr/>
              <p:nvPr/>
            </p:nvSpPr>
            <p:spPr>
              <a:xfrm flipH="1">
                <a:off x="10753200" y="4448160"/>
                <a:ext cx="6120" cy="17640"/>
              </a:xfrm>
              <a:prstGeom prst="line">
                <a:avLst/>
              </a:prstGeom>
              <a:ln cap="rnd" w="1260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" name=""/>
              <p:cNvSpPr/>
              <p:nvPr/>
            </p:nvSpPr>
            <p:spPr>
              <a:xfrm flipH="1">
                <a:off x="10229400" y="4159080"/>
                <a:ext cx="1080" cy="5040"/>
              </a:xfrm>
              <a:prstGeom prst="line">
                <a:avLst/>
              </a:prstGeom>
              <a:ln cap="rnd" w="1260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" name=""/>
              <p:cNvSpPr/>
              <p:nvPr/>
            </p:nvSpPr>
            <p:spPr>
              <a:xfrm flipH="1">
                <a:off x="11448720" y="4249800"/>
                <a:ext cx="1440" cy="6120"/>
              </a:xfrm>
              <a:prstGeom prst="line">
                <a:avLst/>
              </a:prstGeom>
              <a:ln cap="rnd" w="1260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" name=""/>
              <p:cNvSpPr/>
              <p:nvPr/>
            </p:nvSpPr>
            <p:spPr>
              <a:xfrm>
                <a:off x="7713360" y="508644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" name=""/>
              <p:cNvSpPr/>
              <p:nvPr/>
            </p:nvSpPr>
            <p:spPr>
              <a:xfrm>
                <a:off x="7445160" y="464184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" name=""/>
              <p:cNvSpPr/>
              <p:nvPr/>
            </p:nvSpPr>
            <p:spPr>
              <a:xfrm>
                <a:off x="6932520" y="378000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" name=""/>
              <p:cNvSpPr/>
              <p:nvPr/>
            </p:nvSpPr>
            <p:spPr>
              <a:xfrm>
                <a:off x="7408800" y="341784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" name=""/>
              <p:cNvSpPr/>
              <p:nvPr/>
            </p:nvSpPr>
            <p:spPr>
              <a:xfrm>
                <a:off x="7742160" y="2965320"/>
                <a:ext cx="11700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" name=""/>
              <p:cNvSpPr/>
              <p:nvPr/>
            </p:nvSpPr>
            <p:spPr>
              <a:xfrm>
                <a:off x="9042120" y="18367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" name=""/>
              <p:cNvSpPr/>
              <p:nvPr/>
            </p:nvSpPr>
            <p:spPr>
              <a:xfrm>
                <a:off x="9042120" y="208908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" name=""/>
              <p:cNvSpPr/>
              <p:nvPr/>
            </p:nvSpPr>
            <p:spPr>
              <a:xfrm>
                <a:off x="9042120" y="235116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" name=""/>
              <p:cNvSpPr/>
              <p:nvPr/>
            </p:nvSpPr>
            <p:spPr>
              <a:xfrm>
                <a:off x="9042120" y="26179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" name=""/>
              <p:cNvSpPr/>
              <p:nvPr/>
            </p:nvSpPr>
            <p:spPr>
              <a:xfrm>
                <a:off x="9042120" y="286560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" name=""/>
              <p:cNvSpPr/>
              <p:nvPr/>
            </p:nvSpPr>
            <p:spPr>
              <a:xfrm>
                <a:off x="9042120" y="311796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" name=""/>
              <p:cNvSpPr/>
              <p:nvPr/>
            </p:nvSpPr>
            <p:spPr>
              <a:xfrm>
                <a:off x="8132760" y="248436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" name=""/>
              <p:cNvSpPr/>
              <p:nvPr/>
            </p:nvSpPr>
            <p:spPr>
              <a:xfrm>
                <a:off x="7937280" y="276552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" name=""/>
              <p:cNvSpPr/>
              <p:nvPr/>
            </p:nvSpPr>
            <p:spPr>
              <a:xfrm>
                <a:off x="7165800" y="221292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" name=""/>
              <p:cNvSpPr/>
              <p:nvPr/>
            </p:nvSpPr>
            <p:spPr>
              <a:xfrm>
                <a:off x="5305320" y="4782960"/>
                <a:ext cx="11700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" name=""/>
              <p:cNvSpPr/>
              <p:nvPr/>
            </p:nvSpPr>
            <p:spPr>
              <a:xfrm>
                <a:off x="4991040" y="413064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" name=""/>
              <p:cNvSpPr/>
              <p:nvPr/>
            </p:nvSpPr>
            <p:spPr>
              <a:xfrm>
                <a:off x="4709880" y="488772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" name=""/>
              <p:cNvSpPr/>
              <p:nvPr/>
            </p:nvSpPr>
            <p:spPr>
              <a:xfrm>
                <a:off x="6067440" y="406872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" name=""/>
              <p:cNvSpPr/>
              <p:nvPr/>
            </p:nvSpPr>
            <p:spPr>
              <a:xfrm>
                <a:off x="5902200" y="2992320"/>
                <a:ext cx="11700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" name=""/>
              <p:cNvSpPr/>
              <p:nvPr/>
            </p:nvSpPr>
            <p:spPr>
              <a:xfrm>
                <a:off x="6202080" y="262080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" name=""/>
              <p:cNvSpPr/>
              <p:nvPr/>
            </p:nvSpPr>
            <p:spPr>
              <a:xfrm>
                <a:off x="5411520" y="204480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" name=""/>
              <p:cNvSpPr/>
              <p:nvPr/>
            </p:nvSpPr>
            <p:spPr>
              <a:xfrm>
                <a:off x="7102440" y="254484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5" name=""/>
              <p:cNvSpPr/>
              <p:nvPr/>
            </p:nvSpPr>
            <p:spPr>
              <a:xfrm>
                <a:off x="6816600" y="244476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6" name=""/>
              <p:cNvSpPr/>
              <p:nvPr/>
            </p:nvSpPr>
            <p:spPr>
              <a:xfrm>
                <a:off x="5132160" y="29797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7" name=""/>
              <p:cNvSpPr/>
              <p:nvPr/>
            </p:nvSpPr>
            <p:spPr>
              <a:xfrm>
                <a:off x="3970080" y="29941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8" name=""/>
              <p:cNvSpPr/>
              <p:nvPr/>
            </p:nvSpPr>
            <p:spPr>
              <a:xfrm>
                <a:off x="4979880" y="235116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9" name=""/>
              <p:cNvSpPr/>
              <p:nvPr/>
            </p:nvSpPr>
            <p:spPr>
              <a:xfrm>
                <a:off x="3441600" y="3774960"/>
                <a:ext cx="11700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0" name=""/>
              <p:cNvSpPr/>
              <p:nvPr/>
            </p:nvSpPr>
            <p:spPr>
              <a:xfrm>
                <a:off x="2651040" y="3984480"/>
                <a:ext cx="11700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" name=""/>
              <p:cNvSpPr/>
              <p:nvPr/>
            </p:nvSpPr>
            <p:spPr>
              <a:xfrm>
                <a:off x="2369880" y="350352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" name=""/>
              <p:cNvSpPr/>
              <p:nvPr/>
            </p:nvSpPr>
            <p:spPr>
              <a:xfrm>
                <a:off x="2836800" y="271296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" name=""/>
              <p:cNvSpPr/>
              <p:nvPr/>
            </p:nvSpPr>
            <p:spPr>
              <a:xfrm>
                <a:off x="1884240" y="3755880"/>
                <a:ext cx="11700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" name=""/>
              <p:cNvSpPr/>
              <p:nvPr/>
            </p:nvSpPr>
            <p:spPr>
              <a:xfrm>
                <a:off x="1555560" y="3441600"/>
                <a:ext cx="11700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" name=""/>
              <p:cNvSpPr/>
              <p:nvPr/>
            </p:nvSpPr>
            <p:spPr>
              <a:xfrm>
                <a:off x="2050920" y="391320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" name=""/>
              <p:cNvSpPr/>
              <p:nvPr/>
            </p:nvSpPr>
            <p:spPr>
              <a:xfrm>
                <a:off x="1412640" y="313704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" name=""/>
              <p:cNvSpPr/>
              <p:nvPr/>
            </p:nvSpPr>
            <p:spPr>
              <a:xfrm>
                <a:off x="689040" y="36655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" name=""/>
              <p:cNvSpPr/>
              <p:nvPr/>
            </p:nvSpPr>
            <p:spPr>
              <a:xfrm>
                <a:off x="1384200" y="289404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" name=""/>
              <p:cNvSpPr/>
              <p:nvPr/>
            </p:nvSpPr>
            <p:spPr>
              <a:xfrm>
                <a:off x="1755720" y="164160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" name=""/>
              <p:cNvSpPr/>
              <p:nvPr/>
            </p:nvSpPr>
            <p:spPr>
              <a:xfrm>
                <a:off x="1898640" y="1270080"/>
                <a:ext cx="11700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" name=""/>
              <p:cNvSpPr/>
              <p:nvPr/>
            </p:nvSpPr>
            <p:spPr>
              <a:xfrm>
                <a:off x="2579400" y="232236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72" name=""/>
          <p:cNvSpPr/>
          <p:nvPr/>
        </p:nvSpPr>
        <p:spPr>
          <a:xfrm>
            <a:off x="1077840" y="133200"/>
            <a:ext cx="814536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Servers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"/>
          <p:cNvSpPr/>
          <p:nvPr/>
        </p:nvSpPr>
        <p:spPr>
          <a:xfrm flipH="1">
            <a:off x="10723680" y="4414680"/>
            <a:ext cx="1440" cy="50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" name=""/>
          <p:cNvSpPr/>
          <p:nvPr/>
        </p:nvSpPr>
        <p:spPr>
          <a:xfrm flipH="1">
            <a:off x="10199160" y="4113360"/>
            <a:ext cx="1800" cy="4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"/>
          <p:cNvSpPr/>
          <p:nvPr/>
        </p:nvSpPr>
        <p:spPr>
          <a:xfrm flipH="1">
            <a:off x="11418480" y="4203720"/>
            <a:ext cx="1800" cy="6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76" name=""/>
          <p:cNvGrpSpPr/>
          <p:nvPr/>
        </p:nvGrpSpPr>
        <p:grpSpPr>
          <a:xfrm>
            <a:off x="668160" y="1011240"/>
            <a:ext cx="8434440" cy="4255560"/>
            <a:chOff x="668160" y="1011240"/>
            <a:chExt cx="8434440" cy="4255560"/>
          </a:xfrm>
        </p:grpSpPr>
        <p:sp>
          <p:nvSpPr>
            <p:cNvPr id="677" name=""/>
            <p:cNvSpPr/>
            <p:nvPr/>
          </p:nvSpPr>
          <p:spPr>
            <a:xfrm>
              <a:off x="8827920" y="171576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8827920" y="196992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8827920" y="221760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8827920" y="247788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8827920" y="273816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8827920" y="299232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8313480" y="198252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7735680" y="205236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8072280" y="236340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7932600" y="26240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7716600" y="283968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7475400" y="3328920"/>
              <a:ext cx="274680" cy="27396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7088040" y="209052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6948360" y="24080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6757920" y="2268360"/>
              <a:ext cx="27432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5348160" y="1957320"/>
              <a:ext cx="274680" cy="27396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6116400" y="2484360"/>
              <a:ext cx="274680" cy="27396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5792400" y="2941560"/>
              <a:ext cx="274680" cy="27396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4858920" y="2255760"/>
              <a:ext cx="274680" cy="27396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5030640" y="28778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6865560" y="36842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7405560" y="462420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7602120" y="499248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5983200" y="4586040"/>
              <a:ext cx="27432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6008400" y="400176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" name=""/>
            <p:cNvSpPr/>
            <p:nvPr/>
          </p:nvSpPr>
          <p:spPr>
            <a:xfrm>
              <a:off x="5208480" y="45986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4662360" y="48272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" name=""/>
            <p:cNvSpPr/>
            <p:nvPr/>
          </p:nvSpPr>
          <p:spPr>
            <a:xfrm>
              <a:off x="3893760" y="289692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" name=""/>
            <p:cNvSpPr/>
            <p:nvPr/>
          </p:nvSpPr>
          <p:spPr>
            <a:xfrm>
              <a:off x="2592000" y="38876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" name=""/>
            <p:cNvSpPr/>
            <p:nvPr/>
          </p:nvSpPr>
          <p:spPr>
            <a:xfrm>
              <a:off x="2757240" y="258588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" name=""/>
            <p:cNvSpPr/>
            <p:nvPr/>
          </p:nvSpPr>
          <p:spPr>
            <a:xfrm>
              <a:off x="2471400" y="21920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1296720" y="277632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1309320" y="301752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1741320" y="363348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1931760" y="381780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1658520" y="156348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1779480" y="10112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668160" y="357804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4871880" y="402732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3328920" y="3652560"/>
              <a:ext cx="27432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2280960" y="3385800"/>
              <a:ext cx="274680" cy="27432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1436400" y="3259080"/>
              <a:ext cx="274680" cy="273960"/>
            </a:xfrm>
            <a:prstGeom prst="ellipse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9" name=""/>
          <p:cNvSpPr/>
          <p:nvPr/>
        </p:nvSpPr>
        <p:spPr>
          <a:xfrm>
            <a:off x="4530600" y="3836880"/>
            <a:ext cx="8240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Dallas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9155160" y="175428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9155160" y="2016000"/>
            <a:ext cx="82224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Paris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9155160" y="2260440"/>
            <a:ext cx="82224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Copenhagen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9155160" y="254160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Munich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9155160" y="278460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9155160" y="304632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Rome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4199040" y="2279520"/>
            <a:ext cx="825480" cy="23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Omaha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441360" y="3048120"/>
            <a:ext cx="8240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Francisco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733320" y="3319560"/>
            <a:ext cx="8226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Jose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1028880" y="379584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Los Angeles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1371600" y="4035600"/>
            <a:ext cx="820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Diego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12600" y="3567240"/>
            <a:ext cx="8240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Tokyo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"/>
          <p:cNvSpPr/>
          <p:nvPr/>
        </p:nvSpPr>
        <p:spPr>
          <a:xfrm>
            <a:off x="2637000" y="3676680"/>
            <a:ext cx="8204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Phoenix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3357720" y="3417840"/>
            <a:ext cx="82368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Albuquerque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2473200" y="3290760"/>
            <a:ext cx="8226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Las Vegas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5207040" y="4829040"/>
            <a:ext cx="8240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Houston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3819600" y="4824360"/>
            <a:ext cx="82368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Antonio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7493040" y="4465800"/>
            <a:ext cx="8240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Orlando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7709040" y="5011560"/>
            <a:ext cx="82368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Miami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6311880" y="458964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New Orleans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>
            <a:off x="2031840" y="873000"/>
            <a:ext cx="56556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Seattle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1935360" y="1486080"/>
            <a:ext cx="65664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Portland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1589040" y="277668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Sacramento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2542320" y="1933560"/>
            <a:ext cx="50040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Boise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>
            <a:off x="3943440" y="272268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Denver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5" name=""/>
          <p:cNvSpPr/>
          <p:nvPr/>
        </p:nvSpPr>
        <p:spPr>
          <a:xfrm>
            <a:off x="6248520" y="2649600"/>
            <a:ext cx="82368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Chicago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"/>
          <p:cNvSpPr/>
          <p:nvPr/>
        </p:nvSpPr>
        <p:spPr>
          <a:xfrm>
            <a:off x="4597560" y="175104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Minneapolis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4862520" y="3138480"/>
            <a:ext cx="8254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Kansas 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7845480" y="308124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Washington D.C.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"/>
          <p:cNvSpPr/>
          <p:nvPr/>
        </p:nvSpPr>
        <p:spPr>
          <a:xfrm>
            <a:off x="8023320" y="2835360"/>
            <a:ext cx="82548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Philadelphia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"/>
          <p:cNvSpPr/>
          <p:nvPr/>
        </p:nvSpPr>
        <p:spPr>
          <a:xfrm>
            <a:off x="7699320" y="3360600"/>
            <a:ext cx="8222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Charlotte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"/>
          <p:cNvSpPr/>
          <p:nvPr/>
        </p:nvSpPr>
        <p:spPr>
          <a:xfrm>
            <a:off x="5337000" y="3924360"/>
            <a:ext cx="8240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Jackson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" name=""/>
          <p:cNvSpPr/>
          <p:nvPr/>
        </p:nvSpPr>
        <p:spPr>
          <a:xfrm>
            <a:off x="6997680" y="3689280"/>
            <a:ext cx="8208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Atlanta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>
            <a:off x="8202600" y="178452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Boston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6311160" y="2054160"/>
            <a:ext cx="55872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Detroit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"/>
          <p:cNvSpPr/>
          <p:nvPr/>
        </p:nvSpPr>
        <p:spPr>
          <a:xfrm>
            <a:off x="7814880" y="1790640"/>
            <a:ext cx="57204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Albany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"/>
          <p:cNvSpPr/>
          <p:nvPr/>
        </p:nvSpPr>
        <p:spPr>
          <a:xfrm>
            <a:off x="2979720" y="240660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Salt Lake 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6917400" y="2590920"/>
            <a:ext cx="73512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Cleveland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"/>
          <p:cNvSpPr/>
          <p:nvPr/>
        </p:nvSpPr>
        <p:spPr>
          <a:xfrm>
            <a:off x="6018120" y="2951280"/>
            <a:ext cx="8222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St. Louis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"/>
          <p:cNvSpPr/>
          <p:nvPr/>
        </p:nvSpPr>
        <p:spPr>
          <a:xfrm>
            <a:off x="7102440" y="1828800"/>
            <a:ext cx="62388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Toronto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"/>
          <p:cNvSpPr/>
          <p:nvPr/>
        </p:nvSpPr>
        <p:spPr>
          <a:xfrm>
            <a:off x="7307280" y="2320920"/>
            <a:ext cx="8254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New York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1" name=""/>
          <p:cNvGrpSpPr/>
          <p:nvPr/>
        </p:nvGrpSpPr>
        <p:grpSpPr>
          <a:xfrm>
            <a:off x="230040" y="4432320"/>
            <a:ext cx="3693600" cy="2300760"/>
            <a:chOff x="230040" y="4432320"/>
            <a:chExt cx="3693600" cy="2300760"/>
          </a:xfrm>
        </p:grpSpPr>
        <p:grpSp>
          <p:nvGrpSpPr>
            <p:cNvPr id="762" name=""/>
            <p:cNvGrpSpPr/>
            <p:nvPr/>
          </p:nvGrpSpPr>
          <p:grpSpPr>
            <a:xfrm>
              <a:off x="230040" y="4629240"/>
              <a:ext cx="3693600" cy="2103840"/>
              <a:chOff x="230040" y="4629240"/>
              <a:chExt cx="3693600" cy="2103840"/>
            </a:xfrm>
          </p:grpSpPr>
          <p:sp>
            <p:nvSpPr>
              <p:cNvPr id="763" name=""/>
              <p:cNvSpPr/>
              <p:nvPr/>
            </p:nvSpPr>
            <p:spPr>
              <a:xfrm>
                <a:off x="1325160" y="6318360"/>
                <a:ext cx="582120" cy="136440"/>
              </a:xfrm>
              <a:prstGeom prst="rect">
                <a:avLst/>
              </a:prstGeom>
              <a:solidFill>
                <a:srgbClr val="0091ff"/>
              </a:solidFill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4" name=""/>
              <p:cNvSpPr/>
              <p:nvPr/>
            </p:nvSpPr>
            <p:spPr>
              <a:xfrm>
                <a:off x="2250720" y="5545080"/>
                <a:ext cx="574200" cy="909720"/>
              </a:xfrm>
              <a:prstGeom prst="rect">
                <a:avLst/>
              </a:prstGeom>
              <a:solidFill>
                <a:srgbClr val="0091ff"/>
              </a:solidFill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3168000" y="4629240"/>
                <a:ext cx="582480" cy="1825560"/>
              </a:xfrm>
              <a:prstGeom prst="rect">
                <a:avLst/>
              </a:prstGeom>
              <a:solidFill>
                <a:srgbClr val="0091ff"/>
              </a:solidFill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6" name=""/>
              <p:cNvSpPr/>
              <p:nvPr/>
            </p:nvSpPr>
            <p:spPr>
              <a:xfrm>
                <a:off x="230040" y="6454800"/>
                <a:ext cx="369216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7" name=""/>
              <p:cNvSpPr/>
              <p:nvPr/>
            </p:nvSpPr>
            <p:spPr>
              <a:xfrm flipV="1">
                <a:off x="230040" y="6454800"/>
                <a:ext cx="1080" cy="3312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8" name=""/>
              <p:cNvSpPr/>
              <p:nvPr/>
            </p:nvSpPr>
            <p:spPr>
              <a:xfrm flipV="1">
                <a:off x="1153800" y="6454800"/>
                <a:ext cx="1080" cy="3312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9" name=""/>
              <p:cNvSpPr/>
              <p:nvPr/>
            </p:nvSpPr>
            <p:spPr>
              <a:xfrm flipV="1">
                <a:off x="2079000" y="6454800"/>
                <a:ext cx="1440" cy="3312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0" name=""/>
              <p:cNvSpPr/>
              <p:nvPr/>
            </p:nvSpPr>
            <p:spPr>
              <a:xfrm flipV="1">
                <a:off x="2996640" y="6454800"/>
                <a:ext cx="1440" cy="3312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1" name=""/>
              <p:cNvSpPr/>
              <p:nvPr/>
            </p:nvSpPr>
            <p:spPr>
              <a:xfrm flipV="1">
                <a:off x="3922200" y="6454800"/>
                <a:ext cx="1440" cy="3312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2" name=""/>
              <p:cNvSpPr/>
              <p:nvPr/>
            </p:nvSpPr>
            <p:spPr>
              <a:xfrm>
                <a:off x="556560" y="654984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1998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3" name=""/>
              <p:cNvSpPr/>
              <p:nvPr/>
            </p:nvSpPr>
            <p:spPr>
              <a:xfrm>
                <a:off x="1480320" y="654984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4" name=""/>
              <p:cNvSpPr/>
              <p:nvPr/>
            </p:nvSpPr>
            <p:spPr>
              <a:xfrm>
                <a:off x="2362320" y="6549840"/>
                <a:ext cx="44136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2000E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5" name=""/>
              <p:cNvSpPr/>
              <p:nvPr/>
            </p:nvSpPr>
            <p:spPr>
              <a:xfrm>
                <a:off x="3287880" y="6549840"/>
                <a:ext cx="44136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2001E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76" name=""/>
            <p:cNvSpPr/>
            <p:nvPr/>
          </p:nvSpPr>
          <p:spPr>
            <a:xfrm>
              <a:off x="515880" y="6294600"/>
              <a:ext cx="368280" cy="174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678960" y="6267600"/>
              <a:ext cx="85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1436400" y="6140520"/>
              <a:ext cx="368280" cy="174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1518120" y="6111720"/>
              <a:ext cx="2548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222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2352600" y="5375160"/>
              <a:ext cx="368280" cy="17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2367360" y="534672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1,500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3282840" y="4460760"/>
              <a:ext cx="368280" cy="17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3303720" y="443232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3,000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"/>
          <p:cNvSpPr/>
          <p:nvPr/>
        </p:nvSpPr>
        <p:spPr>
          <a:xfrm>
            <a:off x="1077840" y="133200"/>
            <a:ext cx="814536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Servers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"/>
          <p:cNvSpPr/>
          <p:nvPr/>
        </p:nvSpPr>
        <p:spPr>
          <a:xfrm>
            <a:off x="1193760" y="2281320"/>
            <a:ext cx="8612280" cy="20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 GB Storage and 500-1,000 Broadband Stream Capacity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Automated, Flexible Market Interconnects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Co-Located With Distribution Partners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"/>
          <p:cNvSpPr/>
          <p:nvPr/>
        </p:nvSpPr>
        <p:spPr>
          <a:xfrm>
            <a:off x="1092240" y="2413080"/>
            <a:ext cx="103320" cy="1220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1092240" y="3227400"/>
            <a:ext cx="103320" cy="1224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" name=""/>
          <p:cNvSpPr/>
          <p:nvPr/>
        </p:nvSpPr>
        <p:spPr>
          <a:xfrm>
            <a:off x="665280" y="1225440"/>
            <a:ext cx="10171080" cy="12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High-Capacity Broadband Servers “One Hop” From End Users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"/>
          <p:cNvSpPr/>
          <p:nvPr/>
        </p:nvSpPr>
        <p:spPr>
          <a:xfrm>
            <a:off x="1092240" y="4025880"/>
            <a:ext cx="103320" cy="1224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" name=""/>
          <p:cNvSpPr/>
          <p:nvPr/>
        </p:nvSpPr>
        <p:spPr>
          <a:xfrm>
            <a:off x="1633680" y="4822920"/>
            <a:ext cx="7003800" cy="13525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"/>
          <p:cNvSpPr/>
          <p:nvPr/>
        </p:nvSpPr>
        <p:spPr>
          <a:xfrm>
            <a:off x="1863720" y="4929120"/>
            <a:ext cx="657072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Distributed Server Architecture Capable of Serving 2-3 Million Broadband Streams Simultaneously by 2001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1550880" y="16081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0" y="287280"/>
            <a:ext cx="1031400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160" rIns="110160" tIns="55080" bIns="550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Today’s Message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1682640" y="1440000"/>
            <a:ext cx="7500960" cy="44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Broadband Explosion Is Real, It Is Here </a:t>
            </a: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and It Will Fundamentally Change the Existing Internet Delivery Platform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Enron Business Model, Which Emphasizes Open, Robust Networks and Markets, Will Enable Enron to Develop the Most Efficient Broadband Delivery Network in the World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Broadband Has </a:t>
            </a: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Already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Established </a:t>
            </a: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the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Superior Broadband Delivery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1550880" y="3252960"/>
            <a:ext cx="115920" cy="115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920" bIns="34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1550880" y="527688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"/>
          <p:cNvGrpSpPr/>
          <p:nvPr/>
        </p:nvGrpSpPr>
        <p:grpSpPr>
          <a:xfrm>
            <a:off x="1378080" y="1104840"/>
            <a:ext cx="7546320" cy="4308480"/>
            <a:chOff x="1378080" y="1104840"/>
            <a:chExt cx="7546320" cy="4308480"/>
          </a:xfrm>
        </p:grpSpPr>
        <p:sp>
          <p:nvSpPr>
            <p:cNvPr id="793" name=""/>
            <p:cNvSpPr/>
            <p:nvPr/>
          </p:nvSpPr>
          <p:spPr>
            <a:xfrm>
              <a:off x="1704600" y="1104840"/>
              <a:ext cx="985680" cy="665280"/>
            </a:xfrm>
            <a:custGeom>
              <a:avLst/>
              <a:gdLst/>
              <a:ahLst/>
              <a:rect l="l" t="t" r="r" b="b"/>
              <a:pathLst>
                <a:path w="511" h="377">
                  <a:moveTo>
                    <a:pt x="452" y="376"/>
                  </a:moveTo>
                  <a:lnTo>
                    <a:pt x="386" y="358"/>
                  </a:lnTo>
                  <a:lnTo>
                    <a:pt x="342" y="348"/>
                  </a:lnTo>
                  <a:lnTo>
                    <a:pt x="308" y="352"/>
                  </a:lnTo>
                  <a:lnTo>
                    <a:pt x="290" y="344"/>
                  </a:lnTo>
                  <a:lnTo>
                    <a:pt x="268" y="344"/>
                  </a:lnTo>
                  <a:lnTo>
                    <a:pt x="236" y="350"/>
                  </a:lnTo>
                  <a:lnTo>
                    <a:pt x="204" y="340"/>
                  </a:lnTo>
                  <a:lnTo>
                    <a:pt x="166" y="340"/>
                  </a:lnTo>
                  <a:lnTo>
                    <a:pt x="138" y="332"/>
                  </a:lnTo>
                  <a:lnTo>
                    <a:pt x="90" y="326"/>
                  </a:lnTo>
                  <a:lnTo>
                    <a:pt x="68" y="300"/>
                  </a:lnTo>
                  <a:lnTo>
                    <a:pt x="70" y="268"/>
                  </a:lnTo>
                  <a:lnTo>
                    <a:pt x="56" y="258"/>
                  </a:lnTo>
                  <a:lnTo>
                    <a:pt x="40" y="254"/>
                  </a:lnTo>
                  <a:lnTo>
                    <a:pt x="30" y="238"/>
                  </a:lnTo>
                  <a:lnTo>
                    <a:pt x="6" y="234"/>
                  </a:lnTo>
                  <a:lnTo>
                    <a:pt x="0" y="222"/>
                  </a:lnTo>
                  <a:lnTo>
                    <a:pt x="2" y="206"/>
                  </a:lnTo>
                  <a:lnTo>
                    <a:pt x="14" y="202"/>
                  </a:lnTo>
                  <a:lnTo>
                    <a:pt x="20" y="192"/>
                  </a:lnTo>
                  <a:lnTo>
                    <a:pt x="10" y="164"/>
                  </a:lnTo>
                  <a:lnTo>
                    <a:pt x="12" y="112"/>
                  </a:lnTo>
                  <a:lnTo>
                    <a:pt x="16" y="90"/>
                  </a:lnTo>
                  <a:lnTo>
                    <a:pt x="2" y="58"/>
                  </a:lnTo>
                  <a:lnTo>
                    <a:pt x="2" y="36"/>
                  </a:lnTo>
                  <a:lnTo>
                    <a:pt x="14" y="26"/>
                  </a:lnTo>
                  <a:lnTo>
                    <a:pt x="28" y="30"/>
                  </a:lnTo>
                  <a:lnTo>
                    <a:pt x="46" y="46"/>
                  </a:lnTo>
                  <a:lnTo>
                    <a:pt x="72" y="58"/>
                  </a:lnTo>
                  <a:lnTo>
                    <a:pt x="102" y="62"/>
                  </a:lnTo>
                  <a:lnTo>
                    <a:pt x="116" y="64"/>
                  </a:lnTo>
                  <a:lnTo>
                    <a:pt x="134" y="92"/>
                  </a:lnTo>
                  <a:lnTo>
                    <a:pt x="126" y="102"/>
                  </a:lnTo>
                  <a:lnTo>
                    <a:pt x="124" y="108"/>
                  </a:lnTo>
                  <a:lnTo>
                    <a:pt x="130" y="120"/>
                  </a:lnTo>
                  <a:lnTo>
                    <a:pt x="134" y="124"/>
                  </a:lnTo>
                  <a:lnTo>
                    <a:pt x="114" y="164"/>
                  </a:lnTo>
                  <a:lnTo>
                    <a:pt x="122" y="164"/>
                  </a:lnTo>
                  <a:lnTo>
                    <a:pt x="150" y="164"/>
                  </a:lnTo>
                  <a:lnTo>
                    <a:pt x="146" y="118"/>
                  </a:lnTo>
                  <a:lnTo>
                    <a:pt x="166" y="114"/>
                  </a:lnTo>
                  <a:lnTo>
                    <a:pt x="168" y="100"/>
                  </a:lnTo>
                  <a:lnTo>
                    <a:pt x="160" y="94"/>
                  </a:lnTo>
                  <a:lnTo>
                    <a:pt x="138" y="90"/>
                  </a:lnTo>
                  <a:lnTo>
                    <a:pt x="138" y="80"/>
                  </a:lnTo>
                  <a:lnTo>
                    <a:pt x="164" y="42"/>
                  </a:lnTo>
                  <a:lnTo>
                    <a:pt x="146" y="12"/>
                  </a:lnTo>
                  <a:lnTo>
                    <a:pt x="156" y="0"/>
                  </a:lnTo>
                  <a:lnTo>
                    <a:pt x="510" y="88"/>
                  </a:lnTo>
                  <a:lnTo>
                    <a:pt x="452" y="3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1446120" y="1522440"/>
              <a:ext cx="1182240" cy="893880"/>
            </a:xfrm>
            <a:custGeom>
              <a:avLst/>
              <a:gdLst/>
              <a:ahLst/>
              <a:rect l="l" t="t" r="r" b="b"/>
              <a:pathLst>
                <a:path w="613" h="507">
                  <a:moveTo>
                    <a:pt x="520" y="506"/>
                  </a:moveTo>
                  <a:lnTo>
                    <a:pt x="546" y="350"/>
                  </a:lnTo>
                  <a:lnTo>
                    <a:pt x="544" y="324"/>
                  </a:lnTo>
                  <a:lnTo>
                    <a:pt x="554" y="310"/>
                  </a:lnTo>
                  <a:lnTo>
                    <a:pt x="554" y="296"/>
                  </a:lnTo>
                  <a:lnTo>
                    <a:pt x="538" y="284"/>
                  </a:lnTo>
                  <a:lnTo>
                    <a:pt x="538" y="274"/>
                  </a:lnTo>
                  <a:lnTo>
                    <a:pt x="550" y="266"/>
                  </a:lnTo>
                  <a:lnTo>
                    <a:pt x="560" y="256"/>
                  </a:lnTo>
                  <a:lnTo>
                    <a:pt x="574" y="252"/>
                  </a:lnTo>
                  <a:lnTo>
                    <a:pt x="578" y="230"/>
                  </a:lnTo>
                  <a:lnTo>
                    <a:pt x="588" y="216"/>
                  </a:lnTo>
                  <a:lnTo>
                    <a:pt x="598" y="206"/>
                  </a:lnTo>
                  <a:lnTo>
                    <a:pt x="612" y="188"/>
                  </a:lnTo>
                  <a:lnTo>
                    <a:pt x="608" y="168"/>
                  </a:lnTo>
                  <a:lnTo>
                    <a:pt x="588" y="140"/>
                  </a:lnTo>
                  <a:lnTo>
                    <a:pt x="476" y="112"/>
                  </a:lnTo>
                  <a:lnTo>
                    <a:pt x="442" y="116"/>
                  </a:lnTo>
                  <a:lnTo>
                    <a:pt x="420" y="108"/>
                  </a:lnTo>
                  <a:lnTo>
                    <a:pt x="392" y="108"/>
                  </a:lnTo>
                  <a:lnTo>
                    <a:pt x="364" y="116"/>
                  </a:lnTo>
                  <a:lnTo>
                    <a:pt x="332" y="100"/>
                  </a:lnTo>
                  <a:lnTo>
                    <a:pt x="296" y="104"/>
                  </a:lnTo>
                  <a:lnTo>
                    <a:pt x="254" y="92"/>
                  </a:lnTo>
                  <a:lnTo>
                    <a:pt x="228" y="90"/>
                  </a:lnTo>
                  <a:lnTo>
                    <a:pt x="200" y="62"/>
                  </a:lnTo>
                  <a:lnTo>
                    <a:pt x="202" y="32"/>
                  </a:lnTo>
                  <a:lnTo>
                    <a:pt x="186" y="20"/>
                  </a:lnTo>
                  <a:lnTo>
                    <a:pt x="174" y="18"/>
                  </a:lnTo>
                  <a:lnTo>
                    <a:pt x="164" y="4"/>
                  </a:lnTo>
                  <a:lnTo>
                    <a:pt x="142" y="0"/>
                  </a:lnTo>
                  <a:lnTo>
                    <a:pt x="134" y="16"/>
                  </a:lnTo>
                  <a:lnTo>
                    <a:pt x="124" y="50"/>
                  </a:lnTo>
                  <a:lnTo>
                    <a:pt x="122" y="84"/>
                  </a:lnTo>
                  <a:lnTo>
                    <a:pt x="108" y="100"/>
                  </a:lnTo>
                  <a:lnTo>
                    <a:pt x="106" y="132"/>
                  </a:lnTo>
                  <a:lnTo>
                    <a:pt x="44" y="250"/>
                  </a:lnTo>
                  <a:lnTo>
                    <a:pt x="32" y="288"/>
                  </a:lnTo>
                  <a:lnTo>
                    <a:pt x="14" y="302"/>
                  </a:lnTo>
                  <a:lnTo>
                    <a:pt x="8" y="316"/>
                  </a:lnTo>
                  <a:lnTo>
                    <a:pt x="10" y="332"/>
                  </a:lnTo>
                  <a:lnTo>
                    <a:pt x="8" y="342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6"/>
                  </a:lnTo>
                  <a:lnTo>
                    <a:pt x="14" y="380"/>
                  </a:lnTo>
                  <a:lnTo>
                    <a:pt x="16" y="384"/>
                  </a:lnTo>
                  <a:lnTo>
                    <a:pt x="520" y="50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2449440" y="1260360"/>
              <a:ext cx="826560" cy="1271880"/>
            </a:xfrm>
            <a:custGeom>
              <a:avLst/>
              <a:gdLst/>
              <a:ahLst/>
              <a:rect l="l" t="t" r="r" b="b"/>
              <a:pathLst>
                <a:path w="429" h="721">
                  <a:moveTo>
                    <a:pt x="124" y="0"/>
                  </a:moveTo>
                  <a:lnTo>
                    <a:pt x="178" y="8"/>
                  </a:lnTo>
                  <a:lnTo>
                    <a:pt x="160" y="118"/>
                  </a:lnTo>
                  <a:lnTo>
                    <a:pt x="166" y="130"/>
                  </a:lnTo>
                  <a:lnTo>
                    <a:pt x="178" y="140"/>
                  </a:lnTo>
                  <a:lnTo>
                    <a:pt x="178" y="150"/>
                  </a:lnTo>
                  <a:lnTo>
                    <a:pt x="172" y="166"/>
                  </a:lnTo>
                  <a:lnTo>
                    <a:pt x="172" y="174"/>
                  </a:lnTo>
                  <a:lnTo>
                    <a:pt x="196" y="182"/>
                  </a:lnTo>
                  <a:lnTo>
                    <a:pt x="202" y="202"/>
                  </a:lnTo>
                  <a:lnTo>
                    <a:pt x="226" y="256"/>
                  </a:lnTo>
                  <a:lnTo>
                    <a:pt x="240" y="256"/>
                  </a:lnTo>
                  <a:lnTo>
                    <a:pt x="248" y="276"/>
                  </a:lnTo>
                  <a:lnTo>
                    <a:pt x="230" y="294"/>
                  </a:lnTo>
                  <a:lnTo>
                    <a:pt x="232" y="306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26" y="328"/>
                  </a:lnTo>
                  <a:lnTo>
                    <a:pt x="222" y="346"/>
                  </a:lnTo>
                  <a:lnTo>
                    <a:pt x="218" y="364"/>
                  </a:lnTo>
                  <a:lnTo>
                    <a:pt x="224" y="370"/>
                  </a:lnTo>
                  <a:lnTo>
                    <a:pt x="240" y="356"/>
                  </a:lnTo>
                  <a:lnTo>
                    <a:pt x="246" y="352"/>
                  </a:lnTo>
                  <a:lnTo>
                    <a:pt x="262" y="356"/>
                  </a:lnTo>
                  <a:lnTo>
                    <a:pt x="262" y="378"/>
                  </a:lnTo>
                  <a:lnTo>
                    <a:pt x="270" y="390"/>
                  </a:lnTo>
                  <a:lnTo>
                    <a:pt x="272" y="436"/>
                  </a:lnTo>
                  <a:lnTo>
                    <a:pt x="282" y="442"/>
                  </a:lnTo>
                  <a:lnTo>
                    <a:pt x="298" y="444"/>
                  </a:lnTo>
                  <a:lnTo>
                    <a:pt x="302" y="470"/>
                  </a:lnTo>
                  <a:lnTo>
                    <a:pt x="312" y="480"/>
                  </a:lnTo>
                  <a:lnTo>
                    <a:pt x="318" y="476"/>
                  </a:lnTo>
                  <a:lnTo>
                    <a:pt x="356" y="476"/>
                  </a:lnTo>
                  <a:lnTo>
                    <a:pt x="402" y="468"/>
                  </a:lnTo>
                  <a:lnTo>
                    <a:pt x="428" y="492"/>
                  </a:lnTo>
                  <a:lnTo>
                    <a:pt x="400" y="720"/>
                  </a:lnTo>
                  <a:lnTo>
                    <a:pt x="0" y="656"/>
                  </a:lnTo>
                  <a:lnTo>
                    <a:pt x="26" y="494"/>
                  </a:lnTo>
                  <a:lnTo>
                    <a:pt x="22" y="474"/>
                  </a:lnTo>
                  <a:lnTo>
                    <a:pt x="36" y="452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38" y="404"/>
                  </a:lnTo>
                  <a:lnTo>
                    <a:pt x="54" y="400"/>
                  </a:lnTo>
                  <a:lnTo>
                    <a:pt x="58" y="378"/>
                  </a:lnTo>
                  <a:lnTo>
                    <a:pt x="90" y="336"/>
                  </a:lnTo>
                  <a:lnTo>
                    <a:pt x="86" y="310"/>
                  </a:lnTo>
                  <a:lnTo>
                    <a:pt x="66" y="286"/>
                  </a:lnTo>
                  <a:lnTo>
                    <a:pt x="12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2761920" y="1271520"/>
              <a:ext cx="1471320" cy="862200"/>
            </a:xfrm>
            <a:custGeom>
              <a:avLst/>
              <a:gdLst/>
              <a:ahLst/>
              <a:rect l="l" t="t" r="r" b="b"/>
              <a:pathLst>
                <a:path w="763" h="489">
                  <a:moveTo>
                    <a:pt x="16" y="0"/>
                  </a:moveTo>
                  <a:lnTo>
                    <a:pt x="340" y="56"/>
                  </a:lnTo>
                  <a:lnTo>
                    <a:pt x="762" y="102"/>
                  </a:lnTo>
                  <a:lnTo>
                    <a:pt x="730" y="486"/>
                  </a:lnTo>
                  <a:lnTo>
                    <a:pt x="272" y="436"/>
                  </a:lnTo>
                  <a:lnTo>
                    <a:pt x="264" y="488"/>
                  </a:lnTo>
                  <a:lnTo>
                    <a:pt x="238" y="460"/>
                  </a:lnTo>
                  <a:lnTo>
                    <a:pt x="188" y="470"/>
                  </a:lnTo>
                  <a:lnTo>
                    <a:pt x="156" y="468"/>
                  </a:lnTo>
                  <a:lnTo>
                    <a:pt x="150" y="474"/>
                  </a:lnTo>
                  <a:lnTo>
                    <a:pt x="142" y="468"/>
                  </a:lnTo>
                  <a:lnTo>
                    <a:pt x="134" y="436"/>
                  </a:lnTo>
                  <a:lnTo>
                    <a:pt x="114" y="434"/>
                  </a:lnTo>
                  <a:lnTo>
                    <a:pt x="108" y="430"/>
                  </a:lnTo>
                  <a:lnTo>
                    <a:pt x="108" y="408"/>
                  </a:lnTo>
                  <a:lnTo>
                    <a:pt x="106" y="402"/>
                  </a:lnTo>
                  <a:lnTo>
                    <a:pt x="108" y="384"/>
                  </a:lnTo>
                  <a:lnTo>
                    <a:pt x="98" y="372"/>
                  </a:lnTo>
                  <a:lnTo>
                    <a:pt x="96" y="350"/>
                  </a:lnTo>
                  <a:lnTo>
                    <a:pt x="84" y="342"/>
                  </a:lnTo>
                  <a:lnTo>
                    <a:pt x="60" y="364"/>
                  </a:lnTo>
                  <a:lnTo>
                    <a:pt x="54" y="356"/>
                  </a:lnTo>
                  <a:lnTo>
                    <a:pt x="62" y="322"/>
                  </a:lnTo>
                  <a:lnTo>
                    <a:pt x="76" y="312"/>
                  </a:lnTo>
                  <a:lnTo>
                    <a:pt x="64" y="290"/>
                  </a:lnTo>
                  <a:lnTo>
                    <a:pt x="86" y="268"/>
                  </a:lnTo>
                  <a:lnTo>
                    <a:pt x="74" y="248"/>
                  </a:lnTo>
                  <a:lnTo>
                    <a:pt x="64" y="248"/>
                  </a:lnTo>
                  <a:lnTo>
                    <a:pt x="34" y="176"/>
                  </a:lnTo>
                  <a:lnTo>
                    <a:pt x="12" y="168"/>
                  </a:lnTo>
                  <a:lnTo>
                    <a:pt x="18" y="138"/>
                  </a:lnTo>
                  <a:lnTo>
                    <a:pt x="0" y="110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4181400" y="1451160"/>
              <a:ext cx="970920" cy="547560"/>
            </a:xfrm>
            <a:custGeom>
              <a:avLst/>
              <a:gdLst/>
              <a:ahLst/>
              <a:rect l="l" t="t" r="r" b="b"/>
              <a:pathLst>
                <a:path w="505" h="311">
                  <a:moveTo>
                    <a:pt x="24" y="0"/>
                  </a:moveTo>
                  <a:lnTo>
                    <a:pt x="252" y="12"/>
                  </a:lnTo>
                  <a:lnTo>
                    <a:pt x="460" y="16"/>
                  </a:lnTo>
                  <a:lnTo>
                    <a:pt x="462" y="32"/>
                  </a:lnTo>
                  <a:lnTo>
                    <a:pt x="472" y="44"/>
                  </a:lnTo>
                  <a:lnTo>
                    <a:pt x="472" y="50"/>
                  </a:lnTo>
                  <a:lnTo>
                    <a:pt x="456" y="60"/>
                  </a:lnTo>
                  <a:lnTo>
                    <a:pt x="470" y="78"/>
                  </a:lnTo>
                  <a:lnTo>
                    <a:pt x="464" y="96"/>
                  </a:lnTo>
                  <a:lnTo>
                    <a:pt x="468" y="108"/>
                  </a:lnTo>
                  <a:lnTo>
                    <a:pt x="480" y="150"/>
                  </a:lnTo>
                  <a:lnTo>
                    <a:pt x="486" y="160"/>
                  </a:lnTo>
                  <a:lnTo>
                    <a:pt x="490" y="178"/>
                  </a:lnTo>
                  <a:lnTo>
                    <a:pt x="484" y="180"/>
                  </a:lnTo>
                  <a:lnTo>
                    <a:pt x="478" y="196"/>
                  </a:lnTo>
                  <a:lnTo>
                    <a:pt x="488" y="208"/>
                  </a:lnTo>
                  <a:lnTo>
                    <a:pt x="488" y="226"/>
                  </a:lnTo>
                  <a:lnTo>
                    <a:pt x="482" y="232"/>
                  </a:lnTo>
                  <a:lnTo>
                    <a:pt x="488" y="240"/>
                  </a:lnTo>
                  <a:lnTo>
                    <a:pt x="480" y="250"/>
                  </a:lnTo>
                  <a:lnTo>
                    <a:pt x="484" y="260"/>
                  </a:lnTo>
                  <a:lnTo>
                    <a:pt x="498" y="274"/>
                  </a:lnTo>
                  <a:lnTo>
                    <a:pt x="504" y="308"/>
                  </a:lnTo>
                  <a:lnTo>
                    <a:pt x="348" y="310"/>
                  </a:lnTo>
                  <a:lnTo>
                    <a:pt x="214" y="306"/>
                  </a:lnTo>
                  <a:lnTo>
                    <a:pt x="60" y="300"/>
                  </a:lnTo>
                  <a:lnTo>
                    <a:pt x="0" y="294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3187440" y="2040120"/>
              <a:ext cx="982440" cy="766440"/>
            </a:xfrm>
            <a:custGeom>
              <a:avLst/>
              <a:gdLst/>
              <a:ahLst/>
              <a:rect l="l" t="t" r="r" b="b"/>
              <a:pathLst>
                <a:path w="510" h="435">
                  <a:moveTo>
                    <a:pt x="52" y="0"/>
                  </a:moveTo>
                  <a:lnTo>
                    <a:pt x="509" y="50"/>
                  </a:lnTo>
                  <a:lnTo>
                    <a:pt x="485" y="434"/>
                  </a:lnTo>
                  <a:lnTo>
                    <a:pt x="0" y="376"/>
                  </a:lnTo>
                  <a:lnTo>
                    <a:pt x="18" y="276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4152600" y="1973160"/>
              <a:ext cx="1023480" cy="601920"/>
            </a:xfrm>
            <a:custGeom>
              <a:avLst/>
              <a:gdLst/>
              <a:ahLst/>
              <a:rect l="l" t="t" r="r" b="b"/>
              <a:pathLst>
                <a:path w="531" h="341">
                  <a:moveTo>
                    <a:pt x="16" y="0"/>
                  </a:moveTo>
                  <a:lnTo>
                    <a:pt x="140" y="8"/>
                  </a:lnTo>
                  <a:lnTo>
                    <a:pt x="314" y="14"/>
                  </a:lnTo>
                  <a:lnTo>
                    <a:pt x="458" y="12"/>
                  </a:lnTo>
                  <a:lnTo>
                    <a:pt x="518" y="12"/>
                  </a:lnTo>
                  <a:lnTo>
                    <a:pt x="516" y="32"/>
                  </a:lnTo>
                  <a:lnTo>
                    <a:pt x="510" y="36"/>
                  </a:lnTo>
                  <a:lnTo>
                    <a:pt x="504" y="40"/>
                  </a:lnTo>
                  <a:lnTo>
                    <a:pt x="502" y="54"/>
                  </a:lnTo>
                  <a:lnTo>
                    <a:pt x="514" y="74"/>
                  </a:lnTo>
                  <a:lnTo>
                    <a:pt x="524" y="80"/>
                  </a:lnTo>
                  <a:lnTo>
                    <a:pt x="522" y="92"/>
                  </a:lnTo>
                  <a:lnTo>
                    <a:pt x="526" y="100"/>
                  </a:lnTo>
                  <a:lnTo>
                    <a:pt x="526" y="230"/>
                  </a:lnTo>
                  <a:lnTo>
                    <a:pt x="530" y="248"/>
                  </a:lnTo>
                  <a:lnTo>
                    <a:pt x="522" y="252"/>
                  </a:lnTo>
                  <a:lnTo>
                    <a:pt x="520" y="258"/>
                  </a:lnTo>
                  <a:lnTo>
                    <a:pt x="526" y="266"/>
                  </a:lnTo>
                  <a:lnTo>
                    <a:pt x="524" y="310"/>
                  </a:lnTo>
                  <a:lnTo>
                    <a:pt x="518" y="314"/>
                  </a:lnTo>
                  <a:lnTo>
                    <a:pt x="520" y="332"/>
                  </a:lnTo>
                  <a:lnTo>
                    <a:pt x="526" y="340"/>
                  </a:lnTo>
                  <a:lnTo>
                    <a:pt x="518" y="340"/>
                  </a:lnTo>
                  <a:lnTo>
                    <a:pt x="506" y="340"/>
                  </a:lnTo>
                  <a:lnTo>
                    <a:pt x="490" y="328"/>
                  </a:lnTo>
                  <a:lnTo>
                    <a:pt x="480" y="312"/>
                  </a:lnTo>
                  <a:lnTo>
                    <a:pt x="474" y="310"/>
                  </a:lnTo>
                  <a:lnTo>
                    <a:pt x="458" y="318"/>
                  </a:lnTo>
                  <a:lnTo>
                    <a:pt x="446" y="302"/>
                  </a:lnTo>
                  <a:lnTo>
                    <a:pt x="422" y="316"/>
                  </a:lnTo>
                  <a:lnTo>
                    <a:pt x="408" y="316"/>
                  </a:lnTo>
                  <a:lnTo>
                    <a:pt x="398" y="312"/>
                  </a:lnTo>
                  <a:lnTo>
                    <a:pt x="384" y="294"/>
                  </a:lnTo>
                  <a:lnTo>
                    <a:pt x="0" y="286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4125600" y="2476440"/>
              <a:ext cx="1201320" cy="517680"/>
            </a:xfrm>
            <a:custGeom>
              <a:avLst/>
              <a:gdLst/>
              <a:ahLst/>
              <a:rect l="l" t="t" r="r" b="b"/>
              <a:pathLst>
                <a:path w="624" h="293">
                  <a:moveTo>
                    <a:pt x="12" y="0"/>
                  </a:moveTo>
                  <a:lnTo>
                    <a:pt x="395" y="8"/>
                  </a:lnTo>
                  <a:lnTo>
                    <a:pt x="411" y="28"/>
                  </a:lnTo>
                  <a:lnTo>
                    <a:pt x="437" y="32"/>
                  </a:lnTo>
                  <a:lnTo>
                    <a:pt x="459" y="16"/>
                  </a:lnTo>
                  <a:lnTo>
                    <a:pt x="473" y="32"/>
                  </a:lnTo>
                  <a:lnTo>
                    <a:pt x="487" y="24"/>
                  </a:lnTo>
                  <a:lnTo>
                    <a:pt x="495" y="28"/>
                  </a:lnTo>
                  <a:lnTo>
                    <a:pt x="509" y="48"/>
                  </a:lnTo>
                  <a:lnTo>
                    <a:pt x="531" y="56"/>
                  </a:lnTo>
                  <a:lnTo>
                    <a:pt x="537" y="54"/>
                  </a:lnTo>
                  <a:lnTo>
                    <a:pt x="551" y="54"/>
                  </a:lnTo>
                  <a:lnTo>
                    <a:pt x="557" y="84"/>
                  </a:lnTo>
                  <a:lnTo>
                    <a:pt x="569" y="94"/>
                  </a:lnTo>
                  <a:lnTo>
                    <a:pt x="571" y="122"/>
                  </a:lnTo>
                  <a:lnTo>
                    <a:pt x="579" y="126"/>
                  </a:lnTo>
                  <a:lnTo>
                    <a:pt x="581" y="154"/>
                  </a:lnTo>
                  <a:lnTo>
                    <a:pt x="587" y="158"/>
                  </a:lnTo>
                  <a:lnTo>
                    <a:pt x="589" y="200"/>
                  </a:lnTo>
                  <a:lnTo>
                    <a:pt x="597" y="204"/>
                  </a:lnTo>
                  <a:lnTo>
                    <a:pt x="599" y="246"/>
                  </a:lnTo>
                  <a:lnTo>
                    <a:pt x="611" y="250"/>
                  </a:lnTo>
                  <a:lnTo>
                    <a:pt x="623" y="260"/>
                  </a:lnTo>
                  <a:lnTo>
                    <a:pt x="621" y="292"/>
                  </a:lnTo>
                  <a:lnTo>
                    <a:pt x="138" y="292"/>
                  </a:lnTo>
                  <a:lnTo>
                    <a:pt x="138" y="196"/>
                  </a:lnTo>
                  <a:lnTo>
                    <a:pt x="0" y="186"/>
                  </a:lnTo>
                  <a:lnTo>
                    <a:pt x="1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2668320" y="2473200"/>
              <a:ext cx="774360" cy="927360"/>
            </a:xfrm>
            <a:custGeom>
              <a:avLst/>
              <a:gdLst/>
              <a:ahLst/>
              <a:rect l="l" t="t" r="r" b="b"/>
              <a:pathLst>
                <a:path w="402" h="525">
                  <a:moveTo>
                    <a:pt x="76" y="0"/>
                  </a:moveTo>
                  <a:lnTo>
                    <a:pt x="285" y="32"/>
                  </a:lnTo>
                  <a:lnTo>
                    <a:pt x="269" y="130"/>
                  </a:lnTo>
                  <a:lnTo>
                    <a:pt x="401" y="146"/>
                  </a:lnTo>
                  <a:lnTo>
                    <a:pt x="361" y="524"/>
                  </a:lnTo>
                  <a:lnTo>
                    <a:pt x="0" y="466"/>
                  </a:lnTo>
                  <a:lnTo>
                    <a:pt x="7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3362040" y="2730600"/>
              <a:ext cx="1023480" cy="757080"/>
            </a:xfrm>
            <a:custGeom>
              <a:avLst/>
              <a:gdLst/>
              <a:ahLst/>
              <a:rect l="l" t="t" r="r" b="b"/>
              <a:pathLst>
                <a:path w="531" h="429">
                  <a:moveTo>
                    <a:pt x="40" y="0"/>
                  </a:moveTo>
                  <a:lnTo>
                    <a:pt x="324" y="34"/>
                  </a:lnTo>
                  <a:lnTo>
                    <a:pt x="426" y="46"/>
                  </a:lnTo>
                  <a:lnTo>
                    <a:pt x="530" y="50"/>
                  </a:lnTo>
                  <a:lnTo>
                    <a:pt x="526" y="428"/>
                  </a:lnTo>
                  <a:lnTo>
                    <a:pt x="290" y="414"/>
                  </a:lnTo>
                  <a:lnTo>
                    <a:pt x="160" y="400"/>
                  </a:lnTo>
                  <a:lnTo>
                    <a:pt x="0" y="382"/>
                  </a:lnTo>
                  <a:lnTo>
                    <a:pt x="4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4376520" y="2992320"/>
              <a:ext cx="1074240" cy="516240"/>
            </a:xfrm>
            <a:custGeom>
              <a:avLst/>
              <a:gdLst/>
              <a:ahLst/>
              <a:rect l="l" t="t" r="r" b="b"/>
              <a:pathLst>
                <a:path w="557" h="293">
                  <a:moveTo>
                    <a:pt x="4" y="0"/>
                  </a:moveTo>
                  <a:lnTo>
                    <a:pt x="486" y="0"/>
                  </a:lnTo>
                  <a:lnTo>
                    <a:pt x="514" y="4"/>
                  </a:lnTo>
                  <a:lnTo>
                    <a:pt x="524" y="12"/>
                  </a:lnTo>
                  <a:lnTo>
                    <a:pt x="532" y="20"/>
                  </a:lnTo>
                  <a:lnTo>
                    <a:pt x="530" y="34"/>
                  </a:lnTo>
                  <a:lnTo>
                    <a:pt x="520" y="34"/>
                  </a:lnTo>
                  <a:lnTo>
                    <a:pt x="516" y="42"/>
                  </a:lnTo>
                  <a:lnTo>
                    <a:pt x="518" y="48"/>
                  </a:lnTo>
                  <a:lnTo>
                    <a:pt x="532" y="54"/>
                  </a:lnTo>
                  <a:lnTo>
                    <a:pt x="534" y="64"/>
                  </a:lnTo>
                  <a:lnTo>
                    <a:pt x="532" y="74"/>
                  </a:lnTo>
                  <a:lnTo>
                    <a:pt x="546" y="86"/>
                  </a:lnTo>
                  <a:lnTo>
                    <a:pt x="550" y="98"/>
                  </a:lnTo>
                  <a:lnTo>
                    <a:pt x="556" y="292"/>
                  </a:lnTo>
                  <a:lnTo>
                    <a:pt x="176" y="288"/>
                  </a:lnTo>
                  <a:lnTo>
                    <a:pt x="0" y="28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4232160" y="3476520"/>
              <a:ext cx="1248840" cy="574920"/>
            </a:xfrm>
            <a:custGeom>
              <a:avLst/>
              <a:gdLst/>
              <a:ahLst/>
              <a:rect l="l" t="t" r="r" b="b"/>
              <a:pathLst>
                <a:path w="648" h="327">
                  <a:moveTo>
                    <a:pt x="2" y="0"/>
                  </a:moveTo>
                  <a:lnTo>
                    <a:pt x="230" y="14"/>
                  </a:lnTo>
                  <a:lnTo>
                    <a:pt x="633" y="16"/>
                  </a:lnTo>
                  <a:lnTo>
                    <a:pt x="633" y="62"/>
                  </a:lnTo>
                  <a:lnTo>
                    <a:pt x="643" y="116"/>
                  </a:lnTo>
                  <a:lnTo>
                    <a:pt x="647" y="326"/>
                  </a:lnTo>
                  <a:lnTo>
                    <a:pt x="627" y="322"/>
                  </a:lnTo>
                  <a:lnTo>
                    <a:pt x="623" y="312"/>
                  </a:lnTo>
                  <a:lnTo>
                    <a:pt x="615" y="304"/>
                  </a:lnTo>
                  <a:lnTo>
                    <a:pt x="603" y="302"/>
                  </a:lnTo>
                  <a:lnTo>
                    <a:pt x="595" y="308"/>
                  </a:lnTo>
                  <a:lnTo>
                    <a:pt x="585" y="318"/>
                  </a:lnTo>
                  <a:lnTo>
                    <a:pt x="571" y="308"/>
                  </a:lnTo>
                  <a:lnTo>
                    <a:pt x="559" y="306"/>
                  </a:lnTo>
                  <a:lnTo>
                    <a:pt x="539" y="318"/>
                  </a:lnTo>
                  <a:lnTo>
                    <a:pt x="513" y="318"/>
                  </a:lnTo>
                  <a:lnTo>
                    <a:pt x="493" y="310"/>
                  </a:lnTo>
                  <a:lnTo>
                    <a:pt x="471" y="312"/>
                  </a:lnTo>
                  <a:lnTo>
                    <a:pt x="459" y="324"/>
                  </a:lnTo>
                  <a:lnTo>
                    <a:pt x="453" y="324"/>
                  </a:lnTo>
                  <a:lnTo>
                    <a:pt x="437" y="308"/>
                  </a:lnTo>
                  <a:lnTo>
                    <a:pt x="413" y="308"/>
                  </a:lnTo>
                  <a:lnTo>
                    <a:pt x="397" y="308"/>
                  </a:lnTo>
                  <a:lnTo>
                    <a:pt x="385" y="300"/>
                  </a:lnTo>
                  <a:lnTo>
                    <a:pt x="375" y="280"/>
                  </a:lnTo>
                  <a:lnTo>
                    <a:pt x="359" y="276"/>
                  </a:lnTo>
                  <a:lnTo>
                    <a:pt x="349" y="276"/>
                  </a:lnTo>
                  <a:lnTo>
                    <a:pt x="339" y="284"/>
                  </a:lnTo>
                  <a:lnTo>
                    <a:pt x="306" y="282"/>
                  </a:lnTo>
                  <a:lnTo>
                    <a:pt x="294" y="276"/>
                  </a:lnTo>
                  <a:lnTo>
                    <a:pt x="290" y="258"/>
                  </a:lnTo>
                  <a:lnTo>
                    <a:pt x="282" y="250"/>
                  </a:lnTo>
                  <a:lnTo>
                    <a:pt x="276" y="252"/>
                  </a:lnTo>
                  <a:lnTo>
                    <a:pt x="258" y="260"/>
                  </a:lnTo>
                  <a:lnTo>
                    <a:pt x="248" y="260"/>
                  </a:lnTo>
                  <a:lnTo>
                    <a:pt x="242" y="258"/>
                  </a:lnTo>
                  <a:lnTo>
                    <a:pt x="240" y="250"/>
                  </a:lnTo>
                  <a:lnTo>
                    <a:pt x="236" y="238"/>
                  </a:lnTo>
                  <a:lnTo>
                    <a:pt x="234" y="230"/>
                  </a:lnTo>
                  <a:lnTo>
                    <a:pt x="230" y="208"/>
                  </a:lnTo>
                  <a:lnTo>
                    <a:pt x="220" y="64"/>
                  </a:lnTo>
                  <a:lnTo>
                    <a:pt x="0" y="48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3250800" y="3402000"/>
              <a:ext cx="982440" cy="952560"/>
            </a:xfrm>
            <a:custGeom>
              <a:avLst/>
              <a:gdLst/>
              <a:ahLst/>
              <a:rect l="l" t="t" r="r" b="b"/>
              <a:pathLst>
                <a:path w="509" h="541">
                  <a:moveTo>
                    <a:pt x="508" y="44"/>
                  </a:moveTo>
                  <a:lnTo>
                    <a:pt x="506" y="148"/>
                  </a:lnTo>
                  <a:lnTo>
                    <a:pt x="494" y="366"/>
                  </a:lnTo>
                  <a:lnTo>
                    <a:pt x="486" y="512"/>
                  </a:lnTo>
                  <a:lnTo>
                    <a:pt x="208" y="500"/>
                  </a:lnTo>
                  <a:lnTo>
                    <a:pt x="200" y="514"/>
                  </a:lnTo>
                  <a:lnTo>
                    <a:pt x="76" y="506"/>
                  </a:lnTo>
                  <a:lnTo>
                    <a:pt x="66" y="540"/>
                  </a:lnTo>
                  <a:lnTo>
                    <a:pt x="0" y="530"/>
                  </a:lnTo>
                  <a:lnTo>
                    <a:pt x="56" y="0"/>
                  </a:lnTo>
                  <a:lnTo>
                    <a:pt x="156" y="12"/>
                  </a:lnTo>
                  <a:lnTo>
                    <a:pt x="296" y="28"/>
                  </a:lnTo>
                  <a:lnTo>
                    <a:pt x="436" y="42"/>
                  </a:lnTo>
                  <a:lnTo>
                    <a:pt x="508" y="4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2430360" y="3295800"/>
              <a:ext cx="931320" cy="1038240"/>
            </a:xfrm>
            <a:custGeom>
              <a:avLst/>
              <a:gdLst/>
              <a:ahLst/>
              <a:rect l="l" t="t" r="r" b="b"/>
              <a:pathLst>
                <a:path w="484" h="589">
                  <a:moveTo>
                    <a:pt x="122" y="0"/>
                  </a:moveTo>
                  <a:lnTo>
                    <a:pt x="106" y="92"/>
                  </a:lnTo>
                  <a:lnTo>
                    <a:pt x="96" y="96"/>
                  </a:lnTo>
                  <a:lnTo>
                    <a:pt x="84" y="86"/>
                  </a:lnTo>
                  <a:lnTo>
                    <a:pt x="76" y="80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54" y="102"/>
                  </a:lnTo>
                  <a:lnTo>
                    <a:pt x="58" y="108"/>
                  </a:lnTo>
                  <a:lnTo>
                    <a:pt x="58" y="116"/>
                  </a:lnTo>
                  <a:lnTo>
                    <a:pt x="50" y="118"/>
                  </a:lnTo>
                  <a:lnTo>
                    <a:pt x="52" y="122"/>
                  </a:lnTo>
                  <a:lnTo>
                    <a:pt x="58" y="124"/>
                  </a:lnTo>
                  <a:lnTo>
                    <a:pt x="54" y="130"/>
                  </a:lnTo>
                  <a:lnTo>
                    <a:pt x="52" y="134"/>
                  </a:lnTo>
                  <a:lnTo>
                    <a:pt x="56" y="146"/>
                  </a:lnTo>
                  <a:lnTo>
                    <a:pt x="60" y="156"/>
                  </a:lnTo>
                  <a:lnTo>
                    <a:pt x="54" y="176"/>
                  </a:lnTo>
                  <a:lnTo>
                    <a:pt x="50" y="192"/>
                  </a:lnTo>
                  <a:lnTo>
                    <a:pt x="46" y="198"/>
                  </a:lnTo>
                  <a:lnTo>
                    <a:pt x="58" y="218"/>
                  </a:lnTo>
                  <a:lnTo>
                    <a:pt x="60" y="230"/>
                  </a:lnTo>
                  <a:lnTo>
                    <a:pt x="74" y="252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54" y="280"/>
                  </a:lnTo>
                  <a:lnTo>
                    <a:pt x="44" y="276"/>
                  </a:lnTo>
                  <a:lnTo>
                    <a:pt x="42" y="290"/>
                  </a:lnTo>
                  <a:lnTo>
                    <a:pt x="40" y="308"/>
                  </a:lnTo>
                  <a:lnTo>
                    <a:pt x="20" y="332"/>
                  </a:lnTo>
                  <a:lnTo>
                    <a:pt x="16" y="342"/>
                  </a:lnTo>
                  <a:lnTo>
                    <a:pt x="20" y="374"/>
                  </a:lnTo>
                  <a:lnTo>
                    <a:pt x="20" y="390"/>
                  </a:lnTo>
                  <a:lnTo>
                    <a:pt x="12" y="396"/>
                  </a:lnTo>
                  <a:lnTo>
                    <a:pt x="8" y="400"/>
                  </a:lnTo>
                  <a:lnTo>
                    <a:pt x="0" y="402"/>
                  </a:lnTo>
                  <a:lnTo>
                    <a:pt x="2" y="410"/>
                  </a:lnTo>
                  <a:lnTo>
                    <a:pt x="271" y="574"/>
                  </a:lnTo>
                  <a:lnTo>
                    <a:pt x="427" y="588"/>
                  </a:lnTo>
                  <a:lnTo>
                    <a:pt x="483" y="58"/>
                  </a:lnTo>
                  <a:lnTo>
                    <a:pt x="12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1909440" y="2328840"/>
              <a:ext cx="902880" cy="1282680"/>
            </a:xfrm>
            <a:custGeom>
              <a:avLst/>
              <a:gdLst/>
              <a:ahLst/>
              <a:rect l="l" t="t" r="r" b="b"/>
              <a:pathLst>
                <a:path w="469" h="727">
                  <a:moveTo>
                    <a:pt x="72" y="0"/>
                  </a:moveTo>
                  <a:lnTo>
                    <a:pt x="244" y="38"/>
                  </a:lnTo>
                  <a:lnTo>
                    <a:pt x="280" y="48"/>
                  </a:lnTo>
                  <a:lnTo>
                    <a:pt x="468" y="80"/>
                  </a:lnTo>
                  <a:lnTo>
                    <a:pt x="376" y="636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56" y="634"/>
                  </a:lnTo>
                  <a:lnTo>
                    <a:pt x="344" y="626"/>
                  </a:lnTo>
                  <a:lnTo>
                    <a:pt x="332" y="630"/>
                  </a:lnTo>
                  <a:lnTo>
                    <a:pt x="320" y="636"/>
                  </a:lnTo>
                  <a:lnTo>
                    <a:pt x="326" y="652"/>
                  </a:lnTo>
                  <a:lnTo>
                    <a:pt x="328" y="666"/>
                  </a:lnTo>
                  <a:lnTo>
                    <a:pt x="322" y="668"/>
                  </a:lnTo>
                  <a:lnTo>
                    <a:pt x="322" y="686"/>
                  </a:lnTo>
                  <a:lnTo>
                    <a:pt x="328" y="708"/>
                  </a:lnTo>
                  <a:lnTo>
                    <a:pt x="322" y="724"/>
                  </a:lnTo>
                  <a:lnTo>
                    <a:pt x="318" y="726"/>
                  </a:lnTo>
                  <a:lnTo>
                    <a:pt x="0" y="278"/>
                  </a:lnTo>
                  <a:lnTo>
                    <a:pt x="7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8" name=""/>
            <p:cNvSpPr/>
            <p:nvPr/>
          </p:nvSpPr>
          <p:spPr>
            <a:xfrm>
              <a:off x="1378080" y="2203560"/>
              <a:ext cx="1191960" cy="1780920"/>
            </a:xfrm>
            <a:custGeom>
              <a:avLst/>
              <a:gdLst/>
              <a:ahLst/>
              <a:rect l="l" t="t" r="r" b="b"/>
              <a:pathLst>
                <a:path w="619" h="1011">
                  <a:moveTo>
                    <a:pt x="52" y="0"/>
                  </a:moveTo>
                  <a:lnTo>
                    <a:pt x="46" y="12"/>
                  </a:lnTo>
                  <a:lnTo>
                    <a:pt x="42" y="14"/>
                  </a:lnTo>
                  <a:lnTo>
                    <a:pt x="38" y="28"/>
                  </a:lnTo>
                  <a:lnTo>
                    <a:pt x="48" y="44"/>
                  </a:lnTo>
                  <a:lnTo>
                    <a:pt x="42" y="56"/>
                  </a:lnTo>
                  <a:lnTo>
                    <a:pt x="40" y="72"/>
                  </a:lnTo>
                  <a:lnTo>
                    <a:pt x="30" y="78"/>
                  </a:lnTo>
                  <a:lnTo>
                    <a:pt x="28" y="102"/>
                  </a:lnTo>
                  <a:lnTo>
                    <a:pt x="24" y="114"/>
                  </a:lnTo>
                  <a:lnTo>
                    <a:pt x="8" y="11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8" y="170"/>
                  </a:lnTo>
                  <a:lnTo>
                    <a:pt x="18" y="210"/>
                  </a:lnTo>
                  <a:lnTo>
                    <a:pt x="26" y="226"/>
                  </a:lnTo>
                  <a:lnTo>
                    <a:pt x="16" y="244"/>
                  </a:lnTo>
                  <a:lnTo>
                    <a:pt x="10" y="258"/>
                  </a:lnTo>
                  <a:lnTo>
                    <a:pt x="6" y="284"/>
                  </a:lnTo>
                  <a:lnTo>
                    <a:pt x="8" y="310"/>
                  </a:lnTo>
                  <a:lnTo>
                    <a:pt x="16" y="320"/>
                  </a:lnTo>
                  <a:lnTo>
                    <a:pt x="34" y="336"/>
                  </a:lnTo>
                  <a:lnTo>
                    <a:pt x="46" y="360"/>
                  </a:lnTo>
                  <a:lnTo>
                    <a:pt x="48" y="386"/>
                  </a:lnTo>
                  <a:lnTo>
                    <a:pt x="46" y="390"/>
                  </a:lnTo>
                  <a:lnTo>
                    <a:pt x="58" y="422"/>
                  </a:lnTo>
                  <a:lnTo>
                    <a:pt x="62" y="446"/>
                  </a:lnTo>
                  <a:lnTo>
                    <a:pt x="56" y="456"/>
                  </a:lnTo>
                  <a:lnTo>
                    <a:pt x="62" y="462"/>
                  </a:lnTo>
                  <a:lnTo>
                    <a:pt x="68" y="484"/>
                  </a:lnTo>
                  <a:lnTo>
                    <a:pt x="86" y="498"/>
                  </a:lnTo>
                  <a:lnTo>
                    <a:pt x="90" y="512"/>
                  </a:lnTo>
                  <a:lnTo>
                    <a:pt x="82" y="540"/>
                  </a:lnTo>
                  <a:lnTo>
                    <a:pt x="72" y="548"/>
                  </a:lnTo>
                  <a:lnTo>
                    <a:pt x="76" y="568"/>
                  </a:lnTo>
                  <a:lnTo>
                    <a:pt x="90" y="578"/>
                  </a:lnTo>
                  <a:lnTo>
                    <a:pt x="98" y="582"/>
                  </a:lnTo>
                  <a:lnTo>
                    <a:pt x="106" y="618"/>
                  </a:lnTo>
                  <a:lnTo>
                    <a:pt x="110" y="642"/>
                  </a:lnTo>
                  <a:lnTo>
                    <a:pt x="116" y="650"/>
                  </a:lnTo>
                  <a:lnTo>
                    <a:pt x="136" y="654"/>
                  </a:lnTo>
                  <a:lnTo>
                    <a:pt x="132" y="672"/>
                  </a:lnTo>
                  <a:lnTo>
                    <a:pt x="130" y="682"/>
                  </a:lnTo>
                  <a:lnTo>
                    <a:pt x="144" y="698"/>
                  </a:lnTo>
                  <a:lnTo>
                    <a:pt x="146" y="710"/>
                  </a:lnTo>
                  <a:lnTo>
                    <a:pt x="134" y="718"/>
                  </a:lnTo>
                  <a:lnTo>
                    <a:pt x="130" y="724"/>
                  </a:lnTo>
                  <a:lnTo>
                    <a:pt x="134" y="740"/>
                  </a:lnTo>
                  <a:lnTo>
                    <a:pt x="136" y="770"/>
                  </a:lnTo>
                  <a:lnTo>
                    <a:pt x="156" y="770"/>
                  </a:lnTo>
                  <a:lnTo>
                    <a:pt x="184" y="776"/>
                  </a:lnTo>
                  <a:lnTo>
                    <a:pt x="216" y="784"/>
                  </a:lnTo>
                  <a:lnTo>
                    <a:pt x="226" y="790"/>
                  </a:lnTo>
                  <a:lnTo>
                    <a:pt x="242" y="818"/>
                  </a:lnTo>
                  <a:lnTo>
                    <a:pt x="268" y="818"/>
                  </a:lnTo>
                  <a:lnTo>
                    <a:pt x="270" y="832"/>
                  </a:lnTo>
                  <a:lnTo>
                    <a:pt x="280" y="850"/>
                  </a:lnTo>
                  <a:lnTo>
                    <a:pt x="288" y="862"/>
                  </a:lnTo>
                  <a:lnTo>
                    <a:pt x="308" y="880"/>
                  </a:lnTo>
                  <a:lnTo>
                    <a:pt x="328" y="894"/>
                  </a:lnTo>
                  <a:lnTo>
                    <a:pt x="350" y="930"/>
                  </a:lnTo>
                  <a:lnTo>
                    <a:pt x="354" y="956"/>
                  </a:lnTo>
                  <a:lnTo>
                    <a:pt x="362" y="958"/>
                  </a:lnTo>
                  <a:lnTo>
                    <a:pt x="360" y="992"/>
                  </a:lnTo>
                  <a:lnTo>
                    <a:pt x="562" y="1010"/>
                  </a:lnTo>
                  <a:lnTo>
                    <a:pt x="562" y="960"/>
                  </a:lnTo>
                  <a:lnTo>
                    <a:pt x="584" y="926"/>
                  </a:lnTo>
                  <a:lnTo>
                    <a:pt x="588" y="896"/>
                  </a:lnTo>
                  <a:lnTo>
                    <a:pt x="598" y="898"/>
                  </a:lnTo>
                  <a:lnTo>
                    <a:pt x="618" y="870"/>
                  </a:lnTo>
                  <a:lnTo>
                    <a:pt x="602" y="846"/>
                  </a:lnTo>
                  <a:lnTo>
                    <a:pt x="604" y="836"/>
                  </a:lnTo>
                  <a:lnTo>
                    <a:pt x="590" y="816"/>
                  </a:lnTo>
                  <a:lnTo>
                    <a:pt x="594" y="804"/>
                  </a:lnTo>
                  <a:lnTo>
                    <a:pt x="274" y="346"/>
                  </a:lnTo>
                  <a:lnTo>
                    <a:pt x="346" y="72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5060880" y="1416240"/>
              <a:ext cx="929880" cy="1006200"/>
            </a:xfrm>
            <a:custGeom>
              <a:avLst/>
              <a:gdLst/>
              <a:ahLst/>
              <a:rect l="l" t="t" r="r" b="b"/>
              <a:pathLst>
                <a:path w="482" h="571">
                  <a:moveTo>
                    <a:pt x="4" y="34"/>
                  </a:moveTo>
                  <a:lnTo>
                    <a:pt x="128" y="3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56" y="42"/>
                  </a:lnTo>
                  <a:lnTo>
                    <a:pt x="166" y="54"/>
                  </a:lnTo>
                  <a:lnTo>
                    <a:pt x="170" y="68"/>
                  </a:lnTo>
                  <a:lnTo>
                    <a:pt x="188" y="74"/>
                  </a:lnTo>
                  <a:lnTo>
                    <a:pt x="206" y="76"/>
                  </a:lnTo>
                  <a:lnTo>
                    <a:pt x="224" y="92"/>
                  </a:lnTo>
                  <a:lnTo>
                    <a:pt x="234" y="88"/>
                  </a:lnTo>
                  <a:lnTo>
                    <a:pt x="243" y="72"/>
                  </a:lnTo>
                  <a:lnTo>
                    <a:pt x="293" y="76"/>
                  </a:lnTo>
                  <a:lnTo>
                    <a:pt x="297" y="96"/>
                  </a:lnTo>
                  <a:lnTo>
                    <a:pt x="305" y="100"/>
                  </a:lnTo>
                  <a:lnTo>
                    <a:pt x="313" y="94"/>
                  </a:lnTo>
                  <a:lnTo>
                    <a:pt x="327" y="94"/>
                  </a:lnTo>
                  <a:lnTo>
                    <a:pt x="351" y="118"/>
                  </a:lnTo>
                  <a:lnTo>
                    <a:pt x="399" y="116"/>
                  </a:lnTo>
                  <a:lnTo>
                    <a:pt x="399" y="104"/>
                  </a:lnTo>
                  <a:lnTo>
                    <a:pt x="411" y="94"/>
                  </a:lnTo>
                  <a:lnTo>
                    <a:pt x="423" y="110"/>
                  </a:lnTo>
                  <a:lnTo>
                    <a:pt x="455" y="108"/>
                  </a:lnTo>
                  <a:lnTo>
                    <a:pt x="481" y="118"/>
                  </a:lnTo>
                  <a:lnTo>
                    <a:pt x="439" y="148"/>
                  </a:lnTo>
                  <a:lnTo>
                    <a:pt x="391" y="182"/>
                  </a:lnTo>
                  <a:lnTo>
                    <a:pt x="355" y="232"/>
                  </a:lnTo>
                  <a:lnTo>
                    <a:pt x="343" y="254"/>
                  </a:lnTo>
                  <a:lnTo>
                    <a:pt x="323" y="266"/>
                  </a:lnTo>
                  <a:lnTo>
                    <a:pt x="319" y="286"/>
                  </a:lnTo>
                  <a:lnTo>
                    <a:pt x="327" y="308"/>
                  </a:lnTo>
                  <a:lnTo>
                    <a:pt x="311" y="326"/>
                  </a:lnTo>
                  <a:lnTo>
                    <a:pt x="295" y="348"/>
                  </a:lnTo>
                  <a:lnTo>
                    <a:pt x="295" y="362"/>
                  </a:lnTo>
                  <a:lnTo>
                    <a:pt x="299" y="364"/>
                  </a:lnTo>
                  <a:lnTo>
                    <a:pt x="297" y="438"/>
                  </a:lnTo>
                  <a:lnTo>
                    <a:pt x="357" y="470"/>
                  </a:lnTo>
                  <a:lnTo>
                    <a:pt x="371" y="486"/>
                  </a:lnTo>
                  <a:lnTo>
                    <a:pt x="373" y="500"/>
                  </a:lnTo>
                  <a:lnTo>
                    <a:pt x="401" y="502"/>
                  </a:lnTo>
                  <a:lnTo>
                    <a:pt x="411" y="544"/>
                  </a:lnTo>
                  <a:lnTo>
                    <a:pt x="423" y="554"/>
                  </a:lnTo>
                  <a:lnTo>
                    <a:pt x="419" y="560"/>
                  </a:lnTo>
                  <a:lnTo>
                    <a:pt x="277" y="560"/>
                  </a:lnTo>
                  <a:lnTo>
                    <a:pt x="138" y="564"/>
                  </a:lnTo>
                  <a:lnTo>
                    <a:pt x="56" y="570"/>
                  </a:lnTo>
                  <a:lnTo>
                    <a:pt x="56" y="554"/>
                  </a:lnTo>
                  <a:lnTo>
                    <a:pt x="56" y="402"/>
                  </a:lnTo>
                  <a:lnTo>
                    <a:pt x="32" y="372"/>
                  </a:lnTo>
                  <a:lnTo>
                    <a:pt x="36" y="354"/>
                  </a:lnTo>
                  <a:lnTo>
                    <a:pt x="48" y="340"/>
                  </a:lnTo>
                  <a:lnTo>
                    <a:pt x="48" y="294"/>
                  </a:lnTo>
                  <a:lnTo>
                    <a:pt x="24" y="274"/>
                  </a:lnTo>
                  <a:lnTo>
                    <a:pt x="28" y="266"/>
                  </a:lnTo>
                  <a:lnTo>
                    <a:pt x="34" y="260"/>
                  </a:lnTo>
                  <a:lnTo>
                    <a:pt x="24" y="250"/>
                  </a:lnTo>
                  <a:lnTo>
                    <a:pt x="30" y="240"/>
                  </a:lnTo>
                  <a:lnTo>
                    <a:pt x="32" y="226"/>
                  </a:lnTo>
                  <a:lnTo>
                    <a:pt x="20" y="216"/>
                  </a:lnTo>
                  <a:lnTo>
                    <a:pt x="28" y="200"/>
                  </a:lnTo>
                  <a:lnTo>
                    <a:pt x="36" y="192"/>
                  </a:lnTo>
                  <a:lnTo>
                    <a:pt x="24" y="170"/>
                  </a:lnTo>
                  <a:lnTo>
                    <a:pt x="10" y="118"/>
                  </a:lnTo>
                  <a:lnTo>
                    <a:pt x="14" y="98"/>
                  </a:lnTo>
                  <a:lnTo>
                    <a:pt x="0" y="82"/>
                  </a:lnTo>
                  <a:lnTo>
                    <a:pt x="18" y="68"/>
                  </a:lnTo>
                  <a:lnTo>
                    <a:pt x="8" y="52"/>
                  </a:lnTo>
                  <a:lnTo>
                    <a:pt x="4" y="3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5151240" y="2403360"/>
              <a:ext cx="874440" cy="51624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5275080" y="2874960"/>
              <a:ext cx="969480" cy="76824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5445000" y="3556080"/>
              <a:ext cx="734400" cy="612720"/>
            </a:xfrm>
            <a:custGeom>
              <a:avLst/>
              <a:gdLst/>
              <a:ahLst/>
              <a:rect l="l" t="t" r="r" b="b"/>
              <a:pathLst>
                <a:path w="381" h="347">
                  <a:moveTo>
                    <a:pt x="0" y="14"/>
                  </a:moveTo>
                  <a:lnTo>
                    <a:pt x="12" y="66"/>
                  </a:lnTo>
                  <a:lnTo>
                    <a:pt x="16" y="244"/>
                  </a:lnTo>
                  <a:lnTo>
                    <a:pt x="16" y="280"/>
                  </a:lnTo>
                  <a:lnTo>
                    <a:pt x="24" y="292"/>
                  </a:lnTo>
                  <a:lnTo>
                    <a:pt x="58" y="294"/>
                  </a:lnTo>
                  <a:lnTo>
                    <a:pt x="60" y="346"/>
                  </a:lnTo>
                  <a:lnTo>
                    <a:pt x="286" y="338"/>
                  </a:lnTo>
                  <a:lnTo>
                    <a:pt x="290" y="326"/>
                  </a:lnTo>
                  <a:lnTo>
                    <a:pt x="288" y="310"/>
                  </a:lnTo>
                  <a:lnTo>
                    <a:pt x="296" y="306"/>
                  </a:lnTo>
                  <a:lnTo>
                    <a:pt x="290" y="288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300" y="266"/>
                  </a:lnTo>
                  <a:lnTo>
                    <a:pt x="294" y="254"/>
                  </a:lnTo>
                  <a:lnTo>
                    <a:pt x="296" y="240"/>
                  </a:lnTo>
                  <a:lnTo>
                    <a:pt x="286" y="220"/>
                  </a:lnTo>
                  <a:lnTo>
                    <a:pt x="304" y="216"/>
                  </a:lnTo>
                  <a:lnTo>
                    <a:pt x="316" y="198"/>
                  </a:lnTo>
                  <a:lnTo>
                    <a:pt x="324" y="200"/>
                  </a:lnTo>
                  <a:lnTo>
                    <a:pt x="324" y="170"/>
                  </a:lnTo>
                  <a:lnTo>
                    <a:pt x="340" y="148"/>
                  </a:lnTo>
                  <a:lnTo>
                    <a:pt x="352" y="146"/>
                  </a:lnTo>
                  <a:lnTo>
                    <a:pt x="358" y="140"/>
                  </a:lnTo>
                  <a:lnTo>
                    <a:pt x="354" y="128"/>
                  </a:lnTo>
                  <a:lnTo>
                    <a:pt x="362" y="122"/>
                  </a:lnTo>
                  <a:lnTo>
                    <a:pt x="348" y="110"/>
                  </a:lnTo>
                  <a:lnTo>
                    <a:pt x="352" y="98"/>
                  </a:lnTo>
                  <a:lnTo>
                    <a:pt x="360" y="86"/>
                  </a:lnTo>
                  <a:lnTo>
                    <a:pt x="368" y="84"/>
                  </a:lnTo>
                  <a:lnTo>
                    <a:pt x="368" y="72"/>
                  </a:lnTo>
                  <a:lnTo>
                    <a:pt x="374" y="72"/>
                  </a:lnTo>
                  <a:lnTo>
                    <a:pt x="372" y="60"/>
                  </a:lnTo>
                  <a:lnTo>
                    <a:pt x="380" y="58"/>
                  </a:lnTo>
                  <a:lnTo>
                    <a:pt x="380" y="44"/>
                  </a:lnTo>
                  <a:lnTo>
                    <a:pt x="356" y="46"/>
                  </a:lnTo>
                  <a:lnTo>
                    <a:pt x="328" y="38"/>
                  </a:lnTo>
                  <a:lnTo>
                    <a:pt x="338" y="18"/>
                  </a:lnTo>
                  <a:lnTo>
                    <a:pt x="348" y="4"/>
                  </a:lnTo>
                  <a:lnTo>
                    <a:pt x="338" y="0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5860800" y="2533680"/>
              <a:ext cx="591840" cy="919080"/>
            </a:xfrm>
            <a:custGeom>
              <a:avLst/>
              <a:gdLst/>
              <a:ahLst/>
              <a:rect l="l" t="t" r="r" b="b"/>
              <a:pathLst>
                <a:path w="307" h="521">
                  <a:moveTo>
                    <a:pt x="52" y="6"/>
                  </a:moveTo>
                  <a:lnTo>
                    <a:pt x="50" y="22"/>
                  </a:lnTo>
                  <a:lnTo>
                    <a:pt x="62" y="26"/>
                  </a:lnTo>
                  <a:lnTo>
                    <a:pt x="64" y="38"/>
                  </a:lnTo>
                  <a:lnTo>
                    <a:pt x="72" y="46"/>
                  </a:lnTo>
                  <a:lnTo>
                    <a:pt x="82" y="50"/>
                  </a:lnTo>
                  <a:lnTo>
                    <a:pt x="78" y="98"/>
                  </a:lnTo>
                  <a:lnTo>
                    <a:pt x="20" y="124"/>
                  </a:lnTo>
                  <a:lnTo>
                    <a:pt x="28" y="152"/>
                  </a:lnTo>
                  <a:lnTo>
                    <a:pt x="30" y="162"/>
                  </a:lnTo>
                  <a:lnTo>
                    <a:pt x="8" y="192"/>
                  </a:lnTo>
                  <a:lnTo>
                    <a:pt x="6" y="214"/>
                  </a:lnTo>
                  <a:lnTo>
                    <a:pt x="0" y="222"/>
                  </a:lnTo>
                  <a:lnTo>
                    <a:pt x="10" y="270"/>
                  </a:lnTo>
                  <a:lnTo>
                    <a:pt x="20" y="292"/>
                  </a:lnTo>
                  <a:lnTo>
                    <a:pt x="54" y="308"/>
                  </a:lnTo>
                  <a:lnTo>
                    <a:pt x="62" y="346"/>
                  </a:lnTo>
                  <a:lnTo>
                    <a:pt x="82" y="352"/>
                  </a:lnTo>
                  <a:lnTo>
                    <a:pt x="92" y="348"/>
                  </a:lnTo>
                  <a:lnTo>
                    <a:pt x="106" y="368"/>
                  </a:lnTo>
                  <a:lnTo>
                    <a:pt x="96" y="410"/>
                  </a:lnTo>
                  <a:lnTo>
                    <a:pt x="114" y="418"/>
                  </a:lnTo>
                  <a:lnTo>
                    <a:pt x="136" y="432"/>
                  </a:lnTo>
                  <a:lnTo>
                    <a:pt x="130" y="452"/>
                  </a:lnTo>
                  <a:lnTo>
                    <a:pt x="160" y="458"/>
                  </a:lnTo>
                  <a:lnTo>
                    <a:pt x="164" y="488"/>
                  </a:lnTo>
                  <a:lnTo>
                    <a:pt x="168" y="510"/>
                  </a:lnTo>
                  <a:lnTo>
                    <a:pt x="182" y="520"/>
                  </a:lnTo>
                  <a:lnTo>
                    <a:pt x="200" y="520"/>
                  </a:lnTo>
                  <a:lnTo>
                    <a:pt x="208" y="506"/>
                  </a:lnTo>
                  <a:lnTo>
                    <a:pt x="256" y="516"/>
                  </a:lnTo>
                  <a:lnTo>
                    <a:pt x="254" y="504"/>
                  </a:lnTo>
                  <a:lnTo>
                    <a:pt x="238" y="494"/>
                  </a:lnTo>
                  <a:lnTo>
                    <a:pt x="240" y="488"/>
                  </a:lnTo>
                  <a:lnTo>
                    <a:pt x="256" y="474"/>
                  </a:lnTo>
                  <a:lnTo>
                    <a:pt x="270" y="472"/>
                  </a:lnTo>
                  <a:lnTo>
                    <a:pt x="270" y="458"/>
                  </a:lnTo>
                  <a:lnTo>
                    <a:pt x="276" y="442"/>
                  </a:lnTo>
                  <a:lnTo>
                    <a:pt x="262" y="440"/>
                  </a:lnTo>
                  <a:lnTo>
                    <a:pt x="266" y="424"/>
                  </a:lnTo>
                  <a:lnTo>
                    <a:pt x="276" y="408"/>
                  </a:lnTo>
                  <a:lnTo>
                    <a:pt x="270" y="390"/>
                  </a:lnTo>
                  <a:lnTo>
                    <a:pt x="296" y="364"/>
                  </a:lnTo>
                  <a:lnTo>
                    <a:pt x="296" y="352"/>
                  </a:lnTo>
                  <a:lnTo>
                    <a:pt x="306" y="346"/>
                  </a:lnTo>
                  <a:lnTo>
                    <a:pt x="292" y="342"/>
                  </a:lnTo>
                  <a:lnTo>
                    <a:pt x="296" y="306"/>
                  </a:lnTo>
                  <a:lnTo>
                    <a:pt x="286" y="306"/>
                  </a:lnTo>
                  <a:lnTo>
                    <a:pt x="286" y="290"/>
                  </a:lnTo>
                  <a:lnTo>
                    <a:pt x="294" y="266"/>
                  </a:lnTo>
                  <a:lnTo>
                    <a:pt x="286" y="164"/>
                  </a:lnTo>
                  <a:lnTo>
                    <a:pt x="272" y="64"/>
                  </a:lnTo>
                  <a:lnTo>
                    <a:pt x="266" y="48"/>
                  </a:lnTo>
                  <a:lnTo>
                    <a:pt x="268" y="36"/>
                  </a:lnTo>
                  <a:lnTo>
                    <a:pt x="256" y="24"/>
                  </a:lnTo>
                  <a:lnTo>
                    <a:pt x="244" y="22"/>
                  </a:lnTo>
                  <a:lnTo>
                    <a:pt x="242" y="0"/>
                  </a:lnTo>
                  <a:lnTo>
                    <a:pt x="52" y="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5625720" y="1800360"/>
              <a:ext cx="758520" cy="745920"/>
            </a:xfrm>
            <a:custGeom>
              <a:avLst/>
              <a:gdLst/>
              <a:ahLst/>
              <a:rect l="l" t="t" r="r" b="b"/>
              <a:pathLst>
                <a:path w="393" h="423">
                  <a:moveTo>
                    <a:pt x="366" y="414"/>
                  </a:moveTo>
                  <a:lnTo>
                    <a:pt x="366" y="394"/>
                  </a:lnTo>
                  <a:lnTo>
                    <a:pt x="360" y="374"/>
                  </a:lnTo>
                  <a:lnTo>
                    <a:pt x="356" y="344"/>
                  </a:lnTo>
                  <a:lnTo>
                    <a:pt x="358" y="324"/>
                  </a:lnTo>
                  <a:lnTo>
                    <a:pt x="362" y="310"/>
                  </a:lnTo>
                  <a:lnTo>
                    <a:pt x="368" y="298"/>
                  </a:lnTo>
                  <a:lnTo>
                    <a:pt x="362" y="284"/>
                  </a:lnTo>
                  <a:lnTo>
                    <a:pt x="356" y="276"/>
                  </a:lnTo>
                  <a:lnTo>
                    <a:pt x="360" y="264"/>
                  </a:lnTo>
                  <a:lnTo>
                    <a:pt x="368" y="260"/>
                  </a:lnTo>
                  <a:lnTo>
                    <a:pt x="368" y="206"/>
                  </a:lnTo>
                  <a:lnTo>
                    <a:pt x="376" y="194"/>
                  </a:lnTo>
                  <a:lnTo>
                    <a:pt x="392" y="178"/>
                  </a:lnTo>
                  <a:lnTo>
                    <a:pt x="390" y="160"/>
                  </a:lnTo>
                  <a:lnTo>
                    <a:pt x="384" y="154"/>
                  </a:lnTo>
                  <a:lnTo>
                    <a:pt x="374" y="158"/>
                  </a:lnTo>
                  <a:lnTo>
                    <a:pt x="370" y="180"/>
                  </a:lnTo>
                  <a:lnTo>
                    <a:pt x="360" y="188"/>
                  </a:lnTo>
                  <a:lnTo>
                    <a:pt x="352" y="194"/>
                  </a:lnTo>
                  <a:lnTo>
                    <a:pt x="350" y="206"/>
                  </a:lnTo>
                  <a:lnTo>
                    <a:pt x="338" y="216"/>
                  </a:lnTo>
                  <a:lnTo>
                    <a:pt x="322" y="218"/>
                  </a:lnTo>
                  <a:lnTo>
                    <a:pt x="330" y="198"/>
                  </a:lnTo>
                  <a:lnTo>
                    <a:pt x="344" y="180"/>
                  </a:lnTo>
                  <a:lnTo>
                    <a:pt x="356" y="164"/>
                  </a:lnTo>
                  <a:lnTo>
                    <a:pt x="360" y="150"/>
                  </a:lnTo>
                  <a:lnTo>
                    <a:pt x="332" y="146"/>
                  </a:lnTo>
                  <a:lnTo>
                    <a:pt x="342" y="112"/>
                  </a:lnTo>
                  <a:lnTo>
                    <a:pt x="314" y="102"/>
                  </a:lnTo>
                  <a:lnTo>
                    <a:pt x="304" y="94"/>
                  </a:lnTo>
                  <a:lnTo>
                    <a:pt x="290" y="90"/>
                  </a:lnTo>
                  <a:lnTo>
                    <a:pt x="284" y="80"/>
                  </a:lnTo>
                  <a:lnTo>
                    <a:pt x="264" y="88"/>
                  </a:lnTo>
                  <a:lnTo>
                    <a:pt x="252" y="76"/>
                  </a:lnTo>
                  <a:lnTo>
                    <a:pt x="224" y="62"/>
                  </a:lnTo>
                  <a:lnTo>
                    <a:pt x="210" y="74"/>
                  </a:lnTo>
                  <a:lnTo>
                    <a:pt x="200" y="76"/>
                  </a:lnTo>
                  <a:lnTo>
                    <a:pt x="192" y="70"/>
                  </a:lnTo>
                  <a:lnTo>
                    <a:pt x="168" y="54"/>
                  </a:lnTo>
                  <a:lnTo>
                    <a:pt x="164" y="48"/>
                  </a:lnTo>
                  <a:lnTo>
                    <a:pt x="166" y="34"/>
                  </a:lnTo>
                  <a:lnTo>
                    <a:pt x="148" y="38"/>
                  </a:lnTo>
                  <a:lnTo>
                    <a:pt x="140" y="30"/>
                  </a:lnTo>
                  <a:lnTo>
                    <a:pt x="126" y="10"/>
                  </a:lnTo>
                  <a:lnTo>
                    <a:pt x="122" y="0"/>
                  </a:lnTo>
                  <a:lnTo>
                    <a:pt x="110" y="4"/>
                  </a:lnTo>
                  <a:lnTo>
                    <a:pt x="84" y="26"/>
                  </a:lnTo>
                  <a:lnTo>
                    <a:pt x="64" y="36"/>
                  </a:lnTo>
                  <a:lnTo>
                    <a:pt x="46" y="38"/>
                  </a:lnTo>
                  <a:lnTo>
                    <a:pt x="30" y="48"/>
                  </a:lnTo>
                  <a:lnTo>
                    <a:pt x="26" y="66"/>
                  </a:lnTo>
                  <a:lnTo>
                    <a:pt x="30" y="90"/>
                  </a:lnTo>
                  <a:lnTo>
                    <a:pt x="2" y="126"/>
                  </a:lnTo>
                  <a:lnTo>
                    <a:pt x="0" y="144"/>
                  </a:lnTo>
                  <a:lnTo>
                    <a:pt x="8" y="148"/>
                  </a:lnTo>
                  <a:lnTo>
                    <a:pt x="2" y="216"/>
                  </a:lnTo>
                  <a:lnTo>
                    <a:pt x="58" y="248"/>
                  </a:lnTo>
                  <a:lnTo>
                    <a:pt x="78" y="264"/>
                  </a:lnTo>
                  <a:lnTo>
                    <a:pt x="80" y="284"/>
                  </a:lnTo>
                  <a:lnTo>
                    <a:pt x="106" y="282"/>
                  </a:lnTo>
                  <a:lnTo>
                    <a:pt x="114" y="322"/>
                  </a:lnTo>
                  <a:lnTo>
                    <a:pt x="128" y="332"/>
                  </a:lnTo>
                  <a:lnTo>
                    <a:pt x="128" y="346"/>
                  </a:lnTo>
                  <a:lnTo>
                    <a:pt x="120" y="380"/>
                  </a:lnTo>
                  <a:lnTo>
                    <a:pt x="132" y="398"/>
                  </a:lnTo>
                  <a:lnTo>
                    <a:pt x="140" y="412"/>
                  </a:lnTo>
                  <a:lnTo>
                    <a:pt x="172" y="414"/>
                  </a:lnTo>
                  <a:lnTo>
                    <a:pt x="174" y="422"/>
                  </a:lnTo>
                  <a:lnTo>
                    <a:pt x="366" y="4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5941800" y="1687680"/>
              <a:ext cx="707760" cy="379440"/>
            </a:xfrm>
            <a:custGeom>
              <a:avLst/>
              <a:gdLst/>
              <a:ahLst/>
              <a:rect l="l" t="t" r="r" b="b"/>
              <a:pathLst>
                <a:path w="367" h="215">
                  <a:moveTo>
                    <a:pt x="350" y="76"/>
                  </a:moveTo>
                  <a:lnTo>
                    <a:pt x="366" y="94"/>
                  </a:lnTo>
                  <a:lnTo>
                    <a:pt x="362" y="108"/>
                  </a:lnTo>
                  <a:lnTo>
                    <a:pt x="346" y="112"/>
                  </a:lnTo>
                  <a:lnTo>
                    <a:pt x="318" y="120"/>
                  </a:lnTo>
                  <a:lnTo>
                    <a:pt x="302" y="144"/>
                  </a:lnTo>
                  <a:lnTo>
                    <a:pt x="272" y="144"/>
                  </a:lnTo>
                  <a:lnTo>
                    <a:pt x="260" y="166"/>
                  </a:lnTo>
                  <a:lnTo>
                    <a:pt x="216" y="168"/>
                  </a:lnTo>
                  <a:lnTo>
                    <a:pt x="198" y="214"/>
                  </a:lnTo>
                  <a:lnTo>
                    <a:pt x="168" y="208"/>
                  </a:lnTo>
                  <a:lnTo>
                    <a:pt x="174" y="176"/>
                  </a:lnTo>
                  <a:lnTo>
                    <a:pt x="150" y="168"/>
                  </a:lnTo>
                  <a:lnTo>
                    <a:pt x="144" y="156"/>
                  </a:lnTo>
                  <a:lnTo>
                    <a:pt x="126" y="154"/>
                  </a:lnTo>
                  <a:lnTo>
                    <a:pt x="118" y="142"/>
                  </a:lnTo>
                  <a:lnTo>
                    <a:pt x="98" y="150"/>
                  </a:lnTo>
                  <a:lnTo>
                    <a:pt x="84" y="138"/>
                  </a:lnTo>
                  <a:lnTo>
                    <a:pt x="58" y="126"/>
                  </a:lnTo>
                  <a:lnTo>
                    <a:pt x="42" y="142"/>
                  </a:lnTo>
                  <a:lnTo>
                    <a:pt x="26" y="136"/>
                  </a:lnTo>
                  <a:lnTo>
                    <a:pt x="0" y="114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30" y="72"/>
                  </a:lnTo>
                  <a:lnTo>
                    <a:pt x="52" y="72"/>
                  </a:lnTo>
                  <a:lnTo>
                    <a:pt x="106" y="30"/>
                  </a:lnTo>
                  <a:lnTo>
                    <a:pt x="122" y="2"/>
                  </a:lnTo>
                  <a:lnTo>
                    <a:pt x="174" y="0"/>
                  </a:lnTo>
                  <a:lnTo>
                    <a:pt x="150" y="6"/>
                  </a:lnTo>
                  <a:lnTo>
                    <a:pt x="126" y="36"/>
                  </a:lnTo>
                  <a:lnTo>
                    <a:pt x="112" y="36"/>
                  </a:lnTo>
                  <a:lnTo>
                    <a:pt x="114" y="58"/>
                  </a:lnTo>
                  <a:lnTo>
                    <a:pt x="162" y="62"/>
                  </a:lnTo>
                  <a:lnTo>
                    <a:pt x="182" y="88"/>
                  </a:lnTo>
                  <a:lnTo>
                    <a:pt x="230" y="84"/>
                  </a:lnTo>
                  <a:lnTo>
                    <a:pt x="250" y="72"/>
                  </a:lnTo>
                  <a:lnTo>
                    <a:pt x="278" y="62"/>
                  </a:lnTo>
                  <a:lnTo>
                    <a:pt x="312" y="64"/>
                  </a:lnTo>
                  <a:lnTo>
                    <a:pt x="336" y="46"/>
                  </a:lnTo>
                  <a:lnTo>
                    <a:pt x="340" y="64"/>
                  </a:lnTo>
                  <a:lnTo>
                    <a:pt x="338" y="72"/>
                  </a:lnTo>
                  <a:lnTo>
                    <a:pt x="350" y="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6367320" y="2604960"/>
              <a:ext cx="460080" cy="706680"/>
            </a:xfrm>
            <a:custGeom>
              <a:avLst/>
              <a:gdLst/>
              <a:ahLst/>
              <a:rect l="l" t="t" r="r" b="b"/>
              <a:pathLst>
                <a:path w="239" h="401">
                  <a:moveTo>
                    <a:pt x="12" y="20"/>
                  </a:moveTo>
                  <a:lnTo>
                    <a:pt x="52" y="24"/>
                  </a:lnTo>
                  <a:lnTo>
                    <a:pt x="66" y="6"/>
                  </a:lnTo>
                  <a:lnTo>
                    <a:pt x="204" y="0"/>
                  </a:lnTo>
                  <a:lnTo>
                    <a:pt x="236" y="244"/>
                  </a:lnTo>
                  <a:lnTo>
                    <a:pt x="238" y="256"/>
                  </a:lnTo>
                  <a:lnTo>
                    <a:pt x="234" y="278"/>
                  </a:lnTo>
                  <a:lnTo>
                    <a:pt x="220" y="296"/>
                  </a:lnTo>
                  <a:lnTo>
                    <a:pt x="198" y="294"/>
                  </a:lnTo>
                  <a:lnTo>
                    <a:pt x="196" y="310"/>
                  </a:lnTo>
                  <a:lnTo>
                    <a:pt x="180" y="316"/>
                  </a:lnTo>
                  <a:lnTo>
                    <a:pt x="178" y="336"/>
                  </a:lnTo>
                  <a:lnTo>
                    <a:pt x="166" y="348"/>
                  </a:lnTo>
                  <a:lnTo>
                    <a:pt x="162" y="370"/>
                  </a:lnTo>
                  <a:lnTo>
                    <a:pt x="140" y="372"/>
                  </a:lnTo>
                  <a:lnTo>
                    <a:pt x="138" y="360"/>
                  </a:lnTo>
                  <a:lnTo>
                    <a:pt x="124" y="362"/>
                  </a:lnTo>
                  <a:lnTo>
                    <a:pt x="112" y="388"/>
                  </a:lnTo>
                  <a:lnTo>
                    <a:pt x="102" y="388"/>
                  </a:lnTo>
                  <a:lnTo>
                    <a:pt x="92" y="388"/>
                  </a:lnTo>
                  <a:lnTo>
                    <a:pt x="74" y="390"/>
                  </a:lnTo>
                  <a:lnTo>
                    <a:pt x="72" y="386"/>
                  </a:lnTo>
                  <a:lnTo>
                    <a:pt x="66" y="380"/>
                  </a:lnTo>
                  <a:lnTo>
                    <a:pt x="54" y="380"/>
                  </a:lnTo>
                  <a:lnTo>
                    <a:pt x="44" y="400"/>
                  </a:lnTo>
                  <a:lnTo>
                    <a:pt x="0" y="398"/>
                  </a:lnTo>
                  <a:lnTo>
                    <a:pt x="4" y="386"/>
                  </a:lnTo>
                  <a:lnTo>
                    <a:pt x="12" y="364"/>
                  </a:lnTo>
                  <a:lnTo>
                    <a:pt x="6" y="350"/>
                  </a:lnTo>
                  <a:lnTo>
                    <a:pt x="34" y="324"/>
                  </a:lnTo>
                  <a:lnTo>
                    <a:pt x="34" y="314"/>
                  </a:lnTo>
                  <a:lnTo>
                    <a:pt x="46" y="308"/>
                  </a:lnTo>
                  <a:lnTo>
                    <a:pt x="28" y="298"/>
                  </a:lnTo>
                  <a:lnTo>
                    <a:pt x="34" y="266"/>
                  </a:lnTo>
                  <a:lnTo>
                    <a:pt x="22" y="264"/>
                  </a:lnTo>
                  <a:lnTo>
                    <a:pt x="24" y="242"/>
                  </a:lnTo>
                  <a:lnTo>
                    <a:pt x="32" y="220"/>
                  </a:lnTo>
                  <a:lnTo>
                    <a:pt x="26" y="118"/>
                  </a:lnTo>
                  <a:lnTo>
                    <a:pt x="12" y="2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6472080" y="1951200"/>
              <a:ext cx="570960" cy="66816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6764040" y="2484360"/>
              <a:ext cx="607680" cy="647640"/>
            </a:xfrm>
            <a:custGeom>
              <a:avLst/>
              <a:gdLst/>
              <a:ahLst/>
              <a:rect l="l" t="t" r="r" b="b"/>
              <a:pathLst>
                <a:path w="315" h="367">
                  <a:moveTo>
                    <a:pt x="0" y="74"/>
                  </a:moveTo>
                  <a:lnTo>
                    <a:pt x="86" y="60"/>
                  </a:lnTo>
                  <a:lnTo>
                    <a:pt x="130" y="60"/>
                  </a:lnTo>
                  <a:lnTo>
                    <a:pt x="142" y="68"/>
                  </a:lnTo>
                  <a:lnTo>
                    <a:pt x="192" y="64"/>
                  </a:lnTo>
                  <a:lnTo>
                    <a:pt x="196" y="58"/>
                  </a:lnTo>
                  <a:lnTo>
                    <a:pt x="212" y="56"/>
                  </a:lnTo>
                  <a:lnTo>
                    <a:pt x="224" y="48"/>
                  </a:lnTo>
                  <a:lnTo>
                    <a:pt x="230" y="24"/>
                  </a:lnTo>
                  <a:lnTo>
                    <a:pt x="252" y="12"/>
                  </a:lnTo>
                  <a:lnTo>
                    <a:pt x="286" y="0"/>
                  </a:lnTo>
                  <a:lnTo>
                    <a:pt x="312" y="126"/>
                  </a:lnTo>
                  <a:lnTo>
                    <a:pt x="306" y="136"/>
                  </a:lnTo>
                  <a:lnTo>
                    <a:pt x="314" y="148"/>
                  </a:lnTo>
                  <a:lnTo>
                    <a:pt x="308" y="160"/>
                  </a:lnTo>
                  <a:lnTo>
                    <a:pt x="302" y="172"/>
                  </a:lnTo>
                  <a:lnTo>
                    <a:pt x="304" y="226"/>
                  </a:lnTo>
                  <a:lnTo>
                    <a:pt x="296" y="238"/>
                  </a:lnTo>
                  <a:lnTo>
                    <a:pt x="284" y="238"/>
                  </a:lnTo>
                  <a:lnTo>
                    <a:pt x="282" y="262"/>
                  </a:lnTo>
                  <a:lnTo>
                    <a:pt x="256" y="258"/>
                  </a:lnTo>
                  <a:lnTo>
                    <a:pt x="240" y="268"/>
                  </a:lnTo>
                  <a:lnTo>
                    <a:pt x="254" y="276"/>
                  </a:lnTo>
                  <a:lnTo>
                    <a:pt x="246" y="292"/>
                  </a:lnTo>
                  <a:lnTo>
                    <a:pt x="258" y="306"/>
                  </a:lnTo>
                  <a:lnTo>
                    <a:pt x="258" y="316"/>
                  </a:lnTo>
                  <a:lnTo>
                    <a:pt x="232" y="300"/>
                  </a:lnTo>
                  <a:lnTo>
                    <a:pt x="216" y="312"/>
                  </a:lnTo>
                  <a:lnTo>
                    <a:pt x="222" y="344"/>
                  </a:lnTo>
                  <a:lnTo>
                    <a:pt x="214" y="348"/>
                  </a:lnTo>
                  <a:lnTo>
                    <a:pt x="208" y="364"/>
                  </a:lnTo>
                  <a:lnTo>
                    <a:pt x="196" y="366"/>
                  </a:lnTo>
                  <a:lnTo>
                    <a:pt x="196" y="348"/>
                  </a:lnTo>
                  <a:lnTo>
                    <a:pt x="184" y="348"/>
                  </a:lnTo>
                  <a:lnTo>
                    <a:pt x="180" y="332"/>
                  </a:lnTo>
                  <a:lnTo>
                    <a:pt x="172" y="324"/>
                  </a:lnTo>
                  <a:lnTo>
                    <a:pt x="158" y="322"/>
                  </a:lnTo>
                  <a:lnTo>
                    <a:pt x="152" y="334"/>
                  </a:lnTo>
                  <a:lnTo>
                    <a:pt x="142" y="346"/>
                  </a:lnTo>
                  <a:lnTo>
                    <a:pt x="118" y="352"/>
                  </a:lnTo>
                  <a:lnTo>
                    <a:pt x="92" y="342"/>
                  </a:lnTo>
                  <a:lnTo>
                    <a:pt x="60" y="336"/>
                  </a:lnTo>
                  <a:lnTo>
                    <a:pt x="58" y="316"/>
                  </a:lnTo>
                  <a:lnTo>
                    <a:pt x="50" y="312"/>
                  </a:lnTo>
                  <a:lnTo>
                    <a:pt x="30" y="312"/>
                  </a:lnTo>
                  <a:lnTo>
                    <a:pt x="0" y="7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7318080" y="2347920"/>
              <a:ext cx="833040" cy="50184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7143480" y="2755800"/>
              <a:ext cx="574200" cy="552600"/>
            </a:xfrm>
            <a:custGeom>
              <a:avLst/>
              <a:gdLst/>
              <a:ahLst/>
              <a:rect l="l" t="t" r="r" b="b"/>
              <a:pathLst>
                <a:path w="298" h="313">
                  <a:moveTo>
                    <a:pt x="114" y="0"/>
                  </a:moveTo>
                  <a:lnTo>
                    <a:pt x="104" y="14"/>
                  </a:lnTo>
                  <a:lnTo>
                    <a:pt x="108" y="60"/>
                  </a:lnTo>
                  <a:lnTo>
                    <a:pt x="104" y="84"/>
                  </a:lnTo>
                  <a:lnTo>
                    <a:pt x="88" y="82"/>
                  </a:lnTo>
                  <a:lnTo>
                    <a:pt x="82" y="106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4" y="122"/>
                  </a:lnTo>
                  <a:lnTo>
                    <a:pt x="50" y="136"/>
                  </a:lnTo>
                  <a:lnTo>
                    <a:pt x="62" y="150"/>
                  </a:lnTo>
                  <a:lnTo>
                    <a:pt x="56" y="160"/>
                  </a:lnTo>
                  <a:lnTo>
                    <a:pt x="36" y="146"/>
                  </a:lnTo>
                  <a:lnTo>
                    <a:pt x="22" y="156"/>
                  </a:lnTo>
                  <a:lnTo>
                    <a:pt x="26" y="192"/>
                  </a:lnTo>
                  <a:lnTo>
                    <a:pt x="16" y="192"/>
                  </a:lnTo>
                  <a:lnTo>
                    <a:pt x="14" y="208"/>
                  </a:lnTo>
                  <a:lnTo>
                    <a:pt x="0" y="214"/>
                  </a:lnTo>
                  <a:lnTo>
                    <a:pt x="4" y="228"/>
                  </a:lnTo>
                  <a:lnTo>
                    <a:pt x="8" y="240"/>
                  </a:lnTo>
                  <a:lnTo>
                    <a:pt x="12" y="256"/>
                  </a:lnTo>
                  <a:lnTo>
                    <a:pt x="30" y="266"/>
                  </a:lnTo>
                  <a:lnTo>
                    <a:pt x="48" y="270"/>
                  </a:lnTo>
                  <a:lnTo>
                    <a:pt x="50" y="286"/>
                  </a:lnTo>
                  <a:lnTo>
                    <a:pt x="72" y="298"/>
                  </a:lnTo>
                  <a:lnTo>
                    <a:pt x="74" y="312"/>
                  </a:lnTo>
                  <a:lnTo>
                    <a:pt x="96" y="306"/>
                  </a:lnTo>
                  <a:lnTo>
                    <a:pt x="96" y="298"/>
                  </a:lnTo>
                  <a:lnTo>
                    <a:pt x="128" y="300"/>
                  </a:lnTo>
                  <a:lnTo>
                    <a:pt x="132" y="292"/>
                  </a:lnTo>
                  <a:lnTo>
                    <a:pt x="148" y="290"/>
                  </a:lnTo>
                  <a:lnTo>
                    <a:pt x="148" y="274"/>
                  </a:lnTo>
                  <a:lnTo>
                    <a:pt x="171" y="274"/>
                  </a:lnTo>
                  <a:lnTo>
                    <a:pt x="173" y="262"/>
                  </a:lnTo>
                  <a:lnTo>
                    <a:pt x="185" y="250"/>
                  </a:lnTo>
                  <a:lnTo>
                    <a:pt x="187" y="232"/>
                  </a:lnTo>
                  <a:lnTo>
                    <a:pt x="197" y="222"/>
                  </a:lnTo>
                  <a:lnTo>
                    <a:pt x="195" y="198"/>
                  </a:lnTo>
                  <a:lnTo>
                    <a:pt x="203" y="188"/>
                  </a:lnTo>
                  <a:lnTo>
                    <a:pt x="209" y="172"/>
                  </a:lnTo>
                  <a:lnTo>
                    <a:pt x="213" y="160"/>
                  </a:lnTo>
                  <a:lnTo>
                    <a:pt x="229" y="156"/>
                  </a:lnTo>
                  <a:lnTo>
                    <a:pt x="235" y="168"/>
                  </a:lnTo>
                  <a:lnTo>
                    <a:pt x="255" y="132"/>
                  </a:lnTo>
                  <a:lnTo>
                    <a:pt x="273" y="130"/>
                  </a:lnTo>
                  <a:lnTo>
                    <a:pt x="277" y="118"/>
                  </a:lnTo>
                  <a:lnTo>
                    <a:pt x="271" y="106"/>
                  </a:lnTo>
                  <a:lnTo>
                    <a:pt x="295" y="100"/>
                  </a:lnTo>
                  <a:lnTo>
                    <a:pt x="289" y="82"/>
                  </a:lnTo>
                  <a:lnTo>
                    <a:pt x="289" y="62"/>
                  </a:lnTo>
                  <a:lnTo>
                    <a:pt x="297" y="60"/>
                  </a:lnTo>
                  <a:lnTo>
                    <a:pt x="293" y="50"/>
                  </a:lnTo>
                  <a:lnTo>
                    <a:pt x="263" y="56"/>
                  </a:lnTo>
                  <a:lnTo>
                    <a:pt x="243" y="52"/>
                  </a:lnTo>
                  <a:lnTo>
                    <a:pt x="243" y="68"/>
                  </a:lnTo>
                  <a:lnTo>
                    <a:pt x="211" y="88"/>
                  </a:lnTo>
                  <a:lnTo>
                    <a:pt x="203" y="40"/>
                  </a:lnTo>
                  <a:lnTo>
                    <a:pt x="130" y="50"/>
                  </a:lnTo>
                  <a:lnTo>
                    <a:pt x="11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6192720" y="3038400"/>
              <a:ext cx="1042560" cy="513000"/>
            </a:xfrm>
            <a:custGeom>
              <a:avLst/>
              <a:gdLst/>
              <a:ahLst/>
              <a:rect l="l" t="t" r="r" b="b"/>
              <a:pathLst>
                <a:path w="541" h="291">
                  <a:moveTo>
                    <a:pt x="540" y="112"/>
                  </a:moveTo>
                  <a:lnTo>
                    <a:pt x="540" y="148"/>
                  </a:lnTo>
                  <a:lnTo>
                    <a:pt x="530" y="150"/>
                  </a:lnTo>
                  <a:lnTo>
                    <a:pt x="524" y="160"/>
                  </a:lnTo>
                  <a:lnTo>
                    <a:pt x="512" y="152"/>
                  </a:lnTo>
                  <a:lnTo>
                    <a:pt x="508" y="166"/>
                  </a:lnTo>
                  <a:lnTo>
                    <a:pt x="500" y="164"/>
                  </a:lnTo>
                  <a:lnTo>
                    <a:pt x="498" y="184"/>
                  </a:lnTo>
                  <a:lnTo>
                    <a:pt x="490" y="196"/>
                  </a:lnTo>
                  <a:lnTo>
                    <a:pt x="482" y="194"/>
                  </a:lnTo>
                  <a:lnTo>
                    <a:pt x="482" y="204"/>
                  </a:lnTo>
                  <a:lnTo>
                    <a:pt x="466" y="202"/>
                  </a:lnTo>
                  <a:lnTo>
                    <a:pt x="464" y="220"/>
                  </a:lnTo>
                  <a:lnTo>
                    <a:pt x="452" y="220"/>
                  </a:lnTo>
                  <a:lnTo>
                    <a:pt x="452" y="228"/>
                  </a:lnTo>
                  <a:lnTo>
                    <a:pt x="342" y="244"/>
                  </a:lnTo>
                  <a:lnTo>
                    <a:pt x="238" y="254"/>
                  </a:lnTo>
                  <a:lnTo>
                    <a:pt x="162" y="254"/>
                  </a:lnTo>
                  <a:lnTo>
                    <a:pt x="148" y="270"/>
                  </a:lnTo>
                  <a:lnTo>
                    <a:pt x="136" y="268"/>
                  </a:lnTo>
                  <a:lnTo>
                    <a:pt x="126" y="260"/>
                  </a:lnTo>
                  <a:lnTo>
                    <a:pt x="116" y="262"/>
                  </a:lnTo>
                  <a:lnTo>
                    <a:pt x="96" y="276"/>
                  </a:lnTo>
                  <a:lnTo>
                    <a:pt x="70" y="290"/>
                  </a:lnTo>
                  <a:lnTo>
                    <a:pt x="44" y="288"/>
                  </a:lnTo>
                  <a:lnTo>
                    <a:pt x="0" y="290"/>
                  </a:lnTo>
                  <a:lnTo>
                    <a:pt x="26" y="270"/>
                  </a:lnTo>
                  <a:lnTo>
                    <a:pt x="24" y="236"/>
                  </a:lnTo>
                  <a:lnTo>
                    <a:pt x="36" y="222"/>
                  </a:lnTo>
                  <a:lnTo>
                    <a:pt x="82" y="230"/>
                  </a:lnTo>
                  <a:lnTo>
                    <a:pt x="78" y="220"/>
                  </a:lnTo>
                  <a:lnTo>
                    <a:pt x="64" y="204"/>
                  </a:lnTo>
                  <a:lnTo>
                    <a:pt x="82" y="188"/>
                  </a:lnTo>
                  <a:lnTo>
                    <a:pt x="96" y="184"/>
                  </a:lnTo>
                  <a:lnTo>
                    <a:pt x="104" y="156"/>
                  </a:lnTo>
                  <a:lnTo>
                    <a:pt x="130" y="152"/>
                  </a:lnTo>
                  <a:lnTo>
                    <a:pt x="142" y="134"/>
                  </a:lnTo>
                  <a:lnTo>
                    <a:pt x="154" y="134"/>
                  </a:lnTo>
                  <a:lnTo>
                    <a:pt x="164" y="144"/>
                  </a:lnTo>
                  <a:lnTo>
                    <a:pt x="202" y="142"/>
                  </a:lnTo>
                  <a:lnTo>
                    <a:pt x="214" y="114"/>
                  </a:lnTo>
                  <a:lnTo>
                    <a:pt x="224" y="114"/>
                  </a:lnTo>
                  <a:lnTo>
                    <a:pt x="230" y="124"/>
                  </a:lnTo>
                  <a:lnTo>
                    <a:pt x="248" y="124"/>
                  </a:lnTo>
                  <a:lnTo>
                    <a:pt x="252" y="102"/>
                  </a:lnTo>
                  <a:lnTo>
                    <a:pt x="266" y="94"/>
                  </a:lnTo>
                  <a:lnTo>
                    <a:pt x="268" y="70"/>
                  </a:lnTo>
                  <a:lnTo>
                    <a:pt x="284" y="66"/>
                  </a:lnTo>
                  <a:lnTo>
                    <a:pt x="286" y="46"/>
                  </a:lnTo>
                  <a:lnTo>
                    <a:pt x="308" y="50"/>
                  </a:lnTo>
                  <a:lnTo>
                    <a:pt x="326" y="24"/>
                  </a:lnTo>
                  <a:lnTo>
                    <a:pt x="326" y="2"/>
                  </a:lnTo>
                  <a:lnTo>
                    <a:pt x="350" y="0"/>
                  </a:lnTo>
                  <a:lnTo>
                    <a:pt x="354" y="20"/>
                  </a:lnTo>
                  <a:lnTo>
                    <a:pt x="386" y="28"/>
                  </a:lnTo>
                  <a:lnTo>
                    <a:pt x="414" y="38"/>
                  </a:lnTo>
                  <a:lnTo>
                    <a:pt x="442" y="28"/>
                  </a:lnTo>
                  <a:lnTo>
                    <a:pt x="454" y="8"/>
                  </a:lnTo>
                  <a:lnTo>
                    <a:pt x="466" y="8"/>
                  </a:lnTo>
                  <a:lnTo>
                    <a:pt x="476" y="20"/>
                  </a:lnTo>
                  <a:lnTo>
                    <a:pt x="478" y="34"/>
                  </a:lnTo>
                  <a:lnTo>
                    <a:pt x="492" y="34"/>
                  </a:lnTo>
                  <a:lnTo>
                    <a:pt x="490" y="56"/>
                  </a:lnTo>
                  <a:lnTo>
                    <a:pt x="504" y="100"/>
                  </a:lnTo>
                  <a:lnTo>
                    <a:pt x="526" y="106"/>
                  </a:lnTo>
                  <a:lnTo>
                    <a:pt x="540" y="11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7534080" y="2752920"/>
              <a:ext cx="664920" cy="280800"/>
            </a:xfrm>
            <a:custGeom>
              <a:avLst/>
              <a:gdLst/>
              <a:ahLst/>
              <a:rect l="l" t="t" r="r" b="b"/>
              <a:pathLst>
                <a:path w="345" h="159">
                  <a:moveTo>
                    <a:pt x="338" y="102"/>
                  </a:moveTo>
                  <a:lnTo>
                    <a:pt x="344" y="122"/>
                  </a:lnTo>
                  <a:lnTo>
                    <a:pt x="338" y="122"/>
                  </a:lnTo>
                  <a:lnTo>
                    <a:pt x="338" y="128"/>
                  </a:lnTo>
                  <a:lnTo>
                    <a:pt x="330" y="136"/>
                  </a:lnTo>
                  <a:lnTo>
                    <a:pt x="330" y="148"/>
                  </a:lnTo>
                  <a:lnTo>
                    <a:pt x="294" y="156"/>
                  </a:lnTo>
                  <a:lnTo>
                    <a:pt x="286" y="138"/>
                  </a:lnTo>
                  <a:lnTo>
                    <a:pt x="274" y="138"/>
                  </a:lnTo>
                  <a:lnTo>
                    <a:pt x="260" y="104"/>
                  </a:lnTo>
                  <a:lnTo>
                    <a:pt x="270" y="88"/>
                  </a:lnTo>
                  <a:lnTo>
                    <a:pt x="260" y="88"/>
                  </a:lnTo>
                  <a:lnTo>
                    <a:pt x="246" y="72"/>
                  </a:lnTo>
                  <a:lnTo>
                    <a:pt x="256" y="54"/>
                  </a:lnTo>
                  <a:lnTo>
                    <a:pt x="250" y="52"/>
                  </a:lnTo>
                  <a:lnTo>
                    <a:pt x="248" y="36"/>
                  </a:lnTo>
                  <a:lnTo>
                    <a:pt x="256" y="14"/>
                  </a:lnTo>
                  <a:lnTo>
                    <a:pt x="240" y="18"/>
                  </a:lnTo>
                  <a:lnTo>
                    <a:pt x="236" y="36"/>
                  </a:lnTo>
                  <a:lnTo>
                    <a:pt x="222" y="46"/>
                  </a:lnTo>
                  <a:lnTo>
                    <a:pt x="232" y="60"/>
                  </a:lnTo>
                  <a:lnTo>
                    <a:pt x="230" y="76"/>
                  </a:lnTo>
                  <a:lnTo>
                    <a:pt x="238" y="78"/>
                  </a:lnTo>
                  <a:lnTo>
                    <a:pt x="230" y="94"/>
                  </a:lnTo>
                  <a:lnTo>
                    <a:pt x="236" y="112"/>
                  </a:lnTo>
                  <a:lnTo>
                    <a:pt x="240" y="136"/>
                  </a:lnTo>
                  <a:lnTo>
                    <a:pt x="254" y="146"/>
                  </a:lnTo>
                  <a:lnTo>
                    <a:pt x="248" y="158"/>
                  </a:lnTo>
                  <a:lnTo>
                    <a:pt x="238" y="152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190" y="148"/>
                  </a:lnTo>
                  <a:lnTo>
                    <a:pt x="184" y="124"/>
                  </a:lnTo>
                  <a:lnTo>
                    <a:pt x="186" y="110"/>
                  </a:lnTo>
                  <a:lnTo>
                    <a:pt x="200" y="92"/>
                  </a:lnTo>
                  <a:lnTo>
                    <a:pt x="192" y="80"/>
                  </a:lnTo>
                  <a:lnTo>
                    <a:pt x="156" y="76"/>
                  </a:lnTo>
                  <a:lnTo>
                    <a:pt x="152" y="58"/>
                  </a:lnTo>
                  <a:lnTo>
                    <a:pt x="138" y="60"/>
                  </a:lnTo>
                  <a:lnTo>
                    <a:pt x="132" y="76"/>
                  </a:lnTo>
                  <a:lnTo>
                    <a:pt x="110" y="80"/>
                  </a:lnTo>
                  <a:lnTo>
                    <a:pt x="92" y="64"/>
                  </a:lnTo>
                  <a:lnTo>
                    <a:pt x="88" y="48"/>
                  </a:lnTo>
                  <a:lnTo>
                    <a:pt x="62" y="56"/>
                  </a:lnTo>
                  <a:lnTo>
                    <a:pt x="40" y="54"/>
                  </a:lnTo>
                  <a:lnTo>
                    <a:pt x="38" y="70"/>
                  </a:lnTo>
                  <a:lnTo>
                    <a:pt x="6" y="88"/>
                  </a:lnTo>
                  <a:lnTo>
                    <a:pt x="0" y="42"/>
                  </a:lnTo>
                  <a:lnTo>
                    <a:pt x="262" y="0"/>
                  </a:lnTo>
                  <a:lnTo>
                    <a:pt x="294" y="102"/>
                  </a:lnTo>
                  <a:lnTo>
                    <a:pt x="338" y="10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8305560" y="1687680"/>
              <a:ext cx="267840" cy="468000"/>
            </a:xfrm>
            <a:custGeom>
              <a:avLst/>
              <a:gdLst/>
              <a:ahLst/>
              <a:rect l="l" t="t" r="r" b="b"/>
              <a:pathLst>
                <a:path w="139" h="265">
                  <a:moveTo>
                    <a:pt x="22" y="30"/>
                  </a:moveTo>
                  <a:lnTo>
                    <a:pt x="16" y="16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54" y="8"/>
                  </a:lnTo>
                  <a:lnTo>
                    <a:pt x="78" y="84"/>
                  </a:lnTo>
                  <a:lnTo>
                    <a:pt x="86" y="92"/>
                  </a:lnTo>
                  <a:lnTo>
                    <a:pt x="88" y="118"/>
                  </a:lnTo>
                  <a:lnTo>
                    <a:pt x="92" y="128"/>
                  </a:lnTo>
                  <a:lnTo>
                    <a:pt x="102" y="138"/>
                  </a:lnTo>
                  <a:lnTo>
                    <a:pt x="100" y="174"/>
                  </a:lnTo>
                  <a:lnTo>
                    <a:pt x="114" y="188"/>
                  </a:lnTo>
                  <a:lnTo>
                    <a:pt x="118" y="200"/>
                  </a:lnTo>
                  <a:lnTo>
                    <a:pt x="136" y="200"/>
                  </a:lnTo>
                  <a:lnTo>
                    <a:pt x="138" y="208"/>
                  </a:lnTo>
                  <a:lnTo>
                    <a:pt x="126" y="222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100" y="252"/>
                  </a:lnTo>
                  <a:lnTo>
                    <a:pt x="88" y="252"/>
                  </a:lnTo>
                  <a:lnTo>
                    <a:pt x="26" y="264"/>
                  </a:lnTo>
                  <a:lnTo>
                    <a:pt x="10" y="232"/>
                  </a:lnTo>
                  <a:lnTo>
                    <a:pt x="18" y="196"/>
                  </a:lnTo>
                  <a:lnTo>
                    <a:pt x="0" y="178"/>
                  </a:lnTo>
                  <a:lnTo>
                    <a:pt x="18" y="156"/>
                  </a:lnTo>
                  <a:lnTo>
                    <a:pt x="16" y="140"/>
                  </a:lnTo>
                  <a:lnTo>
                    <a:pt x="8" y="126"/>
                  </a:lnTo>
                  <a:lnTo>
                    <a:pt x="14" y="114"/>
                  </a:lnTo>
                  <a:lnTo>
                    <a:pt x="32" y="108"/>
                  </a:lnTo>
                  <a:lnTo>
                    <a:pt x="32" y="96"/>
                  </a:lnTo>
                  <a:lnTo>
                    <a:pt x="40" y="84"/>
                  </a:lnTo>
                  <a:lnTo>
                    <a:pt x="26" y="76"/>
                  </a:lnTo>
                  <a:lnTo>
                    <a:pt x="26" y="64"/>
                  </a:lnTo>
                  <a:lnTo>
                    <a:pt x="30" y="48"/>
                  </a:lnTo>
                  <a:lnTo>
                    <a:pt x="22" y="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8410320" y="1257480"/>
              <a:ext cx="514080" cy="784080"/>
            </a:xfrm>
            <a:custGeom>
              <a:avLst/>
              <a:gdLst/>
              <a:ahLst/>
              <a:rect l="l" t="t" r="r" b="b"/>
              <a:pathLst>
                <a:path w="267" h="445">
                  <a:moveTo>
                    <a:pt x="0" y="248"/>
                  </a:moveTo>
                  <a:lnTo>
                    <a:pt x="20" y="222"/>
                  </a:lnTo>
                  <a:lnTo>
                    <a:pt x="20" y="180"/>
                  </a:lnTo>
                  <a:lnTo>
                    <a:pt x="30" y="156"/>
                  </a:lnTo>
                  <a:lnTo>
                    <a:pt x="28" y="136"/>
                  </a:lnTo>
                  <a:lnTo>
                    <a:pt x="18" y="96"/>
                  </a:lnTo>
                  <a:lnTo>
                    <a:pt x="40" y="32"/>
                  </a:lnTo>
                  <a:lnTo>
                    <a:pt x="46" y="26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74" y="24"/>
                  </a:lnTo>
                  <a:lnTo>
                    <a:pt x="94" y="24"/>
                  </a:lnTo>
                  <a:lnTo>
                    <a:pt x="96" y="20"/>
                  </a:lnTo>
                  <a:lnTo>
                    <a:pt x="110" y="16"/>
                  </a:lnTo>
                  <a:lnTo>
                    <a:pt x="118" y="0"/>
                  </a:lnTo>
                  <a:lnTo>
                    <a:pt x="126" y="12"/>
                  </a:lnTo>
                  <a:lnTo>
                    <a:pt x="126" y="20"/>
                  </a:lnTo>
                  <a:lnTo>
                    <a:pt x="162" y="38"/>
                  </a:lnTo>
                  <a:lnTo>
                    <a:pt x="182" y="132"/>
                  </a:lnTo>
                  <a:lnTo>
                    <a:pt x="198" y="150"/>
                  </a:lnTo>
                  <a:lnTo>
                    <a:pt x="226" y="150"/>
                  </a:lnTo>
                  <a:lnTo>
                    <a:pt x="230" y="158"/>
                  </a:lnTo>
                  <a:lnTo>
                    <a:pt x="228" y="178"/>
                  </a:lnTo>
                  <a:lnTo>
                    <a:pt x="236" y="188"/>
                  </a:lnTo>
                  <a:lnTo>
                    <a:pt x="262" y="194"/>
                  </a:lnTo>
                  <a:lnTo>
                    <a:pt x="266" y="212"/>
                  </a:lnTo>
                  <a:lnTo>
                    <a:pt x="256" y="240"/>
                  </a:lnTo>
                  <a:lnTo>
                    <a:pt x="226" y="268"/>
                  </a:lnTo>
                  <a:lnTo>
                    <a:pt x="200" y="270"/>
                  </a:lnTo>
                  <a:lnTo>
                    <a:pt x="192" y="276"/>
                  </a:lnTo>
                  <a:lnTo>
                    <a:pt x="186" y="292"/>
                  </a:lnTo>
                  <a:lnTo>
                    <a:pt x="180" y="294"/>
                  </a:lnTo>
                  <a:lnTo>
                    <a:pt x="160" y="282"/>
                  </a:lnTo>
                  <a:lnTo>
                    <a:pt x="158" y="296"/>
                  </a:lnTo>
                  <a:lnTo>
                    <a:pt x="164" y="314"/>
                  </a:lnTo>
                  <a:lnTo>
                    <a:pt x="164" y="332"/>
                  </a:lnTo>
                  <a:lnTo>
                    <a:pt x="152" y="336"/>
                  </a:lnTo>
                  <a:lnTo>
                    <a:pt x="114" y="334"/>
                  </a:lnTo>
                  <a:lnTo>
                    <a:pt x="116" y="352"/>
                  </a:lnTo>
                  <a:lnTo>
                    <a:pt x="110" y="366"/>
                  </a:lnTo>
                  <a:lnTo>
                    <a:pt x="98" y="366"/>
                  </a:lnTo>
                  <a:lnTo>
                    <a:pt x="94" y="394"/>
                  </a:lnTo>
                  <a:lnTo>
                    <a:pt x="90" y="408"/>
                  </a:lnTo>
                  <a:lnTo>
                    <a:pt x="82" y="414"/>
                  </a:lnTo>
                  <a:lnTo>
                    <a:pt x="84" y="444"/>
                  </a:lnTo>
                  <a:lnTo>
                    <a:pt x="66" y="444"/>
                  </a:lnTo>
                  <a:lnTo>
                    <a:pt x="60" y="430"/>
                  </a:lnTo>
                  <a:lnTo>
                    <a:pt x="44" y="418"/>
                  </a:lnTo>
                  <a:lnTo>
                    <a:pt x="50" y="386"/>
                  </a:lnTo>
                  <a:lnTo>
                    <a:pt x="36" y="368"/>
                  </a:lnTo>
                  <a:lnTo>
                    <a:pt x="32" y="336"/>
                  </a:lnTo>
                  <a:lnTo>
                    <a:pt x="22" y="318"/>
                  </a:lnTo>
                  <a:lnTo>
                    <a:pt x="0" y="24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8224560" y="2085840"/>
              <a:ext cx="526680" cy="227160"/>
            </a:xfrm>
            <a:custGeom>
              <a:avLst/>
              <a:gdLst/>
              <a:ahLst/>
              <a:rect l="l" t="t" r="r" b="b"/>
              <a:pathLst>
                <a:path w="273" h="129">
                  <a:moveTo>
                    <a:pt x="12" y="54"/>
                  </a:moveTo>
                  <a:lnTo>
                    <a:pt x="68" y="40"/>
                  </a:lnTo>
                  <a:lnTo>
                    <a:pt x="132" y="26"/>
                  </a:lnTo>
                  <a:lnTo>
                    <a:pt x="146" y="24"/>
                  </a:lnTo>
                  <a:lnTo>
                    <a:pt x="146" y="6"/>
                  </a:lnTo>
                  <a:lnTo>
                    <a:pt x="164" y="10"/>
                  </a:lnTo>
                  <a:lnTo>
                    <a:pt x="168" y="0"/>
                  </a:lnTo>
                  <a:lnTo>
                    <a:pt x="180" y="4"/>
                  </a:lnTo>
                  <a:lnTo>
                    <a:pt x="182" y="36"/>
                  </a:lnTo>
                  <a:lnTo>
                    <a:pt x="186" y="52"/>
                  </a:lnTo>
                  <a:lnTo>
                    <a:pt x="202" y="72"/>
                  </a:lnTo>
                  <a:lnTo>
                    <a:pt x="210" y="88"/>
                  </a:lnTo>
                  <a:lnTo>
                    <a:pt x="230" y="88"/>
                  </a:lnTo>
                  <a:lnTo>
                    <a:pt x="242" y="82"/>
                  </a:lnTo>
                  <a:lnTo>
                    <a:pt x="234" y="72"/>
                  </a:lnTo>
                  <a:lnTo>
                    <a:pt x="234" y="56"/>
                  </a:lnTo>
                  <a:lnTo>
                    <a:pt x="246" y="60"/>
                  </a:lnTo>
                  <a:lnTo>
                    <a:pt x="262" y="66"/>
                  </a:lnTo>
                  <a:lnTo>
                    <a:pt x="268" y="76"/>
                  </a:lnTo>
                  <a:lnTo>
                    <a:pt x="258" y="90"/>
                  </a:lnTo>
                  <a:lnTo>
                    <a:pt x="254" y="104"/>
                  </a:lnTo>
                  <a:lnTo>
                    <a:pt x="272" y="102"/>
                  </a:lnTo>
                  <a:lnTo>
                    <a:pt x="268" y="120"/>
                  </a:lnTo>
                  <a:lnTo>
                    <a:pt x="254" y="128"/>
                  </a:lnTo>
                  <a:lnTo>
                    <a:pt x="252" y="110"/>
                  </a:lnTo>
                  <a:lnTo>
                    <a:pt x="242" y="112"/>
                  </a:lnTo>
                  <a:lnTo>
                    <a:pt x="218" y="114"/>
                  </a:lnTo>
                  <a:lnTo>
                    <a:pt x="208" y="104"/>
                  </a:lnTo>
                  <a:lnTo>
                    <a:pt x="200" y="114"/>
                  </a:lnTo>
                  <a:lnTo>
                    <a:pt x="192" y="120"/>
                  </a:lnTo>
                  <a:lnTo>
                    <a:pt x="182" y="120"/>
                  </a:lnTo>
                  <a:lnTo>
                    <a:pt x="182" y="106"/>
                  </a:lnTo>
                  <a:lnTo>
                    <a:pt x="166" y="104"/>
                  </a:lnTo>
                  <a:lnTo>
                    <a:pt x="162" y="88"/>
                  </a:lnTo>
                  <a:lnTo>
                    <a:pt x="158" y="82"/>
                  </a:lnTo>
                  <a:lnTo>
                    <a:pt x="146" y="88"/>
                  </a:lnTo>
                  <a:lnTo>
                    <a:pt x="120" y="90"/>
                  </a:lnTo>
                  <a:lnTo>
                    <a:pt x="98" y="98"/>
                  </a:lnTo>
                  <a:lnTo>
                    <a:pt x="70" y="104"/>
                  </a:lnTo>
                  <a:lnTo>
                    <a:pt x="56" y="118"/>
                  </a:lnTo>
                  <a:lnTo>
                    <a:pt x="44" y="106"/>
                  </a:lnTo>
                  <a:lnTo>
                    <a:pt x="32" y="120"/>
                  </a:lnTo>
                  <a:lnTo>
                    <a:pt x="14" y="120"/>
                  </a:lnTo>
                  <a:lnTo>
                    <a:pt x="0" y="104"/>
                  </a:lnTo>
                  <a:lnTo>
                    <a:pt x="12" y="5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8483400" y="2233800"/>
              <a:ext cx="93240" cy="122040"/>
            </a:xfrm>
            <a:custGeom>
              <a:avLst/>
              <a:gdLst/>
              <a:ahLst/>
              <a:rect l="l" t="t" r="r" b="b"/>
              <a:pathLst>
                <a:path w="49" h="69">
                  <a:moveTo>
                    <a:pt x="20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2" y="46"/>
                  </a:lnTo>
                  <a:lnTo>
                    <a:pt x="10" y="68"/>
                  </a:lnTo>
                  <a:lnTo>
                    <a:pt x="40" y="60"/>
                  </a:lnTo>
                  <a:lnTo>
                    <a:pt x="48" y="34"/>
                  </a:lnTo>
                  <a:lnTo>
                    <a:pt x="44" y="20"/>
                  </a:lnTo>
                  <a:lnTo>
                    <a:pt x="30" y="20"/>
                  </a:lnTo>
                  <a:lnTo>
                    <a:pt x="2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8254800" y="2239920"/>
              <a:ext cx="244080" cy="225360"/>
            </a:xfrm>
            <a:custGeom>
              <a:avLst/>
              <a:gdLst/>
              <a:ahLst/>
              <a:rect l="l" t="t" r="r" b="b"/>
              <a:pathLst>
                <a:path w="127" h="127">
                  <a:moveTo>
                    <a:pt x="116" y="0"/>
                  </a:moveTo>
                  <a:lnTo>
                    <a:pt x="120" y="40"/>
                  </a:lnTo>
                  <a:lnTo>
                    <a:pt x="126" y="64"/>
                  </a:lnTo>
                  <a:lnTo>
                    <a:pt x="122" y="78"/>
                  </a:lnTo>
                  <a:lnTo>
                    <a:pt x="102" y="84"/>
                  </a:lnTo>
                  <a:lnTo>
                    <a:pt x="78" y="92"/>
                  </a:lnTo>
                  <a:lnTo>
                    <a:pt x="66" y="104"/>
                  </a:lnTo>
                  <a:lnTo>
                    <a:pt x="54" y="120"/>
                  </a:lnTo>
                  <a:lnTo>
                    <a:pt x="34" y="126"/>
                  </a:lnTo>
                  <a:lnTo>
                    <a:pt x="2" y="118"/>
                  </a:lnTo>
                  <a:lnTo>
                    <a:pt x="22" y="108"/>
                  </a:lnTo>
                  <a:lnTo>
                    <a:pt x="10" y="92"/>
                  </a:lnTo>
                  <a:lnTo>
                    <a:pt x="8" y="76"/>
                  </a:lnTo>
                  <a:lnTo>
                    <a:pt x="4" y="58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30" y="20"/>
                  </a:lnTo>
                  <a:lnTo>
                    <a:pt x="42" y="30"/>
                  </a:lnTo>
                  <a:lnTo>
                    <a:pt x="56" y="14"/>
                  </a:lnTo>
                  <a:lnTo>
                    <a:pt x="11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8302320" y="2400480"/>
              <a:ext cx="182160" cy="12060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8626320" y="2311560"/>
              <a:ext cx="51840" cy="2700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7053120" y="2854440"/>
              <a:ext cx="1112400" cy="584280"/>
            </a:xfrm>
            <a:custGeom>
              <a:avLst/>
              <a:gdLst/>
              <a:ahLst/>
              <a:rect l="l" t="t" r="r" b="b"/>
              <a:pathLst>
                <a:path w="577" h="331">
                  <a:moveTo>
                    <a:pt x="0" y="330"/>
                  </a:moveTo>
                  <a:lnTo>
                    <a:pt x="4" y="320"/>
                  </a:lnTo>
                  <a:lnTo>
                    <a:pt x="14" y="322"/>
                  </a:lnTo>
                  <a:lnTo>
                    <a:pt x="16" y="306"/>
                  </a:lnTo>
                  <a:lnTo>
                    <a:pt x="34" y="312"/>
                  </a:lnTo>
                  <a:lnTo>
                    <a:pt x="34" y="300"/>
                  </a:lnTo>
                  <a:lnTo>
                    <a:pt x="52" y="290"/>
                  </a:lnTo>
                  <a:lnTo>
                    <a:pt x="52" y="270"/>
                  </a:lnTo>
                  <a:lnTo>
                    <a:pt x="66" y="260"/>
                  </a:lnTo>
                  <a:lnTo>
                    <a:pt x="74" y="262"/>
                  </a:lnTo>
                  <a:lnTo>
                    <a:pt x="82" y="256"/>
                  </a:lnTo>
                  <a:lnTo>
                    <a:pt x="92" y="254"/>
                  </a:lnTo>
                  <a:lnTo>
                    <a:pt x="94" y="232"/>
                  </a:lnTo>
                  <a:lnTo>
                    <a:pt x="114" y="242"/>
                  </a:lnTo>
                  <a:lnTo>
                    <a:pt x="118" y="256"/>
                  </a:lnTo>
                  <a:lnTo>
                    <a:pt x="142" y="250"/>
                  </a:lnTo>
                  <a:lnTo>
                    <a:pt x="142" y="242"/>
                  </a:lnTo>
                  <a:lnTo>
                    <a:pt x="156" y="242"/>
                  </a:lnTo>
                  <a:lnTo>
                    <a:pt x="176" y="244"/>
                  </a:lnTo>
                  <a:lnTo>
                    <a:pt x="176" y="236"/>
                  </a:lnTo>
                  <a:lnTo>
                    <a:pt x="190" y="234"/>
                  </a:lnTo>
                  <a:lnTo>
                    <a:pt x="196" y="218"/>
                  </a:lnTo>
                  <a:lnTo>
                    <a:pt x="218" y="220"/>
                  </a:lnTo>
                  <a:lnTo>
                    <a:pt x="220" y="200"/>
                  </a:lnTo>
                  <a:lnTo>
                    <a:pt x="228" y="192"/>
                  </a:lnTo>
                  <a:lnTo>
                    <a:pt x="234" y="172"/>
                  </a:lnTo>
                  <a:lnTo>
                    <a:pt x="244" y="160"/>
                  </a:lnTo>
                  <a:lnTo>
                    <a:pt x="240" y="140"/>
                  </a:lnTo>
                  <a:lnTo>
                    <a:pt x="252" y="126"/>
                  </a:lnTo>
                  <a:lnTo>
                    <a:pt x="258" y="104"/>
                  </a:lnTo>
                  <a:lnTo>
                    <a:pt x="276" y="104"/>
                  </a:lnTo>
                  <a:lnTo>
                    <a:pt x="282" y="112"/>
                  </a:lnTo>
                  <a:lnTo>
                    <a:pt x="300" y="78"/>
                  </a:lnTo>
                  <a:lnTo>
                    <a:pt x="322" y="76"/>
                  </a:lnTo>
                  <a:lnTo>
                    <a:pt x="326" y="62"/>
                  </a:lnTo>
                  <a:lnTo>
                    <a:pt x="320" y="50"/>
                  </a:lnTo>
                  <a:lnTo>
                    <a:pt x="340" y="46"/>
                  </a:lnTo>
                  <a:lnTo>
                    <a:pt x="336" y="24"/>
                  </a:lnTo>
                  <a:lnTo>
                    <a:pt x="334" y="4"/>
                  </a:lnTo>
                  <a:lnTo>
                    <a:pt x="360" y="22"/>
                  </a:lnTo>
                  <a:lnTo>
                    <a:pt x="384" y="18"/>
                  </a:lnTo>
                  <a:lnTo>
                    <a:pt x="388" y="2"/>
                  </a:lnTo>
                  <a:lnTo>
                    <a:pt x="402" y="0"/>
                  </a:lnTo>
                  <a:lnTo>
                    <a:pt x="406" y="18"/>
                  </a:lnTo>
                  <a:lnTo>
                    <a:pt x="446" y="22"/>
                  </a:lnTo>
                  <a:lnTo>
                    <a:pt x="448" y="38"/>
                  </a:lnTo>
                  <a:lnTo>
                    <a:pt x="432" y="48"/>
                  </a:lnTo>
                  <a:lnTo>
                    <a:pt x="438" y="90"/>
                  </a:lnTo>
                  <a:lnTo>
                    <a:pt x="468" y="90"/>
                  </a:lnTo>
                  <a:lnTo>
                    <a:pt x="480" y="102"/>
                  </a:lnTo>
                  <a:lnTo>
                    <a:pt x="496" y="112"/>
                  </a:lnTo>
                  <a:lnTo>
                    <a:pt x="514" y="108"/>
                  </a:lnTo>
                  <a:lnTo>
                    <a:pt x="522" y="122"/>
                  </a:lnTo>
                  <a:lnTo>
                    <a:pt x="514" y="132"/>
                  </a:lnTo>
                  <a:lnTo>
                    <a:pt x="516" y="156"/>
                  </a:lnTo>
                  <a:lnTo>
                    <a:pt x="514" y="172"/>
                  </a:lnTo>
                  <a:lnTo>
                    <a:pt x="522" y="190"/>
                  </a:lnTo>
                  <a:lnTo>
                    <a:pt x="522" y="204"/>
                  </a:lnTo>
                  <a:lnTo>
                    <a:pt x="556" y="204"/>
                  </a:lnTo>
                  <a:lnTo>
                    <a:pt x="576" y="236"/>
                  </a:lnTo>
                  <a:lnTo>
                    <a:pt x="496" y="254"/>
                  </a:lnTo>
                  <a:lnTo>
                    <a:pt x="380" y="276"/>
                  </a:lnTo>
                  <a:lnTo>
                    <a:pt x="232" y="296"/>
                  </a:lnTo>
                  <a:lnTo>
                    <a:pt x="0" y="3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6983280" y="3267000"/>
              <a:ext cx="1231560" cy="511200"/>
            </a:xfrm>
            <a:custGeom>
              <a:avLst/>
              <a:gdLst/>
              <a:ahLst/>
              <a:rect l="l" t="t" r="r" b="b"/>
              <a:pathLst>
                <a:path w="639" h="289">
                  <a:moveTo>
                    <a:pt x="180" y="74"/>
                  </a:moveTo>
                  <a:lnTo>
                    <a:pt x="178" y="106"/>
                  </a:lnTo>
                  <a:lnTo>
                    <a:pt x="160" y="106"/>
                  </a:lnTo>
                  <a:lnTo>
                    <a:pt x="164" y="132"/>
                  </a:lnTo>
                  <a:lnTo>
                    <a:pt x="144" y="132"/>
                  </a:lnTo>
                  <a:lnTo>
                    <a:pt x="136" y="140"/>
                  </a:lnTo>
                  <a:lnTo>
                    <a:pt x="120" y="148"/>
                  </a:lnTo>
                  <a:lnTo>
                    <a:pt x="108" y="148"/>
                  </a:lnTo>
                  <a:lnTo>
                    <a:pt x="102" y="170"/>
                  </a:lnTo>
                  <a:lnTo>
                    <a:pt x="74" y="174"/>
                  </a:lnTo>
                  <a:lnTo>
                    <a:pt x="70" y="188"/>
                  </a:lnTo>
                  <a:lnTo>
                    <a:pt x="52" y="198"/>
                  </a:lnTo>
                  <a:lnTo>
                    <a:pt x="38" y="206"/>
                  </a:lnTo>
                  <a:lnTo>
                    <a:pt x="20" y="210"/>
                  </a:lnTo>
                  <a:lnTo>
                    <a:pt x="18" y="216"/>
                  </a:lnTo>
                  <a:lnTo>
                    <a:pt x="24" y="226"/>
                  </a:lnTo>
                  <a:lnTo>
                    <a:pt x="4" y="244"/>
                  </a:lnTo>
                  <a:lnTo>
                    <a:pt x="0" y="258"/>
                  </a:lnTo>
                  <a:lnTo>
                    <a:pt x="42" y="254"/>
                  </a:lnTo>
                  <a:lnTo>
                    <a:pt x="82" y="248"/>
                  </a:lnTo>
                  <a:lnTo>
                    <a:pt x="94" y="248"/>
                  </a:lnTo>
                  <a:lnTo>
                    <a:pt x="112" y="252"/>
                  </a:lnTo>
                  <a:lnTo>
                    <a:pt x="140" y="214"/>
                  </a:lnTo>
                  <a:lnTo>
                    <a:pt x="182" y="216"/>
                  </a:lnTo>
                  <a:lnTo>
                    <a:pt x="194" y="206"/>
                  </a:lnTo>
                  <a:lnTo>
                    <a:pt x="266" y="206"/>
                  </a:lnTo>
                  <a:lnTo>
                    <a:pt x="278" y="222"/>
                  </a:lnTo>
                  <a:lnTo>
                    <a:pt x="366" y="222"/>
                  </a:lnTo>
                  <a:lnTo>
                    <a:pt x="460" y="288"/>
                  </a:lnTo>
                  <a:lnTo>
                    <a:pt x="462" y="282"/>
                  </a:lnTo>
                  <a:lnTo>
                    <a:pt x="468" y="282"/>
                  </a:lnTo>
                  <a:lnTo>
                    <a:pt x="472" y="288"/>
                  </a:lnTo>
                  <a:lnTo>
                    <a:pt x="506" y="286"/>
                  </a:lnTo>
                  <a:lnTo>
                    <a:pt x="512" y="270"/>
                  </a:lnTo>
                  <a:lnTo>
                    <a:pt x="514" y="236"/>
                  </a:lnTo>
                  <a:lnTo>
                    <a:pt x="534" y="218"/>
                  </a:lnTo>
                  <a:lnTo>
                    <a:pt x="546" y="206"/>
                  </a:lnTo>
                  <a:lnTo>
                    <a:pt x="550" y="196"/>
                  </a:lnTo>
                  <a:lnTo>
                    <a:pt x="558" y="198"/>
                  </a:lnTo>
                  <a:lnTo>
                    <a:pt x="574" y="182"/>
                  </a:lnTo>
                  <a:lnTo>
                    <a:pt x="604" y="176"/>
                  </a:lnTo>
                  <a:lnTo>
                    <a:pt x="606" y="162"/>
                  </a:lnTo>
                  <a:lnTo>
                    <a:pt x="626" y="146"/>
                  </a:lnTo>
                  <a:lnTo>
                    <a:pt x="584" y="148"/>
                  </a:lnTo>
                  <a:lnTo>
                    <a:pt x="586" y="138"/>
                  </a:lnTo>
                  <a:lnTo>
                    <a:pt x="580" y="118"/>
                  </a:lnTo>
                  <a:lnTo>
                    <a:pt x="596" y="116"/>
                  </a:lnTo>
                  <a:lnTo>
                    <a:pt x="614" y="106"/>
                  </a:lnTo>
                  <a:lnTo>
                    <a:pt x="626" y="106"/>
                  </a:lnTo>
                  <a:lnTo>
                    <a:pt x="630" y="88"/>
                  </a:lnTo>
                  <a:lnTo>
                    <a:pt x="638" y="80"/>
                  </a:lnTo>
                  <a:lnTo>
                    <a:pt x="634" y="50"/>
                  </a:lnTo>
                  <a:lnTo>
                    <a:pt x="624" y="58"/>
                  </a:lnTo>
                  <a:lnTo>
                    <a:pt x="572" y="64"/>
                  </a:lnTo>
                  <a:lnTo>
                    <a:pt x="564" y="58"/>
                  </a:lnTo>
                  <a:lnTo>
                    <a:pt x="594" y="32"/>
                  </a:lnTo>
                  <a:lnTo>
                    <a:pt x="606" y="34"/>
                  </a:lnTo>
                  <a:lnTo>
                    <a:pt x="622" y="38"/>
                  </a:lnTo>
                  <a:lnTo>
                    <a:pt x="634" y="32"/>
                  </a:lnTo>
                  <a:lnTo>
                    <a:pt x="612" y="0"/>
                  </a:lnTo>
                  <a:lnTo>
                    <a:pt x="532" y="20"/>
                  </a:lnTo>
                  <a:lnTo>
                    <a:pt x="330" y="54"/>
                  </a:lnTo>
                  <a:lnTo>
                    <a:pt x="180" y="7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6111720" y="3397320"/>
              <a:ext cx="1217160" cy="407880"/>
            </a:xfrm>
            <a:custGeom>
              <a:avLst/>
              <a:gdLst/>
              <a:ahLst/>
              <a:rect l="l" t="t" r="r" b="b"/>
              <a:pathLst>
                <a:path w="631" h="231">
                  <a:moveTo>
                    <a:pt x="630" y="0"/>
                  </a:moveTo>
                  <a:lnTo>
                    <a:pt x="628" y="28"/>
                  </a:lnTo>
                  <a:lnTo>
                    <a:pt x="612" y="30"/>
                  </a:lnTo>
                  <a:lnTo>
                    <a:pt x="614" y="54"/>
                  </a:lnTo>
                  <a:lnTo>
                    <a:pt x="600" y="58"/>
                  </a:lnTo>
                  <a:lnTo>
                    <a:pt x="572" y="74"/>
                  </a:lnTo>
                  <a:lnTo>
                    <a:pt x="560" y="72"/>
                  </a:lnTo>
                  <a:lnTo>
                    <a:pt x="554" y="96"/>
                  </a:lnTo>
                  <a:lnTo>
                    <a:pt x="530" y="98"/>
                  </a:lnTo>
                  <a:lnTo>
                    <a:pt x="522" y="112"/>
                  </a:lnTo>
                  <a:lnTo>
                    <a:pt x="490" y="130"/>
                  </a:lnTo>
                  <a:lnTo>
                    <a:pt x="470" y="136"/>
                  </a:lnTo>
                  <a:lnTo>
                    <a:pt x="476" y="148"/>
                  </a:lnTo>
                  <a:lnTo>
                    <a:pt x="450" y="170"/>
                  </a:lnTo>
                  <a:lnTo>
                    <a:pt x="448" y="182"/>
                  </a:lnTo>
                  <a:lnTo>
                    <a:pt x="300" y="202"/>
                  </a:lnTo>
                  <a:lnTo>
                    <a:pt x="212" y="216"/>
                  </a:lnTo>
                  <a:lnTo>
                    <a:pt x="126" y="222"/>
                  </a:lnTo>
                  <a:lnTo>
                    <a:pt x="10" y="230"/>
                  </a:lnTo>
                  <a:lnTo>
                    <a:pt x="8" y="216"/>
                  </a:lnTo>
                  <a:lnTo>
                    <a:pt x="14" y="212"/>
                  </a:lnTo>
                  <a:lnTo>
                    <a:pt x="0" y="200"/>
                  </a:lnTo>
                  <a:lnTo>
                    <a:pt x="10" y="180"/>
                  </a:lnTo>
                  <a:lnTo>
                    <a:pt x="22" y="172"/>
                  </a:lnTo>
                  <a:lnTo>
                    <a:pt x="24" y="158"/>
                  </a:lnTo>
                  <a:lnTo>
                    <a:pt x="34" y="146"/>
                  </a:lnTo>
                  <a:lnTo>
                    <a:pt x="34" y="130"/>
                  </a:lnTo>
                  <a:lnTo>
                    <a:pt x="42" y="96"/>
                  </a:lnTo>
                  <a:lnTo>
                    <a:pt x="48" y="90"/>
                  </a:lnTo>
                  <a:lnTo>
                    <a:pt x="62" y="84"/>
                  </a:lnTo>
                  <a:lnTo>
                    <a:pt x="96" y="86"/>
                  </a:lnTo>
                  <a:lnTo>
                    <a:pt x="112" y="86"/>
                  </a:lnTo>
                  <a:lnTo>
                    <a:pt x="162" y="54"/>
                  </a:lnTo>
                  <a:lnTo>
                    <a:pt x="172" y="62"/>
                  </a:lnTo>
                  <a:lnTo>
                    <a:pt x="194" y="64"/>
                  </a:lnTo>
                  <a:lnTo>
                    <a:pt x="206" y="48"/>
                  </a:lnTo>
                  <a:lnTo>
                    <a:pt x="296" y="48"/>
                  </a:lnTo>
                  <a:lnTo>
                    <a:pt x="428" y="34"/>
                  </a:lnTo>
                  <a:lnTo>
                    <a:pt x="556" y="12"/>
                  </a:lnTo>
                  <a:lnTo>
                    <a:pt x="63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7138800" y="3630600"/>
              <a:ext cx="728280" cy="509760"/>
            </a:xfrm>
            <a:custGeom>
              <a:avLst/>
              <a:gdLst/>
              <a:ahLst/>
              <a:rect l="l" t="t" r="r" b="b"/>
              <a:pathLst>
                <a:path w="379" h="289">
                  <a:moveTo>
                    <a:pt x="12" y="42"/>
                  </a:moveTo>
                  <a:lnTo>
                    <a:pt x="32" y="44"/>
                  </a:lnTo>
                  <a:lnTo>
                    <a:pt x="60" y="6"/>
                  </a:lnTo>
                  <a:lnTo>
                    <a:pt x="82" y="8"/>
                  </a:lnTo>
                  <a:lnTo>
                    <a:pt x="102" y="10"/>
                  </a:lnTo>
                  <a:lnTo>
                    <a:pt x="114" y="0"/>
                  </a:lnTo>
                  <a:lnTo>
                    <a:pt x="186" y="0"/>
                  </a:lnTo>
                  <a:lnTo>
                    <a:pt x="194" y="16"/>
                  </a:lnTo>
                  <a:lnTo>
                    <a:pt x="286" y="16"/>
                  </a:lnTo>
                  <a:lnTo>
                    <a:pt x="378" y="80"/>
                  </a:lnTo>
                  <a:lnTo>
                    <a:pt x="374" y="94"/>
                  </a:lnTo>
                  <a:lnTo>
                    <a:pt x="340" y="142"/>
                  </a:lnTo>
                  <a:lnTo>
                    <a:pt x="338" y="170"/>
                  </a:lnTo>
                  <a:lnTo>
                    <a:pt x="320" y="168"/>
                  </a:lnTo>
                  <a:lnTo>
                    <a:pt x="322" y="190"/>
                  </a:lnTo>
                  <a:lnTo>
                    <a:pt x="316" y="196"/>
                  </a:lnTo>
                  <a:lnTo>
                    <a:pt x="298" y="198"/>
                  </a:lnTo>
                  <a:lnTo>
                    <a:pt x="294" y="214"/>
                  </a:lnTo>
                  <a:lnTo>
                    <a:pt x="288" y="228"/>
                  </a:lnTo>
                  <a:lnTo>
                    <a:pt x="270" y="230"/>
                  </a:lnTo>
                  <a:lnTo>
                    <a:pt x="262" y="236"/>
                  </a:lnTo>
                  <a:lnTo>
                    <a:pt x="250" y="236"/>
                  </a:lnTo>
                  <a:lnTo>
                    <a:pt x="242" y="246"/>
                  </a:lnTo>
                  <a:lnTo>
                    <a:pt x="246" y="270"/>
                  </a:lnTo>
                  <a:lnTo>
                    <a:pt x="240" y="280"/>
                  </a:lnTo>
                  <a:lnTo>
                    <a:pt x="232" y="288"/>
                  </a:lnTo>
                  <a:lnTo>
                    <a:pt x="214" y="274"/>
                  </a:lnTo>
                  <a:lnTo>
                    <a:pt x="204" y="250"/>
                  </a:lnTo>
                  <a:lnTo>
                    <a:pt x="192" y="250"/>
                  </a:lnTo>
                  <a:lnTo>
                    <a:pt x="188" y="228"/>
                  </a:lnTo>
                  <a:lnTo>
                    <a:pt x="180" y="220"/>
                  </a:lnTo>
                  <a:lnTo>
                    <a:pt x="170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42" y="204"/>
                  </a:lnTo>
                  <a:lnTo>
                    <a:pt x="134" y="196"/>
                  </a:lnTo>
                  <a:lnTo>
                    <a:pt x="136" y="186"/>
                  </a:lnTo>
                  <a:lnTo>
                    <a:pt x="124" y="172"/>
                  </a:lnTo>
                  <a:lnTo>
                    <a:pt x="110" y="168"/>
                  </a:lnTo>
                  <a:lnTo>
                    <a:pt x="110" y="154"/>
                  </a:lnTo>
                  <a:lnTo>
                    <a:pt x="92" y="140"/>
                  </a:lnTo>
                  <a:lnTo>
                    <a:pt x="82" y="140"/>
                  </a:lnTo>
                  <a:lnTo>
                    <a:pt x="80" y="128"/>
                  </a:lnTo>
                  <a:lnTo>
                    <a:pt x="64" y="122"/>
                  </a:lnTo>
                  <a:lnTo>
                    <a:pt x="52" y="110"/>
                  </a:lnTo>
                  <a:lnTo>
                    <a:pt x="38" y="88"/>
                  </a:lnTo>
                  <a:lnTo>
                    <a:pt x="30" y="84"/>
                  </a:lnTo>
                  <a:lnTo>
                    <a:pt x="10" y="80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4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6806880" y="3700440"/>
              <a:ext cx="776160" cy="752400"/>
            </a:xfrm>
            <a:custGeom>
              <a:avLst/>
              <a:gdLst/>
              <a:ahLst/>
              <a:rect l="l" t="t" r="r" b="b"/>
              <a:pathLst>
                <a:path w="403" h="427">
                  <a:moveTo>
                    <a:pt x="0" y="24"/>
                  </a:moveTo>
                  <a:lnTo>
                    <a:pt x="88" y="12"/>
                  </a:lnTo>
                  <a:lnTo>
                    <a:pt x="178" y="0"/>
                  </a:lnTo>
                  <a:lnTo>
                    <a:pt x="172" y="24"/>
                  </a:lnTo>
                  <a:lnTo>
                    <a:pt x="180" y="42"/>
                  </a:lnTo>
                  <a:lnTo>
                    <a:pt x="210" y="46"/>
                  </a:lnTo>
                  <a:lnTo>
                    <a:pt x="226" y="74"/>
                  </a:lnTo>
                  <a:lnTo>
                    <a:pt x="250" y="86"/>
                  </a:lnTo>
                  <a:lnTo>
                    <a:pt x="252" y="98"/>
                  </a:lnTo>
                  <a:lnTo>
                    <a:pt x="264" y="100"/>
                  </a:lnTo>
                  <a:lnTo>
                    <a:pt x="278" y="110"/>
                  </a:lnTo>
                  <a:lnTo>
                    <a:pt x="278" y="126"/>
                  </a:lnTo>
                  <a:lnTo>
                    <a:pt x="304" y="138"/>
                  </a:lnTo>
                  <a:lnTo>
                    <a:pt x="306" y="156"/>
                  </a:lnTo>
                  <a:lnTo>
                    <a:pt x="308" y="164"/>
                  </a:lnTo>
                  <a:lnTo>
                    <a:pt x="328" y="162"/>
                  </a:lnTo>
                  <a:lnTo>
                    <a:pt x="346" y="168"/>
                  </a:lnTo>
                  <a:lnTo>
                    <a:pt x="356" y="190"/>
                  </a:lnTo>
                  <a:lnTo>
                    <a:pt x="362" y="210"/>
                  </a:lnTo>
                  <a:lnTo>
                    <a:pt x="380" y="212"/>
                  </a:lnTo>
                  <a:lnTo>
                    <a:pt x="384" y="236"/>
                  </a:lnTo>
                  <a:lnTo>
                    <a:pt x="402" y="248"/>
                  </a:lnTo>
                  <a:lnTo>
                    <a:pt x="402" y="272"/>
                  </a:lnTo>
                  <a:lnTo>
                    <a:pt x="386" y="274"/>
                  </a:lnTo>
                  <a:lnTo>
                    <a:pt x="388" y="284"/>
                  </a:lnTo>
                  <a:lnTo>
                    <a:pt x="380" y="292"/>
                  </a:lnTo>
                  <a:lnTo>
                    <a:pt x="388" y="304"/>
                  </a:lnTo>
                  <a:lnTo>
                    <a:pt x="392" y="320"/>
                  </a:lnTo>
                  <a:lnTo>
                    <a:pt x="380" y="326"/>
                  </a:lnTo>
                  <a:lnTo>
                    <a:pt x="378" y="352"/>
                  </a:lnTo>
                  <a:lnTo>
                    <a:pt x="372" y="354"/>
                  </a:lnTo>
                  <a:lnTo>
                    <a:pt x="380" y="364"/>
                  </a:lnTo>
                  <a:lnTo>
                    <a:pt x="378" y="390"/>
                  </a:lnTo>
                  <a:lnTo>
                    <a:pt x="362" y="386"/>
                  </a:lnTo>
                  <a:lnTo>
                    <a:pt x="354" y="378"/>
                  </a:lnTo>
                  <a:lnTo>
                    <a:pt x="342" y="380"/>
                  </a:lnTo>
                  <a:lnTo>
                    <a:pt x="336" y="390"/>
                  </a:lnTo>
                  <a:lnTo>
                    <a:pt x="338" y="404"/>
                  </a:lnTo>
                  <a:lnTo>
                    <a:pt x="344" y="408"/>
                  </a:lnTo>
                  <a:lnTo>
                    <a:pt x="344" y="426"/>
                  </a:lnTo>
                  <a:lnTo>
                    <a:pt x="332" y="424"/>
                  </a:lnTo>
                  <a:lnTo>
                    <a:pt x="322" y="412"/>
                  </a:lnTo>
                  <a:lnTo>
                    <a:pt x="232" y="414"/>
                  </a:lnTo>
                  <a:lnTo>
                    <a:pt x="104" y="418"/>
                  </a:lnTo>
                  <a:lnTo>
                    <a:pt x="90" y="392"/>
                  </a:lnTo>
                  <a:lnTo>
                    <a:pt x="90" y="384"/>
                  </a:lnTo>
                  <a:lnTo>
                    <a:pt x="84" y="376"/>
                  </a:lnTo>
                  <a:lnTo>
                    <a:pt x="72" y="378"/>
                  </a:lnTo>
                  <a:lnTo>
                    <a:pt x="76" y="366"/>
                  </a:lnTo>
                  <a:lnTo>
                    <a:pt x="84" y="324"/>
                  </a:lnTo>
                  <a:lnTo>
                    <a:pt x="76" y="320"/>
                  </a:lnTo>
                  <a:lnTo>
                    <a:pt x="78" y="296"/>
                  </a:lnTo>
                  <a:lnTo>
                    <a:pt x="92" y="276"/>
                  </a:lnTo>
                  <a:lnTo>
                    <a:pt x="80" y="272"/>
                  </a:lnTo>
                  <a:lnTo>
                    <a:pt x="72" y="262"/>
                  </a:lnTo>
                  <a:lnTo>
                    <a:pt x="60" y="258"/>
                  </a:lnTo>
                  <a:lnTo>
                    <a:pt x="58" y="246"/>
                  </a:lnTo>
                  <a:lnTo>
                    <a:pt x="70" y="234"/>
                  </a:lnTo>
                  <a:lnTo>
                    <a:pt x="68" y="228"/>
                  </a:lnTo>
                  <a:lnTo>
                    <a:pt x="58" y="220"/>
                  </a:lnTo>
                  <a:lnTo>
                    <a:pt x="36" y="138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6424560" y="3743280"/>
              <a:ext cx="559800" cy="858960"/>
            </a:xfrm>
            <a:custGeom>
              <a:avLst/>
              <a:gdLst/>
              <a:ahLst/>
              <a:rect l="l" t="t" r="r" b="b"/>
              <a:pathLst>
                <a:path w="291" h="487">
                  <a:moveTo>
                    <a:pt x="0" y="24"/>
                  </a:moveTo>
                  <a:lnTo>
                    <a:pt x="90" y="16"/>
                  </a:lnTo>
                  <a:lnTo>
                    <a:pt x="200" y="0"/>
                  </a:lnTo>
                  <a:lnTo>
                    <a:pt x="256" y="196"/>
                  </a:lnTo>
                  <a:lnTo>
                    <a:pt x="266" y="204"/>
                  </a:lnTo>
                  <a:lnTo>
                    <a:pt x="254" y="224"/>
                  </a:lnTo>
                  <a:lnTo>
                    <a:pt x="258" y="234"/>
                  </a:lnTo>
                  <a:lnTo>
                    <a:pt x="270" y="240"/>
                  </a:lnTo>
                  <a:lnTo>
                    <a:pt x="290" y="252"/>
                  </a:lnTo>
                  <a:lnTo>
                    <a:pt x="274" y="268"/>
                  </a:lnTo>
                  <a:lnTo>
                    <a:pt x="274" y="294"/>
                  </a:lnTo>
                  <a:lnTo>
                    <a:pt x="284" y="302"/>
                  </a:lnTo>
                  <a:lnTo>
                    <a:pt x="270" y="352"/>
                  </a:lnTo>
                  <a:lnTo>
                    <a:pt x="286" y="352"/>
                  </a:lnTo>
                  <a:lnTo>
                    <a:pt x="290" y="370"/>
                  </a:lnTo>
                  <a:lnTo>
                    <a:pt x="130" y="392"/>
                  </a:lnTo>
                  <a:lnTo>
                    <a:pt x="96" y="394"/>
                  </a:lnTo>
                  <a:lnTo>
                    <a:pt x="80" y="404"/>
                  </a:lnTo>
                  <a:lnTo>
                    <a:pt x="78" y="412"/>
                  </a:lnTo>
                  <a:lnTo>
                    <a:pt x="84" y="424"/>
                  </a:lnTo>
                  <a:lnTo>
                    <a:pt x="110" y="428"/>
                  </a:lnTo>
                  <a:lnTo>
                    <a:pt x="100" y="438"/>
                  </a:lnTo>
                  <a:lnTo>
                    <a:pt x="110" y="462"/>
                  </a:lnTo>
                  <a:lnTo>
                    <a:pt x="104" y="468"/>
                  </a:lnTo>
                  <a:lnTo>
                    <a:pt x="94" y="486"/>
                  </a:lnTo>
                  <a:lnTo>
                    <a:pt x="86" y="484"/>
                  </a:lnTo>
                  <a:lnTo>
                    <a:pt x="68" y="464"/>
                  </a:lnTo>
                  <a:lnTo>
                    <a:pt x="62" y="454"/>
                  </a:lnTo>
                  <a:lnTo>
                    <a:pt x="52" y="452"/>
                  </a:lnTo>
                  <a:lnTo>
                    <a:pt x="46" y="480"/>
                  </a:lnTo>
                  <a:lnTo>
                    <a:pt x="26" y="478"/>
                  </a:lnTo>
                  <a:lnTo>
                    <a:pt x="12" y="356"/>
                  </a:lnTo>
                  <a:lnTo>
                    <a:pt x="4" y="174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6575040" y="4363920"/>
              <a:ext cx="1342800" cy="933480"/>
            </a:xfrm>
            <a:custGeom>
              <a:avLst/>
              <a:gdLst/>
              <a:ahLst/>
              <a:rect l="l" t="t" r="r" b="b"/>
              <a:pathLst>
                <a:path w="697" h="529">
                  <a:moveTo>
                    <a:pt x="30" y="106"/>
                  </a:moveTo>
                  <a:lnTo>
                    <a:pt x="42" y="108"/>
                  </a:lnTo>
                  <a:lnTo>
                    <a:pt x="46" y="98"/>
                  </a:lnTo>
                  <a:lnTo>
                    <a:pt x="58" y="114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90" y="98"/>
                  </a:lnTo>
                  <a:lnTo>
                    <a:pt x="96" y="94"/>
                  </a:lnTo>
                  <a:lnTo>
                    <a:pt x="96" y="84"/>
                  </a:lnTo>
                  <a:lnTo>
                    <a:pt x="104" y="86"/>
                  </a:lnTo>
                  <a:lnTo>
                    <a:pt x="110" y="108"/>
                  </a:lnTo>
                  <a:lnTo>
                    <a:pt x="148" y="112"/>
                  </a:lnTo>
                  <a:lnTo>
                    <a:pt x="168" y="100"/>
                  </a:lnTo>
                  <a:lnTo>
                    <a:pt x="180" y="108"/>
                  </a:lnTo>
                  <a:lnTo>
                    <a:pt x="178" y="132"/>
                  </a:lnTo>
                  <a:lnTo>
                    <a:pt x="194" y="134"/>
                  </a:lnTo>
                  <a:lnTo>
                    <a:pt x="204" y="158"/>
                  </a:lnTo>
                  <a:lnTo>
                    <a:pt x="220" y="158"/>
                  </a:lnTo>
                  <a:lnTo>
                    <a:pt x="232" y="144"/>
                  </a:lnTo>
                  <a:lnTo>
                    <a:pt x="244" y="140"/>
                  </a:lnTo>
                  <a:lnTo>
                    <a:pt x="262" y="142"/>
                  </a:lnTo>
                  <a:lnTo>
                    <a:pt x="276" y="132"/>
                  </a:lnTo>
                  <a:lnTo>
                    <a:pt x="278" y="114"/>
                  </a:lnTo>
                  <a:lnTo>
                    <a:pt x="286" y="100"/>
                  </a:lnTo>
                  <a:lnTo>
                    <a:pt x="300" y="96"/>
                  </a:lnTo>
                  <a:lnTo>
                    <a:pt x="322" y="100"/>
                  </a:lnTo>
                  <a:lnTo>
                    <a:pt x="338" y="114"/>
                  </a:lnTo>
                  <a:lnTo>
                    <a:pt x="338" y="130"/>
                  </a:lnTo>
                  <a:lnTo>
                    <a:pt x="358" y="134"/>
                  </a:lnTo>
                  <a:lnTo>
                    <a:pt x="388" y="150"/>
                  </a:lnTo>
                  <a:lnTo>
                    <a:pt x="390" y="170"/>
                  </a:lnTo>
                  <a:lnTo>
                    <a:pt x="418" y="176"/>
                  </a:lnTo>
                  <a:lnTo>
                    <a:pt x="434" y="196"/>
                  </a:lnTo>
                  <a:lnTo>
                    <a:pt x="438" y="226"/>
                  </a:lnTo>
                  <a:lnTo>
                    <a:pt x="432" y="230"/>
                  </a:lnTo>
                  <a:lnTo>
                    <a:pt x="424" y="236"/>
                  </a:lnTo>
                  <a:lnTo>
                    <a:pt x="424" y="252"/>
                  </a:lnTo>
                  <a:lnTo>
                    <a:pt x="434" y="270"/>
                  </a:lnTo>
                  <a:lnTo>
                    <a:pt x="434" y="286"/>
                  </a:lnTo>
                  <a:lnTo>
                    <a:pt x="440" y="306"/>
                  </a:lnTo>
                  <a:lnTo>
                    <a:pt x="454" y="292"/>
                  </a:lnTo>
                  <a:lnTo>
                    <a:pt x="470" y="286"/>
                  </a:lnTo>
                  <a:lnTo>
                    <a:pt x="450" y="326"/>
                  </a:lnTo>
                  <a:lnTo>
                    <a:pt x="458" y="340"/>
                  </a:lnTo>
                  <a:lnTo>
                    <a:pt x="466" y="348"/>
                  </a:lnTo>
                  <a:lnTo>
                    <a:pt x="480" y="370"/>
                  </a:lnTo>
                  <a:lnTo>
                    <a:pt x="502" y="378"/>
                  </a:lnTo>
                  <a:lnTo>
                    <a:pt x="504" y="366"/>
                  </a:lnTo>
                  <a:lnTo>
                    <a:pt x="516" y="370"/>
                  </a:lnTo>
                  <a:lnTo>
                    <a:pt x="510" y="390"/>
                  </a:lnTo>
                  <a:lnTo>
                    <a:pt x="508" y="410"/>
                  </a:lnTo>
                  <a:lnTo>
                    <a:pt x="524" y="416"/>
                  </a:lnTo>
                  <a:lnTo>
                    <a:pt x="540" y="436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78" y="460"/>
                  </a:lnTo>
                  <a:lnTo>
                    <a:pt x="590" y="470"/>
                  </a:lnTo>
                  <a:lnTo>
                    <a:pt x="588" y="480"/>
                  </a:lnTo>
                  <a:lnTo>
                    <a:pt x="604" y="478"/>
                  </a:lnTo>
                  <a:lnTo>
                    <a:pt x="604" y="494"/>
                  </a:lnTo>
                  <a:lnTo>
                    <a:pt x="616" y="510"/>
                  </a:lnTo>
                  <a:lnTo>
                    <a:pt x="612" y="526"/>
                  </a:lnTo>
                  <a:lnTo>
                    <a:pt x="634" y="528"/>
                  </a:lnTo>
                  <a:lnTo>
                    <a:pt x="644" y="518"/>
                  </a:lnTo>
                  <a:lnTo>
                    <a:pt x="680" y="520"/>
                  </a:lnTo>
                  <a:lnTo>
                    <a:pt x="696" y="504"/>
                  </a:lnTo>
                  <a:lnTo>
                    <a:pt x="684" y="470"/>
                  </a:lnTo>
                  <a:lnTo>
                    <a:pt x="694" y="462"/>
                  </a:lnTo>
                  <a:lnTo>
                    <a:pt x="692" y="368"/>
                  </a:lnTo>
                  <a:lnTo>
                    <a:pt x="688" y="350"/>
                  </a:lnTo>
                  <a:lnTo>
                    <a:pt x="658" y="312"/>
                  </a:lnTo>
                  <a:lnTo>
                    <a:pt x="652" y="298"/>
                  </a:lnTo>
                  <a:lnTo>
                    <a:pt x="644" y="278"/>
                  </a:lnTo>
                  <a:lnTo>
                    <a:pt x="616" y="234"/>
                  </a:lnTo>
                  <a:lnTo>
                    <a:pt x="608" y="198"/>
                  </a:lnTo>
                  <a:lnTo>
                    <a:pt x="602" y="182"/>
                  </a:lnTo>
                  <a:lnTo>
                    <a:pt x="590" y="178"/>
                  </a:lnTo>
                  <a:lnTo>
                    <a:pt x="576" y="144"/>
                  </a:lnTo>
                  <a:lnTo>
                    <a:pt x="554" y="114"/>
                  </a:lnTo>
                  <a:lnTo>
                    <a:pt x="530" y="82"/>
                  </a:lnTo>
                  <a:lnTo>
                    <a:pt x="518" y="54"/>
                  </a:lnTo>
                  <a:lnTo>
                    <a:pt x="500" y="52"/>
                  </a:lnTo>
                  <a:lnTo>
                    <a:pt x="512" y="36"/>
                  </a:lnTo>
                  <a:lnTo>
                    <a:pt x="500" y="12"/>
                  </a:lnTo>
                  <a:lnTo>
                    <a:pt x="482" y="8"/>
                  </a:lnTo>
                  <a:lnTo>
                    <a:pt x="468" y="0"/>
                  </a:lnTo>
                  <a:lnTo>
                    <a:pt x="454" y="18"/>
                  </a:lnTo>
                  <a:lnTo>
                    <a:pt x="464" y="32"/>
                  </a:lnTo>
                  <a:lnTo>
                    <a:pt x="464" y="52"/>
                  </a:lnTo>
                  <a:lnTo>
                    <a:pt x="440" y="34"/>
                  </a:lnTo>
                  <a:lnTo>
                    <a:pt x="338" y="38"/>
                  </a:lnTo>
                  <a:lnTo>
                    <a:pt x="222" y="42"/>
                  </a:lnTo>
                  <a:lnTo>
                    <a:pt x="210" y="16"/>
                  </a:lnTo>
                  <a:lnTo>
                    <a:pt x="82" y="34"/>
                  </a:lnTo>
                  <a:lnTo>
                    <a:pt x="24" y="42"/>
                  </a:lnTo>
                  <a:lnTo>
                    <a:pt x="6" y="48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32" y="74"/>
                  </a:lnTo>
                  <a:lnTo>
                    <a:pt x="20" y="86"/>
                  </a:lnTo>
                  <a:lnTo>
                    <a:pt x="30" y="10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5952960" y="3786120"/>
              <a:ext cx="515520" cy="836640"/>
            </a:xfrm>
            <a:custGeom>
              <a:avLst/>
              <a:gdLst/>
              <a:ahLst/>
              <a:rect l="l" t="t" r="r" b="b"/>
              <a:pathLst>
                <a:path w="267" h="475">
                  <a:moveTo>
                    <a:pt x="94" y="10"/>
                  </a:moveTo>
                  <a:lnTo>
                    <a:pt x="90" y="18"/>
                  </a:lnTo>
                  <a:lnTo>
                    <a:pt x="82" y="16"/>
                  </a:lnTo>
                  <a:lnTo>
                    <a:pt x="60" y="36"/>
                  </a:lnTo>
                  <a:lnTo>
                    <a:pt x="60" y="72"/>
                  </a:lnTo>
                  <a:lnTo>
                    <a:pt x="52" y="66"/>
                  </a:lnTo>
                  <a:lnTo>
                    <a:pt x="38" y="84"/>
                  </a:lnTo>
                  <a:lnTo>
                    <a:pt x="24" y="88"/>
                  </a:lnTo>
                  <a:lnTo>
                    <a:pt x="26" y="104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20" y="144"/>
                  </a:lnTo>
                  <a:lnTo>
                    <a:pt x="30" y="176"/>
                  </a:lnTo>
                  <a:lnTo>
                    <a:pt x="24" y="182"/>
                  </a:lnTo>
                  <a:lnTo>
                    <a:pt x="24" y="206"/>
                  </a:lnTo>
                  <a:lnTo>
                    <a:pt x="40" y="218"/>
                  </a:lnTo>
                  <a:lnTo>
                    <a:pt x="42" y="232"/>
                  </a:lnTo>
                  <a:lnTo>
                    <a:pt x="34" y="242"/>
                  </a:lnTo>
                  <a:lnTo>
                    <a:pt x="42" y="250"/>
                  </a:lnTo>
                  <a:lnTo>
                    <a:pt x="52" y="276"/>
                  </a:lnTo>
                  <a:lnTo>
                    <a:pt x="42" y="286"/>
                  </a:lnTo>
                  <a:lnTo>
                    <a:pt x="34" y="316"/>
                  </a:lnTo>
                  <a:lnTo>
                    <a:pt x="18" y="330"/>
                  </a:lnTo>
                  <a:lnTo>
                    <a:pt x="18" y="354"/>
                  </a:lnTo>
                  <a:lnTo>
                    <a:pt x="0" y="382"/>
                  </a:lnTo>
                  <a:lnTo>
                    <a:pt x="20" y="406"/>
                  </a:lnTo>
                  <a:lnTo>
                    <a:pt x="70" y="404"/>
                  </a:lnTo>
                  <a:lnTo>
                    <a:pt x="132" y="396"/>
                  </a:lnTo>
                  <a:lnTo>
                    <a:pt x="158" y="398"/>
                  </a:lnTo>
                  <a:lnTo>
                    <a:pt x="152" y="418"/>
                  </a:lnTo>
                  <a:lnTo>
                    <a:pt x="184" y="474"/>
                  </a:lnTo>
                  <a:lnTo>
                    <a:pt x="218" y="450"/>
                  </a:lnTo>
                  <a:lnTo>
                    <a:pt x="266" y="452"/>
                  </a:lnTo>
                  <a:lnTo>
                    <a:pt x="254" y="288"/>
                  </a:lnTo>
                  <a:lnTo>
                    <a:pt x="242" y="0"/>
                  </a:lnTo>
                  <a:lnTo>
                    <a:pt x="94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3638160" y="3559320"/>
              <a:ext cx="2017440" cy="1822320"/>
            </a:xfrm>
            <a:custGeom>
              <a:avLst/>
              <a:gdLst/>
              <a:ahLst/>
              <a:rect l="l" t="t" r="r" b="b"/>
              <a:pathLst>
                <a:path w="1046" h="1033">
                  <a:moveTo>
                    <a:pt x="6" y="408"/>
                  </a:moveTo>
                  <a:lnTo>
                    <a:pt x="0" y="424"/>
                  </a:lnTo>
                  <a:lnTo>
                    <a:pt x="12" y="430"/>
                  </a:lnTo>
                  <a:lnTo>
                    <a:pt x="28" y="448"/>
                  </a:lnTo>
                  <a:lnTo>
                    <a:pt x="30" y="470"/>
                  </a:lnTo>
                  <a:lnTo>
                    <a:pt x="48" y="474"/>
                  </a:lnTo>
                  <a:lnTo>
                    <a:pt x="60" y="488"/>
                  </a:lnTo>
                  <a:lnTo>
                    <a:pt x="70" y="506"/>
                  </a:lnTo>
                  <a:lnTo>
                    <a:pt x="82" y="510"/>
                  </a:lnTo>
                  <a:lnTo>
                    <a:pt x="102" y="542"/>
                  </a:lnTo>
                  <a:lnTo>
                    <a:pt x="130" y="544"/>
                  </a:lnTo>
                  <a:lnTo>
                    <a:pt x="126" y="558"/>
                  </a:lnTo>
                  <a:lnTo>
                    <a:pt x="136" y="590"/>
                  </a:lnTo>
                  <a:lnTo>
                    <a:pt x="138" y="634"/>
                  </a:lnTo>
                  <a:lnTo>
                    <a:pt x="152" y="648"/>
                  </a:lnTo>
                  <a:lnTo>
                    <a:pt x="160" y="660"/>
                  </a:lnTo>
                  <a:lnTo>
                    <a:pt x="168" y="664"/>
                  </a:lnTo>
                  <a:lnTo>
                    <a:pt x="196" y="692"/>
                  </a:lnTo>
                  <a:lnTo>
                    <a:pt x="208" y="698"/>
                  </a:lnTo>
                  <a:lnTo>
                    <a:pt x="216" y="700"/>
                  </a:lnTo>
                  <a:lnTo>
                    <a:pt x="224" y="712"/>
                  </a:lnTo>
                  <a:lnTo>
                    <a:pt x="266" y="724"/>
                  </a:lnTo>
                  <a:lnTo>
                    <a:pt x="282" y="704"/>
                  </a:lnTo>
                  <a:lnTo>
                    <a:pt x="292" y="694"/>
                  </a:lnTo>
                  <a:lnTo>
                    <a:pt x="286" y="666"/>
                  </a:lnTo>
                  <a:lnTo>
                    <a:pt x="294" y="656"/>
                  </a:lnTo>
                  <a:lnTo>
                    <a:pt x="318" y="654"/>
                  </a:lnTo>
                  <a:lnTo>
                    <a:pt x="324" y="646"/>
                  </a:lnTo>
                  <a:lnTo>
                    <a:pt x="328" y="636"/>
                  </a:lnTo>
                  <a:lnTo>
                    <a:pt x="338" y="638"/>
                  </a:lnTo>
                  <a:lnTo>
                    <a:pt x="340" y="648"/>
                  </a:lnTo>
                  <a:lnTo>
                    <a:pt x="366" y="650"/>
                  </a:lnTo>
                  <a:lnTo>
                    <a:pt x="408" y="656"/>
                  </a:lnTo>
                  <a:lnTo>
                    <a:pt x="424" y="672"/>
                  </a:lnTo>
                  <a:lnTo>
                    <a:pt x="456" y="714"/>
                  </a:lnTo>
                  <a:lnTo>
                    <a:pt x="472" y="744"/>
                  </a:lnTo>
                  <a:lnTo>
                    <a:pt x="474" y="760"/>
                  </a:lnTo>
                  <a:lnTo>
                    <a:pt x="516" y="826"/>
                  </a:lnTo>
                  <a:lnTo>
                    <a:pt x="523" y="846"/>
                  </a:lnTo>
                  <a:lnTo>
                    <a:pt x="555" y="868"/>
                  </a:lnTo>
                  <a:lnTo>
                    <a:pt x="557" y="894"/>
                  </a:lnTo>
                  <a:lnTo>
                    <a:pt x="565" y="912"/>
                  </a:lnTo>
                  <a:lnTo>
                    <a:pt x="571" y="946"/>
                  </a:lnTo>
                  <a:lnTo>
                    <a:pt x="585" y="952"/>
                  </a:lnTo>
                  <a:lnTo>
                    <a:pt x="587" y="966"/>
                  </a:lnTo>
                  <a:lnTo>
                    <a:pt x="587" y="992"/>
                  </a:lnTo>
                  <a:lnTo>
                    <a:pt x="597" y="992"/>
                  </a:lnTo>
                  <a:lnTo>
                    <a:pt x="613" y="986"/>
                  </a:lnTo>
                  <a:lnTo>
                    <a:pt x="633" y="1008"/>
                  </a:lnTo>
                  <a:lnTo>
                    <a:pt x="651" y="1008"/>
                  </a:lnTo>
                  <a:lnTo>
                    <a:pt x="669" y="1020"/>
                  </a:lnTo>
                  <a:lnTo>
                    <a:pt x="693" y="1024"/>
                  </a:lnTo>
                  <a:lnTo>
                    <a:pt x="711" y="1018"/>
                  </a:lnTo>
                  <a:lnTo>
                    <a:pt x="727" y="1032"/>
                  </a:lnTo>
                  <a:lnTo>
                    <a:pt x="745" y="1032"/>
                  </a:lnTo>
                  <a:lnTo>
                    <a:pt x="753" y="1024"/>
                  </a:lnTo>
                  <a:lnTo>
                    <a:pt x="763" y="1022"/>
                  </a:lnTo>
                  <a:lnTo>
                    <a:pt x="775" y="1002"/>
                  </a:lnTo>
                  <a:lnTo>
                    <a:pt x="753" y="1006"/>
                  </a:lnTo>
                  <a:lnTo>
                    <a:pt x="741" y="982"/>
                  </a:lnTo>
                  <a:lnTo>
                    <a:pt x="737" y="976"/>
                  </a:lnTo>
                  <a:lnTo>
                    <a:pt x="735" y="940"/>
                  </a:lnTo>
                  <a:lnTo>
                    <a:pt x="727" y="926"/>
                  </a:lnTo>
                  <a:lnTo>
                    <a:pt x="737" y="908"/>
                  </a:lnTo>
                  <a:lnTo>
                    <a:pt x="737" y="888"/>
                  </a:lnTo>
                  <a:lnTo>
                    <a:pt x="747" y="874"/>
                  </a:lnTo>
                  <a:lnTo>
                    <a:pt x="745" y="856"/>
                  </a:lnTo>
                  <a:lnTo>
                    <a:pt x="743" y="844"/>
                  </a:lnTo>
                  <a:lnTo>
                    <a:pt x="755" y="838"/>
                  </a:lnTo>
                  <a:lnTo>
                    <a:pt x="761" y="820"/>
                  </a:lnTo>
                  <a:lnTo>
                    <a:pt x="775" y="818"/>
                  </a:lnTo>
                  <a:lnTo>
                    <a:pt x="791" y="808"/>
                  </a:lnTo>
                  <a:lnTo>
                    <a:pt x="795" y="796"/>
                  </a:lnTo>
                  <a:lnTo>
                    <a:pt x="809" y="800"/>
                  </a:lnTo>
                  <a:lnTo>
                    <a:pt x="819" y="790"/>
                  </a:lnTo>
                  <a:lnTo>
                    <a:pt x="815" y="772"/>
                  </a:lnTo>
                  <a:lnTo>
                    <a:pt x="827" y="778"/>
                  </a:lnTo>
                  <a:lnTo>
                    <a:pt x="859" y="778"/>
                  </a:lnTo>
                  <a:lnTo>
                    <a:pt x="891" y="758"/>
                  </a:lnTo>
                  <a:lnTo>
                    <a:pt x="907" y="740"/>
                  </a:lnTo>
                  <a:lnTo>
                    <a:pt x="925" y="732"/>
                  </a:lnTo>
                  <a:lnTo>
                    <a:pt x="941" y="714"/>
                  </a:lnTo>
                  <a:lnTo>
                    <a:pt x="957" y="708"/>
                  </a:lnTo>
                  <a:lnTo>
                    <a:pt x="951" y="686"/>
                  </a:lnTo>
                  <a:lnTo>
                    <a:pt x="935" y="670"/>
                  </a:lnTo>
                  <a:lnTo>
                    <a:pt x="935" y="648"/>
                  </a:lnTo>
                  <a:lnTo>
                    <a:pt x="953" y="662"/>
                  </a:lnTo>
                  <a:lnTo>
                    <a:pt x="965" y="686"/>
                  </a:lnTo>
                  <a:lnTo>
                    <a:pt x="1001" y="686"/>
                  </a:lnTo>
                  <a:lnTo>
                    <a:pt x="1017" y="662"/>
                  </a:lnTo>
                  <a:lnTo>
                    <a:pt x="1019" y="650"/>
                  </a:lnTo>
                  <a:lnTo>
                    <a:pt x="1031" y="636"/>
                  </a:lnTo>
                  <a:lnTo>
                    <a:pt x="1035" y="624"/>
                  </a:lnTo>
                  <a:lnTo>
                    <a:pt x="1029" y="610"/>
                  </a:lnTo>
                  <a:lnTo>
                    <a:pt x="1031" y="602"/>
                  </a:lnTo>
                  <a:lnTo>
                    <a:pt x="1037" y="596"/>
                  </a:lnTo>
                  <a:lnTo>
                    <a:pt x="1035" y="570"/>
                  </a:lnTo>
                  <a:lnTo>
                    <a:pt x="1043" y="552"/>
                  </a:lnTo>
                  <a:lnTo>
                    <a:pt x="1045" y="520"/>
                  </a:lnTo>
                  <a:lnTo>
                    <a:pt x="1037" y="508"/>
                  </a:lnTo>
                  <a:lnTo>
                    <a:pt x="1023" y="480"/>
                  </a:lnTo>
                  <a:lnTo>
                    <a:pt x="1021" y="458"/>
                  </a:lnTo>
                  <a:lnTo>
                    <a:pt x="999" y="442"/>
                  </a:lnTo>
                  <a:lnTo>
                    <a:pt x="993" y="292"/>
                  </a:lnTo>
                  <a:lnTo>
                    <a:pt x="959" y="290"/>
                  </a:lnTo>
                  <a:lnTo>
                    <a:pt x="951" y="274"/>
                  </a:lnTo>
                  <a:lnTo>
                    <a:pt x="937" y="280"/>
                  </a:lnTo>
                  <a:lnTo>
                    <a:pt x="923" y="256"/>
                  </a:lnTo>
                  <a:lnTo>
                    <a:pt x="913" y="254"/>
                  </a:lnTo>
                  <a:lnTo>
                    <a:pt x="893" y="272"/>
                  </a:lnTo>
                  <a:lnTo>
                    <a:pt x="877" y="258"/>
                  </a:lnTo>
                  <a:lnTo>
                    <a:pt x="863" y="256"/>
                  </a:lnTo>
                  <a:lnTo>
                    <a:pt x="843" y="272"/>
                  </a:lnTo>
                  <a:lnTo>
                    <a:pt x="817" y="268"/>
                  </a:lnTo>
                  <a:lnTo>
                    <a:pt x="797" y="260"/>
                  </a:lnTo>
                  <a:lnTo>
                    <a:pt x="777" y="262"/>
                  </a:lnTo>
                  <a:lnTo>
                    <a:pt x="763" y="276"/>
                  </a:lnTo>
                  <a:lnTo>
                    <a:pt x="739" y="258"/>
                  </a:lnTo>
                  <a:lnTo>
                    <a:pt x="705" y="262"/>
                  </a:lnTo>
                  <a:lnTo>
                    <a:pt x="687" y="248"/>
                  </a:lnTo>
                  <a:lnTo>
                    <a:pt x="677" y="230"/>
                  </a:lnTo>
                  <a:lnTo>
                    <a:pt x="657" y="224"/>
                  </a:lnTo>
                  <a:lnTo>
                    <a:pt x="645" y="234"/>
                  </a:lnTo>
                  <a:lnTo>
                    <a:pt x="607" y="234"/>
                  </a:lnTo>
                  <a:lnTo>
                    <a:pt x="601" y="222"/>
                  </a:lnTo>
                  <a:lnTo>
                    <a:pt x="595" y="208"/>
                  </a:lnTo>
                  <a:lnTo>
                    <a:pt x="587" y="200"/>
                  </a:lnTo>
                  <a:lnTo>
                    <a:pt x="559" y="212"/>
                  </a:lnTo>
                  <a:lnTo>
                    <a:pt x="547" y="206"/>
                  </a:lnTo>
                  <a:lnTo>
                    <a:pt x="539" y="170"/>
                  </a:lnTo>
                  <a:lnTo>
                    <a:pt x="531" y="96"/>
                  </a:lnTo>
                  <a:lnTo>
                    <a:pt x="523" y="16"/>
                  </a:lnTo>
                  <a:lnTo>
                    <a:pt x="308" y="0"/>
                  </a:lnTo>
                  <a:lnTo>
                    <a:pt x="282" y="422"/>
                  </a:lnTo>
                  <a:lnTo>
                    <a:pt x="6" y="40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7091280" y="2138400"/>
              <a:ext cx="9000" cy="144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6054480" y="1577880"/>
              <a:ext cx="109080" cy="8424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56" y="0"/>
                  </a:moveTo>
                  <a:lnTo>
                    <a:pt x="34" y="4"/>
                  </a:lnTo>
                  <a:lnTo>
                    <a:pt x="20" y="20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32" y="34"/>
                  </a:lnTo>
                  <a:lnTo>
                    <a:pt x="44" y="18"/>
                  </a:lnTo>
                  <a:lnTo>
                    <a:pt x="52" y="12"/>
                  </a:lnTo>
                  <a:lnTo>
                    <a:pt x="5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6443280" y="1617840"/>
              <a:ext cx="87120" cy="21960"/>
            </a:xfrm>
            <a:custGeom>
              <a:avLst/>
              <a:gdLst/>
              <a:ahLst/>
              <a:rect l="l" t="t" r="r" b="b"/>
              <a:pathLst>
                <a:path w="45" h="13">
                  <a:moveTo>
                    <a:pt x="8" y="2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42" y="0"/>
                  </a:lnTo>
                  <a:lnTo>
                    <a:pt x="8" y="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7400880" y="1792440"/>
              <a:ext cx="914040" cy="1047600"/>
            </a:xfrm>
            <a:custGeom>
              <a:avLst/>
              <a:gdLst/>
              <a:ahLst/>
              <a:rect l="l" t="t" r="r" b="b"/>
              <a:pathLst>
                <a:path w="475" h="593">
                  <a:moveTo>
                    <a:pt x="382" y="0"/>
                  </a:moveTo>
                  <a:lnTo>
                    <a:pt x="364" y="10"/>
                  </a:lnTo>
                  <a:lnTo>
                    <a:pt x="322" y="8"/>
                  </a:lnTo>
                  <a:lnTo>
                    <a:pt x="292" y="22"/>
                  </a:lnTo>
                  <a:lnTo>
                    <a:pt x="254" y="42"/>
                  </a:lnTo>
                  <a:lnTo>
                    <a:pt x="238" y="60"/>
                  </a:lnTo>
                  <a:lnTo>
                    <a:pt x="238" y="84"/>
                  </a:lnTo>
                  <a:lnTo>
                    <a:pt x="216" y="98"/>
                  </a:lnTo>
                  <a:lnTo>
                    <a:pt x="202" y="114"/>
                  </a:lnTo>
                  <a:lnTo>
                    <a:pt x="202" y="122"/>
                  </a:lnTo>
                  <a:lnTo>
                    <a:pt x="214" y="136"/>
                  </a:lnTo>
                  <a:lnTo>
                    <a:pt x="216" y="142"/>
                  </a:lnTo>
                  <a:lnTo>
                    <a:pt x="210" y="154"/>
                  </a:lnTo>
                  <a:lnTo>
                    <a:pt x="214" y="164"/>
                  </a:lnTo>
                  <a:lnTo>
                    <a:pt x="218" y="176"/>
                  </a:lnTo>
                  <a:lnTo>
                    <a:pt x="214" y="186"/>
                  </a:lnTo>
                  <a:lnTo>
                    <a:pt x="200" y="188"/>
                  </a:lnTo>
                  <a:lnTo>
                    <a:pt x="180" y="216"/>
                  </a:lnTo>
                  <a:lnTo>
                    <a:pt x="156" y="222"/>
                  </a:lnTo>
                  <a:lnTo>
                    <a:pt x="100" y="222"/>
                  </a:lnTo>
                  <a:lnTo>
                    <a:pt x="98" y="230"/>
                  </a:lnTo>
                  <a:lnTo>
                    <a:pt x="44" y="230"/>
                  </a:lnTo>
                  <a:lnTo>
                    <a:pt x="32" y="242"/>
                  </a:lnTo>
                  <a:lnTo>
                    <a:pt x="30" y="262"/>
                  </a:lnTo>
                  <a:lnTo>
                    <a:pt x="40" y="274"/>
                  </a:lnTo>
                  <a:lnTo>
                    <a:pt x="52" y="290"/>
                  </a:lnTo>
                  <a:lnTo>
                    <a:pt x="48" y="306"/>
                  </a:lnTo>
                  <a:lnTo>
                    <a:pt x="22" y="330"/>
                  </a:lnTo>
                  <a:lnTo>
                    <a:pt x="0" y="350"/>
                  </a:lnTo>
                  <a:lnTo>
                    <a:pt x="10" y="364"/>
                  </a:lnTo>
                  <a:lnTo>
                    <a:pt x="4" y="378"/>
                  </a:lnTo>
                  <a:lnTo>
                    <a:pt x="92" y="364"/>
                  </a:lnTo>
                  <a:lnTo>
                    <a:pt x="318" y="312"/>
                  </a:lnTo>
                  <a:lnTo>
                    <a:pt x="322" y="322"/>
                  </a:lnTo>
                  <a:lnTo>
                    <a:pt x="340" y="328"/>
                  </a:lnTo>
                  <a:lnTo>
                    <a:pt x="342" y="352"/>
                  </a:lnTo>
                  <a:lnTo>
                    <a:pt x="362" y="354"/>
                  </a:lnTo>
                  <a:lnTo>
                    <a:pt x="368" y="364"/>
                  </a:lnTo>
                  <a:lnTo>
                    <a:pt x="360" y="376"/>
                  </a:lnTo>
                  <a:lnTo>
                    <a:pt x="358" y="394"/>
                  </a:lnTo>
                  <a:lnTo>
                    <a:pt x="350" y="406"/>
                  </a:lnTo>
                  <a:lnTo>
                    <a:pt x="356" y="420"/>
                  </a:lnTo>
                  <a:lnTo>
                    <a:pt x="346" y="426"/>
                  </a:lnTo>
                  <a:lnTo>
                    <a:pt x="356" y="448"/>
                  </a:lnTo>
                  <a:lnTo>
                    <a:pt x="354" y="464"/>
                  </a:lnTo>
                  <a:lnTo>
                    <a:pt x="380" y="466"/>
                  </a:lnTo>
                  <a:lnTo>
                    <a:pt x="386" y="482"/>
                  </a:lnTo>
                  <a:lnTo>
                    <a:pt x="374" y="508"/>
                  </a:lnTo>
                  <a:lnTo>
                    <a:pt x="348" y="526"/>
                  </a:lnTo>
                  <a:lnTo>
                    <a:pt x="350" y="540"/>
                  </a:lnTo>
                  <a:lnTo>
                    <a:pt x="356" y="548"/>
                  </a:lnTo>
                  <a:lnTo>
                    <a:pt x="362" y="566"/>
                  </a:lnTo>
                  <a:lnTo>
                    <a:pt x="376" y="564"/>
                  </a:lnTo>
                  <a:lnTo>
                    <a:pt x="390" y="568"/>
                  </a:lnTo>
                  <a:lnTo>
                    <a:pt x="400" y="574"/>
                  </a:lnTo>
                  <a:lnTo>
                    <a:pt x="414" y="592"/>
                  </a:lnTo>
                  <a:lnTo>
                    <a:pt x="424" y="582"/>
                  </a:lnTo>
                  <a:lnTo>
                    <a:pt x="422" y="568"/>
                  </a:lnTo>
                  <a:lnTo>
                    <a:pt x="438" y="554"/>
                  </a:lnTo>
                  <a:lnTo>
                    <a:pt x="448" y="538"/>
                  </a:lnTo>
                  <a:lnTo>
                    <a:pt x="446" y="500"/>
                  </a:lnTo>
                  <a:lnTo>
                    <a:pt x="454" y="488"/>
                  </a:lnTo>
                  <a:lnTo>
                    <a:pt x="452" y="446"/>
                  </a:lnTo>
                  <a:lnTo>
                    <a:pt x="446" y="438"/>
                  </a:lnTo>
                  <a:lnTo>
                    <a:pt x="436" y="436"/>
                  </a:lnTo>
                  <a:lnTo>
                    <a:pt x="430" y="436"/>
                  </a:lnTo>
                  <a:lnTo>
                    <a:pt x="432" y="424"/>
                  </a:lnTo>
                  <a:lnTo>
                    <a:pt x="438" y="406"/>
                  </a:lnTo>
                  <a:lnTo>
                    <a:pt x="446" y="418"/>
                  </a:lnTo>
                  <a:lnTo>
                    <a:pt x="448" y="426"/>
                  </a:lnTo>
                  <a:lnTo>
                    <a:pt x="474" y="414"/>
                  </a:lnTo>
                  <a:lnTo>
                    <a:pt x="474" y="398"/>
                  </a:lnTo>
                  <a:lnTo>
                    <a:pt x="470" y="388"/>
                  </a:lnTo>
                  <a:lnTo>
                    <a:pt x="468" y="380"/>
                  </a:lnTo>
                  <a:lnTo>
                    <a:pt x="458" y="378"/>
                  </a:lnTo>
                  <a:lnTo>
                    <a:pt x="448" y="370"/>
                  </a:lnTo>
                  <a:lnTo>
                    <a:pt x="466" y="360"/>
                  </a:lnTo>
                  <a:lnTo>
                    <a:pt x="450" y="346"/>
                  </a:lnTo>
                  <a:lnTo>
                    <a:pt x="448" y="330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28" y="272"/>
                  </a:lnTo>
                  <a:lnTo>
                    <a:pt x="440" y="224"/>
                  </a:lnTo>
                  <a:lnTo>
                    <a:pt x="436" y="210"/>
                  </a:lnTo>
                  <a:lnTo>
                    <a:pt x="430" y="194"/>
                  </a:lnTo>
                  <a:lnTo>
                    <a:pt x="432" y="180"/>
                  </a:lnTo>
                  <a:lnTo>
                    <a:pt x="420" y="140"/>
                  </a:lnTo>
                  <a:lnTo>
                    <a:pt x="400" y="140"/>
                  </a:lnTo>
                  <a:lnTo>
                    <a:pt x="406" y="120"/>
                  </a:lnTo>
                  <a:lnTo>
                    <a:pt x="406" y="104"/>
                  </a:lnTo>
                  <a:lnTo>
                    <a:pt x="392" y="90"/>
                  </a:lnTo>
                  <a:lnTo>
                    <a:pt x="400" y="76"/>
                  </a:lnTo>
                  <a:lnTo>
                    <a:pt x="394" y="56"/>
                  </a:lnTo>
                  <a:lnTo>
                    <a:pt x="382" y="40"/>
                  </a:lnTo>
                  <a:lnTo>
                    <a:pt x="38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8035560" y="2727360"/>
              <a:ext cx="163440" cy="210960"/>
            </a:xfrm>
            <a:custGeom>
              <a:avLst/>
              <a:gdLst/>
              <a:ahLst/>
              <a:rect l="l" t="t" r="r" b="b"/>
              <a:pathLst>
                <a:path w="85" h="119">
                  <a:moveTo>
                    <a:pt x="18" y="0"/>
                  </a:moveTo>
                  <a:lnTo>
                    <a:pt x="28" y="34"/>
                  </a:lnTo>
                  <a:lnTo>
                    <a:pt x="40" y="36"/>
                  </a:lnTo>
                  <a:lnTo>
                    <a:pt x="50" y="56"/>
                  </a:lnTo>
                  <a:lnTo>
                    <a:pt x="54" y="68"/>
                  </a:lnTo>
                  <a:lnTo>
                    <a:pt x="68" y="70"/>
                  </a:lnTo>
                  <a:lnTo>
                    <a:pt x="84" y="82"/>
                  </a:lnTo>
                  <a:lnTo>
                    <a:pt x="84" y="106"/>
                  </a:lnTo>
                  <a:lnTo>
                    <a:pt x="78" y="118"/>
                  </a:lnTo>
                  <a:lnTo>
                    <a:pt x="36" y="118"/>
                  </a:lnTo>
                  <a:lnTo>
                    <a:pt x="0" y="10"/>
                  </a:lnTo>
                  <a:lnTo>
                    <a:pt x="18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6775200" y="1849320"/>
              <a:ext cx="288720" cy="119160"/>
            </a:xfrm>
            <a:custGeom>
              <a:avLst/>
              <a:gdLst/>
              <a:ahLst/>
              <a:rect l="l" t="t" r="r" b="b"/>
              <a:pathLst>
                <a:path w="149" h="67">
                  <a:moveTo>
                    <a:pt x="148" y="14"/>
                  </a:moveTo>
                  <a:lnTo>
                    <a:pt x="138" y="14"/>
                  </a:lnTo>
                  <a:lnTo>
                    <a:pt x="124" y="24"/>
                  </a:lnTo>
                  <a:lnTo>
                    <a:pt x="112" y="8"/>
                  </a:lnTo>
                  <a:lnTo>
                    <a:pt x="80" y="10"/>
                  </a:lnTo>
                  <a:lnTo>
                    <a:pt x="66" y="12"/>
                  </a:lnTo>
                  <a:lnTo>
                    <a:pt x="56" y="0"/>
                  </a:lnTo>
                  <a:lnTo>
                    <a:pt x="38" y="6"/>
                  </a:lnTo>
                  <a:lnTo>
                    <a:pt x="28" y="2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50" y="28"/>
                  </a:lnTo>
                  <a:lnTo>
                    <a:pt x="76" y="32"/>
                  </a:lnTo>
                  <a:lnTo>
                    <a:pt x="100" y="48"/>
                  </a:lnTo>
                  <a:lnTo>
                    <a:pt x="114" y="36"/>
                  </a:lnTo>
                  <a:lnTo>
                    <a:pt x="122" y="46"/>
                  </a:lnTo>
                  <a:lnTo>
                    <a:pt x="120" y="66"/>
                  </a:lnTo>
                  <a:lnTo>
                    <a:pt x="128" y="66"/>
                  </a:lnTo>
                  <a:lnTo>
                    <a:pt x="148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8135640" y="1743120"/>
              <a:ext cx="249120" cy="439560"/>
            </a:xfrm>
            <a:custGeom>
              <a:avLst/>
              <a:gdLst/>
              <a:ahLst/>
              <a:rect l="l" t="t" r="r" b="b"/>
              <a:pathLst>
                <a:path w="129" h="249">
                  <a:moveTo>
                    <a:pt x="0" y="28"/>
                  </a:moveTo>
                  <a:lnTo>
                    <a:pt x="76" y="12"/>
                  </a:lnTo>
                  <a:lnTo>
                    <a:pt x="112" y="0"/>
                  </a:lnTo>
                  <a:lnTo>
                    <a:pt x="118" y="18"/>
                  </a:lnTo>
                  <a:lnTo>
                    <a:pt x="116" y="34"/>
                  </a:lnTo>
                  <a:lnTo>
                    <a:pt x="118" y="46"/>
                  </a:lnTo>
                  <a:lnTo>
                    <a:pt x="128" y="54"/>
                  </a:lnTo>
                  <a:lnTo>
                    <a:pt x="122" y="60"/>
                  </a:lnTo>
                  <a:lnTo>
                    <a:pt x="122" y="78"/>
                  </a:lnTo>
                  <a:lnTo>
                    <a:pt x="110" y="80"/>
                  </a:lnTo>
                  <a:lnTo>
                    <a:pt x="102" y="84"/>
                  </a:lnTo>
                  <a:lnTo>
                    <a:pt x="98" y="96"/>
                  </a:lnTo>
                  <a:lnTo>
                    <a:pt x="106" y="110"/>
                  </a:lnTo>
                  <a:lnTo>
                    <a:pt x="106" y="124"/>
                  </a:lnTo>
                  <a:lnTo>
                    <a:pt x="94" y="134"/>
                  </a:lnTo>
                  <a:lnTo>
                    <a:pt x="90" y="146"/>
                  </a:lnTo>
                  <a:lnTo>
                    <a:pt x="108" y="168"/>
                  </a:lnTo>
                  <a:lnTo>
                    <a:pt x="98" y="202"/>
                  </a:lnTo>
                  <a:lnTo>
                    <a:pt x="114" y="234"/>
                  </a:lnTo>
                  <a:lnTo>
                    <a:pt x="88" y="244"/>
                  </a:lnTo>
                  <a:lnTo>
                    <a:pt x="56" y="248"/>
                  </a:lnTo>
                  <a:lnTo>
                    <a:pt x="46" y="216"/>
                  </a:lnTo>
                  <a:lnTo>
                    <a:pt x="48" y="204"/>
                  </a:lnTo>
                  <a:lnTo>
                    <a:pt x="38" y="166"/>
                  </a:lnTo>
                  <a:lnTo>
                    <a:pt x="16" y="168"/>
                  </a:lnTo>
                  <a:lnTo>
                    <a:pt x="24" y="152"/>
                  </a:lnTo>
                  <a:lnTo>
                    <a:pt x="24" y="128"/>
                  </a:lnTo>
                  <a:lnTo>
                    <a:pt x="10" y="120"/>
                  </a:lnTo>
                  <a:lnTo>
                    <a:pt x="18" y="102"/>
                  </a:lnTo>
                  <a:lnTo>
                    <a:pt x="12" y="82"/>
                  </a:lnTo>
                  <a:lnTo>
                    <a:pt x="0" y="72"/>
                  </a:lnTo>
                  <a:lnTo>
                    <a:pt x="0" y="2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7876800" y="5234040"/>
              <a:ext cx="72720" cy="8712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7802280" y="5299200"/>
              <a:ext cx="44280" cy="54000"/>
            </a:xfrm>
            <a:custGeom>
              <a:avLst/>
              <a:gdLst/>
              <a:ahLst/>
              <a:rect l="l" t="t" r="r" b="b"/>
              <a:pathLst>
                <a:path w="22" h="31">
                  <a:moveTo>
                    <a:pt x="6" y="0"/>
                  </a:moveTo>
                  <a:lnTo>
                    <a:pt x="21" y="12"/>
                  </a:lnTo>
                  <a:lnTo>
                    <a:pt x="15" y="28"/>
                  </a:lnTo>
                  <a:lnTo>
                    <a:pt x="2" y="30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7716600" y="5322960"/>
              <a:ext cx="34560" cy="23760"/>
            </a:xfrm>
            <a:custGeom>
              <a:avLst/>
              <a:gdLst/>
              <a:ahLst/>
              <a:rect l="l" t="t" r="r" b="b"/>
              <a:pathLst>
                <a:path w="19" h="13">
                  <a:moveTo>
                    <a:pt x="2" y="0"/>
                  </a:moveTo>
                  <a:lnTo>
                    <a:pt x="16" y="2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7767360" y="5356080"/>
              <a:ext cx="20160" cy="3996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0" y="0"/>
                  </a:moveTo>
                  <a:lnTo>
                    <a:pt x="9" y="6"/>
                  </a:lnTo>
                  <a:lnTo>
                    <a:pt x="7" y="22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7654680" y="5342040"/>
              <a:ext cx="33120" cy="2844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0" y="0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7589520" y="5356080"/>
              <a:ext cx="20520" cy="1764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4" y="0"/>
                  </a:moveTo>
                  <a:lnTo>
                    <a:pt x="10" y="8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7542000" y="5359320"/>
              <a:ext cx="20160" cy="1116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0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7515000" y="5386320"/>
              <a:ext cx="25200" cy="97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12" y="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7613280" y="5383080"/>
              <a:ext cx="45720" cy="30240"/>
            </a:xfrm>
            <a:custGeom>
              <a:avLst/>
              <a:gdLst/>
              <a:ahLst/>
              <a:rect l="l" t="t" r="r" b="b"/>
              <a:pathLst>
                <a:path w="25" h="17">
                  <a:moveTo>
                    <a:pt x="0" y="0"/>
                  </a:moveTo>
                  <a:lnTo>
                    <a:pt x="24" y="2"/>
                  </a:lnTo>
                  <a:lnTo>
                    <a:pt x="22" y="10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7684920" y="5380200"/>
              <a:ext cx="55080" cy="15840"/>
            </a:xfrm>
            <a:custGeom>
              <a:avLst/>
              <a:gdLst/>
              <a:ahLst/>
              <a:rect l="l" t="t" r="r" b="b"/>
              <a:pathLst>
                <a:path w="29" h="9">
                  <a:moveTo>
                    <a:pt x="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7559280" y="5383080"/>
              <a:ext cx="12600" cy="27000"/>
            </a:xfrm>
            <a:custGeom>
              <a:avLst/>
              <a:gdLst/>
              <a:ahLst/>
              <a:rect l="l" t="t" r="r" b="b"/>
              <a:pathLst>
                <a:path w="6" h="15">
                  <a:moveTo>
                    <a:pt x="0" y="0"/>
                  </a:moveTo>
                  <a:lnTo>
                    <a:pt x="5" y="12"/>
                  </a:lnTo>
                  <a:lnTo>
                    <a:pt x="2" y="14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5560920" y="4152960"/>
              <a:ext cx="856800" cy="674640"/>
            </a:xfrm>
            <a:custGeom>
              <a:avLst/>
              <a:gdLst/>
              <a:ahLst/>
              <a:rect l="l" t="t" r="r" b="b"/>
              <a:pathLst>
                <a:path w="445" h="383">
                  <a:moveTo>
                    <a:pt x="0" y="10"/>
                  </a:moveTo>
                  <a:lnTo>
                    <a:pt x="86" y="6"/>
                  </a:lnTo>
                  <a:lnTo>
                    <a:pt x="224" y="0"/>
                  </a:lnTo>
                  <a:lnTo>
                    <a:pt x="242" y="8"/>
                  </a:lnTo>
                  <a:lnTo>
                    <a:pt x="246" y="22"/>
                  </a:lnTo>
                  <a:lnTo>
                    <a:pt x="238" y="30"/>
                  </a:lnTo>
                  <a:lnTo>
                    <a:pt x="248" y="48"/>
                  </a:lnTo>
                  <a:lnTo>
                    <a:pt x="256" y="66"/>
                  </a:lnTo>
                  <a:lnTo>
                    <a:pt x="244" y="80"/>
                  </a:lnTo>
                  <a:lnTo>
                    <a:pt x="242" y="94"/>
                  </a:lnTo>
                  <a:lnTo>
                    <a:pt x="238" y="104"/>
                  </a:lnTo>
                  <a:lnTo>
                    <a:pt x="222" y="118"/>
                  </a:lnTo>
                  <a:lnTo>
                    <a:pt x="220" y="146"/>
                  </a:lnTo>
                  <a:lnTo>
                    <a:pt x="204" y="172"/>
                  </a:lnTo>
                  <a:lnTo>
                    <a:pt x="222" y="196"/>
                  </a:lnTo>
                  <a:lnTo>
                    <a:pt x="356" y="186"/>
                  </a:lnTo>
                  <a:lnTo>
                    <a:pt x="354" y="210"/>
                  </a:lnTo>
                  <a:lnTo>
                    <a:pt x="386" y="264"/>
                  </a:lnTo>
                  <a:lnTo>
                    <a:pt x="394" y="260"/>
                  </a:lnTo>
                  <a:lnTo>
                    <a:pt x="408" y="284"/>
                  </a:lnTo>
                  <a:lnTo>
                    <a:pt x="388" y="304"/>
                  </a:lnTo>
                  <a:lnTo>
                    <a:pt x="402" y="320"/>
                  </a:lnTo>
                  <a:lnTo>
                    <a:pt x="422" y="322"/>
                  </a:lnTo>
                  <a:lnTo>
                    <a:pt x="426" y="342"/>
                  </a:lnTo>
                  <a:lnTo>
                    <a:pt x="444" y="356"/>
                  </a:lnTo>
                  <a:lnTo>
                    <a:pt x="438" y="366"/>
                  </a:lnTo>
                  <a:lnTo>
                    <a:pt x="408" y="382"/>
                  </a:lnTo>
                  <a:lnTo>
                    <a:pt x="390" y="356"/>
                  </a:lnTo>
                  <a:lnTo>
                    <a:pt x="376" y="346"/>
                  </a:lnTo>
                  <a:lnTo>
                    <a:pt x="348" y="374"/>
                  </a:lnTo>
                  <a:lnTo>
                    <a:pt x="318" y="358"/>
                  </a:lnTo>
                  <a:lnTo>
                    <a:pt x="306" y="362"/>
                  </a:lnTo>
                  <a:lnTo>
                    <a:pt x="300" y="380"/>
                  </a:lnTo>
                  <a:lnTo>
                    <a:pt x="264" y="364"/>
                  </a:lnTo>
                  <a:lnTo>
                    <a:pt x="200" y="338"/>
                  </a:lnTo>
                  <a:lnTo>
                    <a:pt x="184" y="334"/>
                  </a:lnTo>
                  <a:lnTo>
                    <a:pt x="170" y="344"/>
                  </a:lnTo>
                  <a:lnTo>
                    <a:pt x="146" y="334"/>
                  </a:lnTo>
                  <a:lnTo>
                    <a:pt x="122" y="326"/>
                  </a:lnTo>
                  <a:lnTo>
                    <a:pt x="100" y="326"/>
                  </a:lnTo>
                  <a:lnTo>
                    <a:pt x="70" y="312"/>
                  </a:lnTo>
                  <a:lnTo>
                    <a:pt x="58" y="320"/>
                  </a:lnTo>
                  <a:lnTo>
                    <a:pt x="22" y="320"/>
                  </a:lnTo>
                  <a:lnTo>
                    <a:pt x="36" y="302"/>
                  </a:lnTo>
                  <a:lnTo>
                    <a:pt x="38" y="286"/>
                  </a:lnTo>
                  <a:lnTo>
                    <a:pt x="36" y="272"/>
                  </a:lnTo>
                  <a:lnTo>
                    <a:pt x="40" y="258"/>
                  </a:lnTo>
                  <a:lnTo>
                    <a:pt x="40" y="236"/>
                  </a:lnTo>
                  <a:lnTo>
                    <a:pt x="46" y="216"/>
                  </a:lnTo>
                  <a:lnTo>
                    <a:pt x="50" y="182"/>
                  </a:lnTo>
                  <a:lnTo>
                    <a:pt x="40" y="172"/>
                  </a:lnTo>
                  <a:lnTo>
                    <a:pt x="34" y="154"/>
                  </a:lnTo>
                  <a:lnTo>
                    <a:pt x="28" y="142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2" y="106"/>
                  </a:lnTo>
                  <a:lnTo>
                    <a:pt x="0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8499240" y="2022480"/>
              <a:ext cx="63000" cy="11448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59" name=""/>
          <p:cNvGrpSpPr/>
          <p:nvPr/>
        </p:nvGrpSpPr>
        <p:grpSpPr>
          <a:xfrm>
            <a:off x="7008840" y="1989000"/>
            <a:ext cx="1471680" cy="117360"/>
            <a:chOff x="7008840" y="1989000"/>
            <a:chExt cx="1471680" cy="117360"/>
          </a:xfrm>
        </p:grpSpPr>
        <p:sp>
          <p:nvSpPr>
            <p:cNvPr id="860" name=""/>
            <p:cNvSpPr/>
            <p:nvPr/>
          </p:nvSpPr>
          <p:spPr>
            <a:xfrm>
              <a:off x="7008840" y="2104920"/>
              <a:ext cx="9720" cy="144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8417160" y="1989000"/>
              <a:ext cx="63360" cy="11412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62" name=""/>
          <p:cNvGrpSpPr/>
          <p:nvPr/>
        </p:nvGrpSpPr>
        <p:grpSpPr>
          <a:xfrm>
            <a:off x="730080" y="1257480"/>
            <a:ext cx="10761480" cy="3914640"/>
            <a:chOff x="730080" y="1257480"/>
            <a:chExt cx="10761480" cy="3914640"/>
          </a:xfrm>
        </p:grpSpPr>
        <p:sp>
          <p:nvSpPr>
            <p:cNvPr id="863" name=""/>
            <p:cNvSpPr/>
            <p:nvPr/>
          </p:nvSpPr>
          <p:spPr>
            <a:xfrm flipV="1">
              <a:off x="5392440" y="2527200"/>
              <a:ext cx="2852640" cy="220500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5509800" y="2097360"/>
              <a:ext cx="809640" cy="583920"/>
            </a:xfrm>
            <a:custGeom>
              <a:avLst/>
              <a:gdLst/>
              <a:ahLst/>
              <a:rect l="l" t="t" r="r" b="b"/>
              <a:pathLst>
                <a:path w="483" h="336">
                  <a:moveTo>
                    <a:pt x="472" y="336"/>
                  </a:moveTo>
                  <a:cubicBezTo>
                    <a:pt x="462" y="327"/>
                    <a:pt x="483" y="293"/>
                    <a:pt x="456" y="280"/>
                  </a:cubicBezTo>
                  <a:cubicBezTo>
                    <a:pt x="442" y="262"/>
                    <a:pt x="362" y="256"/>
                    <a:pt x="344" y="244"/>
                  </a:cubicBezTo>
                  <a:cubicBezTo>
                    <a:pt x="333" y="227"/>
                    <a:pt x="293" y="203"/>
                    <a:pt x="276" y="192"/>
                  </a:cubicBezTo>
                  <a:cubicBezTo>
                    <a:pt x="249" y="174"/>
                    <a:pt x="246" y="149"/>
                    <a:pt x="220" y="136"/>
                  </a:cubicBezTo>
                  <a:cubicBezTo>
                    <a:pt x="191" y="121"/>
                    <a:pt x="175" y="77"/>
                    <a:pt x="144" y="68"/>
                  </a:cubicBezTo>
                  <a:cubicBezTo>
                    <a:pt x="87" y="51"/>
                    <a:pt x="61" y="0"/>
                    <a:pt x="0" y="0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5" name=""/>
            <p:cNvSpPr/>
            <p:nvPr/>
          </p:nvSpPr>
          <p:spPr>
            <a:xfrm flipV="1">
              <a:off x="5057640" y="2527560"/>
              <a:ext cx="3187440" cy="168264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6" name=""/>
            <p:cNvSpPr/>
            <p:nvPr/>
          </p:nvSpPr>
          <p:spPr>
            <a:xfrm flipV="1">
              <a:off x="6340320" y="2528640"/>
              <a:ext cx="1911240" cy="11916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7" name=""/>
            <p:cNvSpPr/>
            <p:nvPr/>
          </p:nvSpPr>
          <p:spPr>
            <a:xfrm>
              <a:off x="1822320" y="1695600"/>
              <a:ext cx="1095120" cy="2141640"/>
            </a:xfrm>
            <a:custGeom>
              <a:avLst/>
              <a:gdLst/>
              <a:ahLst/>
              <a:rect l="l" t="t" r="r" b="b"/>
              <a:pathLst>
                <a:path w="651" h="1229">
                  <a:moveTo>
                    <a:pt x="0" y="12"/>
                  </a:moveTo>
                  <a:cubicBezTo>
                    <a:pt x="24" y="9"/>
                    <a:pt x="31" y="0"/>
                    <a:pt x="39" y="24"/>
                  </a:cubicBezTo>
                  <a:cubicBezTo>
                    <a:pt x="34" y="50"/>
                    <a:pt x="24" y="105"/>
                    <a:pt x="42" y="123"/>
                  </a:cubicBezTo>
                  <a:cubicBezTo>
                    <a:pt x="58" y="139"/>
                    <a:pt x="82" y="150"/>
                    <a:pt x="96" y="168"/>
                  </a:cubicBezTo>
                  <a:cubicBezTo>
                    <a:pt x="104" y="179"/>
                    <a:pt x="111" y="196"/>
                    <a:pt x="123" y="204"/>
                  </a:cubicBezTo>
                  <a:cubicBezTo>
                    <a:pt x="158" y="227"/>
                    <a:pt x="209" y="229"/>
                    <a:pt x="249" y="231"/>
                  </a:cubicBezTo>
                  <a:cubicBezTo>
                    <a:pt x="278" y="237"/>
                    <a:pt x="307" y="239"/>
                    <a:pt x="336" y="246"/>
                  </a:cubicBezTo>
                  <a:cubicBezTo>
                    <a:pt x="348" y="254"/>
                    <a:pt x="355" y="251"/>
                    <a:pt x="369" y="246"/>
                  </a:cubicBezTo>
                  <a:cubicBezTo>
                    <a:pt x="376" y="257"/>
                    <a:pt x="382" y="266"/>
                    <a:pt x="393" y="273"/>
                  </a:cubicBezTo>
                  <a:cubicBezTo>
                    <a:pt x="403" y="288"/>
                    <a:pt x="418" y="297"/>
                    <a:pt x="435" y="303"/>
                  </a:cubicBezTo>
                  <a:cubicBezTo>
                    <a:pt x="447" y="312"/>
                    <a:pt x="450" y="319"/>
                    <a:pt x="459" y="330"/>
                  </a:cubicBezTo>
                  <a:cubicBezTo>
                    <a:pt x="473" y="348"/>
                    <a:pt x="497" y="356"/>
                    <a:pt x="513" y="372"/>
                  </a:cubicBezTo>
                  <a:cubicBezTo>
                    <a:pt x="527" y="386"/>
                    <a:pt x="537" y="402"/>
                    <a:pt x="552" y="417"/>
                  </a:cubicBezTo>
                  <a:cubicBezTo>
                    <a:pt x="601" y="466"/>
                    <a:pt x="636" y="478"/>
                    <a:pt x="651" y="552"/>
                  </a:cubicBezTo>
                  <a:cubicBezTo>
                    <a:pt x="634" y="602"/>
                    <a:pt x="649" y="675"/>
                    <a:pt x="639" y="735"/>
                  </a:cubicBezTo>
                  <a:cubicBezTo>
                    <a:pt x="635" y="756"/>
                    <a:pt x="637" y="782"/>
                    <a:pt x="618" y="795"/>
                  </a:cubicBezTo>
                  <a:cubicBezTo>
                    <a:pt x="611" y="805"/>
                    <a:pt x="602" y="809"/>
                    <a:pt x="594" y="819"/>
                  </a:cubicBezTo>
                  <a:cubicBezTo>
                    <a:pt x="581" y="834"/>
                    <a:pt x="568" y="853"/>
                    <a:pt x="552" y="864"/>
                  </a:cubicBezTo>
                  <a:cubicBezTo>
                    <a:pt x="543" y="878"/>
                    <a:pt x="532" y="899"/>
                    <a:pt x="516" y="906"/>
                  </a:cubicBezTo>
                  <a:cubicBezTo>
                    <a:pt x="498" y="914"/>
                    <a:pt x="479" y="916"/>
                    <a:pt x="462" y="927"/>
                  </a:cubicBezTo>
                  <a:cubicBezTo>
                    <a:pt x="449" y="947"/>
                    <a:pt x="418" y="952"/>
                    <a:pt x="402" y="972"/>
                  </a:cubicBezTo>
                  <a:cubicBezTo>
                    <a:pt x="397" y="978"/>
                    <a:pt x="392" y="984"/>
                    <a:pt x="387" y="990"/>
                  </a:cubicBezTo>
                  <a:cubicBezTo>
                    <a:pt x="383" y="996"/>
                    <a:pt x="375" y="1008"/>
                    <a:pt x="375" y="1008"/>
                  </a:cubicBezTo>
                  <a:cubicBezTo>
                    <a:pt x="377" y="1037"/>
                    <a:pt x="376" y="1053"/>
                    <a:pt x="384" y="1077"/>
                  </a:cubicBezTo>
                  <a:cubicBezTo>
                    <a:pt x="376" y="1100"/>
                    <a:pt x="384" y="1075"/>
                    <a:pt x="378" y="1125"/>
                  </a:cubicBezTo>
                  <a:cubicBezTo>
                    <a:pt x="374" y="1163"/>
                    <a:pt x="336" y="1174"/>
                    <a:pt x="303" y="1179"/>
                  </a:cubicBezTo>
                  <a:cubicBezTo>
                    <a:pt x="260" y="1170"/>
                    <a:pt x="217" y="1170"/>
                    <a:pt x="174" y="1164"/>
                  </a:cubicBezTo>
                  <a:cubicBezTo>
                    <a:pt x="150" y="1167"/>
                    <a:pt x="128" y="1169"/>
                    <a:pt x="108" y="1182"/>
                  </a:cubicBezTo>
                  <a:cubicBezTo>
                    <a:pt x="103" y="1190"/>
                    <a:pt x="97" y="1200"/>
                    <a:pt x="93" y="1209"/>
                  </a:cubicBezTo>
                  <a:cubicBezTo>
                    <a:pt x="90" y="1215"/>
                    <a:pt x="81" y="1229"/>
                    <a:pt x="87" y="1227"/>
                  </a:cubicBezTo>
                  <a:cubicBezTo>
                    <a:pt x="90" y="1226"/>
                    <a:pt x="96" y="1224"/>
                    <a:pt x="96" y="1224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8" name=""/>
            <p:cNvSpPr/>
            <p:nvPr/>
          </p:nvSpPr>
          <p:spPr>
            <a:xfrm>
              <a:off x="1523880" y="1258920"/>
              <a:ext cx="868320" cy="2718000"/>
            </a:xfrm>
            <a:custGeom>
              <a:avLst/>
              <a:gdLst/>
              <a:ahLst/>
              <a:rect l="l" t="t" r="r" b="b"/>
              <a:pathLst>
                <a:path w="547" h="1712">
                  <a:moveTo>
                    <a:pt x="323" y="54"/>
                  </a:moveTo>
                  <a:cubicBezTo>
                    <a:pt x="329" y="60"/>
                    <a:pt x="313" y="0"/>
                    <a:pt x="327" y="62"/>
                  </a:cubicBezTo>
                  <a:cubicBezTo>
                    <a:pt x="333" y="84"/>
                    <a:pt x="315" y="42"/>
                    <a:pt x="323" y="64"/>
                  </a:cubicBezTo>
                  <a:cubicBezTo>
                    <a:pt x="330" y="86"/>
                    <a:pt x="315" y="29"/>
                    <a:pt x="323" y="52"/>
                  </a:cubicBezTo>
                  <a:cubicBezTo>
                    <a:pt x="323" y="62"/>
                    <a:pt x="313" y="39"/>
                    <a:pt x="327" y="60"/>
                  </a:cubicBezTo>
                  <a:cubicBezTo>
                    <a:pt x="323" y="50"/>
                    <a:pt x="326" y="53"/>
                    <a:pt x="313" y="84"/>
                  </a:cubicBezTo>
                  <a:cubicBezTo>
                    <a:pt x="302" y="111"/>
                    <a:pt x="270" y="122"/>
                    <a:pt x="258" y="150"/>
                  </a:cubicBezTo>
                  <a:cubicBezTo>
                    <a:pt x="242" y="187"/>
                    <a:pt x="241" y="244"/>
                    <a:pt x="220" y="277"/>
                  </a:cubicBezTo>
                  <a:cubicBezTo>
                    <a:pt x="209" y="294"/>
                    <a:pt x="162" y="353"/>
                    <a:pt x="157" y="369"/>
                  </a:cubicBezTo>
                  <a:cubicBezTo>
                    <a:pt x="146" y="401"/>
                    <a:pt x="133" y="433"/>
                    <a:pt x="123" y="466"/>
                  </a:cubicBezTo>
                  <a:cubicBezTo>
                    <a:pt x="111" y="502"/>
                    <a:pt x="92" y="535"/>
                    <a:pt x="80" y="571"/>
                  </a:cubicBezTo>
                  <a:cubicBezTo>
                    <a:pt x="73" y="593"/>
                    <a:pt x="73" y="620"/>
                    <a:pt x="51" y="628"/>
                  </a:cubicBezTo>
                  <a:cubicBezTo>
                    <a:pt x="50" y="668"/>
                    <a:pt x="49" y="707"/>
                    <a:pt x="47" y="747"/>
                  </a:cubicBezTo>
                  <a:cubicBezTo>
                    <a:pt x="47" y="754"/>
                    <a:pt x="35" y="786"/>
                    <a:pt x="34" y="790"/>
                  </a:cubicBezTo>
                  <a:cubicBezTo>
                    <a:pt x="31" y="799"/>
                    <a:pt x="25" y="817"/>
                    <a:pt x="25" y="817"/>
                  </a:cubicBezTo>
                  <a:cubicBezTo>
                    <a:pt x="19" y="863"/>
                    <a:pt x="11" y="903"/>
                    <a:pt x="0" y="948"/>
                  </a:cubicBezTo>
                  <a:cubicBezTo>
                    <a:pt x="1" y="982"/>
                    <a:pt x="0" y="1016"/>
                    <a:pt x="4" y="1049"/>
                  </a:cubicBezTo>
                  <a:cubicBezTo>
                    <a:pt x="4" y="1052"/>
                    <a:pt x="30" y="1100"/>
                    <a:pt x="34" y="1111"/>
                  </a:cubicBezTo>
                  <a:cubicBezTo>
                    <a:pt x="50" y="1150"/>
                    <a:pt x="59" y="1192"/>
                    <a:pt x="68" y="1234"/>
                  </a:cubicBezTo>
                  <a:cubicBezTo>
                    <a:pt x="72" y="1255"/>
                    <a:pt x="78" y="1293"/>
                    <a:pt x="89" y="1313"/>
                  </a:cubicBezTo>
                  <a:cubicBezTo>
                    <a:pt x="89" y="1313"/>
                    <a:pt x="110" y="1346"/>
                    <a:pt x="114" y="1352"/>
                  </a:cubicBezTo>
                  <a:cubicBezTo>
                    <a:pt x="117" y="1357"/>
                    <a:pt x="123" y="1365"/>
                    <a:pt x="123" y="1365"/>
                  </a:cubicBezTo>
                  <a:cubicBezTo>
                    <a:pt x="115" y="1387"/>
                    <a:pt x="123" y="1377"/>
                    <a:pt x="93" y="1387"/>
                  </a:cubicBezTo>
                  <a:cubicBezTo>
                    <a:pt x="89" y="1388"/>
                    <a:pt x="80" y="1392"/>
                    <a:pt x="80" y="1392"/>
                  </a:cubicBezTo>
                  <a:cubicBezTo>
                    <a:pt x="76" y="1396"/>
                    <a:pt x="62" y="1403"/>
                    <a:pt x="68" y="1405"/>
                  </a:cubicBezTo>
                  <a:cubicBezTo>
                    <a:pt x="74" y="1407"/>
                    <a:pt x="125" y="1384"/>
                    <a:pt x="135" y="1378"/>
                  </a:cubicBezTo>
                  <a:cubicBezTo>
                    <a:pt x="152" y="1396"/>
                    <a:pt x="163" y="1422"/>
                    <a:pt x="174" y="1444"/>
                  </a:cubicBezTo>
                  <a:cubicBezTo>
                    <a:pt x="176" y="1449"/>
                    <a:pt x="175" y="1454"/>
                    <a:pt x="178" y="1457"/>
                  </a:cubicBezTo>
                  <a:cubicBezTo>
                    <a:pt x="186" y="1466"/>
                    <a:pt x="217" y="1475"/>
                    <a:pt x="229" y="1484"/>
                  </a:cubicBezTo>
                  <a:cubicBezTo>
                    <a:pt x="237" y="1497"/>
                    <a:pt x="267" y="1488"/>
                    <a:pt x="275" y="1501"/>
                  </a:cubicBezTo>
                  <a:cubicBezTo>
                    <a:pt x="276" y="1506"/>
                    <a:pt x="293" y="1555"/>
                    <a:pt x="296" y="1563"/>
                  </a:cubicBezTo>
                  <a:cubicBezTo>
                    <a:pt x="300" y="1575"/>
                    <a:pt x="323" y="1585"/>
                    <a:pt x="330" y="1594"/>
                  </a:cubicBezTo>
                  <a:cubicBezTo>
                    <a:pt x="348" y="1617"/>
                    <a:pt x="340" y="1634"/>
                    <a:pt x="364" y="1651"/>
                  </a:cubicBezTo>
                  <a:cubicBezTo>
                    <a:pt x="379" y="1674"/>
                    <a:pt x="382" y="1686"/>
                    <a:pt x="411" y="1690"/>
                  </a:cubicBezTo>
                  <a:cubicBezTo>
                    <a:pt x="430" y="1697"/>
                    <a:pt x="431" y="1697"/>
                    <a:pt x="449" y="1703"/>
                  </a:cubicBezTo>
                  <a:cubicBezTo>
                    <a:pt x="547" y="1699"/>
                    <a:pt x="494" y="1712"/>
                    <a:pt x="542" y="1712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9" name=""/>
            <p:cNvSpPr/>
            <p:nvPr/>
          </p:nvSpPr>
          <p:spPr>
            <a:xfrm flipH="1" flipV="1">
              <a:off x="774000" y="3692520"/>
              <a:ext cx="1311480" cy="14616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0" name=""/>
            <p:cNvSpPr/>
            <p:nvPr/>
          </p:nvSpPr>
          <p:spPr>
            <a:xfrm>
              <a:off x="2901600" y="2667240"/>
              <a:ext cx="3252960" cy="2320920"/>
            </a:xfrm>
            <a:custGeom>
              <a:avLst/>
              <a:gdLst/>
              <a:ahLst/>
              <a:rect l="l" t="t" r="r" b="b"/>
              <a:pathLst>
                <a:path w="1936" h="1333">
                  <a:moveTo>
                    <a:pt x="0" y="44"/>
                  </a:moveTo>
                  <a:cubicBezTo>
                    <a:pt x="35" y="47"/>
                    <a:pt x="62" y="52"/>
                    <a:pt x="92" y="32"/>
                  </a:cubicBezTo>
                  <a:cubicBezTo>
                    <a:pt x="104" y="15"/>
                    <a:pt x="120" y="13"/>
                    <a:pt x="140" y="8"/>
                  </a:cubicBezTo>
                  <a:cubicBezTo>
                    <a:pt x="151" y="5"/>
                    <a:pt x="172" y="0"/>
                    <a:pt x="172" y="0"/>
                  </a:cubicBezTo>
                  <a:cubicBezTo>
                    <a:pt x="229" y="4"/>
                    <a:pt x="287" y="8"/>
                    <a:pt x="344" y="16"/>
                  </a:cubicBezTo>
                  <a:cubicBezTo>
                    <a:pt x="359" y="15"/>
                    <a:pt x="373" y="15"/>
                    <a:pt x="388" y="12"/>
                  </a:cubicBezTo>
                  <a:cubicBezTo>
                    <a:pt x="400" y="10"/>
                    <a:pt x="424" y="0"/>
                    <a:pt x="424" y="0"/>
                  </a:cubicBezTo>
                  <a:cubicBezTo>
                    <a:pt x="464" y="3"/>
                    <a:pt x="505" y="5"/>
                    <a:pt x="544" y="12"/>
                  </a:cubicBezTo>
                  <a:cubicBezTo>
                    <a:pt x="573" y="17"/>
                    <a:pt x="599" y="33"/>
                    <a:pt x="628" y="40"/>
                  </a:cubicBezTo>
                  <a:cubicBezTo>
                    <a:pt x="644" y="52"/>
                    <a:pt x="653" y="67"/>
                    <a:pt x="668" y="80"/>
                  </a:cubicBezTo>
                  <a:cubicBezTo>
                    <a:pt x="675" y="86"/>
                    <a:pt x="692" y="96"/>
                    <a:pt x="692" y="96"/>
                  </a:cubicBezTo>
                  <a:cubicBezTo>
                    <a:pt x="700" y="121"/>
                    <a:pt x="704" y="149"/>
                    <a:pt x="708" y="176"/>
                  </a:cubicBezTo>
                  <a:cubicBezTo>
                    <a:pt x="702" y="204"/>
                    <a:pt x="692" y="224"/>
                    <a:pt x="668" y="240"/>
                  </a:cubicBezTo>
                  <a:cubicBezTo>
                    <a:pt x="654" y="261"/>
                    <a:pt x="652" y="283"/>
                    <a:pt x="680" y="292"/>
                  </a:cubicBezTo>
                  <a:cubicBezTo>
                    <a:pt x="701" y="288"/>
                    <a:pt x="712" y="283"/>
                    <a:pt x="736" y="292"/>
                  </a:cubicBezTo>
                  <a:cubicBezTo>
                    <a:pt x="744" y="295"/>
                    <a:pt x="744" y="310"/>
                    <a:pt x="748" y="316"/>
                  </a:cubicBezTo>
                  <a:cubicBezTo>
                    <a:pt x="757" y="329"/>
                    <a:pt x="771" y="332"/>
                    <a:pt x="784" y="340"/>
                  </a:cubicBezTo>
                  <a:cubicBezTo>
                    <a:pt x="792" y="363"/>
                    <a:pt x="790" y="372"/>
                    <a:pt x="808" y="384"/>
                  </a:cubicBezTo>
                  <a:cubicBezTo>
                    <a:pt x="828" y="414"/>
                    <a:pt x="821" y="429"/>
                    <a:pt x="824" y="472"/>
                  </a:cubicBezTo>
                  <a:cubicBezTo>
                    <a:pt x="821" y="562"/>
                    <a:pt x="823" y="622"/>
                    <a:pt x="844" y="704"/>
                  </a:cubicBezTo>
                  <a:cubicBezTo>
                    <a:pt x="846" y="761"/>
                    <a:pt x="917" y="802"/>
                    <a:pt x="930" y="856"/>
                  </a:cubicBezTo>
                  <a:cubicBezTo>
                    <a:pt x="934" y="872"/>
                    <a:pt x="959" y="867"/>
                    <a:pt x="972" y="880"/>
                  </a:cubicBezTo>
                  <a:cubicBezTo>
                    <a:pt x="982" y="890"/>
                    <a:pt x="1026" y="902"/>
                    <a:pt x="1038" y="910"/>
                  </a:cubicBezTo>
                  <a:cubicBezTo>
                    <a:pt x="1074" y="924"/>
                    <a:pt x="1151" y="869"/>
                    <a:pt x="1182" y="892"/>
                  </a:cubicBezTo>
                  <a:cubicBezTo>
                    <a:pt x="1199" y="917"/>
                    <a:pt x="1269" y="858"/>
                    <a:pt x="1278" y="886"/>
                  </a:cubicBezTo>
                  <a:cubicBezTo>
                    <a:pt x="1281" y="894"/>
                    <a:pt x="1239" y="1004"/>
                    <a:pt x="1242" y="1012"/>
                  </a:cubicBezTo>
                  <a:cubicBezTo>
                    <a:pt x="1243" y="1016"/>
                    <a:pt x="1260" y="1084"/>
                    <a:pt x="1260" y="1084"/>
                  </a:cubicBezTo>
                  <a:cubicBezTo>
                    <a:pt x="1256" y="1111"/>
                    <a:pt x="1292" y="1150"/>
                    <a:pt x="1284" y="1174"/>
                  </a:cubicBezTo>
                  <a:cubicBezTo>
                    <a:pt x="1282" y="1198"/>
                    <a:pt x="1263" y="1203"/>
                    <a:pt x="1242" y="1216"/>
                  </a:cubicBezTo>
                  <a:cubicBezTo>
                    <a:pt x="1235" y="1220"/>
                    <a:pt x="1200" y="1257"/>
                    <a:pt x="1192" y="1260"/>
                  </a:cubicBezTo>
                  <a:cubicBezTo>
                    <a:pt x="1183" y="1263"/>
                    <a:pt x="1168" y="1276"/>
                    <a:pt x="1168" y="1276"/>
                  </a:cubicBezTo>
                  <a:cubicBezTo>
                    <a:pt x="1165" y="1280"/>
                    <a:pt x="1163" y="1285"/>
                    <a:pt x="1160" y="1288"/>
                  </a:cubicBezTo>
                  <a:cubicBezTo>
                    <a:pt x="1157" y="1291"/>
                    <a:pt x="1151" y="1292"/>
                    <a:pt x="1148" y="1296"/>
                  </a:cubicBezTo>
                  <a:cubicBezTo>
                    <a:pt x="1142" y="1303"/>
                    <a:pt x="1141" y="1313"/>
                    <a:pt x="1136" y="1320"/>
                  </a:cubicBezTo>
                  <a:cubicBezTo>
                    <a:pt x="1150" y="1329"/>
                    <a:pt x="1149" y="1333"/>
                    <a:pt x="1168" y="1324"/>
                  </a:cubicBezTo>
                  <a:cubicBezTo>
                    <a:pt x="1211" y="1304"/>
                    <a:pt x="1228" y="1284"/>
                    <a:pt x="1280" y="1280"/>
                  </a:cubicBezTo>
                  <a:cubicBezTo>
                    <a:pt x="1309" y="1278"/>
                    <a:pt x="1339" y="1277"/>
                    <a:pt x="1368" y="1276"/>
                  </a:cubicBezTo>
                  <a:cubicBezTo>
                    <a:pt x="1371" y="1276"/>
                    <a:pt x="1407" y="1272"/>
                    <a:pt x="1416" y="1268"/>
                  </a:cubicBezTo>
                  <a:cubicBezTo>
                    <a:pt x="1425" y="1264"/>
                    <a:pt x="1432" y="1257"/>
                    <a:pt x="1440" y="1252"/>
                  </a:cubicBezTo>
                  <a:cubicBezTo>
                    <a:pt x="1444" y="1249"/>
                    <a:pt x="1452" y="1244"/>
                    <a:pt x="1452" y="1244"/>
                  </a:cubicBezTo>
                  <a:cubicBezTo>
                    <a:pt x="1457" y="1245"/>
                    <a:pt x="1463" y="1251"/>
                    <a:pt x="1468" y="1248"/>
                  </a:cubicBezTo>
                  <a:cubicBezTo>
                    <a:pt x="1472" y="1246"/>
                    <a:pt x="1464" y="1240"/>
                    <a:pt x="1464" y="1236"/>
                  </a:cubicBezTo>
                  <a:cubicBezTo>
                    <a:pt x="1464" y="1226"/>
                    <a:pt x="1480" y="1195"/>
                    <a:pt x="1488" y="1188"/>
                  </a:cubicBezTo>
                  <a:cubicBezTo>
                    <a:pt x="1513" y="1166"/>
                    <a:pt x="1530" y="1164"/>
                    <a:pt x="1560" y="1156"/>
                  </a:cubicBezTo>
                  <a:cubicBezTo>
                    <a:pt x="1596" y="1146"/>
                    <a:pt x="1627" y="1133"/>
                    <a:pt x="1664" y="1128"/>
                  </a:cubicBezTo>
                  <a:cubicBezTo>
                    <a:pt x="1705" y="1129"/>
                    <a:pt x="1747" y="1130"/>
                    <a:pt x="1788" y="1132"/>
                  </a:cubicBezTo>
                  <a:cubicBezTo>
                    <a:pt x="1795" y="1132"/>
                    <a:pt x="1825" y="1143"/>
                    <a:pt x="1828" y="1144"/>
                  </a:cubicBezTo>
                  <a:cubicBezTo>
                    <a:pt x="1836" y="1147"/>
                    <a:pt x="1852" y="1152"/>
                    <a:pt x="1852" y="1152"/>
                  </a:cubicBezTo>
                  <a:cubicBezTo>
                    <a:pt x="1867" y="1175"/>
                    <a:pt x="1875" y="1172"/>
                    <a:pt x="1904" y="1176"/>
                  </a:cubicBezTo>
                  <a:cubicBezTo>
                    <a:pt x="1911" y="1190"/>
                    <a:pt x="1925" y="1221"/>
                    <a:pt x="1936" y="1232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4078080" y="2075040"/>
              <a:ext cx="4387680" cy="996840"/>
            </a:xfrm>
            <a:custGeom>
              <a:avLst/>
              <a:gdLst/>
              <a:ahLst/>
              <a:rect l="l" t="t" r="r" b="b"/>
              <a:pathLst>
                <a:path w="2612" h="572">
                  <a:moveTo>
                    <a:pt x="0" y="548"/>
                  </a:moveTo>
                  <a:cubicBezTo>
                    <a:pt x="61" y="554"/>
                    <a:pt x="65" y="552"/>
                    <a:pt x="108" y="560"/>
                  </a:cubicBezTo>
                  <a:cubicBezTo>
                    <a:pt x="131" y="564"/>
                    <a:pt x="176" y="572"/>
                    <a:pt x="176" y="572"/>
                  </a:cubicBezTo>
                  <a:cubicBezTo>
                    <a:pt x="344" y="544"/>
                    <a:pt x="522" y="551"/>
                    <a:pt x="692" y="548"/>
                  </a:cubicBezTo>
                  <a:cubicBezTo>
                    <a:pt x="702" y="519"/>
                    <a:pt x="703" y="526"/>
                    <a:pt x="696" y="492"/>
                  </a:cubicBezTo>
                  <a:cubicBezTo>
                    <a:pt x="694" y="484"/>
                    <a:pt x="691" y="476"/>
                    <a:pt x="688" y="468"/>
                  </a:cubicBezTo>
                  <a:cubicBezTo>
                    <a:pt x="687" y="464"/>
                    <a:pt x="684" y="456"/>
                    <a:pt x="684" y="456"/>
                  </a:cubicBezTo>
                  <a:cubicBezTo>
                    <a:pt x="681" y="428"/>
                    <a:pt x="679" y="400"/>
                    <a:pt x="676" y="372"/>
                  </a:cubicBezTo>
                  <a:cubicBezTo>
                    <a:pt x="675" y="362"/>
                    <a:pt x="666" y="339"/>
                    <a:pt x="664" y="332"/>
                  </a:cubicBezTo>
                  <a:cubicBezTo>
                    <a:pt x="663" y="328"/>
                    <a:pt x="660" y="320"/>
                    <a:pt x="660" y="320"/>
                  </a:cubicBezTo>
                  <a:cubicBezTo>
                    <a:pt x="661" y="313"/>
                    <a:pt x="658" y="303"/>
                    <a:pt x="664" y="300"/>
                  </a:cubicBezTo>
                  <a:cubicBezTo>
                    <a:pt x="679" y="293"/>
                    <a:pt x="696" y="296"/>
                    <a:pt x="712" y="296"/>
                  </a:cubicBezTo>
                  <a:cubicBezTo>
                    <a:pt x="755" y="296"/>
                    <a:pt x="797" y="299"/>
                    <a:pt x="840" y="300"/>
                  </a:cubicBezTo>
                  <a:cubicBezTo>
                    <a:pt x="881" y="308"/>
                    <a:pt x="924" y="323"/>
                    <a:pt x="964" y="336"/>
                  </a:cubicBezTo>
                  <a:cubicBezTo>
                    <a:pt x="974" y="339"/>
                    <a:pt x="991" y="342"/>
                    <a:pt x="1000" y="348"/>
                  </a:cubicBezTo>
                  <a:cubicBezTo>
                    <a:pt x="1008" y="353"/>
                    <a:pt x="1024" y="364"/>
                    <a:pt x="1024" y="364"/>
                  </a:cubicBezTo>
                  <a:cubicBezTo>
                    <a:pt x="1038" y="385"/>
                    <a:pt x="1064" y="395"/>
                    <a:pt x="1088" y="400"/>
                  </a:cubicBezTo>
                  <a:cubicBezTo>
                    <a:pt x="1149" y="397"/>
                    <a:pt x="1145" y="401"/>
                    <a:pt x="1184" y="392"/>
                  </a:cubicBezTo>
                  <a:cubicBezTo>
                    <a:pt x="1262" y="375"/>
                    <a:pt x="1330" y="337"/>
                    <a:pt x="1404" y="312"/>
                  </a:cubicBezTo>
                  <a:cubicBezTo>
                    <a:pt x="1428" y="304"/>
                    <a:pt x="1514" y="291"/>
                    <a:pt x="1544" y="288"/>
                  </a:cubicBezTo>
                  <a:cubicBezTo>
                    <a:pt x="1562" y="282"/>
                    <a:pt x="1581" y="276"/>
                    <a:pt x="1600" y="272"/>
                  </a:cubicBezTo>
                  <a:cubicBezTo>
                    <a:pt x="1613" y="269"/>
                    <a:pt x="1627" y="267"/>
                    <a:pt x="1640" y="264"/>
                  </a:cubicBezTo>
                  <a:cubicBezTo>
                    <a:pt x="1647" y="263"/>
                    <a:pt x="1660" y="260"/>
                    <a:pt x="1660" y="260"/>
                  </a:cubicBezTo>
                  <a:cubicBezTo>
                    <a:pt x="1680" y="247"/>
                    <a:pt x="1701" y="234"/>
                    <a:pt x="1720" y="220"/>
                  </a:cubicBezTo>
                  <a:cubicBezTo>
                    <a:pt x="1733" y="210"/>
                    <a:pt x="1753" y="175"/>
                    <a:pt x="1768" y="168"/>
                  </a:cubicBezTo>
                  <a:cubicBezTo>
                    <a:pt x="1785" y="160"/>
                    <a:pt x="1806" y="149"/>
                    <a:pt x="1824" y="144"/>
                  </a:cubicBezTo>
                  <a:cubicBezTo>
                    <a:pt x="1849" y="137"/>
                    <a:pt x="1866" y="109"/>
                    <a:pt x="1892" y="108"/>
                  </a:cubicBezTo>
                  <a:cubicBezTo>
                    <a:pt x="1919" y="107"/>
                    <a:pt x="1973" y="109"/>
                    <a:pt x="2000" y="108"/>
                  </a:cubicBezTo>
                  <a:cubicBezTo>
                    <a:pt x="2128" y="104"/>
                    <a:pt x="2085" y="99"/>
                    <a:pt x="2184" y="92"/>
                  </a:cubicBezTo>
                  <a:cubicBezTo>
                    <a:pt x="2216" y="90"/>
                    <a:pt x="2280" y="68"/>
                    <a:pt x="2280" y="68"/>
                  </a:cubicBezTo>
                  <a:cubicBezTo>
                    <a:pt x="2340" y="56"/>
                    <a:pt x="2385" y="100"/>
                    <a:pt x="2440" y="76"/>
                  </a:cubicBezTo>
                  <a:cubicBezTo>
                    <a:pt x="2458" y="68"/>
                    <a:pt x="2478" y="70"/>
                    <a:pt x="2496" y="64"/>
                  </a:cubicBezTo>
                  <a:cubicBezTo>
                    <a:pt x="2536" y="51"/>
                    <a:pt x="2582" y="30"/>
                    <a:pt x="2612" y="0"/>
                  </a:cubicBez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1439640" y="1692360"/>
              <a:ext cx="7047000" cy="3073320"/>
            </a:xfrm>
            <a:custGeom>
              <a:avLst/>
              <a:gdLst/>
              <a:ahLst/>
              <a:rect l="l" t="t" r="r" b="b"/>
              <a:pathLst>
                <a:path w="4024" h="1755">
                  <a:moveTo>
                    <a:pt x="230" y="0"/>
                  </a:moveTo>
                  <a:lnTo>
                    <a:pt x="2797" y="555"/>
                  </a:lnTo>
                  <a:lnTo>
                    <a:pt x="3298" y="425"/>
                  </a:lnTo>
                  <a:lnTo>
                    <a:pt x="4024" y="233"/>
                  </a:lnTo>
                  <a:lnTo>
                    <a:pt x="3886" y="472"/>
                  </a:lnTo>
                  <a:lnTo>
                    <a:pt x="3473" y="987"/>
                  </a:lnTo>
                  <a:lnTo>
                    <a:pt x="3183" y="1218"/>
                  </a:lnTo>
                  <a:lnTo>
                    <a:pt x="2262" y="1755"/>
                  </a:lnTo>
                  <a:lnTo>
                    <a:pt x="293" y="1200"/>
                  </a:lnTo>
                  <a:lnTo>
                    <a:pt x="58" y="925"/>
                  </a:lnTo>
                  <a:lnTo>
                    <a:pt x="0" y="376"/>
                  </a:lnTo>
                  <a:lnTo>
                    <a:pt x="230" y="0"/>
                  </a:lnTo>
                  <a:close/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2920680" y="2664000"/>
              <a:ext cx="3389400" cy="387360"/>
            </a:xfrm>
            <a:custGeom>
              <a:avLst/>
              <a:gdLst/>
              <a:ahLst/>
              <a:rect l="l" t="t" r="r" b="b"/>
              <a:pathLst>
                <a:path w="2016" h="222">
                  <a:moveTo>
                    <a:pt x="0" y="54"/>
                  </a:moveTo>
                  <a:lnTo>
                    <a:pt x="708" y="222"/>
                  </a:lnTo>
                  <a:lnTo>
                    <a:pt x="2016" y="0"/>
                  </a:ln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4" name=""/>
            <p:cNvSpPr/>
            <p:nvPr/>
          </p:nvSpPr>
          <p:spPr>
            <a:xfrm>
              <a:off x="5057640" y="2664000"/>
              <a:ext cx="2773440" cy="2508120"/>
            </a:xfrm>
            <a:custGeom>
              <a:avLst/>
              <a:gdLst/>
              <a:ahLst/>
              <a:rect l="l" t="t" r="r" b="b"/>
              <a:pathLst>
                <a:path w="1747" h="1580">
                  <a:moveTo>
                    <a:pt x="788" y="0"/>
                  </a:moveTo>
                  <a:lnTo>
                    <a:pt x="0" y="981"/>
                  </a:lnTo>
                  <a:lnTo>
                    <a:pt x="222" y="1336"/>
                  </a:lnTo>
                  <a:lnTo>
                    <a:pt x="611" y="1198"/>
                  </a:lnTo>
                  <a:lnTo>
                    <a:pt x="901" y="1156"/>
                  </a:lnTo>
                  <a:lnTo>
                    <a:pt x="1304" y="1156"/>
                  </a:lnTo>
                  <a:lnTo>
                    <a:pt x="1747" y="1580"/>
                  </a:lnTo>
                  <a:lnTo>
                    <a:pt x="1232" y="718"/>
                  </a:lnTo>
                </a:path>
              </a:pathLst>
            </a:custGeom>
            <a:noFill/>
            <a:ln w="381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5" name=""/>
            <p:cNvSpPr/>
            <p:nvPr/>
          </p:nvSpPr>
          <p:spPr>
            <a:xfrm flipV="1">
              <a:off x="8263440" y="2089080"/>
              <a:ext cx="755640" cy="43560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6" name=""/>
            <p:cNvSpPr/>
            <p:nvPr/>
          </p:nvSpPr>
          <p:spPr>
            <a:xfrm flipV="1">
              <a:off x="8256600" y="2371320"/>
              <a:ext cx="740880" cy="14256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7" name=""/>
            <p:cNvSpPr/>
            <p:nvPr/>
          </p:nvSpPr>
          <p:spPr>
            <a:xfrm>
              <a:off x="8272080" y="2493720"/>
              <a:ext cx="856080" cy="16092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8" name=""/>
            <p:cNvSpPr/>
            <p:nvPr/>
          </p:nvSpPr>
          <p:spPr>
            <a:xfrm>
              <a:off x="8267400" y="2477880"/>
              <a:ext cx="868320" cy="43704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9" name=""/>
            <p:cNvSpPr/>
            <p:nvPr/>
          </p:nvSpPr>
          <p:spPr>
            <a:xfrm>
              <a:off x="8231040" y="2528280"/>
              <a:ext cx="820440" cy="62208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0" name=""/>
            <p:cNvSpPr/>
            <p:nvPr/>
          </p:nvSpPr>
          <p:spPr>
            <a:xfrm flipV="1">
              <a:off x="8250480" y="1833120"/>
              <a:ext cx="774000" cy="70380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1671480" y="3467160"/>
              <a:ext cx="3470040" cy="719280"/>
            </a:xfrm>
            <a:prstGeom prst="line">
              <a:avLst/>
            </a:prstGeom>
            <a:ln w="381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82" name=""/>
            <p:cNvGrpSpPr/>
            <p:nvPr/>
          </p:nvGrpSpPr>
          <p:grpSpPr>
            <a:xfrm>
              <a:off x="730080" y="1257480"/>
              <a:ext cx="10761480" cy="3735360"/>
              <a:chOff x="730080" y="1257480"/>
              <a:chExt cx="10761480" cy="3735360"/>
            </a:xfrm>
          </p:grpSpPr>
          <p:sp>
            <p:nvSpPr>
              <p:cNvPr id="883" name=""/>
              <p:cNvSpPr/>
              <p:nvPr/>
            </p:nvSpPr>
            <p:spPr>
              <a:xfrm flipH="1">
                <a:off x="10794600" y="4435560"/>
                <a:ext cx="6480" cy="17640"/>
              </a:xfrm>
              <a:prstGeom prst="line">
                <a:avLst/>
              </a:prstGeom>
              <a:ln cap="rnd" w="1260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 flipH="1">
                <a:off x="10270440" y="4146480"/>
                <a:ext cx="1800" cy="5040"/>
              </a:xfrm>
              <a:prstGeom prst="line">
                <a:avLst/>
              </a:prstGeom>
              <a:ln cap="rnd" w="1260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 flipH="1">
                <a:off x="11490120" y="4237200"/>
                <a:ext cx="1440" cy="6120"/>
              </a:xfrm>
              <a:prstGeom prst="line">
                <a:avLst/>
              </a:prstGeom>
              <a:ln cap="rnd" w="1260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7486560" y="462924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6973560" y="3767400"/>
                <a:ext cx="11772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7449840" y="340524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7783200" y="2952720"/>
                <a:ext cx="11772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8921520" y="179064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8916840" y="203832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8173800" y="247176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7978680" y="27529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>
                <a:off x="7206840" y="2200320"/>
                <a:ext cx="11772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>
                <a:off x="5032080" y="411804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>
                <a:off x="4751280" y="487548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>
                <a:off x="6108480" y="40561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>
                <a:off x="5943240" y="2979720"/>
                <a:ext cx="11772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>
                <a:off x="6243480" y="260820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>
                <a:off x="5452920" y="203220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>
                <a:off x="7143480" y="253224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6857640" y="2432160"/>
                <a:ext cx="11772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>
                <a:off x="5173560" y="29671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4011480" y="29815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5" name=""/>
              <p:cNvSpPr/>
              <p:nvPr/>
            </p:nvSpPr>
            <p:spPr>
              <a:xfrm>
                <a:off x="5020920" y="2338560"/>
                <a:ext cx="11772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6" name=""/>
              <p:cNvSpPr/>
              <p:nvPr/>
            </p:nvSpPr>
            <p:spPr>
              <a:xfrm>
                <a:off x="3482640" y="3762360"/>
                <a:ext cx="11772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7" name=""/>
              <p:cNvSpPr/>
              <p:nvPr/>
            </p:nvSpPr>
            <p:spPr>
              <a:xfrm>
                <a:off x="2692080" y="3971880"/>
                <a:ext cx="11772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8" name=""/>
              <p:cNvSpPr/>
              <p:nvPr/>
            </p:nvSpPr>
            <p:spPr>
              <a:xfrm>
                <a:off x="2411280" y="349092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9" name=""/>
              <p:cNvSpPr/>
              <p:nvPr/>
            </p:nvSpPr>
            <p:spPr>
              <a:xfrm>
                <a:off x="2877840" y="270036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0" name=""/>
              <p:cNvSpPr/>
              <p:nvPr/>
            </p:nvSpPr>
            <p:spPr>
              <a:xfrm>
                <a:off x="1925280" y="3743280"/>
                <a:ext cx="11772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1" name=""/>
              <p:cNvSpPr/>
              <p:nvPr/>
            </p:nvSpPr>
            <p:spPr>
              <a:xfrm>
                <a:off x="1596960" y="342900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2" name=""/>
              <p:cNvSpPr/>
              <p:nvPr/>
            </p:nvSpPr>
            <p:spPr>
              <a:xfrm>
                <a:off x="2091960" y="3900600"/>
                <a:ext cx="11772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3" name=""/>
              <p:cNvSpPr/>
              <p:nvPr/>
            </p:nvSpPr>
            <p:spPr>
              <a:xfrm>
                <a:off x="1454040" y="312444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>
                <a:off x="730080" y="365292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5" name=""/>
              <p:cNvSpPr/>
              <p:nvPr/>
            </p:nvSpPr>
            <p:spPr>
              <a:xfrm>
                <a:off x="1425240" y="2881440"/>
                <a:ext cx="11772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6" name=""/>
              <p:cNvSpPr/>
              <p:nvPr/>
            </p:nvSpPr>
            <p:spPr>
              <a:xfrm>
                <a:off x="1796760" y="162900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>
                <a:off x="1939680" y="1257480"/>
                <a:ext cx="117360" cy="11736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>
                <a:off x="2620800" y="2309760"/>
                <a:ext cx="117360" cy="117720"/>
              </a:xfrm>
              <a:prstGeom prst="ellipse">
                <a:avLst/>
              </a:prstGeom>
              <a:solidFill>
                <a:srgbClr val="808080"/>
              </a:solidFill>
              <a:ln w="9360">
                <a:solidFill>
                  <a:srgbClr val="8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919" name=""/>
          <p:cNvSpPr/>
          <p:nvPr/>
        </p:nvSpPr>
        <p:spPr>
          <a:xfrm flipH="1">
            <a:off x="10764360" y="4402080"/>
            <a:ext cx="1800" cy="4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0" name=""/>
          <p:cNvSpPr/>
          <p:nvPr/>
        </p:nvSpPr>
        <p:spPr>
          <a:xfrm flipH="1">
            <a:off x="10240560" y="4100400"/>
            <a:ext cx="1800" cy="50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 flipH="1">
            <a:off x="11460240" y="4191120"/>
            <a:ext cx="1440" cy="61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>
            <a:off x="8869320" y="17035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"/>
          <p:cNvSpPr/>
          <p:nvPr/>
        </p:nvSpPr>
        <p:spPr>
          <a:xfrm>
            <a:off x="8869320" y="19573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"/>
          <p:cNvSpPr/>
          <p:nvPr/>
        </p:nvSpPr>
        <p:spPr>
          <a:xfrm>
            <a:off x="8869320" y="220500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"/>
          <p:cNvSpPr/>
          <p:nvPr/>
        </p:nvSpPr>
        <p:spPr>
          <a:xfrm>
            <a:off x="8869320" y="246528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"/>
          <p:cNvSpPr/>
          <p:nvPr/>
        </p:nvSpPr>
        <p:spPr>
          <a:xfrm>
            <a:off x="8869320" y="27255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7" name=""/>
          <p:cNvSpPr/>
          <p:nvPr/>
        </p:nvSpPr>
        <p:spPr>
          <a:xfrm>
            <a:off x="8869320" y="29797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"/>
          <p:cNvSpPr/>
          <p:nvPr/>
        </p:nvSpPr>
        <p:spPr>
          <a:xfrm>
            <a:off x="8354880" y="19699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"/>
          <p:cNvSpPr/>
          <p:nvPr/>
        </p:nvSpPr>
        <p:spPr>
          <a:xfrm>
            <a:off x="7777080" y="20397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"/>
          <p:cNvSpPr/>
          <p:nvPr/>
        </p:nvSpPr>
        <p:spPr>
          <a:xfrm>
            <a:off x="8113680" y="23511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"/>
          <p:cNvSpPr/>
          <p:nvPr/>
        </p:nvSpPr>
        <p:spPr>
          <a:xfrm>
            <a:off x="7974000" y="261144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>
            <a:off x="7758000" y="282744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"/>
          <p:cNvSpPr/>
          <p:nvPr/>
        </p:nvSpPr>
        <p:spPr>
          <a:xfrm>
            <a:off x="7516800" y="33163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"/>
          <p:cNvSpPr/>
          <p:nvPr/>
        </p:nvSpPr>
        <p:spPr>
          <a:xfrm>
            <a:off x="7129440" y="20779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"/>
          <p:cNvSpPr/>
          <p:nvPr/>
        </p:nvSpPr>
        <p:spPr>
          <a:xfrm>
            <a:off x="6989760" y="239544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6" name=""/>
          <p:cNvSpPr/>
          <p:nvPr/>
        </p:nvSpPr>
        <p:spPr>
          <a:xfrm>
            <a:off x="6799320" y="22557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"/>
          <p:cNvSpPr/>
          <p:nvPr/>
        </p:nvSpPr>
        <p:spPr>
          <a:xfrm>
            <a:off x="5389560" y="19447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8" name=""/>
          <p:cNvSpPr/>
          <p:nvPr/>
        </p:nvSpPr>
        <p:spPr>
          <a:xfrm>
            <a:off x="6157800" y="24717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>
            <a:off x="5834160" y="29289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4900680" y="22431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5072040" y="2865600"/>
            <a:ext cx="274680" cy="27432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6907320" y="367200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7446960" y="461160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7643880" y="497988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6024600" y="457344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6049800" y="39895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5249880" y="458640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4703760" y="481500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3935520" y="28843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2633760" y="387504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2798640" y="257328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2513160" y="2179800"/>
            <a:ext cx="274320" cy="27432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"/>
          <p:cNvSpPr/>
          <p:nvPr/>
        </p:nvSpPr>
        <p:spPr>
          <a:xfrm>
            <a:off x="1338120" y="27637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"/>
          <p:cNvSpPr/>
          <p:nvPr/>
        </p:nvSpPr>
        <p:spPr>
          <a:xfrm>
            <a:off x="1351080" y="3005280"/>
            <a:ext cx="274680" cy="27432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>
            <a:off x="1782720" y="3621240"/>
            <a:ext cx="274680" cy="27432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1973160" y="380520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1700280" y="155088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1908000" y="11145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9" name=""/>
          <p:cNvSpPr/>
          <p:nvPr/>
        </p:nvSpPr>
        <p:spPr>
          <a:xfrm>
            <a:off x="709560" y="356544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"/>
          <p:cNvSpPr/>
          <p:nvPr/>
        </p:nvSpPr>
        <p:spPr>
          <a:xfrm>
            <a:off x="4913280" y="401472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1" name=""/>
          <p:cNvSpPr/>
          <p:nvPr/>
        </p:nvSpPr>
        <p:spPr>
          <a:xfrm>
            <a:off x="3370320" y="36399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2" name=""/>
          <p:cNvSpPr/>
          <p:nvPr/>
        </p:nvSpPr>
        <p:spPr>
          <a:xfrm>
            <a:off x="2322360" y="33735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3" name=""/>
          <p:cNvSpPr/>
          <p:nvPr/>
        </p:nvSpPr>
        <p:spPr>
          <a:xfrm>
            <a:off x="1477800" y="324648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4" name=""/>
          <p:cNvSpPr/>
          <p:nvPr/>
        </p:nvSpPr>
        <p:spPr>
          <a:xfrm>
            <a:off x="7302600" y="5500800"/>
            <a:ext cx="2678040" cy="907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5" name=""/>
          <p:cNvSpPr/>
          <p:nvPr/>
        </p:nvSpPr>
        <p:spPr>
          <a:xfrm>
            <a:off x="1077840" y="135000"/>
            <a:ext cx="814536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Pooling Points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6" name=""/>
          <p:cNvSpPr/>
          <p:nvPr/>
        </p:nvSpPr>
        <p:spPr>
          <a:xfrm>
            <a:off x="1717560" y="3076560"/>
            <a:ext cx="8226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Los Angeles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7" name=""/>
          <p:cNvSpPr/>
          <p:nvPr/>
        </p:nvSpPr>
        <p:spPr>
          <a:xfrm>
            <a:off x="7770960" y="5556240"/>
            <a:ext cx="2557440" cy="7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Public Pooling Point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15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8" name=""/>
          <p:cNvSpPr/>
          <p:nvPr/>
        </p:nvSpPr>
        <p:spPr>
          <a:xfrm>
            <a:off x="9036000" y="1417680"/>
            <a:ext cx="8254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9" name="Office%20Building%2002" descr=""/>
          <p:cNvPicPr/>
          <p:nvPr/>
        </p:nvPicPr>
        <p:blipFill>
          <a:blip r:embed="rId1"/>
          <a:stretch/>
        </p:blipFill>
        <p:spPr>
          <a:xfrm>
            <a:off x="8112240" y="2422440"/>
            <a:ext cx="452160" cy="3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0" name=""/>
          <p:cNvSpPr/>
          <p:nvPr/>
        </p:nvSpPr>
        <p:spPr>
          <a:xfrm>
            <a:off x="7632720" y="2244600"/>
            <a:ext cx="8254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New York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71" name="Office%20Building%2002" descr=""/>
          <p:cNvPicPr/>
          <p:nvPr/>
        </p:nvPicPr>
        <p:blipFill>
          <a:blip r:embed="rId2"/>
          <a:stretch/>
        </p:blipFill>
        <p:spPr>
          <a:xfrm>
            <a:off x="9296280" y="1676520"/>
            <a:ext cx="45252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2" name="Office%20Building%2002" descr=""/>
          <p:cNvPicPr/>
          <p:nvPr/>
        </p:nvPicPr>
        <p:blipFill>
          <a:blip r:embed="rId3"/>
          <a:stretch/>
        </p:blipFill>
        <p:spPr>
          <a:xfrm>
            <a:off x="1409760" y="3251160"/>
            <a:ext cx="452520" cy="304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3" name="Office%20Building%2002" descr=""/>
          <p:cNvPicPr/>
          <p:nvPr/>
        </p:nvPicPr>
        <p:blipFill>
          <a:blip r:embed="rId4"/>
          <a:stretch/>
        </p:blipFill>
        <p:spPr>
          <a:xfrm>
            <a:off x="7345440" y="5576760"/>
            <a:ext cx="452520" cy="3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4" name=""/>
          <p:cNvSpPr/>
          <p:nvPr/>
        </p:nvSpPr>
        <p:spPr>
          <a:xfrm>
            <a:off x="7446960" y="5994360"/>
            <a:ext cx="274680" cy="27468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"/>
          <p:cNvSpPr/>
          <p:nvPr/>
        </p:nvSpPr>
        <p:spPr>
          <a:xfrm>
            <a:off x="3721320" y="290520"/>
            <a:ext cx="2847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Pooling Points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6" name=""/>
          <p:cNvSpPr/>
          <p:nvPr/>
        </p:nvSpPr>
        <p:spPr>
          <a:xfrm>
            <a:off x="1036800" y="1158840"/>
            <a:ext cx="8332560" cy="10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5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Large-Scale Electronic Bandwidth “Switches” that Enable Real-Time Circuit Provisioning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7" name=""/>
          <p:cNvSpPr/>
          <p:nvPr/>
        </p:nvSpPr>
        <p:spPr>
          <a:xfrm>
            <a:off x="1305000" y="2495520"/>
            <a:ext cx="141120" cy="1414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8" name=""/>
          <p:cNvSpPr/>
          <p:nvPr/>
        </p:nvSpPr>
        <p:spPr>
          <a:xfrm>
            <a:off x="1305000" y="3211560"/>
            <a:ext cx="141120" cy="1411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9" name=""/>
          <p:cNvSpPr/>
          <p:nvPr/>
        </p:nvSpPr>
        <p:spPr>
          <a:xfrm>
            <a:off x="1305000" y="3890880"/>
            <a:ext cx="141120" cy="1414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0" name=""/>
          <p:cNvSpPr/>
          <p:nvPr/>
        </p:nvSpPr>
        <p:spPr>
          <a:xfrm>
            <a:off x="1447920" y="2266920"/>
            <a:ext cx="8332560" cy="26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5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 the Shelf, Proven Lucent Equipment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Proprietary Enron Software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Highly Scalable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Connects Multiple Carriers and Multiple Circuits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"/>
          <p:cNvSpPr/>
          <p:nvPr/>
        </p:nvSpPr>
        <p:spPr>
          <a:xfrm>
            <a:off x="1305000" y="4600440"/>
            <a:ext cx="141120" cy="1414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"/>
          <p:cNvSpPr/>
          <p:nvPr/>
        </p:nvSpPr>
        <p:spPr>
          <a:xfrm>
            <a:off x="1533600" y="5056200"/>
            <a:ext cx="7043760" cy="114948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Pooling Points Provide Real-Time 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Access to Bandwidth and Ability to 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Dynamically Scale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"/>
          <p:cNvSpPr/>
          <p:nvPr/>
        </p:nvSpPr>
        <p:spPr>
          <a:xfrm>
            <a:off x="1077840" y="133200"/>
            <a:ext cx="814536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Network Connectivity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4" name=""/>
          <p:cNvSpPr/>
          <p:nvPr/>
        </p:nvSpPr>
        <p:spPr>
          <a:xfrm flipH="1">
            <a:off x="10710360" y="4421160"/>
            <a:ext cx="1800" cy="4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"/>
          <p:cNvSpPr/>
          <p:nvPr/>
        </p:nvSpPr>
        <p:spPr>
          <a:xfrm flipH="1">
            <a:off x="11406240" y="4210200"/>
            <a:ext cx="1440" cy="61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6" name=""/>
          <p:cNvSpPr/>
          <p:nvPr/>
        </p:nvSpPr>
        <p:spPr>
          <a:xfrm>
            <a:off x="1568520" y="1481040"/>
            <a:ext cx="985680" cy="665280"/>
          </a:xfrm>
          <a:custGeom>
            <a:avLst/>
            <a:gdLst/>
            <a:ahLst/>
            <a:rect l="l" t="t" r="r" b="b"/>
            <a:pathLst>
              <a:path w="511" h="377">
                <a:moveTo>
                  <a:pt x="452" y="376"/>
                </a:moveTo>
                <a:lnTo>
                  <a:pt x="386" y="358"/>
                </a:lnTo>
                <a:lnTo>
                  <a:pt x="342" y="348"/>
                </a:lnTo>
                <a:lnTo>
                  <a:pt x="308" y="352"/>
                </a:lnTo>
                <a:lnTo>
                  <a:pt x="290" y="344"/>
                </a:lnTo>
                <a:lnTo>
                  <a:pt x="268" y="344"/>
                </a:lnTo>
                <a:lnTo>
                  <a:pt x="236" y="350"/>
                </a:lnTo>
                <a:lnTo>
                  <a:pt x="204" y="340"/>
                </a:lnTo>
                <a:lnTo>
                  <a:pt x="166" y="340"/>
                </a:lnTo>
                <a:lnTo>
                  <a:pt x="138" y="332"/>
                </a:lnTo>
                <a:lnTo>
                  <a:pt x="90" y="326"/>
                </a:lnTo>
                <a:lnTo>
                  <a:pt x="68" y="300"/>
                </a:lnTo>
                <a:lnTo>
                  <a:pt x="70" y="268"/>
                </a:lnTo>
                <a:lnTo>
                  <a:pt x="56" y="258"/>
                </a:lnTo>
                <a:lnTo>
                  <a:pt x="40" y="254"/>
                </a:lnTo>
                <a:lnTo>
                  <a:pt x="30" y="238"/>
                </a:lnTo>
                <a:lnTo>
                  <a:pt x="6" y="234"/>
                </a:lnTo>
                <a:lnTo>
                  <a:pt x="0" y="222"/>
                </a:lnTo>
                <a:lnTo>
                  <a:pt x="2" y="206"/>
                </a:lnTo>
                <a:lnTo>
                  <a:pt x="14" y="202"/>
                </a:lnTo>
                <a:lnTo>
                  <a:pt x="20" y="192"/>
                </a:lnTo>
                <a:lnTo>
                  <a:pt x="10" y="164"/>
                </a:lnTo>
                <a:lnTo>
                  <a:pt x="12" y="112"/>
                </a:lnTo>
                <a:lnTo>
                  <a:pt x="16" y="90"/>
                </a:lnTo>
                <a:lnTo>
                  <a:pt x="2" y="58"/>
                </a:lnTo>
                <a:lnTo>
                  <a:pt x="2" y="36"/>
                </a:lnTo>
                <a:lnTo>
                  <a:pt x="14" y="26"/>
                </a:lnTo>
                <a:lnTo>
                  <a:pt x="28" y="30"/>
                </a:lnTo>
                <a:lnTo>
                  <a:pt x="46" y="46"/>
                </a:lnTo>
                <a:lnTo>
                  <a:pt x="72" y="58"/>
                </a:lnTo>
                <a:lnTo>
                  <a:pt x="102" y="62"/>
                </a:lnTo>
                <a:lnTo>
                  <a:pt x="116" y="64"/>
                </a:lnTo>
                <a:lnTo>
                  <a:pt x="134" y="92"/>
                </a:lnTo>
                <a:lnTo>
                  <a:pt x="126" y="102"/>
                </a:lnTo>
                <a:lnTo>
                  <a:pt x="124" y="108"/>
                </a:lnTo>
                <a:lnTo>
                  <a:pt x="130" y="120"/>
                </a:lnTo>
                <a:lnTo>
                  <a:pt x="134" y="124"/>
                </a:lnTo>
                <a:lnTo>
                  <a:pt x="114" y="164"/>
                </a:lnTo>
                <a:lnTo>
                  <a:pt x="122" y="164"/>
                </a:lnTo>
                <a:lnTo>
                  <a:pt x="150" y="164"/>
                </a:lnTo>
                <a:lnTo>
                  <a:pt x="146" y="118"/>
                </a:lnTo>
                <a:lnTo>
                  <a:pt x="166" y="114"/>
                </a:lnTo>
                <a:lnTo>
                  <a:pt x="168" y="100"/>
                </a:lnTo>
                <a:lnTo>
                  <a:pt x="160" y="94"/>
                </a:lnTo>
                <a:lnTo>
                  <a:pt x="138" y="90"/>
                </a:lnTo>
                <a:lnTo>
                  <a:pt x="138" y="80"/>
                </a:lnTo>
                <a:lnTo>
                  <a:pt x="164" y="42"/>
                </a:lnTo>
                <a:lnTo>
                  <a:pt x="146" y="12"/>
                </a:lnTo>
                <a:lnTo>
                  <a:pt x="156" y="0"/>
                </a:lnTo>
                <a:lnTo>
                  <a:pt x="510" y="88"/>
                </a:lnTo>
                <a:lnTo>
                  <a:pt x="452" y="37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7" name=""/>
          <p:cNvSpPr/>
          <p:nvPr/>
        </p:nvSpPr>
        <p:spPr>
          <a:xfrm>
            <a:off x="1309680" y="1898640"/>
            <a:ext cx="1182600" cy="893880"/>
          </a:xfrm>
          <a:custGeom>
            <a:avLst/>
            <a:gdLst/>
            <a:ahLst/>
            <a:rect l="l" t="t" r="r" b="b"/>
            <a:pathLst>
              <a:path w="613" h="507">
                <a:moveTo>
                  <a:pt x="520" y="506"/>
                </a:moveTo>
                <a:lnTo>
                  <a:pt x="546" y="350"/>
                </a:lnTo>
                <a:lnTo>
                  <a:pt x="544" y="324"/>
                </a:lnTo>
                <a:lnTo>
                  <a:pt x="554" y="310"/>
                </a:lnTo>
                <a:lnTo>
                  <a:pt x="554" y="296"/>
                </a:lnTo>
                <a:lnTo>
                  <a:pt x="538" y="284"/>
                </a:lnTo>
                <a:lnTo>
                  <a:pt x="538" y="274"/>
                </a:lnTo>
                <a:lnTo>
                  <a:pt x="550" y="266"/>
                </a:lnTo>
                <a:lnTo>
                  <a:pt x="560" y="256"/>
                </a:lnTo>
                <a:lnTo>
                  <a:pt x="574" y="252"/>
                </a:lnTo>
                <a:lnTo>
                  <a:pt x="578" y="230"/>
                </a:lnTo>
                <a:lnTo>
                  <a:pt x="588" y="216"/>
                </a:lnTo>
                <a:lnTo>
                  <a:pt x="598" y="206"/>
                </a:lnTo>
                <a:lnTo>
                  <a:pt x="612" y="188"/>
                </a:lnTo>
                <a:lnTo>
                  <a:pt x="608" y="168"/>
                </a:lnTo>
                <a:lnTo>
                  <a:pt x="588" y="140"/>
                </a:lnTo>
                <a:lnTo>
                  <a:pt x="476" y="112"/>
                </a:lnTo>
                <a:lnTo>
                  <a:pt x="442" y="116"/>
                </a:lnTo>
                <a:lnTo>
                  <a:pt x="420" y="108"/>
                </a:lnTo>
                <a:lnTo>
                  <a:pt x="392" y="108"/>
                </a:lnTo>
                <a:lnTo>
                  <a:pt x="364" y="116"/>
                </a:lnTo>
                <a:lnTo>
                  <a:pt x="332" y="100"/>
                </a:lnTo>
                <a:lnTo>
                  <a:pt x="296" y="104"/>
                </a:lnTo>
                <a:lnTo>
                  <a:pt x="254" y="92"/>
                </a:lnTo>
                <a:lnTo>
                  <a:pt x="228" y="90"/>
                </a:lnTo>
                <a:lnTo>
                  <a:pt x="200" y="62"/>
                </a:lnTo>
                <a:lnTo>
                  <a:pt x="202" y="32"/>
                </a:lnTo>
                <a:lnTo>
                  <a:pt x="186" y="20"/>
                </a:lnTo>
                <a:lnTo>
                  <a:pt x="174" y="18"/>
                </a:lnTo>
                <a:lnTo>
                  <a:pt x="164" y="4"/>
                </a:lnTo>
                <a:lnTo>
                  <a:pt x="142" y="0"/>
                </a:lnTo>
                <a:lnTo>
                  <a:pt x="134" y="16"/>
                </a:lnTo>
                <a:lnTo>
                  <a:pt x="124" y="50"/>
                </a:lnTo>
                <a:lnTo>
                  <a:pt x="122" y="84"/>
                </a:lnTo>
                <a:lnTo>
                  <a:pt x="108" y="100"/>
                </a:lnTo>
                <a:lnTo>
                  <a:pt x="106" y="132"/>
                </a:lnTo>
                <a:lnTo>
                  <a:pt x="44" y="250"/>
                </a:lnTo>
                <a:lnTo>
                  <a:pt x="32" y="288"/>
                </a:lnTo>
                <a:lnTo>
                  <a:pt x="14" y="302"/>
                </a:lnTo>
                <a:lnTo>
                  <a:pt x="8" y="316"/>
                </a:lnTo>
                <a:lnTo>
                  <a:pt x="10" y="332"/>
                </a:lnTo>
                <a:lnTo>
                  <a:pt x="8" y="342"/>
                </a:lnTo>
                <a:lnTo>
                  <a:pt x="0" y="354"/>
                </a:lnTo>
                <a:lnTo>
                  <a:pt x="2" y="362"/>
                </a:lnTo>
                <a:lnTo>
                  <a:pt x="8" y="376"/>
                </a:lnTo>
                <a:lnTo>
                  <a:pt x="14" y="380"/>
                </a:lnTo>
                <a:lnTo>
                  <a:pt x="16" y="384"/>
                </a:lnTo>
                <a:lnTo>
                  <a:pt x="520" y="50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8" name=""/>
          <p:cNvSpPr/>
          <p:nvPr/>
        </p:nvSpPr>
        <p:spPr>
          <a:xfrm>
            <a:off x="2313000" y="1636560"/>
            <a:ext cx="826920" cy="1271880"/>
          </a:xfrm>
          <a:custGeom>
            <a:avLst/>
            <a:gdLst/>
            <a:ahLst/>
            <a:rect l="l" t="t" r="r" b="b"/>
            <a:pathLst>
              <a:path w="429" h="721">
                <a:moveTo>
                  <a:pt x="124" y="0"/>
                </a:moveTo>
                <a:lnTo>
                  <a:pt x="178" y="8"/>
                </a:lnTo>
                <a:lnTo>
                  <a:pt x="160" y="118"/>
                </a:lnTo>
                <a:lnTo>
                  <a:pt x="166" y="130"/>
                </a:lnTo>
                <a:lnTo>
                  <a:pt x="178" y="140"/>
                </a:lnTo>
                <a:lnTo>
                  <a:pt x="178" y="150"/>
                </a:lnTo>
                <a:lnTo>
                  <a:pt x="172" y="166"/>
                </a:lnTo>
                <a:lnTo>
                  <a:pt x="172" y="174"/>
                </a:lnTo>
                <a:lnTo>
                  <a:pt x="196" y="182"/>
                </a:lnTo>
                <a:lnTo>
                  <a:pt x="202" y="202"/>
                </a:lnTo>
                <a:lnTo>
                  <a:pt x="226" y="256"/>
                </a:lnTo>
                <a:lnTo>
                  <a:pt x="240" y="256"/>
                </a:lnTo>
                <a:lnTo>
                  <a:pt x="248" y="276"/>
                </a:lnTo>
                <a:lnTo>
                  <a:pt x="230" y="294"/>
                </a:lnTo>
                <a:lnTo>
                  <a:pt x="232" y="306"/>
                </a:lnTo>
                <a:lnTo>
                  <a:pt x="240" y="320"/>
                </a:lnTo>
                <a:lnTo>
                  <a:pt x="238" y="322"/>
                </a:lnTo>
                <a:lnTo>
                  <a:pt x="226" y="328"/>
                </a:lnTo>
                <a:lnTo>
                  <a:pt x="222" y="346"/>
                </a:lnTo>
                <a:lnTo>
                  <a:pt x="218" y="364"/>
                </a:lnTo>
                <a:lnTo>
                  <a:pt x="224" y="370"/>
                </a:lnTo>
                <a:lnTo>
                  <a:pt x="240" y="356"/>
                </a:lnTo>
                <a:lnTo>
                  <a:pt x="246" y="352"/>
                </a:lnTo>
                <a:lnTo>
                  <a:pt x="262" y="356"/>
                </a:lnTo>
                <a:lnTo>
                  <a:pt x="262" y="378"/>
                </a:lnTo>
                <a:lnTo>
                  <a:pt x="270" y="390"/>
                </a:lnTo>
                <a:lnTo>
                  <a:pt x="272" y="436"/>
                </a:lnTo>
                <a:lnTo>
                  <a:pt x="282" y="442"/>
                </a:lnTo>
                <a:lnTo>
                  <a:pt x="298" y="444"/>
                </a:lnTo>
                <a:lnTo>
                  <a:pt x="302" y="470"/>
                </a:lnTo>
                <a:lnTo>
                  <a:pt x="312" y="480"/>
                </a:lnTo>
                <a:lnTo>
                  <a:pt x="318" y="476"/>
                </a:lnTo>
                <a:lnTo>
                  <a:pt x="356" y="476"/>
                </a:lnTo>
                <a:lnTo>
                  <a:pt x="402" y="468"/>
                </a:lnTo>
                <a:lnTo>
                  <a:pt x="428" y="492"/>
                </a:lnTo>
                <a:lnTo>
                  <a:pt x="400" y="720"/>
                </a:lnTo>
                <a:lnTo>
                  <a:pt x="0" y="656"/>
                </a:lnTo>
                <a:lnTo>
                  <a:pt x="26" y="494"/>
                </a:lnTo>
                <a:lnTo>
                  <a:pt x="22" y="474"/>
                </a:lnTo>
                <a:lnTo>
                  <a:pt x="36" y="452"/>
                </a:lnTo>
                <a:lnTo>
                  <a:pt x="18" y="430"/>
                </a:lnTo>
                <a:lnTo>
                  <a:pt x="20" y="422"/>
                </a:lnTo>
                <a:lnTo>
                  <a:pt x="38" y="404"/>
                </a:lnTo>
                <a:lnTo>
                  <a:pt x="54" y="400"/>
                </a:lnTo>
                <a:lnTo>
                  <a:pt x="58" y="378"/>
                </a:lnTo>
                <a:lnTo>
                  <a:pt x="90" y="336"/>
                </a:lnTo>
                <a:lnTo>
                  <a:pt x="86" y="310"/>
                </a:lnTo>
                <a:lnTo>
                  <a:pt x="66" y="286"/>
                </a:lnTo>
                <a:lnTo>
                  <a:pt x="12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9" name=""/>
          <p:cNvSpPr/>
          <p:nvPr/>
        </p:nvSpPr>
        <p:spPr>
          <a:xfrm>
            <a:off x="2625840" y="1647720"/>
            <a:ext cx="1471320" cy="862200"/>
          </a:xfrm>
          <a:custGeom>
            <a:avLst/>
            <a:gdLst/>
            <a:ahLst/>
            <a:rect l="l" t="t" r="r" b="b"/>
            <a:pathLst>
              <a:path w="763" h="489">
                <a:moveTo>
                  <a:pt x="16" y="0"/>
                </a:moveTo>
                <a:lnTo>
                  <a:pt x="340" y="56"/>
                </a:lnTo>
                <a:lnTo>
                  <a:pt x="762" y="102"/>
                </a:lnTo>
                <a:lnTo>
                  <a:pt x="730" y="486"/>
                </a:lnTo>
                <a:lnTo>
                  <a:pt x="272" y="436"/>
                </a:lnTo>
                <a:lnTo>
                  <a:pt x="264" y="488"/>
                </a:lnTo>
                <a:lnTo>
                  <a:pt x="238" y="460"/>
                </a:lnTo>
                <a:lnTo>
                  <a:pt x="188" y="470"/>
                </a:lnTo>
                <a:lnTo>
                  <a:pt x="156" y="468"/>
                </a:lnTo>
                <a:lnTo>
                  <a:pt x="150" y="474"/>
                </a:lnTo>
                <a:lnTo>
                  <a:pt x="142" y="468"/>
                </a:lnTo>
                <a:lnTo>
                  <a:pt x="134" y="436"/>
                </a:lnTo>
                <a:lnTo>
                  <a:pt x="114" y="434"/>
                </a:lnTo>
                <a:lnTo>
                  <a:pt x="108" y="430"/>
                </a:lnTo>
                <a:lnTo>
                  <a:pt x="108" y="408"/>
                </a:lnTo>
                <a:lnTo>
                  <a:pt x="106" y="402"/>
                </a:lnTo>
                <a:lnTo>
                  <a:pt x="108" y="384"/>
                </a:lnTo>
                <a:lnTo>
                  <a:pt x="98" y="372"/>
                </a:lnTo>
                <a:lnTo>
                  <a:pt x="96" y="350"/>
                </a:lnTo>
                <a:lnTo>
                  <a:pt x="84" y="342"/>
                </a:lnTo>
                <a:lnTo>
                  <a:pt x="60" y="364"/>
                </a:lnTo>
                <a:lnTo>
                  <a:pt x="54" y="356"/>
                </a:lnTo>
                <a:lnTo>
                  <a:pt x="62" y="322"/>
                </a:lnTo>
                <a:lnTo>
                  <a:pt x="76" y="312"/>
                </a:lnTo>
                <a:lnTo>
                  <a:pt x="64" y="290"/>
                </a:lnTo>
                <a:lnTo>
                  <a:pt x="86" y="268"/>
                </a:lnTo>
                <a:lnTo>
                  <a:pt x="74" y="248"/>
                </a:lnTo>
                <a:lnTo>
                  <a:pt x="64" y="248"/>
                </a:lnTo>
                <a:lnTo>
                  <a:pt x="34" y="176"/>
                </a:lnTo>
                <a:lnTo>
                  <a:pt x="12" y="168"/>
                </a:lnTo>
                <a:lnTo>
                  <a:pt x="18" y="138"/>
                </a:lnTo>
                <a:lnTo>
                  <a:pt x="0" y="110"/>
                </a:lnTo>
                <a:lnTo>
                  <a:pt x="1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0" name=""/>
          <p:cNvSpPr/>
          <p:nvPr/>
        </p:nvSpPr>
        <p:spPr>
          <a:xfrm>
            <a:off x="4044960" y="1827360"/>
            <a:ext cx="971640" cy="547560"/>
          </a:xfrm>
          <a:custGeom>
            <a:avLst/>
            <a:gdLst/>
            <a:ahLst/>
            <a:rect l="l" t="t" r="r" b="b"/>
            <a:pathLst>
              <a:path w="505" h="311">
                <a:moveTo>
                  <a:pt x="24" y="0"/>
                </a:moveTo>
                <a:lnTo>
                  <a:pt x="252" y="12"/>
                </a:lnTo>
                <a:lnTo>
                  <a:pt x="460" y="16"/>
                </a:lnTo>
                <a:lnTo>
                  <a:pt x="462" y="32"/>
                </a:lnTo>
                <a:lnTo>
                  <a:pt x="472" y="44"/>
                </a:lnTo>
                <a:lnTo>
                  <a:pt x="472" y="50"/>
                </a:lnTo>
                <a:lnTo>
                  <a:pt x="456" y="60"/>
                </a:lnTo>
                <a:lnTo>
                  <a:pt x="470" y="78"/>
                </a:lnTo>
                <a:lnTo>
                  <a:pt x="464" y="96"/>
                </a:lnTo>
                <a:lnTo>
                  <a:pt x="468" y="108"/>
                </a:lnTo>
                <a:lnTo>
                  <a:pt x="480" y="150"/>
                </a:lnTo>
                <a:lnTo>
                  <a:pt x="486" y="160"/>
                </a:lnTo>
                <a:lnTo>
                  <a:pt x="490" y="178"/>
                </a:lnTo>
                <a:lnTo>
                  <a:pt x="484" y="180"/>
                </a:lnTo>
                <a:lnTo>
                  <a:pt x="478" y="196"/>
                </a:lnTo>
                <a:lnTo>
                  <a:pt x="488" y="208"/>
                </a:lnTo>
                <a:lnTo>
                  <a:pt x="488" y="226"/>
                </a:lnTo>
                <a:lnTo>
                  <a:pt x="482" y="232"/>
                </a:lnTo>
                <a:lnTo>
                  <a:pt x="488" y="240"/>
                </a:lnTo>
                <a:lnTo>
                  <a:pt x="480" y="250"/>
                </a:lnTo>
                <a:lnTo>
                  <a:pt x="484" y="260"/>
                </a:lnTo>
                <a:lnTo>
                  <a:pt x="498" y="274"/>
                </a:lnTo>
                <a:lnTo>
                  <a:pt x="504" y="308"/>
                </a:lnTo>
                <a:lnTo>
                  <a:pt x="348" y="310"/>
                </a:lnTo>
                <a:lnTo>
                  <a:pt x="214" y="306"/>
                </a:lnTo>
                <a:lnTo>
                  <a:pt x="60" y="300"/>
                </a:lnTo>
                <a:lnTo>
                  <a:pt x="0" y="294"/>
                </a:lnTo>
                <a:lnTo>
                  <a:pt x="2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1" name=""/>
          <p:cNvSpPr/>
          <p:nvPr/>
        </p:nvSpPr>
        <p:spPr>
          <a:xfrm>
            <a:off x="3051000" y="2416320"/>
            <a:ext cx="982800" cy="766440"/>
          </a:xfrm>
          <a:custGeom>
            <a:avLst/>
            <a:gdLst/>
            <a:ahLst/>
            <a:rect l="l" t="t" r="r" b="b"/>
            <a:pathLst>
              <a:path w="510" h="435">
                <a:moveTo>
                  <a:pt x="52" y="0"/>
                </a:moveTo>
                <a:lnTo>
                  <a:pt x="509" y="50"/>
                </a:lnTo>
                <a:lnTo>
                  <a:pt x="485" y="434"/>
                </a:lnTo>
                <a:lnTo>
                  <a:pt x="0" y="376"/>
                </a:lnTo>
                <a:lnTo>
                  <a:pt x="18" y="276"/>
                </a:lnTo>
                <a:lnTo>
                  <a:pt x="5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2" name=""/>
          <p:cNvSpPr/>
          <p:nvPr/>
        </p:nvSpPr>
        <p:spPr>
          <a:xfrm>
            <a:off x="4016520" y="2349360"/>
            <a:ext cx="1023840" cy="601920"/>
          </a:xfrm>
          <a:custGeom>
            <a:avLst/>
            <a:gdLst/>
            <a:ahLst/>
            <a:rect l="l" t="t" r="r" b="b"/>
            <a:pathLst>
              <a:path w="531" h="341">
                <a:moveTo>
                  <a:pt x="16" y="0"/>
                </a:moveTo>
                <a:lnTo>
                  <a:pt x="140" y="8"/>
                </a:lnTo>
                <a:lnTo>
                  <a:pt x="314" y="14"/>
                </a:lnTo>
                <a:lnTo>
                  <a:pt x="458" y="12"/>
                </a:lnTo>
                <a:lnTo>
                  <a:pt x="518" y="12"/>
                </a:lnTo>
                <a:lnTo>
                  <a:pt x="516" y="32"/>
                </a:lnTo>
                <a:lnTo>
                  <a:pt x="510" y="36"/>
                </a:lnTo>
                <a:lnTo>
                  <a:pt x="504" y="40"/>
                </a:lnTo>
                <a:lnTo>
                  <a:pt x="502" y="54"/>
                </a:lnTo>
                <a:lnTo>
                  <a:pt x="514" y="74"/>
                </a:lnTo>
                <a:lnTo>
                  <a:pt x="524" y="80"/>
                </a:lnTo>
                <a:lnTo>
                  <a:pt x="522" y="92"/>
                </a:lnTo>
                <a:lnTo>
                  <a:pt x="526" y="100"/>
                </a:lnTo>
                <a:lnTo>
                  <a:pt x="526" y="230"/>
                </a:lnTo>
                <a:lnTo>
                  <a:pt x="530" y="248"/>
                </a:lnTo>
                <a:lnTo>
                  <a:pt x="522" y="252"/>
                </a:lnTo>
                <a:lnTo>
                  <a:pt x="520" y="258"/>
                </a:lnTo>
                <a:lnTo>
                  <a:pt x="526" y="266"/>
                </a:lnTo>
                <a:lnTo>
                  <a:pt x="524" y="310"/>
                </a:lnTo>
                <a:lnTo>
                  <a:pt x="518" y="314"/>
                </a:lnTo>
                <a:lnTo>
                  <a:pt x="520" y="332"/>
                </a:lnTo>
                <a:lnTo>
                  <a:pt x="526" y="340"/>
                </a:lnTo>
                <a:lnTo>
                  <a:pt x="518" y="340"/>
                </a:lnTo>
                <a:lnTo>
                  <a:pt x="506" y="340"/>
                </a:lnTo>
                <a:lnTo>
                  <a:pt x="490" y="328"/>
                </a:lnTo>
                <a:lnTo>
                  <a:pt x="480" y="312"/>
                </a:lnTo>
                <a:lnTo>
                  <a:pt x="474" y="310"/>
                </a:lnTo>
                <a:lnTo>
                  <a:pt x="458" y="318"/>
                </a:lnTo>
                <a:lnTo>
                  <a:pt x="446" y="302"/>
                </a:lnTo>
                <a:lnTo>
                  <a:pt x="422" y="316"/>
                </a:lnTo>
                <a:lnTo>
                  <a:pt x="408" y="316"/>
                </a:lnTo>
                <a:lnTo>
                  <a:pt x="398" y="312"/>
                </a:lnTo>
                <a:lnTo>
                  <a:pt x="384" y="294"/>
                </a:lnTo>
                <a:lnTo>
                  <a:pt x="0" y="286"/>
                </a:lnTo>
                <a:lnTo>
                  <a:pt x="1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3" name=""/>
          <p:cNvSpPr/>
          <p:nvPr/>
        </p:nvSpPr>
        <p:spPr>
          <a:xfrm>
            <a:off x="3989520" y="2852640"/>
            <a:ext cx="1201680" cy="517680"/>
          </a:xfrm>
          <a:custGeom>
            <a:avLst/>
            <a:gdLst/>
            <a:ahLst/>
            <a:rect l="l" t="t" r="r" b="b"/>
            <a:pathLst>
              <a:path w="624" h="293">
                <a:moveTo>
                  <a:pt x="12" y="0"/>
                </a:moveTo>
                <a:lnTo>
                  <a:pt x="395" y="8"/>
                </a:lnTo>
                <a:lnTo>
                  <a:pt x="411" y="28"/>
                </a:lnTo>
                <a:lnTo>
                  <a:pt x="437" y="32"/>
                </a:lnTo>
                <a:lnTo>
                  <a:pt x="459" y="16"/>
                </a:lnTo>
                <a:lnTo>
                  <a:pt x="473" y="32"/>
                </a:lnTo>
                <a:lnTo>
                  <a:pt x="487" y="24"/>
                </a:lnTo>
                <a:lnTo>
                  <a:pt x="495" y="28"/>
                </a:lnTo>
                <a:lnTo>
                  <a:pt x="509" y="48"/>
                </a:lnTo>
                <a:lnTo>
                  <a:pt x="531" y="56"/>
                </a:lnTo>
                <a:lnTo>
                  <a:pt x="537" y="54"/>
                </a:lnTo>
                <a:lnTo>
                  <a:pt x="551" y="54"/>
                </a:lnTo>
                <a:lnTo>
                  <a:pt x="557" y="84"/>
                </a:lnTo>
                <a:lnTo>
                  <a:pt x="569" y="94"/>
                </a:lnTo>
                <a:lnTo>
                  <a:pt x="571" y="122"/>
                </a:lnTo>
                <a:lnTo>
                  <a:pt x="579" y="126"/>
                </a:lnTo>
                <a:lnTo>
                  <a:pt x="581" y="154"/>
                </a:lnTo>
                <a:lnTo>
                  <a:pt x="587" y="158"/>
                </a:lnTo>
                <a:lnTo>
                  <a:pt x="589" y="200"/>
                </a:lnTo>
                <a:lnTo>
                  <a:pt x="597" y="204"/>
                </a:lnTo>
                <a:lnTo>
                  <a:pt x="599" y="246"/>
                </a:lnTo>
                <a:lnTo>
                  <a:pt x="611" y="250"/>
                </a:lnTo>
                <a:lnTo>
                  <a:pt x="623" y="260"/>
                </a:lnTo>
                <a:lnTo>
                  <a:pt x="621" y="292"/>
                </a:lnTo>
                <a:lnTo>
                  <a:pt x="138" y="292"/>
                </a:lnTo>
                <a:lnTo>
                  <a:pt x="138" y="196"/>
                </a:lnTo>
                <a:lnTo>
                  <a:pt x="0" y="186"/>
                </a:lnTo>
                <a:lnTo>
                  <a:pt x="1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4" name=""/>
          <p:cNvSpPr/>
          <p:nvPr/>
        </p:nvSpPr>
        <p:spPr>
          <a:xfrm>
            <a:off x="2532240" y="2849400"/>
            <a:ext cx="774360" cy="927360"/>
          </a:xfrm>
          <a:custGeom>
            <a:avLst/>
            <a:gdLst/>
            <a:ahLst/>
            <a:rect l="l" t="t" r="r" b="b"/>
            <a:pathLst>
              <a:path w="402" h="525">
                <a:moveTo>
                  <a:pt x="76" y="0"/>
                </a:moveTo>
                <a:lnTo>
                  <a:pt x="285" y="32"/>
                </a:lnTo>
                <a:lnTo>
                  <a:pt x="269" y="130"/>
                </a:lnTo>
                <a:lnTo>
                  <a:pt x="401" y="146"/>
                </a:lnTo>
                <a:lnTo>
                  <a:pt x="361" y="524"/>
                </a:lnTo>
                <a:lnTo>
                  <a:pt x="0" y="466"/>
                </a:lnTo>
                <a:lnTo>
                  <a:pt x="7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5" name=""/>
          <p:cNvSpPr/>
          <p:nvPr/>
        </p:nvSpPr>
        <p:spPr>
          <a:xfrm>
            <a:off x="3225960" y="3106800"/>
            <a:ext cx="1023840" cy="757080"/>
          </a:xfrm>
          <a:custGeom>
            <a:avLst/>
            <a:gdLst/>
            <a:ahLst/>
            <a:rect l="l" t="t" r="r" b="b"/>
            <a:pathLst>
              <a:path w="531" h="429">
                <a:moveTo>
                  <a:pt x="40" y="0"/>
                </a:moveTo>
                <a:lnTo>
                  <a:pt x="324" y="34"/>
                </a:lnTo>
                <a:lnTo>
                  <a:pt x="426" y="46"/>
                </a:lnTo>
                <a:lnTo>
                  <a:pt x="530" y="50"/>
                </a:lnTo>
                <a:lnTo>
                  <a:pt x="526" y="428"/>
                </a:lnTo>
                <a:lnTo>
                  <a:pt x="290" y="414"/>
                </a:lnTo>
                <a:lnTo>
                  <a:pt x="160" y="400"/>
                </a:lnTo>
                <a:lnTo>
                  <a:pt x="0" y="382"/>
                </a:lnTo>
                <a:lnTo>
                  <a:pt x="4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6" name=""/>
          <p:cNvSpPr/>
          <p:nvPr/>
        </p:nvSpPr>
        <p:spPr>
          <a:xfrm>
            <a:off x="4240080" y="3368520"/>
            <a:ext cx="1074960" cy="516240"/>
          </a:xfrm>
          <a:custGeom>
            <a:avLst/>
            <a:gdLst/>
            <a:ahLst/>
            <a:rect l="l" t="t" r="r" b="b"/>
            <a:pathLst>
              <a:path w="557" h="293">
                <a:moveTo>
                  <a:pt x="4" y="0"/>
                </a:moveTo>
                <a:lnTo>
                  <a:pt x="486" y="0"/>
                </a:lnTo>
                <a:lnTo>
                  <a:pt x="514" y="4"/>
                </a:lnTo>
                <a:lnTo>
                  <a:pt x="524" y="12"/>
                </a:lnTo>
                <a:lnTo>
                  <a:pt x="532" y="20"/>
                </a:lnTo>
                <a:lnTo>
                  <a:pt x="530" y="34"/>
                </a:lnTo>
                <a:lnTo>
                  <a:pt x="520" y="34"/>
                </a:lnTo>
                <a:lnTo>
                  <a:pt x="516" y="42"/>
                </a:lnTo>
                <a:lnTo>
                  <a:pt x="518" y="48"/>
                </a:lnTo>
                <a:lnTo>
                  <a:pt x="532" y="54"/>
                </a:lnTo>
                <a:lnTo>
                  <a:pt x="534" y="64"/>
                </a:lnTo>
                <a:lnTo>
                  <a:pt x="532" y="74"/>
                </a:lnTo>
                <a:lnTo>
                  <a:pt x="546" y="86"/>
                </a:lnTo>
                <a:lnTo>
                  <a:pt x="550" y="98"/>
                </a:lnTo>
                <a:lnTo>
                  <a:pt x="556" y="292"/>
                </a:lnTo>
                <a:lnTo>
                  <a:pt x="176" y="288"/>
                </a:lnTo>
                <a:lnTo>
                  <a:pt x="0" y="280"/>
                </a:lnTo>
                <a:lnTo>
                  <a:pt x="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7" name=""/>
          <p:cNvSpPr/>
          <p:nvPr/>
        </p:nvSpPr>
        <p:spPr>
          <a:xfrm>
            <a:off x="4095720" y="3852720"/>
            <a:ext cx="1249560" cy="574920"/>
          </a:xfrm>
          <a:custGeom>
            <a:avLst/>
            <a:gdLst/>
            <a:ahLst/>
            <a:rect l="l" t="t" r="r" b="b"/>
            <a:pathLst>
              <a:path w="648" h="327">
                <a:moveTo>
                  <a:pt x="2" y="0"/>
                </a:moveTo>
                <a:lnTo>
                  <a:pt x="230" y="14"/>
                </a:lnTo>
                <a:lnTo>
                  <a:pt x="633" y="16"/>
                </a:lnTo>
                <a:lnTo>
                  <a:pt x="633" y="62"/>
                </a:lnTo>
                <a:lnTo>
                  <a:pt x="643" y="116"/>
                </a:lnTo>
                <a:lnTo>
                  <a:pt x="647" y="326"/>
                </a:lnTo>
                <a:lnTo>
                  <a:pt x="627" y="322"/>
                </a:lnTo>
                <a:lnTo>
                  <a:pt x="623" y="312"/>
                </a:lnTo>
                <a:lnTo>
                  <a:pt x="615" y="304"/>
                </a:lnTo>
                <a:lnTo>
                  <a:pt x="603" y="302"/>
                </a:lnTo>
                <a:lnTo>
                  <a:pt x="595" y="308"/>
                </a:lnTo>
                <a:lnTo>
                  <a:pt x="585" y="318"/>
                </a:lnTo>
                <a:lnTo>
                  <a:pt x="571" y="308"/>
                </a:lnTo>
                <a:lnTo>
                  <a:pt x="559" y="306"/>
                </a:lnTo>
                <a:lnTo>
                  <a:pt x="539" y="318"/>
                </a:lnTo>
                <a:lnTo>
                  <a:pt x="513" y="318"/>
                </a:lnTo>
                <a:lnTo>
                  <a:pt x="493" y="310"/>
                </a:lnTo>
                <a:lnTo>
                  <a:pt x="471" y="312"/>
                </a:lnTo>
                <a:lnTo>
                  <a:pt x="459" y="324"/>
                </a:lnTo>
                <a:lnTo>
                  <a:pt x="453" y="324"/>
                </a:lnTo>
                <a:lnTo>
                  <a:pt x="437" y="308"/>
                </a:lnTo>
                <a:lnTo>
                  <a:pt x="413" y="308"/>
                </a:lnTo>
                <a:lnTo>
                  <a:pt x="397" y="308"/>
                </a:lnTo>
                <a:lnTo>
                  <a:pt x="385" y="300"/>
                </a:lnTo>
                <a:lnTo>
                  <a:pt x="375" y="280"/>
                </a:lnTo>
                <a:lnTo>
                  <a:pt x="359" y="276"/>
                </a:lnTo>
                <a:lnTo>
                  <a:pt x="349" y="276"/>
                </a:lnTo>
                <a:lnTo>
                  <a:pt x="339" y="284"/>
                </a:lnTo>
                <a:lnTo>
                  <a:pt x="306" y="282"/>
                </a:lnTo>
                <a:lnTo>
                  <a:pt x="294" y="276"/>
                </a:lnTo>
                <a:lnTo>
                  <a:pt x="290" y="258"/>
                </a:lnTo>
                <a:lnTo>
                  <a:pt x="282" y="250"/>
                </a:lnTo>
                <a:lnTo>
                  <a:pt x="276" y="252"/>
                </a:lnTo>
                <a:lnTo>
                  <a:pt x="258" y="260"/>
                </a:lnTo>
                <a:lnTo>
                  <a:pt x="248" y="260"/>
                </a:lnTo>
                <a:lnTo>
                  <a:pt x="242" y="258"/>
                </a:lnTo>
                <a:lnTo>
                  <a:pt x="240" y="250"/>
                </a:lnTo>
                <a:lnTo>
                  <a:pt x="236" y="238"/>
                </a:lnTo>
                <a:lnTo>
                  <a:pt x="234" y="230"/>
                </a:lnTo>
                <a:lnTo>
                  <a:pt x="230" y="208"/>
                </a:lnTo>
                <a:lnTo>
                  <a:pt x="220" y="64"/>
                </a:lnTo>
                <a:lnTo>
                  <a:pt x="0" y="48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8" name=""/>
          <p:cNvSpPr/>
          <p:nvPr/>
        </p:nvSpPr>
        <p:spPr>
          <a:xfrm>
            <a:off x="3114720" y="3778200"/>
            <a:ext cx="982440" cy="952560"/>
          </a:xfrm>
          <a:custGeom>
            <a:avLst/>
            <a:gdLst/>
            <a:ahLst/>
            <a:rect l="l" t="t" r="r" b="b"/>
            <a:pathLst>
              <a:path w="509" h="541">
                <a:moveTo>
                  <a:pt x="508" y="44"/>
                </a:moveTo>
                <a:lnTo>
                  <a:pt x="506" y="148"/>
                </a:lnTo>
                <a:lnTo>
                  <a:pt x="494" y="366"/>
                </a:lnTo>
                <a:lnTo>
                  <a:pt x="486" y="512"/>
                </a:lnTo>
                <a:lnTo>
                  <a:pt x="208" y="500"/>
                </a:lnTo>
                <a:lnTo>
                  <a:pt x="200" y="514"/>
                </a:lnTo>
                <a:lnTo>
                  <a:pt x="76" y="506"/>
                </a:lnTo>
                <a:lnTo>
                  <a:pt x="66" y="540"/>
                </a:lnTo>
                <a:lnTo>
                  <a:pt x="0" y="530"/>
                </a:lnTo>
                <a:lnTo>
                  <a:pt x="56" y="0"/>
                </a:lnTo>
                <a:lnTo>
                  <a:pt x="156" y="12"/>
                </a:lnTo>
                <a:lnTo>
                  <a:pt x="296" y="28"/>
                </a:lnTo>
                <a:lnTo>
                  <a:pt x="436" y="42"/>
                </a:lnTo>
                <a:lnTo>
                  <a:pt x="508" y="4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9" name=""/>
          <p:cNvSpPr/>
          <p:nvPr/>
        </p:nvSpPr>
        <p:spPr>
          <a:xfrm>
            <a:off x="2293920" y="3672000"/>
            <a:ext cx="932040" cy="1038240"/>
          </a:xfrm>
          <a:custGeom>
            <a:avLst/>
            <a:gdLst/>
            <a:ahLst/>
            <a:rect l="l" t="t" r="r" b="b"/>
            <a:pathLst>
              <a:path w="484" h="589">
                <a:moveTo>
                  <a:pt x="122" y="0"/>
                </a:moveTo>
                <a:lnTo>
                  <a:pt x="106" y="92"/>
                </a:lnTo>
                <a:lnTo>
                  <a:pt x="96" y="96"/>
                </a:lnTo>
                <a:lnTo>
                  <a:pt x="84" y="86"/>
                </a:lnTo>
                <a:lnTo>
                  <a:pt x="76" y="80"/>
                </a:lnTo>
                <a:lnTo>
                  <a:pt x="58" y="84"/>
                </a:lnTo>
                <a:lnTo>
                  <a:pt x="52" y="92"/>
                </a:lnTo>
                <a:lnTo>
                  <a:pt x="54" y="102"/>
                </a:lnTo>
                <a:lnTo>
                  <a:pt x="58" y="108"/>
                </a:lnTo>
                <a:lnTo>
                  <a:pt x="58" y="116"/>
                </a:lnTo>
                <a:lnTo>
                  <a:pt x="50" y="118"/>
                </a:lnTo>
                <a:lnTo>
                  <a:pt x="52" y="122"/>
                </a:lnTo>
                <a:lnTo>
                  <a:pt x="58" y="124"/>
                </a:lnTo>
                <a:lnTo>
                  <a:pt x="54" y="130"/>
                </a:lnTo>
                <a:lnTo>
                  <a:pt x="52" y="134"/>
                </a:lnTo>
                <a:lnTo>
                  <a:pt x="56" y="146"/>
                </a:lnTo>
                <a:lnTo>
                  <a:pt x="60" y="156"/>
                </a:lnTo>
                <a:lnTo>
                  <a:pt x="54" y="176"/>
                </a:lnTo>
                <a:lnTo>
                  <a:pt x="50" y="192"/>
                </a:lnTo>
                <a:lnTo>
                  <a:pt x="46" y="198"/>
                </a:lnTo>
                <a:lnTo>
                  <a:pt x="58" y="218"/>
                </a:lnTo>
                <a:lnTo>
                  <a:pt x="60" y="230"/>
                </a:lnTo>
                <a:lnTo>
                  <a:pt x="74" y="252"/>
                </a:lnTo>
                <a:lnTo>
                  <a:pt x="72" y="258"/>
                </a:lnTo>
                <a:lnTo>
                  <a:pt x="66" y="264"/>
                </a:lnTo>
                <a:lnTo>
                  <a:pt x="54" y="280"/>
                </a:lnTo>
                <a:lnTo>
                  <a:pt x="44" y="276"/>
                </a:lnTo>
                <a:lnTo>
                  <a:pt x="42" y="290"/>
                </a:lnTo>
                <a:lnTo>
                  <a:pt x="40" y="308"/>
                </a:lnTo>
                <a:lnTo>
                  <a:pt x="20" y="332"/>
                </a:lnTo>
                <a:lnTo>
                  <a:pt x="16" y="342"/>
                </a:lnTo>
                <a:lnTo>
                  <a:pt x="20" y="374"/>
                </a:lnTo>
                <a:lnTo>
                  <a:pt x="20" y="390"/>
                </a:lnTo>
                <a:lnTo>
                  <a:pt x="12" y="396"/>
                </a:lnTo>
                <a:lnTo>
                  <a:pt x="8" y="400"/>
                </a:lnTo>
                <a:lnTo>
                  <a:pt x="0" y="402"/>
                </a:lnTo>
                <a:lnTo>
                  <a:pt x="2" y="410"/>
                </a:lnTo>
                <a:lnTo>
                  <a:pt x="271" y="574"/>
                </a:lnTo>
                <a:lnTo>
                  <a:pt x="427" y="588"/>
                </a:lnTo>
                <a:lnTo>
                  <a:pt x="483" y="58"/>
                </a:lnTo>
                <a:lnTo>
                  <a:pt x="12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0" name=""/>
          <p:cNvSpPr/>
          <p:nvPr/>
        </p:nvSpPr>
        <p:spPr>
          <a:xfrm>
            <a:off x="1773360" y="2705040"/>
            <a:ext cx="903240" cy="1282680"/>
          </a:xfrm>
          <a:custGeom>
            <a:avLst/>
            <a:gdLst/>
            <a:ahLst/>
            <a:rect l="l" t="t" r="r" b="b"/>
            <a:pathLst>
              <a:path w="469" h="727">
                <a:moveTo>
                  <a:pt x="72" y="0"/>
                </a:moveTo>
                <a:lnTo>
                  <a:pt x="244" y="38"/>
                </a:lnTo>
                <a:lnTo>
                  <a:pt x="280" y="48"/>
                </a:lnTo>
                <a:lnTo>
                  <a:pt x="468" y="80"/>
                </a:lnTo>
                <a:lnTo>
                  <a:pt x="376" y="636"/>
                </a:lnTo>
                <a:lnTo>
                  <a:pt x="372" y="642"/>
                </a:lnTo>
                <a:lnTo>
                  <a:pt x="366" y="642"/>
                </a:lnTo>
                <a:lnTo>
                  <a:pt x="356" y="634"/>
                </a:lnTo>
                <a:lnTo>
                  <a:pt x="344" y="626"/>
                </a:lnTo>
                <a:lnTo>
                  <a:pt x="332" y="630"/>
                </a:lnTo>
                <a:lnTo>
                  <a:pt x="320" y="636"/>
                </a:lnTo>
                <a:lnTo>
                  <a:pt x="326" y="652"/>
                </a:lnTo>
                <a:lnTo>
                  <a:pt x="328" y="666"/>
                </a:lnTo>
                <a:lnTo>
                  <a:pt x="322" y="668"/>
                </a:lnTo>
                <a:lnTo>
                  <a:pt x="322" y="686"/>
                </a:lnTo>
                <a:lnTo>
                  <a:pt x="328" y="708"/>
                </a:lnTo>
                <a:lnTo>
                  <a:pt x="322" y="724"/>
                </a:lnTo>
                <a:lnTo>
                  <a:pt x="318" y="726"/>
                </a:lnTo>
                <a:lnTo>
                  <a:pt x="0" y="278"/>
                </a:lnTo>
                <a:lnTo>
                  <a:pt x="7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1" name=""/>
          <p:cNvSpPr/>
          <p:nvPr/>
        </p:nvSpPr>
        <p:spPr>
          <a:xfrm>
            <a:off x="1241280" y="2579760"/>
            <a:ext cx="1192320" cy="1781280"/>
          </a:xfrm>
          <a:custGeom>
            <a:avLst/>
            <a:gdLst/>
            <a:ahLst/>
            <a:rect l="l" t="t" r="r" b="b"/>
            <a:pathLst>
              <a:path w="619" h="1011">
                <a:moveTo>
                  <a:pt x="52" y="0"/>
                </a:moveTo>
                <a:lnTo>
                  <a:pt x="46" y="12"/>
                </a:lnTo>
                <a:lnTo>
                  <a:pt x="42" y="14"/>
                </a:lnTo>
                <a:lnTo>
                  <a:pt x="38" y="28"/>
                </a:lnTo>
                <a:lnTo>
                  <a:pt x="48" y="44"/>
                </a:lnTo>
                <a:lnTo>
                  <a:pt x="42" y="56"/>
                </a:lnTo>
                <a:lnTo>
                  <a:pt x="40" y="72"/>
                </a:lnTo>
                <a:lnTo>
                  <a:pt x="30" y="78"/>
                </a:lnTo>
                <a:lnTo>
                  <a:pt x="28" y="102"/>
                </a:lnTo>
                <a:lnTo>
                  <a:pt x="24" y="114"/>
                </a:lnTo>
                <a:lnTo>
                  <a:pt x="8" y="116"/>
                </a:lnTo>
                <a:lnTo>
                  <a:pt x="0" y="120"/>
                </a:lnTo>
                <a:lnTo>
                  <a:pt x="0" y="144"/>
                </a:lnTo>
                <a:lnTo>
                  <a:pt x="0" y="154"/>
                </a:lnTo>
                <a:lnTo>
                  <a:pt x="8" y="170"/>
                </a:lnTo>
                <a:lnTo>
                  <a:pt x="18" y="210"/>
                </a:lnTo>
                <a:lnTo>
                  <a:pt x="26" y="226"/>
                </a:lnTo>
                <a:lnTo>
                  <a:pt x="16" y="244"/>
                </a:lnTo>
                <a:lnTo>
                  <a:pt x="10" y="258"/>
                </a:lnTo>
                <a:lnTo>
                  <a:pt x="6" y="284"/>
                </a:lnTo>
                <a:lnTo>
                  <a:pt x="8" y="310"/>
                </a:lnTo>
                <a:lnTo>
                  <a:pt x="16" y="320"/>
                </a:lnTo>
                <a:lnTo>
                  <a:pt x="34" y="336"/>
                </a:lnTo>
                <a:lnTo>
                  <a:pt x="46" y="360"/>
                </a:lnTo>
                <a:lnTo>
                  <a:pt x="48" y="386"/>
                </a:lnTo>
                <a:lnTo>
                  <a:pt x="46" y="390"/>
                </a:lnTo>
                <a:lnTo>
                  <a:pt x="58" y="422"/>
                </a:lnTo>
                <a:lnTo>
                  <a:pt x="62" y="446"/>
                </a:lnTo>
                <a:lnTo>
                  <a:pt x="56" y="456"/>
                </a:lnTo>
                <a:lnTo>
                  <a:pt x="62" y="462"/>
                </a:lnTo>
                <a:lnTo>
                  <a:pt x="68" y="484"/>
                </a:lnTo>
                <a:lnTo>
                  <a:pt x="86" y="498"/>
                </a:lnTo>
                <a:lnTo>
                  <a:pt x="90" y="512"/>
                </a:lnTo>
                <a:lnTo>
                  <a:pt x="82" y="540"/>
                </a:lnTo>
                <a:lnTo>
                  <a:pt x="72" y="548"/>
                </a:lnTo>
                <a:lnTo>
                  <a:pt x="76" y="568"/>
                </a:lnTo>
                <a:lnTo>
                  <a:pt x="90" y="578"/>
                </a:lnTo>
                <a:lnTo>
                  <a:pt x="98" y="582"/>
                </a:lnTo>
                <a:lnTo>
                  <a:pt x="106" y="618"/>
                </a:lnTo>
                <a:lnTo>
                  <a:pt x="110" y="642"/>
                </a:lnTo>
                <a:lnTo>
                  <a:pt x="116" y="650"/>
                </a:lnTo>
                <a:lnTo>
                  <a:pt x="136" y="654"/>
                </a:lnTo>
                <a:lnTo>
                  <a:pt x="132" y="672"/>
                </a:lnTo>
                <a:lnTo>
                  <a:pt x="130" y="682"/>
                </a:lnTo>
                <a:lnTo>
                  <a:pt x="144" y="698"/>
                </a:lnTo>
                <a:lnTo>
                  <a:pt x="146" y="710"/>
                </a:lnTo>
                <a:lnTo>
                  <a:pt x="134" y="718"/>
                </a:lnTo>
                <a:lnTo>
                  <a:pt x="130" y="724"/>
                </a:lnTo>
                <a:lnTo>
                  <a:pt x="134" y="740"/>
                </a:lnTo>
                <a:lnTo>
                  <a:pt x="136" y="770"/>
                </a:lnTo>
                <a:lnTo>
                  <a:pt x="156" y="770"/>
                </a:lnTo>
                <a:lnTo>
                  <a:pt x="184" y="776"/>
                </a:lnTo>
                <a:lnTo>
                  <a:pt x="216" y="784"/>
                </a:lnTo>
                <a:lnTo>
                  <a:pt x="226" y="790"/>
                </a:lnTo>
                <a:lnTo>
                  <a:pt x="242" y="818"/>
                </a:lnTo>
                <a:lnTo>
                  <a:pt x="268" y="818"/>
                </a:lnTo>
                <a:lnTo>
                  <a:pt x="270" y="832"/>
                </a:lnTo>
                <a:lnTo>
                  <a:pt x="280" y="850"/>
                </a:lnTo>
                <a:lnTo>
                  <a:pt x="288" y="862"/>
                </a:lnTo>
                <a:lnTo>
                  <a:pt x="308" y="880"/>
                </a:lnTo>
                <a:lnTo>
                  <a:pt x="328" y="894"/>
                </a:lnTo>
                <a:lnTo>
                  <a:pt x="350" y="930"/>
                </a:lnTo>
                <a:lnTo>
                  <a:pt x="354" y="956"/>
                </a:lnTo>
                <a:lnTo>
                  <a:pt x="362" y="958"/>
                </a:lnTo>
                <a:lnTo>
                  <a:pt x="360" y="992"/>
                </a:lnTo>
                <a:lnTo>
                  <a:pt x="562" y="1010"/>
                </a:lnTo>
                <a:lnTo>
                  <a:pt x="562" y="960"/>
                </a:lnTo>
                <a:lnTo>
                  <a:pt x="584" y="926"/>
                </a:lnTo>
                <a:lnTo>
                  <a:pt x="588" y="896"/>
                </a:lnTo>
                <a:lnTo>
                  <a:pt x="598" y="898"/>
                </a:lnTo>
                <a:lnTo>
                  <a:pt x="618" y="870"/>
                </a:lnTo>
                <a:lnTo>
                  <a:pt x="602" y="846"/>
                </a:lnTo>
                <a:lnTo>
                  <a:pt x="604" y="836"/>
                </a:lnTo>
                <a:lnTo>
                  <a:pt x="590" y="816"/>
                </a:lnTo>
                <a:lnTo>
                  <a:pt x="594" y="804"/>
                </a:lnTo>
                <a:lnTo>
                  <a:pt x="274" y="346"/>
                </a:lnTo>
                <a:lnTo>
                  <a:pt x="346" y="72"/>
                </a:lnTo>
                <a:lnTo>
                  <a:pt x="5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2" name=""/>
          <p:cNvSpPr/>
          <p:nvPr/>
        </p:nvSpPr>
        <p:spPr>
          <a:xfrm>
            <a:off x="4924440" y="1792440"/>
            <a:ext cx="930240" cy="1006200"/>
          </a:xfrm>
          <a:custGeom>
            <a:avLst/>
            <a:gdLst/>
            <a:ahLst/>
            <a:rect l="l" t="t" r="r" b="b"/>
            <a:pathLst>
              <a:path w="482" h="571">
                <a:moveTo>
                  <a:pt x="4" y="34"/>
                </a:moveTo>
                <a:lnTo>
                  <a:pt x="128" y="32"/>
                </a:lnTo>
                <a:lnTo>
                  <a:pt x="132" y="0"/>
                </a:lnTo>
                <a:lnTo>
                  <a:pt x="154" y="0"/>
                </a:lnTo>
                <a:lnTo>
                  <a:pt x="156" y="42"/>
                </a:lnTo>
                <a:lnTo>
                  <a:pt x="166" y="54"/>
                </a:lnTo>
                <a:lnTo>
                  <a:pt x="170" y="68"/>
                </a:lnTo>
                <a:lnTo>
                  <a:pt x="188" y="74"/>
                </a:lnTo>
                <a:lnTo>
                  <a:pt x="206" y="76"/>
                </a:lnTo>
                <a:lnTo>
                  <a:pt x="224" y="92"/>
                </a:lnTo>
                <a:lnTo>
                  <a:pt x="234" y="88"/>
                </a:lnTo>
                <a:lnTo>
                  <a:pt x="243" y="72"/>
                </a:lnTo>
                <a:lnTo>
                  <a:pt x="293" y="76"/>
                </a:lnTo>
                <a:lnTo>
                  <a:pt x="297" y="96"/>
                </a:lnTo>
                <a:lnTo>
                  <a:pt x="305" y="100"/>
                </a:lnTo>
                <a:lnTo>
                  <a:pt x="313" y="94"/>
                </a:lnTo>
                <a:lnTo>
                  <a:pt x="327" y="94"/>
                </a:lnTo>
                <a:lnTo>
                  <a:pt x="351" y="118"/>
                </a:lnTo>
                <a:lnTo>
                  <a:pt x="399" y="116"/>
                </a:lnTo>
                <a:lnTo>
                  <a:pt x="399" y="104"/>
                </a:lnTo>
                <a:lnTo>
                  <a:pt x="411" y="94"/>
                </a:lnTo>
                <a:lnTo>
                  <a:pt x="423" y="110"/>
                </a:lnTo>
                <a:lnTo>
                  <a:pt x="455" y="108"/>
                </a:lnTo>
                <a:lnTo>
                  <a:pt x="481" y="118"/>
                </a:lnTo>
                <a:lnTo>
                  <a:pt x="439" y="148"/>
                </a:lnTo>
                <a:lnTo>
                  <a:pt x="391" y="182"/>
                </a:lnTo>
                <a:lnTo>
                  <a:pt x="355" y="232"/>
                </a:lnTo>
                <a:lnTo>
                  <a:pt x="343" y="254"/>
                </a:lnTo>
                <a:lnTo>
                  <a:pt x="323" y="266"/>
                </a:lnTo>
                <a:lnTo>
                  <a:pt x="319" y="286"/>
                </a:lnTo>
                <a:lnTo>
                  <a:pt x="327" y="308"/>
                </a:lnTo>
                <a:lnTo>
                  <a:pt x="311" y="326"/>
                </a:lnTo>
                <a:lnTo>
                  <a:pt x="295" y="348"/>
                </a:lnTo>
                <a:lnTo>
                  <a:pt x="295" y="362"/>
                </a:lnTo>
                <a:lnTo>
                  <a:pt x="299" y="364"/>
                </a:lnTo>
                <a:lnTo>
                  <a:pt x="297" y="438"/>
                </a:lnTo>
                <a:lnTo>
                  <a:pt x="357" y="470"/>
                </a:lnTo>
                <a:lnTo>
                  <a:pt x="371" y="486"/>
                </a:lnTo>
                <a:lnTo>
                  <a:pt x="373" y="500"/>
                </a:lnTo>
                <a:lnTo>
                  <a:pt x="401" y="502"/>
                </a:lnTo>
                <a:lnTo>
                  <a:pt x="411" y="544"/>
                </a:lnTo>
                <a:lnTo>
                  <a:pt x="423" y="554"/>
                </a:lnTo>
                <a:lnTo>
                  <a:pt x="419" y="560"/>
                </a:lnTo>
                <a:lnTo>
                  <a:pt x="277" y="560"/>
                </a:lnTo>
                <a:lnTo>
                  <a:pt x="138" y="564"/>
                </a:lnTo>
                <a:lnTo>
                  <a:pt x="56" y="570"/>
                </a:lnTo>
                <a:lnTo>
                  <a:pt x="56" y="554"/>
                </a:lnTo>
                <a:lnTo>
                  <a:pt x="56" y="402"/>
                </a:lnTo>
                <a:lnTo>
                  <a:pt x="32" y="372"/>
                </a:lnTo>
                <a:lnTo>
                  <a:pt x="36" y="354"/>
                </a:lnTo>
                <a:lnTo>
                  <a:pt x="48" y="340"/>
                </a:lnTo>
                <a:lnTo>
                  <a:pt x="48" y="294"/>
                </a:lnTo>
                <a:lnTo>
                  <a:pt x="24" y="274"/>
                </a:lnTo>
                <a:lnTo>
                  <a:pt x="28" y="266"/>
                </a:lnTo>
                <a:lnTo>
                  <a:pt x="34" y="260"/>
                </a:lnTo>
                <a:lnTo>
                  <a:pt x="24" y="250"/>
                </a:lnTo>
                <a:lnTo>
                  <a:pt x="30" y="240"/>
                </a:lnTo>
                <a:lnTo>
                  <a:pt x="32" y="226"/>
                </a:lnTo>
                <a:lnTo>
                  <a:pt x="20" y="216"/>
                </a:lnTo>
                <a:lnTo>
                  <a:pt x="28" y="200"/>
                </a:lnTo>
                <a:lnTo>
                  <a:pt x="36" y="192"/>
                </a:lnTo>
                <a:lnTo>
                  <a:pt x="24" y="170"/>
                </a:lnTo>
                <a:lnTo>
                  <a:pt x="10" y="118"/>
                </a:lnTo>
                <a:lnTo>
                  <a:pt x="14" y="98"/>
                </a:lnTo>
                <a:lnTo>
                  <a:pt x="0" y="82"/>
                </a:lnTo>
                <a:lnTo>
                  <a:pt x="18" y="68"/>
                </a:lnTo>
                <a:lnTo>
                  <a:pt x="8" y="52"/>
                </a:lnTo>
                <a:lnTo>
                  <a:pt x="4" y="3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3" name=""/>
          <p:cNvSpPr/>
          <p:nvPr/>
        </p:nvSpPr>
        <p:spPr>
          <a:xfrm>
            <a:off x="5014800" y="2779560"/>
            <a:ext cx="874800" cy="516240"/>
          </a:xfrm>
          <a:custGeom>
            <a:avLst/>
            <a:gdLst/>
            <a:ahLst/>
            <a:rect l="l" t="t" r="r" b="b"/>
            <a:pathLst>
              <a:path w="453" h="293">
                <a:moveTo>
                  <a:pt x="6" y="8"/>
                </a:moveTo>
                <a:lnTo>
                  <a:pt x="208" y="0"/>
                </a:lnTo>
                <a:lnTo>
                  <a:pt x="376" y="0"/>
                </a:lnTo>
                <a:lnTo>
                  <a:pt x="374" y="10"/>
                </a:lnTo>
                <a:lnTo>
                  <a:pt x="366" y="40"/>
                </a:lnTo>
                <a:lnTo>
                  <a:pt x="382" y="60"/>
                </a:lnTo>
                <a:lnTo>
                  <a:pt x="388" y="72"/>
                </a:lnTo>
                <a:lnTo>
                  <a:pt x="418" y="74"/>
                </a:lnTo>
                <a:lnTo>
                  <a:pt x="420" y="98"/>
                </a:lnTo>
                <a:lnTo>
                  <a:pt x="432" y="100"/>
                </a:lnTo>
                <a:lnTo>
                  <a:pt x="432" y="108"/>
                </a:lnTo>
                <a:lnTo>
                  <a:pt x="440" y="120"/>
                </a:lnTo>
                <a:lnTo>
                  <a:pt x="452" y="124"/>
                </a:lnTo>
                <a:lnTo>
                  <a:pt x="452" y="148"/>
                </a:lnTo>
                <a:lnTo>
                  <a:pt x="446" y="172"/>
                </a:lnTo>
                <a:lnTo>
                  <a:pt x="410" y="188"/>
                </a:lnTo>
                <a:lnTo>
                  <a:pt x="390" y="200"/>
                </a:lnTo>
                <a:lnTo>
                  <a:pt x="394" y="222"/>
                </a:lnTo>
                <a:lnTo>
                  <a:pt x="400" y="234"/>
                </a:lnTo>
                <a:lnTo>
                  <a:pt x="398" y="244"/>
                </a:lnTo>
                <a:lnTo>
                  <a:pt x="378" y="268"/>
                </a:lnTo>
                <a:lnTo>
                  <a:pt x="374" y="286"/>
                </a:lnTo>
                <a:lnTo>
                  <a:pt x="368" y="292"/>
                </a:lnTo>
                <a:lnTo>
                  <a:pt x="356" y="268"/>
                </a:lnTo>
                <a:lnTo>
                  <a:pt x="66" y="276"/>
                </a:lnTo>
                <a:lnTo>
                  <a:pt x="64" y="250"/>
                </a:lnTo>
                <a:lnTo>
                  <a:pt x="54" y="244"/>
                </a:lnTo>
                <a:lnTo>
                  <a:pt x="52" y="202"/>
                </a:lnTo>
                <a:lnTo>
                  <a:pt x="50" y="196"/>
                </a:lnTo>
                <a:lnTo>
                  <a:pt x="46" y="168"/>
                </a:lnTo>
                <a:lnTo>
                  <a:pt x="36" y="166"/>
                </a:lnTo>
                <a:lnTo>
                  <a:pt x="34" y="138"/>
                </a:lnTo>
                <a:lnTo>
                  <a:pt x="22" y="124"/>
                </a:lnTo>
                <a:lnTo>
                  <a:pt x="16" y="96"/>
                </a:lnTo>
                <a:lnTo>
                  <a:pt x="6" y="92"/>
                </a:lnTo>
                <a:lnTo>
                  <a:pt x="0" y="70"/>
                </a:lnTo>
                <a:lnTo>
                  <a:pt x="6" y="60"/>
                </a:lnTo>
                <a:lnTo>
                  <a:pt x="6" y="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4" name=""/>
          <p:cNvSpPr/>
          <p:nvPr/>
        </p:nvSpPr>
        <p:spPr>
          <a:xfrm>
            <a:off x="5138640" y="3251160"/>
            <a:ext cx="970200" cy="768240"/>
          </a:xfrm>
          <a:custGeom>
            <a:avLst/>
            <a:gdLst/>
            <a:ahLst/>
            <a:rect l="l" t="t" r="r" b="b"/>
            <a:pathLst>
              <a:path w="503" h="435">
                <a:moveTo>
                  <a:pt x="288" y="0"/>
                </a:moveTo>
                <a:lnTo>
                  <a:pt x="302" y="22"/>
                </a:lnTo>
                <a:lnTo>
                  <a:pt x="310" y="56"/>
                </a:lnTo>
                <a:lnTo>
                  <a:pt x="318" y="80"/>
                </a:lnTo>
                <a:lnTo>
                  <a:pt x="326" y="96"/>
                </a:lnTo>
                <a:lnTo>
                  <a:pt x="358" y="114"/>
                </a:lnTo>
                <a:lnTo>
                  <a:pt x="360" y="128"/>
                </a:lnTo>
                <a:lnTo>
                  <a:pt x="370" y="154"/>
                </a:lnTo>
                <a:lnTo>
                  <a:pt x="386" y="158"/>
                </a:lnTo>
                <a:lnTo>
                  <a:pt x="396" y="158"/>
                </a:lnTo>
                <a:lnTo>
                  <a:pt x="412" y="172"/>
                </a:lnTo>
                <a:lnTo>
                  <a:pt x="400" y="218"/>
                </a:lnTo>
                <a:lnTo>
                  <a:pt x="424" y="226"/>
                </a:lnTo>
                <a:lnTo>
                  <a:pt x="440" y="242"/>
                </a:lnTo>
                <a:lnTo>
                  <a:pt x="434" y="260"/>
                </a:lnTo>
                <a:lnTo>
                  <a:pt x="460" y="264"/>
                </a:lnTo>
                <a:lnTo>
                  <a:pt x="468" y="282"/>
                </a:lnTo>
                <a:lnTo>
                  <a:pt x="470" y="312"/>
                </a:lnTo>
                <a:lnTo>
                  <a:pt x="484" y="328"/>
                </a:lnTo>
                <a:lnTo>
                  <a:pt x="494" y="328"/>
                </a:lnTo>
                <a:lnTo>
                  <a:pt x="502" y="334"/>
                </a:lnTo>
                <a:lnTo>
                  <a:pt x="502" y="364"/>
                </a:lnTo>
                <a:lnTo>
                  <a:pt x="480" y="386"/>
                </a:lnTo>
                <a:lnTo>
                  <a:pt x="474" y="390"/>
                </a:lnTo>
                <a:lnTo>
                  <a:pt x="472" y="422"/>
                </a:lnTo>
                <a:lnTo>
                  <a:pt x="468" y="432"/>
                </a:lnTo>
                <a:lnTo>
                  <a:pt x="446" y="434"/>
                </a:lnTo>
                <a:lnTo>
                  <a:pt x="418" y="426"/>
                </a:lnTo>
                <a:lnTo>
                  <a:pt x="428" y="406"/>
                </a:lnTo>
                <a:lnTo>
                  <a:pt x="436" y="394"/>
                </a:lnTo>
                <a:lnTo>
                  <a:pt x="432" y="386"/>
                </a:lnTo>
                <a:lnTo>
                  <a:pt x="196" y="398"/>
                </a:lnTo>
                <a:lnTo>
                  <a:pt x="90" y="402"/>
                </a:lnTo>
                <a:lnTo>
                  <a:pt x="86" y="250"/>
                </a:lnTo>
                <a:lnTo>
                  <a:pt x="82" y="156"/>
                </a:lnTo>
                <a:lnTo>
                  <a:pt x="64" y="140"/>
                </a:lnTo>
                <a:lnTo>
                  <a:pt x="62" y="120"/>
                </a:lnTo>
                <a:lnTo>
                  <a:pt x="50" y="114"/>
                </a:lnTo>
                <a:lnTo>
                  <a:pt x="50" y="98"/>
                </a:lnTo>
                <a:lnTo>
                  <a:pt x="64" y="96"/>
                </a:lnTo>
                <a:lnTo>
                  <a:pt x="64" y="82"/>
                </a:lnTo>
                <a:lnTo>
                  <a:pt x="46" y="68"/>
                </a:lnTo>
                <a:lnTo>
                  <a:pt x="24" y="66"/>
                </a:lnTo>
                <a:lnTo>
                  <a:pt x="24" y="46"/>
                </a:lnTo>
                <a:lnTo>
                  <a:pt x="26" y="32"/>
                </a:lnTo>
                <a:lnTo>
                  <a:pt x="14" y="22"/>
                </a:lnTo>
                <a:lnTo>
                  <a:pt x="0" y="20"/>
                </a:lnTo>
                <a:lnTo>
                  <a:pt x="0" y="6"/>
                </a:lnTo>
                <a:lnTo>
                  <a:pt x="288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5" name=""/>
          <p:cNvSpPr/>
          <p:nvPr/>
        </p:nvSpPr>
        <p:spPr>
          <a:xfrm>
            <a:off x="5308560" y="3932280"/>
            <a:ext cx="735120" cy="612720"/>
          </a:xfrm>
          <a:custGeom>
            <a:avLst/>
            <a:gdLst/>
            <a:ahLst/>
            <a:rect l="l" t="t" r="r" b="b"/>
            <a:pathLst>
              <a:path w="381" h="347">
                <a:moveTo>
                  <a:pt x="0" y="14"/>
                </a:moveTo>
                <a:lnTo>
                  <a:pt x="12" y="66"/>
                </a:lnTo>
                <a:lnTo>
                  <a:pt x="16" y="244"/>
                </a:lnTo>
                <a:lnTo>
                  <a:pt x="16" y="280"/>
                </a:lnTo>
                <a:lnTo>
                  <a:pt x="24" y="292"/>
                </a:lnTo>
                <a:lnTo>
                  <a:pt x="58" y="294"/>
                </a:lnTo>
                <a:lnTo>
                  <a:pt x="60" y="346"/>
                </a:lnTo>
                <a:lnTo>
                  <a:pt x="286" y="338"/>
                </a:lnTo>
                <a:lnTo>
                  <a:pt x="290" y="326"/>
                </a:lnTo>
                <a:lnTo>
                  <a:pt x="288" y="310"/>
                </a:lnTo>
                <a:lnTo>
                  <a:pt x="296" y="306"/>
                </a:lnTo>
                <a:lnTo>
                  <a:pt x="290" y="288"/>
                </a:lnTo>
                <a:lnTo>
                  <a:pt x="282" y="282"/>
                </a:lnTo>
                <a:lnTo>
                  <a:pt x="282" y="276"/>
                </a:lnTo>
                <a:lnTo>
                  <a:pt x="300" y="266"/>
                </a:lnTo>
                <a:lnTo>
                  <a:pt x="294" y="254"/>
                </a:lnTo>
                <a:lnTo>
                  <a:pt x="296" y="240"/>
                </a:lnTo>
                <a:lnTo>
                  <a:pt x="286" y="220"/>
                </a:lnTo>
                <a:lnTo>
                  <a:pt x="304" y="216"/>
                </a:lnTo>
                <a:lnTo>
                  <a:pt x="316" y="198"/>
                </a:lnTo>
                <a:lnTo>
                  <a:pt x="324" y="200"/>
                </a:lnTo>
                <a:lnTo>
                  <a:pt x="324" y="170"/>
                </a:lnTo>
                <a:lnTo>
                  <a:pt x="340" y="148"/>
                </a:lnTo>
                <a:lnTo>
                  <a:pt x="352" y="146"/>
                </a:lnTo>
                <a:lnTo>
                  <a:pt x="358" y="140"/>
                </a:lnTo>
                <a:lnTo>
                  <a:pt x="354" y="128"/>
                </a:lnTo>
                <a:lnTo>
                  <a:pt x="362" y="122"/>
                </a:lnTo>
                <a:lnTo>
                  <a:pt x="348" y="110"/>
                </a:lnTo>
                <a:lnTo>
                  <a:pt x="352" y="98"/>
                </a:lnTo>
                <a:lnTo>
                  <a:pt x="360" y="86"/>
                </a:lnTo>
                <a:lnTo>
                  <a:pt x="368" y="84"/>
                </a:lnTo>
                <a:lnTo>
                  <a:pt x="368" y="72"/>
                </a:lnTo>
                <a:lnTo>
                  <a:pt x="374" y="72"/>
                </a:lnTo>
                <a:lnTo>
                  <a:pt x="372" y="60"/>
                </a:lnTo>
                <a:lnTo>
                  <a:pt x="380" y="58"/>
                </a:lnTo>
                <a:lnTo>
                  <a:pt x="380" y="44"/>
                </a:lnTo>
                <a:lnTo>
                  <a:pt x="356" y="46"/>
                </a:lnTo>
                <a:lnTo>
                  <a:pt x="328" y="38"/>
                </a:lnTo>
                <a:lnTo>
                  <a:pt x="338" y="18"/>
                </a:lnTo>
                <a:lnTo>
                  <a:pt x="348" y="4"/>
                </a:lnTo>
                <a:lnTo>
                  <a:pt x="338" y="0"/>
                </a:lnTo>
                <a:lnTo>
                  <a:pt x="0" y="1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6" name=""/>
          <p:cNvSpPr/>
          <p:nvPr/>
        </p:nvSpPr>
        <p:spPr>
          <a:xfrm>
            <a:off x="5724360" y="2909880"/>
            <a:ext cx="592200" cy="919080"/>
          </a:xfrm>
          <a:custGeom>
            <a:avLst/>
            <a:gdLst/>
            <a:ahLst/>
            <a:rect l="l" t="t" r="r" b="b"/>
            <a:pathLst>
              <a:path w="307" h="521">
                <a:moveTo>
                  <a:pt x="52" y="6"/>
                </a:moveTo>
                <a:lnTo>
                  <a:pt x="50" y="22"/>
                </a:lnTo>
                <a:lnTo>
                  <a:pt x="62" y="26"/>
                </a:lnTo>
                <a:lnTo>
                  <a:pt x="64" y="38"/>
                </a:lnTo>
                <a:lnTo>
                  <a:pt x="72" y="46"/>
                </a:lnTo>
                <a:lnTo>
                  <a:pt x="82" y="50"/>
                </a:lnTo>
                <a:lnTo>
                  <a:pt x="78" y="98"/>
                </a:lnTo>
                <a:lnTo>
                  <a:pt x="20" y="124"/>
                </a:lnTo>
                <a:lnTo>
                  <a:pt x="28" y="152"/>
                </a:lnTo>
                <a:lnTo>
                  <a:pt x="30" y="162"/>
                </a:lnTo>
                <a:lnTo>
                  <a:pt x="8" y="192"/>
                </a:lnTo>
                <a:lnTo>
                  <a:pt x="6" y="214"/>
                </a:lnTo>
                <a:lnTo>
                  <a:pt x="0" y="222"/>
                </a:lnTo>
                <a:lnTo>
                  <a:pt x="10" y="270"/>
                </a:lnTo>
                <a:lnTo>
                  <a:pt x="20" y="292"/>
                </a:lnTo>
                <a:lnTo>
                  <a:pt x="54" y="308"/>
                </a:lnTo>
                <a:lnTo>
                  <a:pt x="62" y="346"/>
                </a:lnTo>
                <a:lnTo>
                  <a:pt x="82" y="352"/>
                </a:lnTo>
                <a:lnTo>
                  <a:pt x="92" y="348"/>
                </a:lnTo>
                <a:lnTo>
                  <a:pt x="106" y="368"/>
                </a:lnTo>
                <a:lnTo>
                  <a:pt x="96" y="410"/>
                </a:lnTo>
                <a:lnTo>
                  <a:pt x="114" y="418"/>
                </a:lnTo>
                <a:lnTo>
                  <a:pt x="136" y="432"/>
                </a:lnTo>
                <a:lnTo>
                  <a:pt x="130" y="452"/>
                </a:lnTo>
                <a:lnTo>
                  <a:pt x="160" y="458"/>
                </a:lnTo>
                <a:lnTo>
                  <a:pt x="164" y="488"/>
                </a:lnTo>
                <a:lnTo>
                  <a:pt x="168" y="510"/>
                </a:lnTo>
                <a:lnTo>
                  <a:pt x="182" y="520"/>
                </a:lnTo>
                <a:lnTo>
                  <a:pt x="200" y="520"/>
                </a:lnTo>
                <a:lnTo>
                  <a:pt x="208" y="506"/>
                </a:lnTo>
                <a:lnTo>
                  <a:pt x="256" y="516"/>
                </a:lnTo>
                <a:lnTo>
                  <a:pt x="254" y="504"/>
                </a:lnTo>
                <a:lnTo>
                  <a:pt x="238" y="494"/>
                </a:lnTo>
                <a:lnTo>
                  <a:pt x="240" y="488"/>
                </a:lnTo>
                <a:lnTo>
                  <a:pt x="256" y="474"/>
                </a:lnTo>
                <a:lnTo>
                  <a:pt x="270" y="472"/>
                </a:lnTo>
                <a:lnTo>
                  <a:pt x="270" y="458"/>
                </a:lnTo>
                <a:lnTo>
                  <a:pt x="276" y="442"/>
                </a:lnTo>
                <a:lnTo>
                  <a:pt x="262" y="440"/>
                </a:lnTo>
                <a:lnTo>
                  <a:pt x="266" y="424"/>
                </a:lnTo>
                <a:lnTo>
                  <a:pt x="276" y="408"/>
                </a:lnTo>
                <a:lnTo>
                  <a:pt x="270" y="390"/>
                </a:lnTo>
                <a:lnTo>
                  <a:pt x="296" y="364"/>
                </a:lnTo>
                <a:lnTo>
                  <a:pt x="296" y="352"/>
                </a:lnTo>
                <a:lnTo>
                  <a:pt x="306" y="346"/>
                </a:lnTo>
                <a:lnTo>
                  <a:pt x="292" y="342"/>
                </a:lnTo>
                <a:lnTo>
                  <a:pt x="296" y="306"/>
                </a:lnTo>
                <a:lnTo>
                  <a:pt x="286" y="306"/>
                </a:lnTo>
                <a:lnTo>
                  <a:pt x="286" y="290"/>
                </a:lnTo>
                <a:lnTo>
                  <a:pt x="294" y="266"/>
                </a:lnTo>
                <a:lnTo>
                  <a:pt x="286" y="164"/>
                </a:lnTo>
                <a:lnTo>
                  <a:pt x="272" y="64"/>
                </a:lnTo>
                <a:lnTo>
                  <a:pt x="266" y="48"/>
                </a:lnTo>
                <a:lnTo>
                  <a:pt x="268" y="36"/>
                </a:lnTo>
                <a:lnTo>
                  <a:pt x="256" y="24"/>
                </a:lnTo>
                <a:lnTo>
                  <a:pt x="244" y="22"/>
                </a:lnTo>
                <a:lnTo>
                  <a:pt x="242" y="0"/>
                </a:lnTo>
                <a:lnTo>
                  <a:pt x="52" y="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7" name=""/>
          <p:cNvSpPr/>
          <p:nvPr/>
        </p:nvSpPr>
        <p:spPr>
          <a:xfrm>
            <a:off x="5489640" y="2176560"/>
            <a:ext cx="758880" cy="745920"/>
          </a:xfrm>
          <a:custGeom>
            <a:avLst/>
            <a:gdLst/>
            <a:ahLst/>
            <a:rect l="l" t="t" r="r" b="b"/>
            <a:pathLst>
              <a:path w="393" h="423">
                <a:moveTo>
                  <a:pt x="366" y="414"/>
                </a:moveTo>
                <a:lnTo>
                  <a:pt x="366" y="394"/>
                </a:lnTo>
                <a:lnTo>
                  <a:pt x="360" y="374"/>
                </a:lnTo>
                <a:lnTo>
                  <a:pt x="356" y="344"/>
                </a:lnTo>
                <a:lnTo>
                  <a:pt x="358" y="324"/>
                </a:lnTo>
                <a:lnTo>
                  <a:pt x="362" y="310"/>
                </a:lnTo>
                <a:lnTo>
                  <a:pt x="368" y="298"/>
                </a:lnTo>
                <a:lnTo>
                  <a:pt x="362" y="284"/>
                </a:lnTo>
                <a:lnTo>
                  <a:pt x="356" y="276"/>
                </a:lnTo>
                <a:lnTo>
                  <a:pt x="360" y="264"/>
                </a:lnTo>
                <a:lnTo>
                  <a:pt x="368" y="260"/>
                </a:lnTo>
                <a:lnTo>
                  <a:pt x="368" y="206"/>
                </a:lnTo>
                <a:lnTo>
                  <a:pt x="376" y="194"/>
                </a:lnTo>
                <a:lnTo>
                  <a:pt x="392" y="178"/>
                </a:lnTo>
                <a:lnTo>
                  <a:pt x="390" y="160"/>
                </a:lnTo>
                <a:lnTo>
                  <a:pt x="384" y="154"/>
                </a:lnTo>
                <a:lnTo>
                  <a:pt x="374" y="158"/>
                </a:lnTo>
                <a:lnTo>
                  <a:pt x="370" y="180"/>
                </a:lnTo>
                <a:lnTo>
                  <a:pt x="360" y="188"/>
                </a:lnTo>
                <a:lnTo>
                  <a:pt x="352" y="194"/>
                </a:lnTo>
                <a:lnTo>
                  <a:pt x="350" y="206"/>
                </a:lnTo>
                <a:lnTo>
                  <a:pt x="338" y="216"/>
                </a:lnTo>
                <a:lnTo>
                  <a:pt x="322" y="218"/>
                </a:lnTo>
                <a:lnTo>
                  <a:pt x="330" y="198"/>
                </a:lnTo>
                <a:lnTo>
                  <a:pt x="344" y="180"/>
                </a:lnTo>
                <a:lnTo>
                  <a:pt x="356" y="164"/>
                </a:lnTo>
                <a:lnTo>
                  <a:pt x="360" y="150"/>
                </a:lnTo>
                <a:lnTo>
                  <a:pt x="332" y="146"/>
                </a:lnTo>
                <a:lnTo>
                  <a:pt x="342" y="112"/>
                </a:lnTo>
                <a:lnTo>
                  <a:pt x="314" y="102"/>
                </a:lnTo>
                <a:lnTo>
                  <a:pt x="304" y="94"/>
                </a:lnTo>
                <a:lnTo>
                  <a:pt x="290" y="90"/>
                </a:lnTo>
                <a:lnTo>
                  <a:pt x="284" y="80"/>
                </a:lnTo>
                <a:lnTo>
                  <a:pt x="264" y="88"/>
                </a:lnTo>
                <a:lnTo>
                  <a:pt x="252" y="76"/>
                </a:lnTo>
                <a:lnTo>
                  <a:pt x="224" y="62"/>
                </a:lnTo>
                <a:lnTo>
                  <a:pt x="210" y="74"/>
                </a:lnTo>
                <a:lnTo>
                  <a:pt x="200" y="76"/>
                </a:lnTo>
                <a:lnTo>
                  <a:pt x="192" y="70"/>
                </a:lnTo>
                <a:lnTo>
                  <a:pt x="168" y="54"/>
                </a:lnTo>
                <a:lnTo>
                  <a:pt x="164" y="48"/>
                </a:lnTo>
                <a:lnTo>
                  <a:pt x="166" y="34"/>
                </a:lnTo>
                <a:lnTo>
                  <a:pt x="148" y="38"/>
                </a:lnTo>
                <a:lnTo>
                  <a:pt x="140" y="30"/>
                </a:lnTo>
                <a:lnTo>
                  <a:pt x="126" y="10"/>
                </a:lnTo>
                <a:lnTo>
                  <a:pt x="122" y="0"/>
                </a:lnTo>
                <a:lnTo>
                  <a:pt x="110" y="4"/>
                </a:lnTo>
                <a:lnTo>
                  <a:pt x="84" y="26"/>
                </a:lnTo>
                <a:lnTo>
                  <a:pt x="64" y="36"/>
                </a:lnTo>
                <a:lnTo>
                  <a:pt x="46" y="38"/>
                </a:lnTo>
                <a:lnTo>
                  <a:pt x="30" y="48"/>
                </a:lnTo>
                <a:lnTo>
                  <a:pt x="26" y="66"/>
                </a:lnTo>
                <a:lnTo>
                  <a:pt x="30" y="90"/>
                </a:lnTo>
                <a:lnTo>
                  <a:pt x="2" y="126"/>
                </a:lnTo>
                <a:lnTo>
                  <a:pt x="0" y="144"/>
                </a:lnTo>
                <a:lnTo>
                  <a:pt x="8" y="148"/>
                </a:lnTo>
                <a:lnTo>
                  <a:pt x="2" y="216"/>
                </a:lnTo>
                <a:lnTo>
                  <a:pt x="58" y="248"/>
                </a:lnTo>
                <a:lnTo>
                  <a:pt x="78" y="264"/>
                </a:lnTo>
                <a:lnTo>
                  <a:pt x="80" y="284"/>
                </a:lnTo>
                <a:lnTo>
                  <a:pt x="106" y="282"/>
                </a:lnTo>
                <a:lnTo>
                  <a:pt x="114" y="322"/>
                </a:lnTo>
                <a:lnTo>
                  <a:pt x="128" y="332"/>
                </a:lnTo>
                <a:lnTo>
                  <a:pt x="128" y="346"/>
                </a:lnTo>
                <a:lnTo>
                  <a:pt x="120" y="380"/>
                </a:lnTo>
                <a:lnTo>
                  <a:pt x="132" y="398"/>
                </a:lnTo>
                <a:lnTo>
                  <a:pt x="140" y="412"/>
                </a:lnTo>
                <a:lnTo>
                  <a:pt x="172" y="414"/>
                </a:lnTo>
                <a:lnTo>
                  <a:pt x="174" y="422"/>
                </a:lnTo>
                <a:lnTo>
                  <a:pt x="366" y="41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8" name=""/>
          <p:cNvSpPr/>
          <p:nvPr/>
        </p:nvSpPr>
        <p:spPr>
          <a:xfrm>
            <a:off x="5805360" y="2063880"/>
            <a:ext cx="708120" cy="379440"/>
          </a:xfrm>
          <a:custGeom>
            <a:avLst/>
            <a:gdLst/>
            <a:ahLst/>
            <a:rect l="l" t="t" r="r" b="b"/>
            <a:pathLst>
              <a:path w="367" h="215">
                <a:moveTo>
                  <a:pt x="350" y="76"/>
                </a:moveTo>
                <a:lnTo>
                  <a:pt x="366" y="94"/>
                </a:lnTo>
                <a:lnTo>
                  <a:pt x="362" y="108"/>
                </a:lnTo>
                <a:lnTo>
                  <a:pt x="346" y="112"/>
                </a:lnTo>
                <a:lnTo>
                  <a:pt x="318" y="120"/>
                </a:lnTo>
                <a:lnTo>
                  <a:pt x="302" y="144"/>
                </a:lnTo>
                <a:lnTo>
                  <a:pt x="272" y="144"/>
                </a:lnTo>
                <a:lnTo>
                  <a:pt x="260" y="166"/>
                </a:lnTo>
                <a:lnTo>
                  <a:pt x="216" y="168"/>
                </a:lnTo>
                <a:lnTo>
                  <a:pt x="198" y="214"/>
                </a:lnTo>
                <a:lnTo>
                  <a:pt x="168" y="208"/>
                </a:lnTo>
                <a:lnTo>
                  <a:pt x="174" y="176"/>
                </a:lnTo>
                <a:lnTo>
                  <a:pt x="150" y="168"/>
                </a:lnTo>
                <a:lnTo>
                  <a:pt x="144" y="156"/>
                </a:lnTo>
                <a:lnTo>
                  <a:pt x="126" y="154"/>
                </a:lnTo>
                <a:lnTo>
                  <a:pt x="118" y="142"/>
                </a:lnTo>
                <a:lnTo>
                  <a:pt x="98" y="150"/>
                </a:lnTo>
                <a:lnTo>
                  <a:pt x="84" y="138"/>
                </a:lnTo>
                <a:lnTo>
                  <a:pt x="58" y="126"/>
                </a:lnTo>
                <a:lnTo>
                  <a:pt x="42" y="142"/>
                </a:lnTo>
                <a:lnTo>
                  <a:pt x="26" y="136"/>
                </a:lnTo>
                <a:lnTo>
                  <a:pt x="0" y="114"/>
                </a:lnTo>
                <a:lnTo>
                  <a:pt x="6" y="96"/>
                </a:lnTo>
                <a:lnTo>
                  <a:pt x="10" y="82"/>
                </a:lnTo>
                <a:lnTo>
                  <a:pt x="30" y="72"/>
                </a:lnTo>
                <a:lnTo>
                  <a:pt x="52" y="72"/>
                </a:lnTo>
                <a:lnTo>
                  <a:pt x="106" y="30"/>
                </a:lnTo>
                <a:lnTo>
                  <a:pt x="122" y="2"/>
                </a:lnTo>
                <a:lnTo>
                  <a:pt x="174" y="0"/>
                </a:lnTo>
                <a:lnTo>
                  <a:pt x="150" y="6"/>
                </a:lnTo>
                <a:lnTo>
                  <a:pt x="126" y="36"/>
                </a:lnTo>
                <a:lnTo>
                  <a:pt x="112" y="36"/>
                </a:lnTo>
                <a:lnTo>
                  <a:pt x="114" y="58"/>
                </a:lnTo>
                <a:lnTo>
                  <a:pt x="162" y="62"/>
                </a:lnTo>
                <a:lnTo>
                  <a:pt x="182" y="88"/>
                </a:lnTo>
                <a:lnTo>
                  <a:pt x="230" y="84"/>
                </a:lnTo>
                <a:lnTo>
                  <a:pt x="250" y="72"/>
                </a:lnTo>
                <a:lnTo>
                  <a:pt x="278" y="62"/>
                </a:lnTo>
                <a:lnTo>
                  <a:pt x="312" y="64"/>
                </a:lnTo>
                <a:lnTo>
                  <a:pt x="336" y="46"/>
                </a:lnTo>
                <a:lnTo>
                  <a:pt x="340" y="64"/>
                </a:lnTo>
                <a:lnTo>
                  <a:pt x="338" y="72"/>
                </a:lnTo>
                <a:lnTo>
                  <a:pt x="350" y="7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9" name=""/>
          <p:cNvSpPr/>
          <p:nvPr/>
        </p:nvSpPr>
        <p:spPr>
          <a:xfrm>
            <a:off x="6230880" y="2981160"/>
            <a:ext cx="460440" cy="706680"/>
          </a:xfrm>
          <a:custGeom>
            <a:avLst/>
            <a:gdLst/>
            <a:ahLst/>
            <a:rect l="l" t="t" r="r" b="b"/>
            <a:pathLst>
              <a:path w="239" h="401">
                <a:moveTo>
                  <a:pt x="12" y="20"/>
                </a:moveTo>
                <a:lnTo>
                  <a:pt x="52" y="24"/>
                </a:lnTo>
                <a:lnTo>
                  <a:pt x="66" y="6"/>
                </a:lnTo>
                <a:lnTo>
                  <a:pt x="204" y="0"/>
                </a:lnTo>
                <a:lnTo>
                  <a:pt x="236" y="244"/>
                </a:lnTo>
                <a:lnTo>
                  <a:pt x="238" y="256"/>
                </a:lnTo>
                <a:lnTo>
                  <a:pt x="234" y="278"/>
                </a:lnTo>
                <a:lnTo>
                  <a:pt x="220" y="296"/>
                </a:lnTo>
                <a:lnTo>
                  <a:pt x="198" y="294"/>
                </a:lnTo>
                <a:lnTo>
                  <a:pt x="196" y="310"/>
                </a:lnTo>
                <a:lnTo>
                  <a:pt x="180" y="316"/>
                </a:lnTo>
                <a:lnTo>
                  <a:pt x="178" y="336"/>
                </a:lnTo>
                <a:lnTo>
                  <a:pt x="166" y="348"/>
                </a:lnTo>
                <a:lnTo>
                  <a:pt x="162" y="370"/>
                </a:lnTo>
                <a:lnTo>
                  <a:pt x="140" y="372"/>
                </a:lnTo>
                <a:lnTo>
                  <a:pt x="138" y="360"/>
                </a:lnTo>
                <a:lnTo>
                  <a:pt x="124" y="362"/>
                </a:lnTo>
                <a:lnTo>
                  <a:pt x="112" y="388"/>
                </a:lnTo>
                <a:lnTo>
                  <a:pt x="102" y="388"/>
                </a:lnTo>
                <a:lnTo>
                  <a:pt x="92" y="388"/>
                </a:lnTo>
                <a:lnTo>
                  <a:pt x="74" y="390"/>
                </a:lnTo>
                <a:lnTo>
                  <a:pt x="72" y="386"/>
                </a:lnTo>
                <a:lnTo>
                  <a:pt x="66" y="380"/>
                </a:lnTo>
                <a:lnTo>
                  <a:pt x="54" y="380"/>
                </a:lnTo>
                <a:lnTo>
                  <a:pt x="44" y="400"/>
                </a:lnTo>
                <a:lnTo>
                  <a:pt x="0" y="398"/>
                </a:lnTo>
                <a:lnTo>
                  <a:pt x="4" y="386"/>
                </a:lnTo>
                <a:lnTo>
                  <a:pt x="12" y="364"/>
                </a:lnTo>
                <a:lnTo>
                  <a:pt x="6" y="350"/>
                </a:lnTo>
                <a:lnTo>
                  <a:pt x="34" y="324"/>
                </a:lnTo>
                <a:lnTo>
                  <a:pt x="34" y="314"/>
                </a:lnTo>
                <a:lnTo>
                  <a:pt x="46" y="308"/>
                </a:lnTo>
                <a:lnTo>
                  <a:pt x="28" y="298"/>
                </a:lnTo>
                <a:lnTo>
                  <a:pt x="34" y="266"/>
                </a:lnTo>
                <a:lnTo>
                  <a:pt x="22" y="264"/>
                </a:lnTo>
                <a:lnTo>
                  <a:pt x="24" y="242"/>
                </a:lnTo>
                <a:lnTo>
                  <a:pt x="32" y="220"/>
                </a:lnTo>
                <a:lnTo>
                  <a:pt x="26" y="118"/>
                </a:lnTo>
                <a:lnTo>
                  <a:pt x="12" y="2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0" name=""/>
          <p:cNvSpPr/>
          <p:nvPr/>
        </p:nvSpPr>
        <p:spPr>
          <a:xfrm>
            <a:off x="6335640" y="2327400"/>
            <a:ext cx="571680" cy="668160"/>
          </a:xfrm>
          <a:custGeom>
            <a:avLst/>
            <a:gdLst/>
            <a:ahLst/>
            <a:rect l="l" t="t" r="r" b="b"/>
            <a:pathLst>
              <a:path w="297" h="379">
                <a:moveTo>
                  <a:pt x="152" y="378"/>
                </a:moveTo>
                <a:lnTo>
                  <a:pt x="148" y="368"/>
                </a:lnTo>
                <a:lnTo>
                  <a:pt x="8" y="374"/>
                </a:lnTo>
                <a:lnTo>
                  <a:pt x="20" y="358"/>
                </a:lnTo>
                <a:lnTo>
                  <a:pt x="32" y="332"/>
                </a:lnTo>
                <a:lnTo>
                  <a:pt x="46" y="312"/>
                </a:lnTo>
                <a:lnTo>
                  <a:pt x="30" y="286"/>
                </a:lnTo>
                <a:lnTo>
                  <a:pt x="28" y="242"/>
                </a:lnTo>
                <a:lnTo>
                  <a:pt x="14" y="222"/>
                </a:lnTo>
                <a:lnTo>
                  <a:pt x="4" y="210"/>
                </a:lnTo>
                <a:lnTo>
                  <a:pt x="4" y="198"/>
                </a:lnTo>
                <a:lnTo>
                  <a:pt x="12" y="188"/>
                </a:lnTo>
                <a:lnTo>
                  <a:pt x="0" y="156"/>
                </a:lnTo>
                <a:lnTo>
                  <a:pt x="20" y="124"/>
                </a:lnTo>
                <a:lnTo>
                  <a:pt x="10" y="110"/>
                </a:lnTo>
                <a:lnTo>
                  <a:pt x="10" y="96"/>
                </a:lnTo>
                <a:lnTo>
                  <a:pt x="22" y="76"/>
                </a:lnTo>
                <a:lnTo>
                  <a:pt x="26" y="58"/>
                </a:lnTo>
                <a:lnTo>
                  <a:pt x="46" y="60"/>
                </a:lnTo>
                <a:lnTo>
                  <a:pt x="44" y="80"/>
                </a:lnTo>
                <a:lnTo>
                  <a:pt x="54" y="86"/>
                </a:lnTo>
                <a:lnTo>
                  <a:pt x="66" y="76"/>
                </a:lnTo>
                <a:lnTo>
                  <a:pt x="62" y="46"/>
                </a:lnTo>
                <a:lnTo>
                  <a:pt x="68" y="38"/>
                </a:lnTo>
                <a:lnTo>
                  <a:pt x="80" y="40"/>
                </a:lnTo>
                <a:lnTo>
                  <a:pt x="76" y="12"/>
                </a:lnTo>
                <a:lnTo>
                  <a:pt x="90" y="2"/>
                </a:lnTo>
                <a:lnTo>
                  <a:pt x="138" y="0"/>
                </a:lnTo>
                <a:lnTo>
                  <a:pt x="158" y="10"/>
                </a:lnTo>
                <a:lnTo>
                  <a:pt x="160" y="20"/>
                </a:lnTo>
                <a:lnTo>
                  <a:pt x="178" y="20"/>
                </a:lnTo>
                <a:lnTo>
                  <a:pt x="204" y="28"/>
                </a:lnTo>
                <a:lnTo>
                  <a:pt x="208" y="42"/>
                </a:lnTo>
                <a:lnTo>
                  <a:pt x="198" y="50"/>
                </a:lnTo>
                <a:lnTo>
                  <a:pt x="218" y="96"/>
                </a:lnTo>
                <a:lnTo>
                  <a:pt x="218" y="110"/>
                </a:lnTo>
                <a:lnTo>
                  <a:pt x="186" y="152"/>
                </a:lnTo>
                <a:lnTo>
                  <a:pt x="174" y="176"/>
                </a:lnTo>
                <a:lnTo>
                  <a:pt x="180" y="184"/>
                </a:lnTo>
                <a:lnTo>
                  <a:pt x="200" y="186"/>
                </a:lnTo>
                <a:lnTo>
                  <a:pt x="210" y="176"/>
                </a:lnTo>
                <a:lnTo>
                  <a:pt x="232" y="138"/>
                </a:lnTo>
                <a:lnTo>
                  <a:pt x="254" y="138"/>
                </a:lnTo>
                <a:lnTo>
                  <a:pt x="280" y="174"/>
                </a:lnTo>
                <a:lnTo>
                  <a:pt x="280" y="198"/>
                </a:lnTo>
                <a:lnTo>
                  <a:pt x="278" y="212"/>
                </a:lnTo>
                <a:lnTo>
                  <a:pt x="296" y="224"/>
                </a:lnTo>
                <a:lnTo>
                  <a:pt x="294" y="248"/>
                </a:lnTo>
                <a:lnTo>
                  <a:pt x="284" y="266"/>
                </a:lnTo>
                <a:lnTo>
                  <a:pt x="278" y="288"/>
                </a:lnTo>
                <a:lnTo>
                  <a:pt x="272" y="302"/>
                </a:lnTo>
                <a:lnTo>
                  <a:pt x="254" y="306"/>
                </a:lnTo>
                <a:lnTo>
                  <a:pt x="262" y="328"/>
                </a:lnTo>
                <a:lnTo>
                  <a:pt x="254" y="334"/>
                </a:lnTo>
                <a:lnTo>
                  <a:pt x="238" y="362"/>
                </a:lnTo>
                <a:lnTo>
                  <a:pt x="152" y="37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1" name=""/>
          <p:cNvSpPr/>
          <p:nvPr/>
        </p:nvSpPr>
        <p:spPr>
          <a:xfrm>
            <a:off x="6627960" y="2860560"/>
            <a:ext cx="608040" cy="647640"/>
          </a:xfrm>
          <a:custGeom>
            <a:avLst/>
            <a:gdLst/>
            <a:ahLst/>
            <a:rect l="l" t="t" r="r" b="b"/>
            <a:pathLst>
              <a:path w="315" h="367">
                <a:moveTo>
                  <a:pt x="0" y="74"/>
                </a:moveTo>
                <a:lnTo>
                  <a:pt x="86" y="60"/>
                </a:lnTo>
                <a:lnTo>
                  <a:pt x="130" y="60"/>
                </a:lnTo>
                <a:lnTo>
                  <a:pt x="142" y="68"/>
                </a:lnTo>
                <a:lnTo>
                  <a:pt x="192" y="64"/>
                </a:lnTo>
                <a:lnTo>
                  <a:pt x="196" y="58"/>
                </a:lnTo>
                <a:lnTo>
                  <a:pt x="212" y="56"/>
                </a:lnTo>
                <a:lnTo>
                  <a:pt x="224" y="48"/>
                </a:lnTo>
                <a:lnTo>
                  <a:pt x="230" y="24"/>
                </a:lnTo>
                <a:lnTo>
                  <a:pt x="252" y="12"/>
                </a:lnTo>
                <a:lnTo>
                  <a:pt x="286" y="0"/>
                </a:lnTo>
                <a:lnTo>
                  <a:pt x="312" y="126"/>
                </a:lnTo>
                <a:lnTo>
                  <a:pt x="306" y="136"/>
                </a:lnTo>
                <a:lnTo>
                  <a:pt x="314" y="148"/>
                </a:lnTo>
                <a:lnTo>
                  <a:pt x="308" y="160"/>
                </a:lnTo>
                <a:lnTo>
                  <a:pt x="302" y="172"/>
                </a:lnTo>
                <a:lnTo>
                  <a:pt x="304" y="226"/>
                </a:lnTo>
                <a:lnTo>
                  <a:pt x="296" y="238"/>
                </a:lnTo>
                <a:lnTo>
                  <a:pt x="284" y="238"/>
                </a:lnTo>
                <a:lnTo>
                  <a:pt x="282" y="262"/>
                </a:lnTo>
                <a:lnTo>
                  <a:pt x="256" y="258"/>
                </a:lnTo>
                <a:lnTo>
                  <a:pt x="240" y="268"/>
                </a:lnTo>
                <a:lnTo>
                  <a:pt x="254" y="276"/>
                </a:lnTo>
                <a:lnTo>
                  <a:pt x="246" y="292"/>
                </a:lnTo>
                <a:lnTo>
                  <a:pt x="258" y="306"/>
                </a:lnTo>
                <a:lnTo>
                  <a:pt x="258" y="316"/>
                </a:lnTo>
                <a:lnTo>
                  <a:pt x="232" y="300"/>
                </a:lnTo>
                <a:lnTo>
                  <a:pt x="216" y="312"/>
                </a:lnTo>
                <a:lnTo>
                  <a:pt x="222" y="344"/>
                </a:lnTo>
                <a:lnTo>
                  <a:pt x="214" y="348"/>
                </a:lnTo>
                <a:lnTo>
                  <a:pt x="208" y="364"/>
                </a:lnTo>
                <a:lnTo>
                  <a:pt x="196" y="366"/>
                </a:lnTo>
                <a:lnTo>
                  <a:pt x="196" y="348"/>
                </a:lnTo>
                <a:lnTo>
                  <a:pt x="184" y="348"/>
                </a:lnTo>
                <a:lnTo>
                  <a:pt x="180" y="332"/>
                </a:lnTo>
                <a:lnTo>
                  <a:pt x="172" y="324"/>
                </a:lnTo>
                <a:lnTo>
                  <a:pt x="158" y="322"/>
                </a:lnTo>
                <a:lnTo>
                  <a:pt x="152" y="334"/>
                </a:lnTo>
                <a:lnTo>
                  <a:pt x="142" y="346"/>
                </a:lnTo>
                <a:lnTo>
                  <a:pt x="118" y="352"/>
                </a:lnTo>
                <a:lnTo>
                  <a:pt x="92" y="342"/>
                </a:lnTo>
                <a:lnTo>
                  <a:pt x="60" y="336"/>
                </a:lnTo>
                <a:lnTo>
                  <a:pt x="58" y="316"/>
                </a:lnTo>
                <a:lnTo>
                  <a:pt x="50" y="312"/>
                </a:lnTo>
                <a:lnTo>
                  <a:pt x="30" y="312"/>
                </a:lnTo>
                <a:lnTo>
                  <a:pt x="0" y="7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2" name=""/>
          <p:cNvSpPr/>
          <p:nvPr/>
        </p:nvSpPr>
        <p:spPr>
          <a:xfrm>
            <a:off x="7182000" y="2724120"/>
            <a:ext cx="833400" cy="501840"/>
          </a:xfrm>
          <a:custGeom>
            <a:avLst/>
            <a:gdLst/>
            <a:ahLst/>
            <a:rect l="l" t="t" r="r" b="b"/>
            <a:pathLst>
              <a:path w="432" h="285">
                <a:moveTo>
                  <a:pt x="0" y="76"/>
                </a:moveTo>
                <a:lnTo>
                  <a:pt x="24" y="52"/>
                </a:lnTo>
                <a:lnTo>
                  <a:pt x="42" y="40"/>
                </a:lnTo>
                <a:lnTo>
                  <a:pt x="52" y="54"/>
                </a:lnTo>
                <a:lnTo>
                  <a:pt x="44" y="62"/>
                </a:lnTo>
                <a:lnTo>
                  <a:pt x="152" y="48"/>
                </a:lnTo>
                <a:lnTo>
                  <a:pt x="339" y="4"/>
                </a:lnTo>
                <a:lnTo>
                  <a:pt x="363" y="0"/>
                </a:lnTo>
                <a:lnTo>
                  <a:pt x="365" y="8"/>
                </a:lnTo>
                <a:lnTo>
                  <a:pt x="381" y="14"/>
                </a:lnTo>
                <a:lnTo>
                  <a:pt x="383" y="26"/>
                </a:lnTo>
                <a:lnTo>
                  <a:pt x="391" y="40"/>
                </a:lnTo>
                <a:lnTo>
                  <a:pt x="403" y="40"/>
                </a:lnTo>
                <a:lnTo>
                  <a:pt x="411" y="54"/>
                </a:lnTo>
                <a:lnTo>
                  <a:pt x="403" y="62"/>
                </a:lnTo>
                <a:lnTo>
                  <a:pt x="403" y="78"/>
                </a:lnTo>
                <a:lnTo>
                  <a:pt x="393" y="94"/>
                </a:lnTo>
                <a:lnTo>
                  <a:pt x="401" y="100"/>
                </a:lnTo>
                <a:lnTo>
                  <a:pt x="391" y="110"/>
                </a:lnTo>
                <a:lnTo>
                  <a:pt x="391" y="124"/>
                </a:lnTo>
                <a:lnTo>
                  <a:pt x="401" y="136"/>
                </a:lnTo>
                <a:lnTo>
                  <a:pt x="403" y="150"/>
                </a:lnTo>
                <a:lnTo>
                  <a:pt x="423" y="152"/>
                </a:lnTo>
                <a:lnTo>
                  <a:pt x="431" y="164"/>
                </a:lnTo>
                <a:lnTo>
                  <a:pt x="421" y="188"/>
                </a:lnTo>
                <a:lnTo>
                  <a:pt x="411" y="200"/>
                </a:lnTo>
                <a:lnTo>
                  <a:pt x="387" y="212"/>
                </a:lnTo>
                <a:lnTo>
                  <a:pt x="373" y="230"/>
                </a:lnTo>
                <a:lnTo>
                  <a:pt x="241" y="252"/>
                </a:lnTo>
                <a:lnTo>
                  <a:pt x="40" y="284"/>
                </a:lnTo>
                <a:lnTo>
                  <a:pt x="22" y="220"/>
                </a:lnTo>
                <a:lnTo>
                  <a:pt x="18" y="212"/>
                </a:lnTo>
                <a:lnTo>
                  <a:pt x="24" y="196"/>
                </a:lnTo>
                <a:lnTo>
                  <a:pt x="0" y="7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3" name=""/>
          <p:cNvSpPr/>
          <p:nvPr/>
        </p:nvSpPr>
        <p:spPr>
          <a:xfrm>
            <a:off x="7007400" y="3132000"/>
            <a:ext cx="574560" cy="552600"/>
          </a:xfrm>
          <a:custGeom>
            <a:avLst/>
            <a:gdLst/>
            <a:ahLst/>
            <a:rect l="l" t="t" r="r" b="b"/>
            <a:pathLst>
              <a:path w="298" h="313">
                <a:moveTo>
                  <a:pt x="114" y="0"/>
                </a:moveTo>
                <a:lnTo>
                  <a:pt x="104" y="14"/>
                </a:lnTo>
                <a:lnTo>
                  <a:pt x="108" y="60"/>
                </a:lnTo>
                <a:lnTo>
                  <a:pt x="104" y="84"/>
                </a:lnTo>
                <a:lnTo>
                  <a:pt x="88" y="82"/>
                </a:lnTo>
                <a:lnTo>
                  <a:pt x="82" y="106"/>
                </a:lnTo>
                <a:lnTo>
                  <a:pt x="58" y="104"/>
                </a:lnTo>
                <a:lnTo>
                  <a:pt x="48" y="110"/>
                </a:lnTo>
                <a:lnTo>
                  <a:pt x="54" y="122"/>
                </a:lnTo>
                <a:lnTo>
                  <a:pt x="50" y="136"/>
                </a:lnTo>
                <a:lnTo>
                  <a:pt x="62" y="150"/>
                </a:lnTo>
                <a:lnTo>
                  <a:pt x="56" y="160"/>
                </a:lnTo>
                <a:lnTo>
                  <a:pt x="36" y="146"/>
                </a:lnTo>
                <a:lnTo>
                  <a:pt x="22" y="156"/>
                </a:lnTo>
                <a:lnTo>
                  <a:pt x="26" y="192"/>
                </a:lnTo>
                <a:lnTo>
                  <a:pt x="16" y="192"/>
                </a:lnTo>
                <a:lnTo>
                  <a:pt x="14" y="208"/>
                </a:lnTo>
                <a:lnTo>
                  <a:pt x="0" y="214"/>
                </a:lnTo>
                <a:lnTo>
                  <a:pt x="4" y="228"/>
                </a:lnTo>
                <a:lnTo>
                  <a:pt x="8" y="240"/>
                </a:lnTo>
                <a:lnTo>
                  <a:pt x="12" y="256"/>
                </a:lnTo>
                <a:lnTo>
                  <a:pt x="30" y="266"/>
                </a:lnTo>
                <a:lnTo>
                  <a:pt x="48" y="270"/>
                </a:lnTo>
                <a:lnTo>
                  <a:pt x="50" y="286"/>
                </a:lnTo>
                <a:lnTo>
                  <a:pt x="72" y="298"/>
                </a:lnTo>
                <a:lnTo>
                  <a:pt x="74" y="312"/>
                </a:lnTo>
                <a:lnTo>
                  <a:pt x="96" y="306"/>
                </a:lnTo>
                <a:lnTo>
                  <a:pt x="96" y="298"/>
                </a:lnTo>
                <a:lnTo>
                  <a:pt x="128" y="300"/>
                </a:lnTo>
                <a:lnTo>
                  <a:pt x="132" y="292"/>
                </a:lnTo>
                <a:lnTo>
                  <a:pt x="148" y="290"/>
                </a:lnTo>
                <a:lnTo>
                  <a:pt x="148" y="274"/>
                </a:lnTo>
                <a:lnTo>
                  <a:pt x="171" y="274"/>
                </a:lnTo>
                <a:lnTo>
                  <a:pt x="173" y="262"/>
                </a:lnTo>
                <a:lnTo>
                  <a:pt x="185" y="250"/>
                </a:lnTo>
                <a:lnTo>
                  <a:pt x="187" y="232"/>
                </a:lnTo>
                <a:lnTo>
                  <a:pt x="197" y="222"/>
                </a:lnTo>
                <a:lnTo>
                  <a:pt x="195" y="198"/>
                </a:lnTo>
                <a:lnTo>
                  <a:pt x="203" y="188"/>
                </a:lnTo>
                <a:lnTo>
                  <a:pt x="209" y="172"/>
                </a:lnTo>
                <a:lnTo>
                  <a:pt x="213" y="160"/>
                </a:lnTo>
                <a:lnTo>
                  <a:pt x="229" y="156"/>
                </a:lnTo>
                <a:lnTo>
                  <a:pt x="235" y="168"/>
                </a:lnTo>
                <a:lnTo>
                  <a:pt x="255" y="132"/>
                </a:lnTo>
                <a:lnTo>
                  <a:pt x="273" y="130"/>
                </a:lnTo>
                <a:lnTo>
                  <a:pt x="277" y="118"/>
                </a:lnTo>
                <a:lnTo>
                  <a:pt x="271" y="106"/>
                </a:lnTo>
                <a:lnTo>
                  <a:pt x="295" y="100"/>
                </a:lnTo>
                <a:lnTo>
                  <a:pt x="289" y="82"/>
                </a:lnTo>
                <a:lnTo>
                  <a:pt x="289" y="62"/>
                </a:lnTo>
                <a:lnTo>
                  <a:pt x="297" y="60"/>
                </a:lnTo>
                <a:lnTo>
                  <a:pt x="293" y="50"/>
                </a:lnTo>
                <a:lnTo>
                  <a:pt x="263" y="56"/>
                </a:lnTo>
                <a:lnTo>
                  <a:pt x="243" y="52"/>
                </a:lnTo>
                <a:lnTo>
                  <a:pt x="243" y="68"/>
                </a:lnTo>
                <a:lnTo>
                  <a:pt x="211" y="88"/>
                </a:lnTo>
                <a:lnTo>
                  <a:pt x="203" y="40"/>
                </a:lnTo>
                <a:lnTo>
                  <a:pt x="130" y="50"/>
                </a:lnTo>
                <a:lnTo>
                  <a:pt x="11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4" name=""/>
          <p:cNvSpPr/>
          <p:nvPr/>
        </p:nvSpPr>
        <p:spPr>
          <a:xfrm>
            <a:off x="6056280" y="3414600"/>
            <a:ext cx="1042920" cy="513000"/>
          </a:xfrm>
          <a:custGeom>
            <a:avLst/>
            <a:gdLst/>
            <a:ahLst/>
            <a:rect l="l" t="t" r="r" b="b"/>
            <a:pathLst>
              <a:path w="541" h="291">
                <a:moveTo>
                  <a:pt x="540" y="112"/>
                </a:moveTo>
                <a:lnTo>
                  <a:pt x="540" y="148"/>
                </a:lnTo>
                <a:lnTo>
                  <a:pt x="530" y="150"/>
                </a:lnTo>
                <a:lnTo>
                  <a:pt x="524" y="160"/>
                </a:lnTo>
                <a:lnTo>
                  <a:pt x="512" y="152"/>
                </a:lnTo>
                <a:lnTo>
                  <a:pt x="508" y="166"/>
                </a:lnTo>
                <a:lnTo>
                  <a:pt x="500" y="164"/>
                </a:lnTo>
                <a:lnTo>
                  <a:pt x="498" y="184"/>
                </a:lnTo>
                <a:lnTo>
                  <a:pt x="490" y="196"/>
                </a:lnTo>
                <a:lnTo>
                  <a:pt x="482" y="194"/>
                </a:lnTo>
                <a:lnTo>
                  <a:pt x="482" y="204"/>
                </a:lnTo>
                <a:lnTo>
                  <a:pt x="466" y="202"/>
                </a:lnTo>
                <a:lnTo>
                  <a:pt x="464" y="220"/>
                </a:lnTo>
                <a:lnTo>
                  <a:pt x="452" y="220"/>
                </a:lnTo>
                <a:lnTo>
                  <a:pt x="452" y="228"/>
                </a:lnTo>
                <a:lnTo>
                  <a:pt x="342" y="244"/>
                </a:lnTo>
                <a:lnTo>
                  <a:pt x="238" y="254"/>
                </a:lnTo>
                <a:lnTo>
                  <a:pt x="162" y="254"/>
                </a:lnTo>
                <a:lnTo>
                  <a:pt x="148" y="270"/>
                </a:lnTo>
                <a:lnTo>
                  <a:pt x="136" y="268"/>
                </a:lnTo>
                <a:lnTo>
                  <a:pt x="126" y="260"/>
                </a:lnTo>
                <a:lnTo>
                  <a:pt x="116" y="262"/>
                </a:lnTo>
                <a:lnTo>
                  <a:pt x="96" y="276"/>
                </a:lnTo>
                <a:lnTo>
                  <a:pt x="70" y="290"/>
                </a:lnTo>
                <a:lnTo>
                  <a:pt x="44" y="288"/>
                </a:lnTo>
                <a:lnTo>
                  <a:pt x="0" y="290"/>
                </a:lnTo>
                <a:lnTo>
                  <a:pt x="26" y="270"/>
                </a:lnTo>
                <a:lnTo>
                  <a:pt x="24" y="236"/>
                </a:lnTo>
                <a:lnTo>
                  <a:pt x="36" y="222"/>
                </a:lnTo>
                <a:lnTo>
                  <a:pt x="82" y="230"/>
                </a:lnTo>
                <a:lnTo>
                  <a:pt x="78" y="220"/>
                </a:lnTo>
                <a:lnTo>
                  <a:pt x="64" y="204"/>
                </a:lnTo>
                <a:lnTo>
                  <a:pt x="82" y="188"/>
                </a:lnTo>
                <a:lnTo>
                  <a:pt x="96" y="184"/>
                </a:lnTo>
                <a:lnTo>
                  <a:pt x="104" y="156"/>
                </a:lnTo>
                <a:lnTo>
                  <a:pt x="130" y="152"/>
                </a:lnTo>
                <a:lnTo>
                  <a:pt x="142" y="134"/>
                </a:lnTo>
                <a:lnTo>
                  <a:pt x="154" y="134"/>
                </a:lnTo>
                <a:lnTo>
                  <a:pt x="164" y="144"/>
                </a:lnTo>
                <a:lnTo>
                  <a:pt x="202" y="142"/>
                </a:lnTo>
                <a:lnTo>
                  <a:pt x="214" y="114"/>
                </a:lnTo>
                <a:lnTo>
                  <a:pt x="224" y="114"/>
                </a:lnTo>
                <a:lnTo>
                  <a:pt x="230" y="124"/>
                </a:lnTo>
                <a:lnTo>
                  <a:pt x="248" y="124"/>
                </a:lnTo>
                <a:lnTo>
                  <a:pt x="252" y="102"/>
                </a:lnTo>
                <a:lnTo>
                  <a:pt x="266" y="94"/>
                </a:lnTo>
                <a:lnTo>
                  <a:pt x="268" y="70"/>
                </a:lnTo>
                <a:lnTo>
                  <a:pt x="284" y="66"/>
                </a:lnTo>
                <a:lnTo>
                  <a:pt x="286" y="46"/>
                </a:lnTo>
                <a:lnTo>
                  <a:pt x="308" y="50"/>
                </a:lnTo>
                <a:lnTo>
                  <a:pt x="326" y="24"/>
                </a:lnTo>
                <a:lnTo>
                  <a:pt x="326" y="2"/>
                </a:lnTo>
                <a:lnTo>
                  <a:pt x="350" y="0"/>
                </a:lnTo>
                <a:lnTo>
                  <a:pt x="354" y="20"/>
                </a:lnTo>
                <a:lnTo>
                  <a:pt x="386" y="28"/>
                </a:lnTo>
                <a:lnTo>
                  <a:pt x="414" y="38"/>
                </a:lnTo>
                <a:lnTo>
                  <a:pt x="442" y="28"/>
                </a:lnTo>
                <a:lnTo>
                  <a:pt x="454" y="8"/>
                </a:lnTo>
                <a:lnTo>
                  <a:pt x="466" y="8"/>
                </a:lnTo>
                <a:lnTo>
                  <a:pt x="476" y="20"/>
                </a:lnTo>
                <a:lnTo>
                  <a:pt x="478" y="34"/>
                </a:lnTo>
                <a:lnTo>
                  <a:pt x="492" y="34"/>
                </a:lnTo>
                <a:lnTo>
                  <a:pt x="490" y="56"/>
                </a:lnTo>
                <a:lnTo>
                  <a:pt x="504" y="100"/>
                </a:lnTo>
                <a:lnTo>
                  <a:pt x="526" y="106"/>
                </a:lnTo>
                <a:lnTo>
                  <a:pt x="540" y="11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5" name=""/>
          <p:cNvSpPr/>
          <p:nvPr/>
        </p:nvSpPr>
        <p:spPr>
          <a:xfrm>
            <a:off x="7397640" y="3129120"/>
            <a:ext cx="665280" cy="280800"/>
          </a:xfrm>
          <a:custGeom>
            <a:avLst/>
            <a:gdLst/>
            <a:ahLst/>
            <a:rect l="l" t="t" r="r" b="b"/>
            <a:pathLst>
              <a:path w="345" h="159">
                <a:moveTo>
                  <a:pt x="338" y="102"/>
                </a:moveTo>
                <a:lnTo>
                  <a:pt x="344" y="122"/>
                </a:lnTo>
                <a:lnTo>
                  <a:pt x="338" y="122"/>
                </a:lnTo>
                <a:lnTo>
                  <a:pt x="338" y="128"/>
                </a:lnTo>
                <a:lnTo>
                  <a:pt x="330" y="136"/>
                </a:lnTo>
                <a:lnTo>
                  <a:pt x="330" y="148"/>
                </a:lnTo>
                <a:lnTo>
                  <a:pt x="294" y="156"/>
                </a:lnTo>
                <a:lnTo>
                  <a:pt x="286" y="138"/>
                </a:lnTo>
                <a:lnTo>
                  <a:pt x="274" y="138"/>
                </a:lnTo>
                <a:lnTo>
                  <a:pt x="260" y="104"/>
                </a:lnTo>
                <a:lnTo>
                  <a:pt x="270" y="88"/>
                </a:lnTo>
                <a:lnTo>
                  <a:pt x="260" y="88"/>
                </a:lnTo>
                <a:lnTo>
                  <a:pt x="246" y="72"/>
                </a:lnTo>
                <a:lnTo>
                  <a:pt x="256" y="54"/>
                </a:lnTo>
                <a:lnTo>
                  <a:pt x="250" y="52"/>
                </a:lnTo>
                <a:lnTo>
                  <a:pt x="248" y="36"/>
                </a:lnTo>
                <a:lnTo>
                  <a:pt x="256" y="14"/>
                </a:lnTo>
                <a:lnTo>
                  <a:pt x="240" y="18"/>
                </a:lnTo>
                <a:lnTo>
                  <a:pt x="236" y="36"/>
                </a:lnTo>
                <a:lnTo>
                  <a:pt x="222" y="46"/>
                </a:lnTo>
                <a:lnTo>
                  <a:pt x="232" y="60"/>
                </a:lnTo>
                <a:lnTo>
                  <a:pt x="230" y="76"/>
                </a:lnTo>
                <a:lnTo>
                  <a:pt x="238" y="78"/>
                </a:lnTo>
                <a:lnTo>
                  <a:pt x="230" y="94"/>
                </a:lnTo>
                <a:lnTo>
                  <a:pt x="236" y="112"/>
                </a:lnTo>
                <a:lnTo>
                  <a:pt x="240" y="136"/>
                </a:lnTo>
                <a:lnTo>
                  <a:pt x="254" y="146"/>
                </a:lnTo>
                <a:lnTo>
                  <a:pt x="248" y="158"/>
                </a:lnTo>
                <a:lnTo>
                  <a:pt x="238" y="152"/>
                </a:lnTo>
                <a:lnTo>
                  <a:pt x="220" y="154"/>
                </a:lnTo>
                <a:lnTo>
                  <a:pt x="216" y="144"/>
                </a:lnTo>
                <a:lnTo>
                  <a:pt x="190" y="148"/>
                </a:lnTo>
                <a:lnTo>
                  <a:pt x="184" y="124"/>
                </a:lnTo>
                <a:lnTo>
                  <a:pt x="186" y="110"/>
                </a:lnTo>
                <a:lnTo>
                  <a:pt x="200" y="92"/>
                </a:lnTo>
                <a:lnTo>
                  <a:pt x="192" y="80"/>
                </a:lnTo>
                <a:lnTo>
                  <a:pt x="156" y="76"/>
                </a:lnTo>
                <a:lnTo>
                  <a:pt x="152" y="58"/>
                </a:lnTo>
                <a:lnTo>
                  <a:pt x="138" y="60"/>
                </a:lnTo>
                <a:lnTo>
                  <a:pt x="132" y="76"/>
                </a:lnTo>
                <a:lnTo>
                  <a:pt x="110" y="80"/>
                </a:lnTo>
                <a:lnTo>
                  <a:pt x="92" y="64"/>
                </a:lnTo>
                <a:lnTo>
                  <a:pt x="88" y="48"/>
                </a:lnTo>
                <a:lnTo>
                  <a:pt x="62" y="56"/>
                </a:lnTo>
                <a:lnTo>
                  <a:pt x="40" y="54"/>
                </a:lnTo>
                <a:lnTo>
                  <a:pt x="38" y="70"/>
                </a:lnTo>
                <a:lnTo>
                  <a:pt x="6" y="88"/>
                </a:lnTo>
                <a:lnTo>
                  <a:pt x="0" y="42"/>
                </a:lnTo>
                <a:lnTo>
                  <a:pt x="262" y="0"/>
                </a:lnTo>
                <a:lnTo>
                  <a:pt x="294" y="102"/>
                </a:lnTo>
                <a:lnTo>
                  <a:pt x="338" y="10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6" name=""/>
          <p:cNvSpPr/>
          <p:nvPr/>
        </p:nvSpPr>
        <p:spPr>
          <a:xfrm>
            <a:off x="8169120" y="2063880"/>
            <a:ext cx="268560" cy="468360"/>
          </a:xfrm>
          <a:custGeom>
            <a:avLst/>
            <a:gdLst/>
            <a:ahLst/>
            <a:rect l="l" t="t" r="r" b="b"/>
            <a:pathLst>
              <a:path w="139" h="265">
                <a:moveTo>
                  <a:pt x="22" y="30"/>
                </a:moveTo>
                <a:lnTo>
                  <a:pt x="16" y="16"/>
                </a:lnTo>
                <a:lnTo>
                  <a:pt x="22" y="4"/>
                </a:lnTo>
                <a:lnTo>
                  <a:pt x="38" y="0"/>
                </a:lnTo>
                <a:lnTo>
                  <a:pt x="54" y="8"/>
                </a:lnTo>
                <a:lnTo>
                  <a:pt x="78" y="84"/>
                </a:lnTo>
                <a:lnTo>
                  <a:pt x="86" y="92"/>
                </a:lnTo>
                <a:lnTo>
                  <a:pt x="88" y="118"/>
                </a:lnTo>
                <a:lnTo>
                  <a:pt x="92" y="128"/>
                </a:lnTo>
                <a:lnTo>
                  <a:pt x="102" y="138"/>
                </a:lnTo>
                <a:lnTo>
                  <a:pt x="100" y="174"/>
                </a:lnTo>
                <a:lnTo>
                  <a:pt x="114" y="188"/>
                </a:lnTo>
                <a:lnTo>
                  <a:pt x="118" y="200"/>
                </a:lnTo>
                <a:lnTo>
                  <a:pt x="136" y="200"/>
                </a:lnTo>
                <a:lnTo>
                  <a:pt x="138" y="208"/>
                </a:lnTo>
                <a:lnTo>
                  <a:pt x="126" y="222"/>
                </a:lnTo>
                <a:lnTo>
                  <a:pt x="120" y="234"/>
                </a:lnTo>
                <a:lnTo>
                  <a:pt x="104" y="234"/>
                </a:lnTo>
                <a:lnTo>
                  <a:pt x="100" y="252"/>
                </a:lnTo>
                <a:lnTo>
                  <a:pt x="88" y="252"/>
                </a:lnTo>
                <a:lnTo>
                  <a:pt x="26" y="264"/>
                </a:lnTo>
                <a:lnTo>
                  <a:pt x="10" y="232"/>
                </a:lnTo>
                <a:lnTo>
                  <a:pt x="18" y="196"/>
                </a:lnTo>
                <a:lnTo>
                  <a:pt x="0" y="178"/>
                </a:lnTo>
                <a:lnTo>
                  <a:pt x="18" y="156"/>
                </a:lnTo>
                <a:lnTo>
                  <a:pt x="16" y="140"/>
                </a:lnTo>
                <a:lnTo>
                  <a:pt x="8" y="126"/>
                </a:lnTo>
                <a:lnTo>
                  <a:pt x="14" y="114"/>
                </a:lnTo>
                <a:lnTo>
                  <a:pt x="32" y="108"/>
                </a:lnTo>
                <a:lnTo>
                  <a:pt x="32" y="96"/>
                </a:lnTo>
                <a:lnTo>
                  <a:pt x="40" y="84"/>
                </a:lnTo>
                <a:lnTo>
                  <a:pt x="26" y="76"/>
                </a:lnTo>
                <a:lnTo>
                  <a:pt x="26" y="64"/>
                </a:lnTo>
                <a:lnTo>
                  <a:pt x="30" y="48"/>
                </a:lnTo>
                <a:lnTo>
                  <a:pt x="22" y="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7" name=""/>
          <p:cNvSpPr/>
          <p:nvPr/>
        </p:nvSpPr>
        <p:spPr>
          <a:xfrm>
            <a:off x="8273880" y="1633680"/>
            <a:ext cx="514440" cy="784080"/>
          </a:xfrm>
          <a:custGeom>
            <a:avLst/>
            <a:gdLst/>
            <a:ahLst/>
            <a:rect l="l" t="t" r="r" b="b"/>
            <a:pathLst>
              <a:path w="267" h="445">
                <a:moveTo>
                  <a:pt x="0" y="248"/>
                </a:moveTo>
                <a:lnTo>
                  <a:pt x="20" y="222"/>
                </a:lnTo>
                <a:lnTo>
                  <a:pt x="20" y="180"/>
                </a:lnTo>
                <a:lnTo>
                  <a:pt x="30" y="156"/>
                </a:lnTo>
                <a:lnTo>
                  <a:pt x="28" y="136"/>
                </a:lnTo>
                <a:lnTo>
                  <a:pt x="18" y="96"/>
                </a:lnTo>
                <a:lnTo>
                  <a:pt x="40" y="32"/>
                </a:lnTo>
                <a:lnTo>
                  <a:pt x="46" y="26"/>
                </a:lnTo>
                <a:lnTo>
                  <a:pt x="46" y="12"/>
                </a:lnTo>
                <a:lnTo>
                  <a:pt x="62" y="6"/>
                </a:lnTo>
                <a:lnTo>
                  <a:pt x="74" y="24"/>
                </a:lnTo>
                <a:lnTo>
                  <a:pt x="94" y="24"/>
                </a:lnTo>
                <a:lnTo>
                  <a:pt x="96" y="20"/>
                </a:lnTo>
                <a:lnTo>
                  <a:pt x="110" y="16"/>
                </a:lnTo>
                <a:lnTo>
                  <a:pt x="118" y="0"/>
                </a:lnTo>
                <a:lnTo>
                  <a:pt x="126" y="12"/>
                </a:lnTo>
                <a:lnTo>
                  <a:pt x="126" y="20"/>
                </a:lnTo>
                <a:lnTo>
                  <a:pt x="162" y="38"/>
                </a:lnTo>
                <a:lnTo>
                  <a:pt x="182" y="132"/>
                </a:lnTo>
                <a:lnTo>
                  <a:pt x="198" y="150"/>
                </a:lnTo>
                <a:lnTo>
                  <a:pt x="226" y="150"/>
                </a:lnTo>
                <a:lnTo>
                  <a:pt x="230" y="158"/>
                </a:lnTo>
                <a:lnTo>
                  <a:pt x="228" y="178"/>
                </a:lnTo>
                <a:lnTo>
                  <a:pt x="236" y="188"/>
                </a:lnTo>
                <a:lnTo>
                  <a:pt x="262" y="194"/>
                </a:lnTo>
                <a:lnTo>
                  <a:pt x="266" y="212"/>
                </a:lnTo>
                <a:lnTo>
                  <a:pt x="256" y="240"/>
                </a:lnTo>
                <a:lnTo>
                  <a:pt x="226" y="268"/>
                </a:lnTo>
                <a:lnTo>
                  <a:pt x="200" y="270"/>
                </a:lnTo>
                <a:lnTo>
                  <a:pt x="192" y="276"/>
                </a:lnTo>
                <a:lnTo>
                  <a:pt x="186" y="292"/>
                </a:lnTo>
                <a:lnTo>
                  <a:pt x="180" y="294"/>
                </a:lnTo>
                <a:lnTo>
                  <a:pt x="160" y="282"/>
                </a:lnTo>
                <a:lnTo>
                  <a:pt x="158" y="296"/>
                </a:lnTo>
                <a:lnTo>
                  <a:pt x="164" y="314"/>
                </a:lnTo>
                <a:lnTo>
                  <a:pt x="164" y="332"/>
                </a:lnTo>
                <a:lnTo>
                  <a:pt x="152" y="336"/>
                </a:lnTo>
                <a:lnTo>
                  <a:pt x="114" y="334"/>
                </a:lnTo>
                <a:lnTo>
                  <a:pt x="116" y="352"/>
                </a:lnTo>
                <a:lnTo>
                  <a:pt x="110" y="366"/>
                </a:lnTo>
                <a:lnTo>
                  <a:pt x="98" y="366"/>
                </a:lnTo>
                <a:lnTo>
                  <a:pt x="94" y="394"/>
                </a:lnTo>
                <a:lnTo>
                  <a:pt x="90" y="408"/>
                </a:lnTo>
                <a:lnTo>
                  <a:pt x="82" y="414"/>
                </a:lnTo>
                <a:lnTo>
                  <a:pt x="84" y="444"/>
                </a:lnTo>
                <a:lnTo>
                  <a:pt x="66" y="444"/>
                </a:lnTo>
                <a:lnTo>
                  <a:pt x="60" y="430"/>
                </a:lnTo>
                <a:lnTo>
                  <a:pt x="44" y="418"/>
                </a:lnTo>
                <a:lnTo>
                  <a:pt x="50" y="386"/>
                </a:lnTo>
                <a:lnTo>
                  <a:pt x="36" y="368"/>
                </a:lnTo>
                <a:lnTo>
                  <a:pt x="32" y="336"/>
                </a:lnTo>
                <a:lnTo>
                  <a:pt x="22" y="318"/>
                </a:lnTo>
                <a:lnTo>
                  <a:pt x="0" y="24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8" name=""/>
          <p:cNvSpPr/>
          <p:nvPr/>
        </p:nvSpPr>
        <p:spPr>
          <a:xfrm>
            <a:off x="8088480" y="2462040"/>
            <a:ext cx="527040" cy="227160"/>
          </a:xfrm>
          <a:custGeom>
            <a:avLst/>
            <a:gdLst/>
            <a:ahLst/>
            <a:rect l="l" t="t" r="r" b="b"/>
            <a:pathLst>
              <a:path w="273" h="129">
                <a:moveTo>
                  <a:pt x="12" y="54"/>
                </a:moveTo>
                <a:lnTo>
                  <a:pt x="68" y="40"/>
                </a:lnTo>
                <a:lnTo>
                  <a:pt x="132" y="26"/>
                </a:lnTo>
                <a:lnTo>
                  <a:pt x="146" y="24"/>
                </a:lnTo>
                <a:lnTo>
                  <a:pt x="146" y="6"/>
                </a:lnTo>
                <a:lnTo>
                  <a:pt x="164" y="10"/>
                </a:lnTo>
                <a:lnTo>
                  <a:pt x="168" y="0"/>
                </a:lnTo>
                <a:lnTo>
                  <a:pt x="180" y="4"/>
                </a:lnTo>
                <a:lnTo>
                  <a:pt x="182" y="36"/>
                </a:lnTo>
                <a:lnTo>
                  <a:pt x="186" y="52"/>
                </a:lnTo>
                <a:lnTo>
                  <a:pt x="202" y="72"/>
                </a:lnTo>
                <a:lnTo>
                  <a:pt x="210" y="88"/>
                </a:lnTo>
                <a:lnTo>
                  <a:pt x="230" y="88"/>
                </a:lnTo>
                <a:lnTo>
                  <a:pt x="242" y="82"/>
                </a:lnTo>
                <a:lnTo>
                  <a:pt x="234" y="72"/>
                </a:lnTo>
                <a:lnTo>
                  <a:pt x="234" y="56"/>
                </a:lnTo>
                <a:lnTo>
                  <a:pt x="246" y="60"/>
                </a:lnTo>
                <a:lnTo>
                  <a:pt x="262" y="66"/>
                </a:lnTo>
                <a:lnTo>
                  <a:pt x="268" y="76"/>
                </a:lnTo>
                <a:lnTo>
                  <a:pt x="258" y="90"/>
                </a:lnTo>
                <a:lnTo>
                  <a:pt x="254" y="104"/>
                </a:lnTo>
                <a:lnTo>
                  <a:pt x="272" y="102"/>
                </a:lnTo>
                <a:lnTo>
                  <a:pt x="268" y="120"/>
                </a:lnTo>
                <a:lnTo>
                  <a:pt x="254" y="128"/>
                </a:lnTo>
                <a:lnTo>
                  <a:pt x="252" y="110"/>
                </a:lnTo>
                <a:lnTo>
                  <a:pt x="242" y="112"/>
                </a:lnTo>
                <a:lnTo>
                  <a:pt x="218" y="114"/>
                </a:lnTo>
                <a:lnTo>
                  <a:pt x="208" y="104"/>
                </a:lnTo>
                <a:lnTo>
                  <a:pt x="200" y="114"/>
                </a:lnTo>
                <a:lnTo>
                  <a:pt x="192" y="120"/>
                </a:lnTo>
                <a:lnTo>
                  <a:pt x="182" y="120"/>
                </a:lnTo>
                <a:lnTo>
                  <a:pt x="182" y="106"/>
                </a:lnTo>
                <a:lnTo>
                  <a:pt x="166" y="104"/>
                </a:lnTo>
                <a:lnTo>
                  <a:pt x="162" y="88"/>
                </a:lnTo>
                <a:lnTo>
                  <a:pt x="158" y="82"/>
                </a:lnTo>
                <a:lnTo>
                  <a:pt x="146" y="88"/>
                </a:lnTo>
                <a:lnTo>
                  <a:pt x="120" y="90"/>
                </a:lnTo>
                <a:lnTo>
                  <a:pt x="98" y="98"/>
                </a:lnTo>
                <a:lnTo>
                  <a:pt x="70" y="104"/>
                </a:lnTo>
                <a:lnTo>
                  <a:pt x="56" y="118"/>
                </a:lnTo>
                <a:lnTo>
                  <a:pt x="44" y="106"/>
                </a:lnTo>
                <a:lnTo>
                  <a:pt x="32" y="120"/>
                </a:lnTo>
                <a:lnTo>
                  <a:pt x="14" y="120"/>
                </a:lnTo>
                <a:lnTo>
                  <a:pt x="0" y="104"/>
                </a:lnTo>
                <a:lnTo>
                  <a:pt x="12" y="5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9" name=""/>
          <p:cNvSpPr/>
          <p:nvPr/>
        </p:nvSpPr>
        <p:spPr>
          <a:xfrm>
            <a:off x="8346960" y="2610000"/>
            <a:ext cx="93600" cy="122040"/>
          </a:xfrm>
          <a:custGeom>
            <a:avLst/>
            <a:gdLst/>
            <a:ahLst/>
            <a:rect l="l" t="t" r="r" b="b"/>
            <a:pathLst>
              <a:path w="49" h="69">
                <a:moveTo>
                  <a:pt x="20" y="0"/>
                </a:moveTo>
                <a:lnTo>
                  <a:pt x="8" y="4"/>
                </a:lnTo>
                <a:lnTo>
                  <a:pt x="0" y="6"/>
                </a:lnTo>
                <a:lnTo>
                  <a:pt x="2" y="46"/>
                </a:lnTo>
                <a:lnTo>
                  <a:pt x="10" y="68"/>
                </a:lnTo>
                <a:lnTo>
                  <a:pt x="40" y="60"/>
                </a:lnTo>
                <a:lnTo>
                  <a:pt x="48" y="34"/>
                </a:lnTo>
                <a:lnTo>
                  <a:pt x="44" y="20"/>
                </a:lnTo>
                <a:lnTo>
                  <a:pt x="30" y="20"/>
                </a:lnTo>
                <a:lnTo>
                  <a:pt x="2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0" name=""/>
          <p:cNvSpPr/>
          <p:nvPr/>
        </p:nvSpPr>
        <p:spPr>
          <a:xfrm>
            <a:off x="8118360" y="2616120"/>
            <a:ext cx="244440" cy="2253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16" y="0"/>
                </a:moveTo>
                <a:lnTo>
                  <a:pt x="120" y="40"/>
                </a:lnTo>
                <a:lnTo>
                  <a:pt x="126" y="64"/>
                </a:lnTo>
                <a:lnTo>
                  <a:pt x="122" y="78"/>
                </a:lnTo>
                <a:lnTo>
                  <a:pt x="102" y="84"/>
                </a:lnTo>
                <a:lnTo>
                  <a:pt x="78" y="92"/>
                </a:lnTo>
                <a:lnTo>
                  <a:pt x="66" y="104"/>
                </a:lnTo>
                <a:lnTo>
                  <a:pt x="54" y="120"/>
                </a:lnTo>
                <a:lnTo>
                  <a:pt x="34" y="126"/>
                </a:lnTo>
                <a:lnTo>
                  <a:pt x="2" y="118"/>
                </a:lnTo>
                <a:lnTo>
                  <a:pt x="22" y="108"/>
                </a:lnTo>
                <a:lnTo>
                  <a:pt x="10" y="92"/>
                </a:lnTo>
                <a:lnTo>
                  <a:pt x="8" y="76"/>
                </a:lnTo>
                <a:lnTo>
                  <a:pt x="4" y="58"/>
                </a:lnTo>
                <a:lnTo>
                  <a:pt x="0" y="30"/>
                </a:lnTo>
                <a:lnTo>
                  <a:pt x="20" y="32"/>
                </a:lnTo>
                <a:lnTo>
                  <a:pt x="30" y="20"/>
                </a:lnTo>
                <a:lnTo>
                  <a:pt x="42" y="30"/>
                </a:lnTo>
                <a:lnTo>
                  <a:pt x="56" y="14"/>
                </a:lnTo>
                <a:lnTo>
                  <a:pt x="11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1" name=""/>
          <p:cNvSpPr/>
          <p:nvPr/>
        </p:nvSpPr>
        <p:spPr>
          <a:xfrm>
            <a:off x="8166240" y="2776680"/>
            <a:ext cx="182520" cy="120600"/>
          </a:xfrm>
          <a:custGeom>
            <a:avLst/>
            <a:gdLst/>
            <a:ahLst/>
            <a:rect l="l" t="t" r="r" b="b"/>
            <a:pathLst>
              <a:path w="95" h="69">
                <a:moveTo>
                  <a:pt x="36" y="16"/>
                </a:moveTo>
                <a:lnTo>
                  <a:pt x="56" y="16"/>
                </a:lnTo>
                <a:lnTo>
                  <a:pt x="66" y="14"/>
                </a:lnTo>
                <a:lnTo>
                  <a:pt x="78" y="2"/>
                </a:lnTo>
                <a:lnTo>
                  <a:pt x="94" y="0"/>
                </a:lnTo>
                <a:lnTo>
                  <a:pt x="90" y="16"/>
                </a:lnTo>
                <a:lnTo>
                  <a:pt x="76" y="26"/>
                </a:lnTo>
                <a:lnTo>
                  <a:pt x="68" y="38"/>
                </a:lnTo>
                <a:lnTo>
                  <a:pt x="70" y="52"/>
                </a:lnTo>
                <a:lnTo>
                  <a:pt x="58" y="50"/>
                </a:lnTo>
                <a:lnTo>
                  <a:pt x="38" y="60"/>
                </a:lnTo>
                <a:lnTo>
                  <a:pt x="8" y="68"/>
                </a:lnTo>
                <a:lnTo>
                  <a:pt x="0" y="34"/>
                </a:lnTo>
                <a:lnTo>
                  <a:pt x="28" y="32"/>
                </a:lnTo>
                <a:lnTo>
                  <a:pt x="36" y="1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2" name=""/>
          <p:cNvSpPr/>
          <p:nvPr/>
        </p:nvSpPr>
        <p:spPr>
          <a:xfrm>
            <a:off x="8489880" y="2687760"/>
            <a:ext cx="52560" cy="27000"/>
          </a:xfrm>
          <a:custGeom>
            <a:avLst/>
            <a:gdLst/>
            <a:ahLst/>
            <a:rect l="l" t="t" r="r" b="b"/>
            <a:pathLst>
              <a:path w="27" h="15">
                <a:moveTo>
                  <a:pt x="2" y="0"/>
                </a:moveTo>
                <a:lnTo>
                  <a:pt x="26" y="2"/>
                </a:lnTo>
                <a:lnTo>
                  <a:pt x="22" y="8"/>
                </a:lnTo>
                <a:lnTo>
                  <a:pt x="0" y="14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3" name=""/>
          <p:cNvSpPr/>
          <p:nvPr/>
        </p:nvSpPr>
        <p:spPr>
          <a:xfrm>
            <a:off x="6916680" y="3230640"/>
            <a:ext cx="1112760" cy="584280"/>
          </a:xfrm>
          <a:custGeom>
            <a:avLst/>
            <a:gdLst/>
            <a:ahLst/>
            <a:rect l="l" t="t" r="r" b="b"/>
            <a:pathLst>
              <a:path w="577" h="331">
                <a:moveTo>
                  <a:pt x="0" y="330"/>
                </a:moveTo>
                <a:lnTo>
                  <a:pt x="4" y="320"/>
                </a:lnTo>
                <a:lnTo>
                  <a:pt x="14" y="322"/>
                </a:lnTo>
                <a:lnTo>
                  <a:pt x="16" y="306"/>
                </a:lnTo>
                <a:lnTo>
                  <a:pt x="34" y="312"/>
                </a:lnTo>
                <a:lnTo>
                  <a:pt x="34" y="300"/>
                </a:lnTo>
                <a:lnTo>
                  <a:pt x="52" y="290"/>
                </a:lnTo>
                <a:lnTo>
                  <a:pt x="52" y="270"/>
                </a:lnTo>
                <a:lnTo>
                  <a:pt x="66" y="260"/>
                </a:lnTo>
                <a:lnTo>
                  <a:pt x="74" y="262"/>
                </a:lnTo>
                <a:lnTo>
                  <a:pt x="82" y="256"/>
                </a:lnTo>
                <a:lnTo>
                  <a:pt x="92" y="254"/>
                </a:lnTo>
                <a:lnTo>
                  <a:pt x="94" y="232"/>
                </a:lnTo>
                <a:lnTo>
                  <a:pt x="114" y="242"/>
                </a:lnTo>
                <a:lnTo>
                  <a:pt x="118" y="256"/>
                </a:lnTo>
                <a:lnTo>
                  <a:pt x="142" y="250"/>
                </a:lnTo>
                <a:lnTo>
                  <a:pt x="142" y="242"/>
                </a:lnTo>
                <a:lnTo>
                  <a:pt x="156" y="242"/>
                </a:lnTo>
                <a:lnTo>
                  <a:pt x="176" y="244"/>
                </a:lnTo>
                <a:lnTo>
                  <a:pt x="176" y="236"/>
                </a:lnTo>
                <a:lnTo>
                  <a:pt x="190" y="234"/>
                </a:lnTo>
                <a:lnTo>
                  <a:pt x="196" y="218"/>
                </a:lnTo>
                <a:lnTo>
                  <a:pt x="218" y="220"/>
                </a:lnTo>
                <a:lnTo>
                  <a:pt x="220" y="200"/>
                </a:lnTo>
                <a:lnTo>
                  <a:pt x="228" y="192"/>
                </a:lnTo>
                <a:lnTo>
                  <a:pt x="234" y="172"/>
                </a:lnTo>
                <a:lnTo>
                  <a:pt x="244" y="160"/>
                </a:lnTo>
                <a:lnTo>
                  <a:pt x="240" y="140"/>
                </a:lnTo>
                <a:lnTo>
                  <a:pt x="252" y="126"/>
                </a:lnTo>
                <a:lnTo>
                  <a:pt x="258" y="104"/>
                </a:lnTo>
                <a:lnTo>
                  <a:pt x="276" y="104"/>
                </a:lnTo>
                <a:lnTo>
                  <a:pt x="282" y="112"/>
                </a:lnTo>
                <a:lnTo>
                  <a:pt x="300" y="78"/>
                </a:lnTo>
                <a:lnTo>
                  <a:pt x="322" y="76"/>
                </a:lnTo>
                <a:lnTo>
                  <a:pt x="326" y="62"/>
                </a:lnTo>
                <a:lnTo>
                  <a:pt x="320" y="50"/>
                </a:lnTo>
                <a:lnTo>
                  <a:pt x="340" y="46"/>
                </a:lnTo>
                <a:lnTo>
                  <a:pt x="336" y="24"/>
                </a:lnTo>
                <a:lnTo>
                  <a:pt x="334" y="4"/>
                </a:lnTo>
                <a:lnTo>
                  <a:pt x="360" y="22"/>
                </a:lnTo>
                <a:lnTo>
                  <a:pt x="384" y="18"/>
                </a:lnTo>
                <a:lnTo>
                  <a:pt x="388" y="2"/>
                </a:lnTo>
                <a:lnTo>
                  <a:pt x="402" y="0"/>
                </a:lnTo>
                <a:lnTo>
                  <a:pt x="406" y="18"/>
                </a:lnTo>
                <a:lnTo>
                  <a:pt x="446" y="22"/>
                </a:lnTo>
                <a:lnTo>
                  <a:pt x="448" y="38"/>
                </a:lnTo>
                <a:lnTo>
                  <a:pt x="432" y="48"/>
                </a:lnTo>
                <a:lnTo>
                  <a:pt x="438" y="90"/>
                </a:lnTo>
                <a:lnTo>
                  <a:pt x="468" y="90"/>
                </a:lnTo>
                <a:lnTo>
                  <a:pt x="480" y="102"/>
                </a:lnTo>
                <a:lnTo>
                  <a:pt x="496" y="112"/>
                </a:lnTo>
                <a:lnTo>
                  <a:pt x="514" y="108"/>
                </a:lnTo>
                <a:lnTo>
                  <a:pt x="522" y="122"/>
                </a:lnTo>
                <a:lnTo>
                  <a:pt x="514" y="132"/>
                </a:lnTo>
                <a:lnTo>
                  <a:pt x="516" y="156"/>
                </a:lnTo>
                <a:lnTo>
                  <a:pt x="514" y="172"/>
                </a:lnTo>
                <a:lnTo>
                  <a:pt x="522" y="190"/>
                </a:lnTo>
                <a:lnTo>
                  <a:pt x="522" y="204"/>
                </a:lnTo>
                <a:lnTo>
                  <a:pt x="556" y="204"/>
                </a:lnTo>
                <a:lnTo>
                  <a:pt x="576" y="236"/>
                </a:lnTo>
                <a:lnTo>
                  <a:pt x="496" y="254"/>
                </a:lnTo>
                <a:lnTo>
                  <a:pt x="380" y="276"/>
                </a:lnTo>
                <a:lnTo>
                  <a:pt x="232" y="296"/>
                </a:lnTo>
                <a:lnTo>
                  <a:pt x="0" y="3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4" name=""/>
          <p:cNvSpPr/>
          <p:nvPr/>
        </p:nvSpPr>
        <p:spPr>
          <a:xfrm>
            <a:off x="6846840" y="3643200"/>
            <a:ext cx="1231920" cy="511200"/>
          </a:xfrm>
          <a:custGeom>
            <a:avLst/>
            <a:gdLst/>
            <a:ahLst/>
            <a:rect l="l" t="t" r="r" b="b"/>
            <a:pathLst>
              <a:path w="639" h="289">
                <a:moveTo>
                  <a:pt x="180" y="74"/>
                </a:moveTo>
                <a:lnTo>
                  <a:pt x="178" y="106"/>
                </a:lnTo>
                <a:lnTo>
                  <a:pt x="160" y="106"/>
                </a:lnTo>
                <a:lnTo>
                  <a:pt x="164" y="132"/>
                </a:lnTo>
                <a:lnTo>
                  <a:pt x="144" y="132"/>
                </a:lnTo>
                <a:lnTo>
                  <a:pt x="136" y="140"/>
                </a:lnTo>
                <a:lnTo>
                  <a:pt x="120" y="148"/>
                </a:lnTo>
                <a:lnTo>
                  <a:pt x="108" y="148"/>
                </a:lnTo>
                <a:lnTo>
                  <a:pt x="102" y="170"/>
                </a:lnTo>
                <a:lnTo>
                  <a:pt x="74" y="174"/>
                </a:lnTo>
                <a:lnTo>
                  <a:pt x="70" y="188"/>
                </a:lnTo>
                <a:lnTo>
                  <a:pt x="52" y="198"/>
                </a:lnTo>
                <a:lnTo>
                  <a:pt x="38" y="206"/>
                </a:lnTo>
                <a:lnTo>
                  <a:pt x="20" y="210"/>
                </a:lnTo>
                <a:lnTo>
                  <a:pt x="18" y="216"/>
                </a:lnTo>
                <a:lnTo>
                  <a:pt x="24" y="226"/>
                </a:lnTo>
                <a:lnTo>
                  <a:pt x="4" y="244"/>
                </a:lnTo>
                <a:lnTo>
                  <a:pt x="0" y="258"/>
                </a:lnTo>
                <a:lnTo>
                  <a:pt x="42" y="254"/>
                </a:lnTo>
                <a:lnTo>
                  <a:pt x="82" y="248"/>
                </a:lnTo>
                <a:lnTo>
                  <a:pt x="94" y="248"/>
                </a:lnTo>
                <a:lnTo>
                  <a:pt x="112" y="252"/>
                </a:lnTo>
                <a:lnTo>
                  <a:pt x="140" y="214"/>
                </a:lnTo>
                <a:lnTo>
                  <a:pt x="182" y="216"/>
                </a:lnTo>
                <a:lnTo>
                  <a:pt x="194" y="206"/>
                </a:lnTo>
                <a:lnTo>
                  <a:pt x="266" y="206"/>
                </a:lnTo>
                <a:lnTo>
                  <a:pt x="278" y="222"/>
                </a:lnTo>
                <a:lnTo>
                  <a:pt x="366" y="222"/>
                </a:lnTo>
                <a:lnTo>
                  <a:pt x="460" y="288"/>
                </a:lnTo>
                <a:lnTo>
                  <a:pt x="462" y="282"/>
                </a:lnTo>
                <a:lnTo>
                  <a:pt x="468" y="282"/>
                </a:lnTo>
                <a:lnTo>
                  <a:pt x="472" y="288"/>
                </a:lnTo>
                <a:lnTo>
                  <a:pt x="506" y="286"/>
                </a:lnTo>
                <a:lnTo>
                  <a:pt x="512" y="270"/>
                </a:lnTo>
                <a:lnTo>
                  <a:pt x="514" y="236"/>
                </a:lnTo>
                <a:lnTo>
                  <a:pt x="534" y="218"/>
                </a:lnTo>
                <a:lnTo>
                  <a:pt x="546" y="206"/>
                </a:lnTo>
                <a:lnTo>
                  <a:pt x="550" y="196"/>
                </a:lnTo>
                <a:lnTo>
                  <a:pt x="558" y="198"/>
                </a:lnTo>
                <a:lnTo>
                  <a:pt x="574" y="182"/>
                </a:lnTo>
                <a:lnTo>
                  <a:pt x="604" y="176"/>
                </a:lnTo>
                <a:lnTo>
                  <a:pt x="606" y="162"/>
                </a:lnTo>
                <a:lnTo>
                  <a:pt x="626" y="146"/>
                </a:lnTo>
                <a:lnTo>
                  <a:pt x="584" y="148"/>
                </a:lnTo>
                <a:lnTo>
                  <a:pt x="586" y="138"/>
                </a:lnTo>
                <a:lnTo>
                  <a:pt x="580" y="118"/>
                </a:lnTo>
                <a:lnTo>
                  <a:pt x="596" y="116"/>
                </a:lnTo>
                <a:lnTo>
                  <a:pt x="614" y="106"/>
                </a:lnTo>
                <a:lnTo>
                  <a:pt x="626" y="106"/>
                </a:lnTo>
                <a:lnTo>
                  <a:pt x="630" y="88"/>
                </a:lnTo>
                <a:lnTo>
                  <a:pt x="638" y="80"/>
                </a:lnTo>
                <a:lnTo>
                  <a:pt x="634" y="50"/>
                </a:lnTo>
                <a:lnTo>
                  <a:pt x="624" y="58"/>
                </a:lnTo>
                <a:lnTo>
                  <a:pt x="572" y="64"/>
                </a:lnTo>
                <a:lnTo>
                  <a:pt x="564" y="58"/>
                </a:lnTo>
                <a:lnTo>
                  <a:pt x="594" y="32"/>
                </a:lnTo>
                <a:lnTo>
                  <a:pt x="606" y="34"/>
                </a:lnTo>
                <a:lnTo>
                  <a:pt x="622" y="38"/>
                </a:lnTo>
                <a:lnTo>
                  <a:pt x="634" y="32"/>
                </a:lnTo>
                <a:lnTo>
                  <a:pt x="612" y="0"/>
                </a:lnTo>
                <a:lnTo>
                  <a:pt x="532" y="20"/>
                </a:lnTo>
                <a:lnTo>
                  <a:pt x="330" y="54"/>
                </a:lnTo>
                <a:lnTo>
                  <a:pt x="180" y="7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5" name=""/>
          <p:cNvSpPr/>
          <p:nvPr/>
        </p:nvSpPr>
        <p:spPr>
          <a:xfrm>
            <a:off x="5975280" y="3773520"/>
            <a:ext cx="1217520" cy="407880"/>
          </a:xfrm>
          <a:custGeom>
            <a:avLst/>
            <a:gdLst/>
            <a:ahLst/>
            <a:rect l="l" t="t" r="r" b="b"/>
            <a:pathLst>
              <a:path w="631" h="231">
                <a:moveTo>
                  <a:pt x="630" y="0"/>
                </a:moveTo>
                <a:lnTo>
                  <a:pt x="628" y="28"/>
                </a:lnTo>
                <a:lnTo>
                  <a:pt x="612" y="30"/>
                </a:lnTo>
                <a:lnTo>
                  <a:pt x="614" y="54"/>
                </a:lnTo>
                <a:lnTo>
                  <a:pt x="600" y="58"/>
                </a:lnTo>
                <a:lnTo>
                  <a:pt x="572" y="74"/>
                </a:lnTo>
                <a:lnTo>
                  <a:pt x="560" y="72"/>
                </a:lnTo>
                <a:lnTo>
                  <a:pt x="554" y="96"/>
                </a:lnTo>
                <a:lnTo>
                  <a:pt x="530" y="98"/>
                </a:lnTo>
                <a:lnTo>
                  <a:pt x="522" y="112"/>
                </a:lnTo>
                <a:lnTo>
                  <a:pt x="490" y="130"/>
                </a:lnTo>
                <a:lnTo>
                  <a:pt x="470" y="136"/>
                </a:lnTo>
                <a:lnTo>
                  <a:pt x="476" y="148"/>
                </a:lnTo>
                <a:lnTo>
                  <a:pt x="450" y="170"/>
                </a:lnTo>
                <a:lnTo>
                  <a:pt x="448" y="182"/>
                </a:lnTo>
                <a:lnTo>
                  <a:pt x="300" y="202"/>
                </a:lnTo>
                <a:lnTo>
                  <a:pt x="212" y="216"/>
                </a:lnTo>
                <a:lnTo>
                  <a:pt x="126" y="222"/>
                </a:lnTo>
                <a:lnTo>
                  <a:pt x="10" y="230"/>
                </a:lnTo>
                <a:lnTo>
                  <a:pt x="8" y="216"/>
                </a:lnTo>
                <a:lnTo>
                  <a:pt x="14" y="212"/>
                </a:lnTo>
                <a:lnTo>
                  <a:pt x="0" y="200"/>
                </a:lnTo>
                <a:lnTo>
                  <a:pt x="10" y="180"/>
                </a:lnTo>
                <a:lnTo>
                  <a:pt x="22" y="172"/>
                </a:lnTo>
                <a:lnTo>
                  <a:pt x="24" y="158"/>
                </a:lnTo>
                <a:lnTo>
                  <a:pt x="34" y="146"/>
                </a:lnTo>
                <a:lnTo>
                  <a:pt x="34" y="130"/>
                </a:lnTo>
                <a:lnTo>
                  <a:pt x="42" y="96"/>
                </a:lnTo>
                <a:lnTo>
                  <a:pt x="48" y="90"/>
                </a:lnTo>
                <a:lnTo>
                  <a:pt x="62" y="84"/>
                </a:lnTo>
                <a:lnTo>
                  <a:pt x="96" y="86"/>
                </a:lnTo>
                <a:lnTo>
                  <a:pt x="112" y="86"/>
                </a:lnTo>
                <a:lnTo>
                  <a:pt x="162" y="54"/>
                </a:lnTo>
                <a:lnTo>
                  <a:pt x="172" y="62"/>
                </a:lnTo>
                <a:lnTo>
                  <a:pt x="194" y="64"/>
                </a:lnTo>
                <a:lnTo>
                  <a:pt x="206" y="48"/>
                </a:lnTo>
                <a:lnTo>
                  <a:pt x="296" y="48"/>
                </a:lnTo>
                <a:lnTo>
                  <a:pt x="428" y="34"/>
                </a:lnTo>
                <a:lnTo>
                  <a:pt x="556" y="12"/>
                </a:lnTo>
                <a:lnTo>
                  <a:pt x="63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6" name=""/>
          <p:cNvSpPr/>
          <p:nvPr/>
        </p:nvSpPr>
        <p:spPr>
          <a:xfrm>
            <a:off x="7002360" y="4006800"/>
            <a:ext cx="728640" cy="509760"/>
          </a:xfrm>
          <a:custGeom>
            <a:avLst/>
            <a:gdLst/>
            <a:ahLst/>
            <a:rect l="l" t="t" r="r" b="b"/>
            <a:pathLst>
              <a:path w="379" h="289">
                <a:moveTo>
                  <a:pt x="12" y="42"/>
                </a:moveTo>
                <a:lnTo>
                  <a:pt x="32" y="44"/>
                </a:lnTo>
                <a:lnTo>
                  <a:pt x="60" y="6"/>
                </a:lnTo>
                <a:lnTo>
                  <a:pt x="82" y="8"/>
                </a:lnTo>
                <a:lnTo>
                  <a:pt x="102" y="10"/>
                </a:lnTo>
                <a:lnTo>
                  <a:pt x="114" y="0"/>
                </a:lnTo>
                <a:lnTo>
                  <a:pt x="186" y="0"/>
                </a:lnTo>
                <a:lnTo>
                  <a:pt x="194" y="16"/>
                </a:lnTo>
                <a:lnTo>
                  <a:pt x="286" y="16"/>
                </a:lnTo>
                <a:lnTo>
                  <a:pt x="378" y="80"/>
                </a:lnTo>
                <a:lnTo>
                  <a:pt x="374" y="94"/>
                </a:lnTo>
                <a:lnTo>
                  <a:pt x="340" y="142"/>
                </a:lnTo>
                <a:lnTo>
                  <a:pt x="338" y="170"/>
                </a:lnTo>
                <a:lnTo>
                  <a:pt x="320" y="168"/>
                </a:lnTo>
                <a:lnTo>
                  <a:pt x="322" y="190"/>
                </a:lnTo>
                <a:lnTo>
                  <a:pt x="316" y="196"/>
                </a:lnTo>
                <a:lnTo>
                  <a:pt x="298" y="198"/>
                </a:lnTo>
                <a:lnTo>
                  <a:pt x="294" y="214"/>
                </a:lnTo>
                <a:lnTo>
                  <a:pt x="288" y="228"/>
                </a:lnTo>
                <a:lnTo>
                  <a:pt x="270" y="230"/>
                </a:lnTo>
                <a:lnTo>
                  <a:pt x="262" y="236"/>
                </a:lnTo>
                <a:lnTo>
                  <a:pt x="250" y="236"/>
                </a:lnTo>
                <a:lnTo>
                  <a:pt x="242" y="246"/>
                </a:lnTo>
                <a:lnTo>
                  <a:pt x="246" y="270"/>
                </a:lnTo>
                <a:lnTo>
                  <a:pt x="240" y="280"/>
                </a:lnTo>
                <a:lnTo>
                  <a:pt x="232" y="288"/>
                </a:lnTo>
                <a:lnTo>
                  <a:pt x="214" y="274"/>
                </a:lnTo>
                <a:lnTo>
                  <a:pt x="204" y="250"/>
                </a:lnTo>
                <a:lnTo>
                  <a:pt x="192" y="250"/>
                </a:lnTo>
                <a:lnTo>
                  <a:pt x="188" y="228"/>
                </a:lnTo>
                <a:lnTo>
                  <a:pt x="180" y="220"/>
                </a:lnTo>
                <a:lnTo>
                  <a:pt x="170" y="206"/>
                </a:lnTo>
                <a:lnTo>
                  <a:pt x="158" y="206"/>
                </a:lnTo>
                <a:lnTo>
                  <a:pt x="154" y="202"/>
                </a:lnTo>
                <a:lnTo>
                  <a:pt x="142" y="204"/>
                </a:lnTo>
                <a:lnTo>
                  <a:pt x="134" y="196"/>
                </a:lnTo>
                <a:lnTo>
                  <a:pt x="136" y="186"/>
                </a:lnTo>
                <a:lnTo>
                  <a:pt x="124" y="172"/>
                </a:lnTo>
                <a:lnTo>
                  <a:pt x="110" y="168"/>
                </a:lnTo>
                <a:lnTo>
                  <a:pt x="110" y="154"/>
                </a:lnTo>
                <a:lnTo>
                  <a:pt x="92" y="140"/>
                </a:lnTo>
                <a:lnTo>
                  <a:pt x="82" y="140"/>
                </a:lnTo>
                <a:lnTo>
                  <a:pt x="80" y="128"/>
                </a:lnTo>
                <a:lnTo>
                  <a:pt x="64" y="122"/>
                </a:lnTo>
                <a:lnTo>
                  <a:pt x="52" y="110"/>
                </a:lnTo>
                <a:lnTo>
                  <a:pt x="38" y="88"/>
                </a:lnTo>
                <a:lnTo>
                  <a:pt x="30" y="84"/>
                </a:lnTo>
                <a:lnTo>
                  <a:pt x="10" y="80"/>
                </a:lnTo>
                <a:lnTo>
                  <a:pt x="0" y="68"/>
                </a:lnTo>
                <a:lnTo>
                  <a:pt x="4" y="60"/>
                </a:lnTo>
                <a:lnTo>
                  <a:pt x="12" y="4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7" name=""/>
          <p:cNvSpPr/>
          <p:nvPr/>
        </p:nvSpPr>
        <p:spPr>
          <a:xfrm>
            <a:off x="6670800" y="4076640"/>
            <a:ext cx="776160" cy="752400"/>
          </a:xfrm>
          <a:custGeom>
            <a:avLst/>
            <a:gdLst/>
            <a:ahLst/>
            <a:rect l="l" t="t" r="r" b="b"/>
            <a:pathLst>
              <a:path w="403" h="427">
                <a:moveTo>
                  <a:pt x="0" y="24"/>
                </a:moveTo>
                <a:lnTo>
                  <a:pt x="88" y="12"/>
                </a:lnTo>
                <a:lnTo>
                  <a:pt x="178" y="0"/>
                </a:lnTo>
                <a:lnTo>
                  <a:pt x="172" y="24"/>
                </a:lnTo>
                <a:lnTo>
                  <a:pt x="180" y="42"/>
                </a:lnTo>
                <a:lnTo>
                  <a:pt x="210" y="46"/>
                </a:lnTo>
                <a:lnTo>
                  <a:pt x="226" y="74"/>
                </a:lnTo>
                <a:lnTo>
                  <a:pt x="250" y="86"/>
                </a:lnTo>
                <a:lnTo>
                  <a:pt x="252" y="98"/>
                </a:lnTo>
                <a:lnTo>
                  <a:pt x="264" y="100"/>
                </a:lnTo>
                <a:lnTo>
                  <a:pt x="278" y="110"/>
                </a:lnTo>
                <a:lnTo>
                  <a:pt x="278" y="126"/>
                </a:lnTo>
                <a:lnTo>
                  <a:pt x="304" y="138"/>
                </a:lnTo>
                <a:lnTo>
                  <a:pt x="306" y="156"/>
                </a:lnTo>
                <a:lnTo>
                  <a:pt x="308" y="164"/>
                </a:lnTo>
                <a:lnTo>
                  <a:pt x="328" y="162"/>
                </a:lnTo>
                <a:lnTo>
                  <a:pt x="346" y="168"/>
                </a:lnTo>
                <a:lnTo>
                  <a:pt x="356" y="190"/>
                </a:lnTo>
                <a:lnTo>
                  <a:pt x="362" y="210"/>
                </a:lnTo>
                <a:lnTo>
                  <a:pt x="380" y="212"/>
                </a:lnTo>
                <a:lnTo>
                  <a:pt x="384" y="236"/>
                </a:lnTo>
                <a:lnTo>
                  <a:pt x="402" y="248"/>
                </a:lnTo>
                <a:lnTo>
                  <a:pt x="402" y="272"/>
                </a:lnTo>
                <a:lnTo>
                  <a:pt x="386" y="274"/>
                </a:lnTo>
                <a:lnTo>
                  <a:pt x="388" y="284"/>
                </a:lnTo>
                <a:lnTo>
                  <a:pt x="380" y="292"/>
                </a:lnTo>
                <a:lnTo>
                  <a:pt x="388" y="304"/>
                </a:lnTo>
                <a:lnTo>
                  <a:pt x="392" y="320"/>
                </a:lnTo>
                <a:lnTo>
                  <a:pt x="380" y="326"/>
                </a:lnTo>
                <a:lnTo>
                  <a:pt x="378" y="352"/>
                </a:lnTo>
                <a:lnTo>
                  <a:pt x="372" y="354"/>
                </a:lnTo>
                <a:lnTo>
                  <a:pt x="380" y="364"/>
                </a:lnTo>
                <a:lnTo>
                  <a:pt x="378" y="390"/>
                </a:lnTo>
                <a:lnTo>
                  <a:pt x="362" y="386"/>
                </a:lnTo>
                <a:lnTo>
                  <a:pt x="354" y="378"/>
                </a:lnTo>
                <a:lnTo>
                  <a:pt x="342" y="380"/>
                </a:lnTo>
                <a:lnTo>
                  <a:pt x="336" y="390"/>
                </a:lnTo>
                <a:lnTo>
                  <a:pt x="338" y="404"/>
                </a:lnTo>
                <a:lnTo>
                  <a:pt x="344" y="408"/>
                </a:lnTo>
                <a:lnTo>
                  <a:pt x="344" y="426"/>
                </a:lnTo>
                <a:lnTo>
                  <a:pt x="332" y="424"/>
                </a:lnTo>
                <a:lnTo>
                  <a:pt x="322" y="412"/>
                </a:lnTo>
                <a:lnTo>
                  <a:pt x="232" y="414"/>
                </a:lnTo>
                <a:lnTo>
                  <a:pt x="104" y="418"/>
                </a:lnTo>
                <a:lnTo>
                  <a:pt x="90" y="392"/>
                </a:lnTo>
                <a:lnTo>
                  <a:pt x="90" y="384"/>
                </a:lnTo>
                <a:lnTo>
                  <a:pt x="84" y="376"/>
                </a:lnTo>
                <a:lnTo>
                  <a:pt x="72" y="378"/>
                </a:lnTo>
                <a:lnTo>
                  <a:pt x="76" y="366"/>
                </a:lnTo>
                <a:lnTo>
                  <a:pt x="84" y="324"/>
                </a:lnTo>
                <a:lnTo>
                  <a:pt x="76" y="320"/>
                </a:lnTo>
                <a:lnTo>
                  <a:pt x="78" y="296"/>
                </a:lnTo>
                <a:lnTo>
                  <a:pt x="92" y="276"/>
                </a:lnTo>
                <a:lnTo>
                  <a:pt x="80" y="272"/>
                </a:lnTo>
                <a:lnTo>
                  <a:pt x="72" y="262"/>
                </a:lnTo>
                <a:lnTo>
                  <a:pt x="60" y="258"/>
                </a:lnTo>
                <a:lnTo>
                  <a:pt x="58" y="246"/>
                </a:lnTo>
                <a:lnTo>
                  <a:pt x="70" y="234"/>
                </a:lnTo>
                <a:lnTo>
                  <a:pt x="68" y="228"/>
                </a:lnTo>
                <a:lnTo>
                  <a:pt x="58" y="220"/>
                </a:lnTo>
                <a:lnTo>
                  <a:pt x="36" y="138"/>
                </a:lnTo>
                <a:lnTo>
                  <a:pt x="0" y="2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8" name=""/>
          <p:cNvSpPr/>
          <p:nvPr/>
        </p:nvSpPr>
        <p:spPr>
          <a:xfrm>
            <a:off x="6288120" y="4119480"/>
            <a:ext cx="560520" cy="858960"/>
          </a:xfrm>
          <a:custGeom>
            <a:avLst/>
            <a:gdLst/>
            <a:ahLst/>
            <a:rect l="l" t="t" r="r" b="b"/>
            <a:pathLst>
              <a:path w="291" h="487">
                <a:moveTo>
                  <a:pt x="0" y="24"/>
                </a:moveTo>
                <a:lnTo>
                  <a:pt x="90" y="16"/>
                </a:lnTo>
                <a:lnTo>
                  <a:pt x="200" y="0"/>
                </a:lnTo>
                <a:lnTo>
                  <a:pt x="256" y="196"/>
                </a:lnTo>
                <a:lnTo>
                  <a:pt x="266" y="204"/>
                </a:lnTo>
                <a:lnTo>
                  <a:pt x="254" y="224"/>
                </a:lnTo>
                <a:lnTo>
                  <a:pt x="258" y="234"/>
                </a:lnTo>
                <a:lnTo>
                  <a:pt x="270" y="240"/>
                </a:lnTo>
                <a:lnTo>
                  <a:pt x="290" y="252"/>
                </a:lnTo>
                <a:lnTo>
                  <a:pt x="274" y="268"/>
                </a:lnTo>
                <a:lnTo>
                  <a:pt x="274" y="294"/>
                </a:lnTo>
                <a:lnTo>
                  <a:pt x="284" y="302"/>
                </a:lnTo>
                <a:lnTo>
                  <a:pt x="270" y="352"/>
                </a:lnTo>
                <a:lnTo>
                  <a:pt x="286" y="352"/>
                </a:lnTo>
                <a:lnTo>
                  <a:pt x="290" y="370"/>
                </a:lnTo>
                <a:lnTo>
                  <a:pt x="130" y="392"/>
                </a:lnTo>
                <a:lnTo>
                  <a:pt x="96" y="394"/>
                </a:lnTo>
                <a:lnTo>
                  <a:pt x="80" y="404"/>
                </a:lnTo>
                <a:lnTo>
                  <a:pt x="78" y="412"/>
                </a:lnTo>
                <a:lnTo>
                  <a:pt x="84" y="424"/>
                </a:lnTo>
                <a:lnTo>
                  <a:pt x="110" y="428"/>
                </a:lnTo>
                <a:lnTo>
                  <a:pt x="100" y="438"/>
                </a:lnTo>
                <a:lnTo>
                  <a:pt x="110" y="462"/>
                </a:lnTo>
                <a:lnTo>
                  <a:pt x="104" y="468"/>
                </a:lnTo>
                <a:lnTo>
                  <a:pt x="94" y="486"/>
                </a:lnTo>
                <a:lnTo>
                  <a:pt x="86" y="484"/>
                </a:lnTo>
                <a:lnTo>
                  <a:pt x="68" y="464"/>
                </a:lnTo>
                <a:lnTo>
                  <a:pt x="62" y="454"/>
                </a:lnTo>
                <a:lnTo>
                  <a:pt x="52" y="452"/>
                </a:lnTo>
                <a:lnTo>
                  <a:pt x="46" y="480"/>
                </a:lnTo>
                <a:lnTo>
                  <a:pt x="26" y="478"/>
                </a:lnTo>
                <a:lnTo>
                  <a:pt x="12" y="356"/>
                </a:lnTo>
                <a:lnTo>
                  <a:pt x="4" y="174"/>
                </a:lnTo>
                <a:lnTo>
                  <a:pt x="0" y="2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9" name=""/>
          <p:cNvSpPr/>
          <p:nvPr/>
        </p:nvSpPr>
        <p:spPr>
          <a:xfrm>
            <a:off x="6438960" y="4740120"/>
            <a:ext cx="1342800" cy="933480"/>
          </a:xfrm>
          <a:custGeom>
            <a:avLst/>
            <a:gdLst/>
            <a:ahLst/>
            <a:rect l="l" t="t" r="r" b="b"/>
            <a:pathLst>
              <a:path w="697" h="529">
                <a:moveTo>
                  <a:pt x="30" y="106"/>
                </a:moveTo>
                <a:lnTo>
                  <a:pt x="42" y="108"/>
                </a:lnTo>
                <a:lnTo>
                  <a:pt x="46" y="98"/>
                </a:lnTo>
                <a:lnTo>
                  <a:pt x="58" y="114"/>
                </a:lnTo>
                <a:lnTo>
                  <a:pt x="68" y="98"/>
                </a:lnTo>
                <a:lnTo>
                  <a:pt x="74" y="90"/>
                </a:lnTo>
                <a:lnTo>
                  <a:pt x="90" y="98"/>
                </a:lnTo>
                <a:lnTo>
                  <a:pt x="96" y="94"/>
                </a:lnTo>
                <a:lnTo>
                  <a:pt x="96" y="84"/>
                </a:lnTo>
                <a:lnTo>
                  <a:pt x="104" y="86"/>
                </a:lnTo>
                <a:lnTo>
                  <a:pt x="110" y="108"/>
                </a:lnTo>
                <a:lnTo>
                  <a:pt x="148" y="112"/>
                </a:lnTo>
                <a:lnTo>
                  <a:pt x="168" y="100"/>
                </a:lnTo>
                <a:lnTo>
                  <a:pt x="180" y="108"/>
                </a:lnTo>
                <a:lnTo>
                  <a:pt x="178" y="132"/>
                </a:lnTo>
                <a:lnTo>
                  <a:pt x="194" y="134"/>
                </a:lnTo>
                <a:lnTo>
                  <a:pt x="204" y="158"/>
                </a:lnTo>
                <a:lnTo>
                  <a:pt x="220" y="158"/>
                </a:lnTo>
                <a:lnTo>
                  <a:pt x="232" y="144"/>
                </a:lnTo>
                <a:lnTo>
                  <a:pt x="244" y="140"/>
                </a:lnTo>
                <a:lnTo>
                  <a:pt x="262" y="142"/>
                </a:lnTo>
                <a:lnTo>
                  <a:pt x="276" y="132"/>
                </a:lnTo>
                <a:lnTo>
                  <a:pt x="278" y="114"/>
                </a:lnTo>
                <a:lnTo>
                  <a:pt x="286" y="100"/>
                </a:lnTo>
                <a:lnTo>
                  <a:pt x="300" y="96"/>
                </a:lnTo>
                <a:lnTo>
                  <a:pt x="322" y="100"/>
                </a:lnTo>
                <a:lnTo>
                  <a:pt x="338" y="114"/>
                </a:lnTo>
                <a:lnTo>
                  <a:pt x="338" y="130"/>
                </a:lnTo>
                <a:lnTo>
                  <a:pt x="358" y="134"/>
                </a:lnTo>
                <a:lnTo>
                  <a:pt x="388" y="150"/>
                </a:lnTo>
                <a:lnTo>
                  <a:pt x="390" y="170"/>
                </a:lnTo>
                <a:lnTo>
                  <a:pt x="418" y="176"/>
                </a:lnTo>
                <a:lnTo>
                  <a:pt x="434" y="196"/>
                </a:lnTo>
                <a:lnTo>
                  <a:pt x="438" y="226"/>
                </a:lnTo>
                <a:lnTo>
                  <a:pt x="432" y="230"/>
                </a:lnTo>
                <a:lnTo>
                  <a:pt x="424" y="236"/>
                </a:lnTo>
                <a:lnTo>
                  <a:pt x="424" y="252"/>
                </a:lnTo>
                <a:lnTo>
                  <a:pt x="434" y="270"/>
                </a:lnTo>
                <a:lnTo>
                  <a:pt x="434" y="286"/>
                </a:lnTo>
                <a:lnTo>
                  <a:pt x="440" y="306"/>
                </a:lnTo>
                <a:lnTo>
                  <a:pt x="454" y="292"/>
                </a:lnTo>
                <a:lnTo>
                  <a:pt x="470" y="286"/>
                </a:lnTo>
                <a:lnTo>
                  <a:pt x="450" y="326"/>
                </a:lnTo>
                <a:lnTo>
                  <a:pt x="458" y="340"/>
                </a:lnTo>
                <a:lnTo>
                  <a:pt x="466" y="348"/>
                </a:lnTo>
                <a:lnTo>
                  <a:pt x="480" y="370"/>
                </a:lnTo>
                <a:lnTo>
                  <a:pt x="502" y="378"/>
                </a:lnTo>
                <a:lnTo>
                  <a:pt x="504" y="366"/>
                </a:lnTo>
                <a:lnTo>
                  <a:pt x="516" y="370"/>
                </a:lnTo>
                <a:lnTo>
                  <a:pt x="510" y="390"/>
                </a:lnTo>
                <a:lnTo>
                  <a:pt x="508" y="410"/>
                </a:lnTo>
                <a:lnTo>
                  <a:pt x="524" y="416"/>
                </a:lnTo>
                <a:lnTo>
                  <a:pt x="540" y="436"/>
                </a:lnTo>
                <a:lnTo>
                  <a:pt x="538" y="454"/>
                </a:lnTo>
                <a:lnTo>
                  <a:pt x="546" y="460"/>
                </a:lnTo>
                <a:lnTo>
                  <a:pt x="578" y="460"/>
                </a:lnTo>
                <a:lnTo>
                  <a:pt x="590" y="470"/>
                </a:lnTo>
                <a:lnTo>
                  <a:pt x="588" y="480"/>
                </a:lnTo>
                <a:lnTo>
                  <a:pt x="604" y="478"/>
                </a:lnTo>
                <a:lnTo>
                  <a:pt x="604" y="494"/>
                </a:lnTo>
                <a:lnTo>
                  <a:pt x="616" y="510"/>
                </a:lnTo>
                <a:lnTo>
                  <a:pt x="612" y="526"/>
                </a:lnTo>
                <a:lnTo>
                  <a:pt x="634" y="528"/>
                </a:lnTo>
                <a:lnTo>
                  <a:pt x="644" y="518"/>
                </a:lnTo>
                <a:lnTo>
                  <a:pt x="680" y="520"/>
                </a:lnTo>
                <a:lnTo>
                  <a:pt x="696" y="504"/>
                </a:lnTo>
                <a:lnTo>
                  <a:pt x="684" y="470"/>
                </a:lnTo>
                <a:lnTo>
                  <a:pt x="694" y="462"/>
                </a:lnTo>
                <a:lnTo>
                  <a:pt x="692" y="368"/>
                </a:lnTo>
                <a:lnTo>
                  <a:pt x="688" y="350"/>
                </a:lnTo>
                <a:lnTo>
                  <a:pt x="658" y="312"/>
                </a:lnTo>
                <a:lnTo>
                  <a:pt x="652" y="298"/>
                </a:lnTo>
                <a:lnTo>
                  <a:pt x="644" y="278"/>
                </a:lnTo>
                <a:lnTo>
                  <a:pt x="616" y="234"/>
                </a:lnTo>
                <a:lnTo>
                  <a:pt x="608" y="198"/>
                </a:lnTo>
                <a:lnTo>
                  <a:pt x="602" y="182"/>
                </a:lnTo>
                <a:lnTo>
                  <a:pt x="590" y="178"/>
                </a:lnTo>
                <a:lnTo>
                  <a:pt x="576" y="144"/>
                </a:lnTo>
                <a:lnTo>
                  <a:pt x="554" y="114"/>
                </a:lnTo>
                <a:lnTo>
                  <a:pt x="530" y="82"/>
                </a:lnTo>
                <a:lnTo>
                  <a:pt x="518" y="54"/>
                </a:lnTo>
                <a:lnTo>
                  <a:pt x="500" y="52"/>
                </a:lnTo>
                <a:lnTo>
                  <a:pt x="512" y="36"/>
                </a:lnTo>
                <a:lnTo>
                  <a:pt x="500" y="12"/>
                </a:lnTo>
                <a:lnTo>
                  <a:pt x="482" y="8"/>
                </a:lnTo>
                <a:lnTo>
                  <a:pt x="468" y="0"/>
                </a:lnTo>
                <a:lnTo>
                  <a:pt x="454" y="18"/>
                </a:lnTo>
                <a:lnTo>
                  <a:pt x="464" y="32"/>
                </a:lnTo>
                <a:lnTo>
                  <a:pt x="464" y="52"/>
                </a:lnTo>
                <a:lnTo>
                  <a:pt x="440" y="34"/>
                </a:lnTo>
                <a:lnTo>
                  <a:pt x="338" y="38"/>
                </a:lnTo>
                <a:lnTo>
                  <a:pt x="222" y="42"/>
                </a:lnTo>
                <a:lnTo>
                  <a:pt x="210" y="16"/>
                </a:lnTo>
                <a:lnTo>
                  <a:pt x="82" y="34"/>
                </a:lnTo>
                <a:lnTo>
                  <a:pt x="24" y="42"/>
                </a:lnTo>
                <a:lnTo>
                  <a:pt x="6" y="48"/>
                </a:lnTo>
                <a:lnTo>
                  <a:pt x="0" y="62"/>
                </a:lnTo>
                <a:lnTo>
                  <a:pt x="12" y="74"/>
                </a:lnTo>
                <a:lnTo>
                  <a:pt x="32" y="74"/>
                </a:lnTo>
                <a:lnTo>
                  <a:pt x="20" y="86"/>
                </a:lnTo>
                <a:lnTo>
                  <a:pt x="30" y="10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0" name=""/>
          <p:cNvSpPr/>
          <p:nvPr/>
        </p:nvSpPr>
        <p:spPr>
          <a:xfrm>
            <a:off x="5816520" y="4162320"/>
            <a:ext cx="515880" cy="836640"/>
          </a:xfrm>
          <a:custGeom>
            <a:avLst/>
            <a:gdLst/>
            <a:ahLst/>
            <a:rect l="l" t="t" r="r" b="b"/>
            <a:pathLst>
              <a:path w="267" h="475">
                <a:moveTo>
                  <a:pt x="94" y="10"/>
                </a:moveTo>
                <a:lnTo>
                  <a:pt x="90" y="18"/>
                </a:lnTo>
                <a:lnTo>
                  <a:pt x="82" y="16"/>
                </a:lnTo>
                <a:lnTo>
                  <a:pt x="60" y="36"/>
                </a:lnTo>
                <a:lnTo>
                  <a:pt x="60" y="72"/>
                </a:lnTo>
                <a:lnTo>
                  <a:pt x="52" y="66"/>
                </a:lnTo>
                <a:lnTo>
                  <a:pt x="38" y="84"/>
                </a:lnTo>
                <a:lnTo>
                  <a:pt x="24" y="88"/>
                </a:lnTo>
                <a:lnTo>
                  <a:pt x="26" y="104"/>
                </a:lnTo>
                <a:lnTo>
                  <a:pt x="30" y="118"/>
                </a:lnTo>
                <a:lnTo>
                  <a:pt x="36" y="134"/>
                </a:lnTo>
                <a:lnTo>
                  <a:pt x="20" y="144"/>
                </a:lnTo>
                <a:lnTo>
                  <a:pt x="30" y="176"/>
                </a:lnTo>
                <a:lnTo>
                  <a:pt x="24" y="182"/>
                </a:lnTo>
                <a:lnTo>
                  <a:pt x="24" y="206"/>
                </a:lnTo>
                <a:lnTo>
                  <a:pt x="40" y="218"/>
                </a:lnTo>
                <a:lnTo>
                  <a:pt x="42" y="232"/>
                </a:lnTo>
                <a:lnTo>
                  <a:pt x="34" y="242"/>
                </a:lnTo>
                <a:lnTo>
                  <a:pt x="42" y="250"/>
                </a:lnTo>
                <a:lnTo>
                  <a:pt x="52" y="276"/>
                </a:lnTo>
                <a:lnTo>
                  <a:pt x="42" y="286"/>
                </a:lnTo>
                <a:lnTo>
                  <a:pt x="34" y="316"/>
                </a:lnTo>
                <a:lnTo>
                  <a:pt x="18" y="330"/>
                </a:lnTo>
                <a:lnTo>
                  <a:pt x="18" y="354"/>
                </a:lnTo>
                <a:lnTo>
                  <a:pt x="0" y="382"/>
                </a:lnTo>
                <a:lnTo>
                  <a:pt x="20" y="406"/>
                </a:lnTo>
                <a:lnTo>
                  <a:pt x="70" y="404"/>
                </a:lnTo>
                <a:lnTo>
                  <a:pt x="132" y="396"/>
                </a:lnTo>
                <a:lnTo>
                  <a:pt x="158" y="398"/>
                </a:lnTo>
                <a:lnTo>
                  <a:pt x="152" y="418"/>
                </a:lnTo>
                <a:lnTo>
                  <a:pt x="184" y="474"/>
                </a:lnTo>
                <a:lnTo>
                  <a:pt x="218" y="450"/>
                </a:lnTo>
                <a:lnTo>
                  <a:pt x="266" y="452"/>
                </a:lnTo>
                <a:lnTo>
                  <a:pt x="254" y="288"/>
                </a:lnTo>
                <a:lnTo>
                  <a:pt x="242" y="0"/>
                </a:lnTo>
                <a:lnTo>
                  <a:pt x="94" y="1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1" name=""/>
          <p:cNvSpPr/>
          <p:nvPr/>
        </p:nvSpPr>
        <p:spPr>
          <a:xfrm>
            <a:off x="3502080" y="3935520"/>
            <a:ext cx="2017800" cy="1822320"/>
          </a:xfrm>
          <a:custGeom>
            <a:avLst/>
            <a:gdLst/>
            <a:ahLst/>
            <a:rect l="l" t="t" r="r" b="b"/>
            <a:pathLst>
              <a:path w="1046" h="1033">
                <a:moveTo>
                  <a:pt x="6" y="408"/>
                </a:moveTo>
                <a:lnTo>
                  <a:pt x="0" y="424"/>
                </a:lnTo>
                <a:lnTo>
                  <a:pt x="12" y="430"/>
                </a:lnTo>
                <a:lnTo>
                  <a:pt x="28" y="448"/>
                </a:lnTo>
                <a:lnTo>
                  <a:pt x="30" y="470"/>
                </a:lnTo>
                <a:lnTo>
                  <a:pt x="48" y="474"/>
                </a:lnTo>
                <a:lnTo>
                  <a:pt x="60" y="488"/>
                </a:lnTo>
                <a:lnTo>
                  <a:pt x="70" y="506"/>
                </a:lnTo>
                <a:lnTo>
                  <a:pt x="82" y="510"/>
                </a:lnTo>
                <a:lnTo>
                  <a:pt x="102" y="542"/>
                </a:lnTo>
                <a:lnTo>
                  <a:pt x="130" y="544"/>
                </a:lnTo>
                <a:lnTo>
                  <a:pt x="126" y="558"/>
                </a:lnTo>
                <a:lnTo>
                  <a:pt x="136" y="590"/>
                </a:lnTo>
                <a:lnTo>
                  <a:pt x="138" y="634"/>
                </a:lnTo>
                <a:lnTo>
                  <a:pt x="152" y="648"/>
                </a:lnTo>
                <a:lnTo>
                  <a:pt x="160" y="660"/>
                </a:lnTo>
                <a:lnTo>
                  <a:pt x="168" y="664"/>
                </a:lnTo>
                <a:lnTo>
                  <a:pt x="196" y="692"/>
                </a:lnTo>
                <a:lnTo>
                  <a:pt x="208" y="698"/>
                </a:lnTo>
                <a:lnTo>
                  <a:pt x="216" y="700"/>
                </a:lnTo>
                <a:lnTo>
                  <a:pt x="224" y="712"/>
                </a:lnTo>
                <a:lnTo>
                  <a:pt x="266" y="724"/>
                </a:lnTo>
                <a:lnTo>
                  <a:pt x="282" y="704"/>
                </a:lnTo>
                <a:lnTo>
                  <a:pt x="292" y="694"/>
                </a:lnTo>
                <a:lnTo>
                  <a:pt x="286" y="666"/>
                </a:lnTo>
                <a:lnTo>
                  <a:pt x="294" y="656"/>
                </a:lnTo>
                <a:lnTo>
                  <a:pt x="318" y="654"/>
                </a:lnTo>
                <a:lnTo>
                  <a:pt x="324" y="646"/>
                </a:lnTo>
                <a:lnTo>
                  <a:pt x="328" y="636"/>
                </a:lnTo>
                <a:lnTo>
                  <a:pt x="338" y="638"/>
                </a:lnTo>
                <a:lnTo>
                  <a:pt x="340" y="648"/>
                </a:lnTo>
                <a:lnTo>
                  <a:pt x="366" y="650"/>
                </a:lnTo>
                <a:lnTo>
                  <a:pt x="408" y="656"/>
                </a:lnTo>
                <a:lnTo>
                  <a:pt x="424" y="672"/>
                </a:lnTo>
                <a:lnTo>
                  <a:pt x="456" y="714"/>
                </a:lnTo>
                <a:lnTo>
                  <a:pt x="472" y="744"/>
                </a:lnTo>
                <a:lnTo>
                  <a:pt x="474" y="760"/>
                </a:lnTo>
                <a:lnTo>
                  <a:pt x="516" y="826"/>
                </a:lnTo>
                <a:lnTo>
                  <a:pt x="523" y="846"/>
                </a:lnTo>
                <a:lnTo>
                  <a:pt x="555" y="868"/>
                </a:lnTo>
                <a:lnTo>
                  <a:pt x="557" y="894"/>
                </a:lnTo>
                <a:lnTo>
                  <a:pt x="565" y="912"/>
                </a:lnTo>
                <a:lnTo>
                  <a:pt x="571" y="946"/>
                </a:lnTo>
                <a:lnTo>
                  <a:pt x="585" y="952"/>
                </a:lnTo>
                <a:lnTo>
                  <a:pt x="587" y="966"/>
                </a:lnTo>
                <a:lnTo>
                  <a:pt x="587" y="992"/>
                </a:lnTo>
                <a:lnTo>
                  <a:pt x="597" y="992"/>
                </a:lnTo>
                <a:lnTo>
                  <a:pt x="613" y="986"/>
                </a:lnTo>
                <a:lnTo>
                  <a:pt x="633" y="1008"/>
                </a:lnTo>
                <a:lnTo>
                  <a:pt x="651" y="1008"/>
                </a:lnTo>
                <a:lnTo>
                  <a:pt x="669" y="1020"/>
                </a:lnTo>
                <a:lnTo>
                  <a:pt x="693" y="1024"/>
                </a:lnTo>
                <a:lnTo>
                  <a:pt x="711" y="1018"/>
                </a:lnTo>
                <a:lnTo>
                  <a:pt x="727" y="1032"/>
                </a:lnTo>
                <a:lnTo>
                  <a:pt x="745" y="1032"/>
                </a:lnTo>
                <a:lnTo>
                  <a:pt x="753" y="1024"/>
                </a:lnTo>
                <a:lnTo>
                  <a:pt x="763" y="1022"/>
                </a:lnTo>
                <a:lnTo>
                  <a:pt x="775" y="1002"/>
                </a:lnTo>
                <a:lnTo>
                  <a:pt x="753" y="1006"/>
                </a:lnTo>
                <a:lnTo>
                  <a:pt x="741" y="982"/>
                </a:lnTo>
                <a:lnTo>
                  <a:pt x="737" y="976"/>
                </a:lnTo>
                <a:lnTo>
                  <a:pt x="735" y="940"/>
                </a:lnTo>
                <a:lnTo>
                  <a:pt x="727" y="926"/>
                </a:lnTo>
                <a:lnTo>
                  <a:pt x="737" y="908"/>
                </a:lnTo>
                <a:lnTo>
                  <a:pt x="737" y="888"/>
                </a:lnTo>
                <a:lnTo>
                  <a:pt x="747" y="874"/>
                </a:lnTo>
                <a:lnTo>
                  <a:pt x="745" y="856"/>
                </a:lnTo>
                <a:lnTo>
                  <a:pt x="743" y="844"/>
                </a:lnTo>
                <a:lnTo>
                  <a:pt x="755" y="838"/>
                </a:lnTo>
                <a:lnTo>
                  <a:pt x="761" y="820"/>
                </a:lnTo>
                <a:lnTo>
                  <a:pt x="775" y="818"/>
                </a:lnTo>
                <a:lnTo>
                  <a:pt x="791" y="808"/>
                </a:lnTo>
                <a:lnTo>
                  <a:pt x="795" y="796"/>
                </a:lnTo>
                <a:lnTo>
                  <a:pt x="809" y="800"/>
                </a:lnTo>
                <a:lnTo>
                  <a:pt x="819" y="790"/>
                </a:lnTo>
                <a:lnTo>
                  <a:pt x="815" y="772"/>
                </a:lnTo>
                <a:lnTo>
                  <a:pt x="827" y="778"/>
                </a:lnTo>
                <a:lnTo>
                  <a:pt x="859" y="778"/>
                </a:lnTo>
                <a:lnTo>
                  <a:pt x="891" y="758"/>
                </a:lnTo>
                <a:lnTo>
                  <a:pt x="907" y="740"/>
                </a:lnTo>
                <a:lnTo>
                  <a:pt x="925" y="732"/>
                </a:lnTo>
                <a:lnTo>
                  <a:pt x="941" y="714"/>
                </a:lnTo>
                <a:lnTo>
                  <a:pt x="957" y="708"/>
                </a:lnTo>
                <a:lnTo>
                  <a:pt x="951" y="686"/>
                </a:lnTo>
                <a:lnTo>
                  <a:pt x="935" y="670"/>
                </a:lnTo>
                <a:lnTo>
                  <a:pt x="935" y="648"/>
                </a:lnTo>
                <a:lnTo>
                  <a:pt x="953" y="662"/>
                </a:lnTo>
                <a:lnTo>
                  <a:pt x="965" y="686"/>
                </a:lnTo>
                <a:lnTo>
                  <a:pt x="1001" y="686"/>
                </a:lnTo>
                <a:lnTo>
                  <a:pt x="1017" y="662"/>
                </a:lnTo>
                <a:lnTo>
                  <a:pt x="1019" y="650"/>
                </a:lnTo>
                <a:lnTo>
                  <a:pt x="1031" y="636"/>
                </a:lnTo>
                <a:lnTo>
                  <a:pt x="1035" y="624"/>
                </a:lnTo>
                <a:lnTo>
                  <a:pt x="1029" y="610"/>
                </a:lnTo>
                <a:lnTo>
                  <a:pt x="1031" y="602"/>
                </a:lnTo>
                <a:lnTo>
                  <a:pt x="1037" y="596"/>
                </a:lnTo>
                <a:lnTo>
                  <a:pt x="1035" y="570"/>
                </a:lnTo>
                <a:lnTo>
                  <a:pt x="1043" y="552"/>
                </a:lnTo>
                <a:lnTo>
                  <a:pt x="1045" y="520"/>
                </a:lnTo>
                <a:lnTo>
                  <a:pt x="1037" y="508"/>
                </a:lnTo>
                <a:lnTo>
                  <a:pt x="1023" y="480"/>
                </a:lnTo>
                <a:lnTo>
                  <a:pt x="1021" y="458"/>
                </a:lnTo>
                <a:lnTo>
                  <a:pt x="999" y="442"/>
                </a:lnTo>
                <a:lnTo>
                  <a:pt x="993" y="292"/>
                </a:lnTo>
                <a:lnTo>
                  <a:pt x="959" y="290"/>
                </a:lnTo>
                <a:lnTo>
                  <a:pt x="951" y="274"/>
                </a:lnTo>
                <a:lnTo>
                  <a:pt x="937" y="280"/>
                </a:lnTo>
                <a:lnTo>
                  <a:pt x="923" y="256"/>
                </a:lnTo>
                <a:lnTo>
                  <a:pt x="913" y="254"/>
                </a:lnTo>
                <a:lnTo>
                  <a:pt x="893" y="272"/>
                </a:lnTo>
                <a:lnTo>
                  <a:pt x="877" y="258"/>
                </a:lnTo>
                <a:lnTo>
                  <a:pt x="863" y="256"/>
                </a:lnTo>
                <a:lnTo>
                  <a:pt x="843" y="272"/>
                </a:lnTo>
                <a:lnTo>
                  <a:pt x="817" y="268"/>
                </a:lnTo>
                <a:lnTo>
                  <a:pt x="797" y="260"/>
                </a:lnTo>
                <a:lnTo>
                  <a:pt x="777" y="262"/>
                </a:lnTo>
                <a:lnTo>
                  <a:pt x="763" y="276"/>
                </a:lnTo>
                <a:lnTo>
                  <a:pt x="739" y="258"/>
                </a:lnTo>
                <a:lnTo>
                  <a:pt x="705" y="262"/>
                </a:lnTo>
                <a:lnTo>
                  <a:pt x="687" y="248"/>
                </a:lnTo>
                <a:lnTo>
                  <a:pt x="677" y="230"/>
                </a:lnTo>
                <a:lnTo>
                  <a:pt x="657" y="224"/>
                </a:lnTo>
                <a:lnTo>
                  <a:pt x="645" y="234"/>
                </a:lnTo>
                <a:lnTo>
                  <a:pt x="607" y="234"/>
                </a:lnTo>
                <a:lnTo>
                  <a:pt x="601" y="222"/>
                </a:lnTo>
                <a:lnTo>
                  <a:pt x="595" y="208"/>
                </a:lnTo>
                <a:lnTo>
                  <a:pt x="587" y="200"/>
                </a:lnTo>
                <a:lnTo>
                  <a:pt x="559" y="212"/>
                </a:lnTo>
                <a:lnTo>
                  <a:pt x="547" y="206"/>
                </a:lnTo>
                <a:lnTo>
                  <a:pt x="539" y="170"/>
                </a:lnTo>
                <a:lnTo>
                  <a:pt x="531" y="96"/>
                </a:lnTo>
                <a:lnTo>
                  <a:pt x="523" y="16"/>
                </a:lnTo>
                <a:lnTo>
                  <a:pt x="308" y="0"/>
                </a:lnTo>
                <a:lnTo>
                  <a:pt x="282" y="422"/>
                </a:lnTo>
                <a:lnTo>
                  <a:pt x="6" y="40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2" name=""/>
          <p:cNvSpPr/>
          <p:nvPr/>
        </p:nvSpPr>
        <p:spPr>
          <a:xfrm>
            <a:off x="6954840" y="2514600"/>
            <a:ext cx="9360" cy="1440"/>
          </a:xfrm>
          <a:custGeom>
            <a:avLst/>
            <a:gdLst/>
            <a:ahLst/>
            <a:rect l="l" t="t" r="r" b="b"/>
            <a:pathLst>
              <a:path w="5" h="1">
                <a:moveTo>
                  <a:pt x="0" y="0"/>
                </a:moveTo>
                <a:lnTo>
                  <a:pt x="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3" name=""/>
          <p:cNvSpPr/>
          <p:nvPr/>
        </p:nvSpPr>
        <p:spPr>
          <a:xfrm>
            <a:off x="5918040" y="1954080"/>
            <a:ext cx="109800" cy="84240"/>
          </a:xfrm>
          <a:custGeom>
            <a:avLst/>
            <a:gdLst/>
            <a:ahLst/>
            <a:rect l="l" t="t" r="r" b="b"/>
            <a:pathLst>
              <a:path w="57" h="47">
                <a:moveTo>
                  <a:pt x="56" y="0"/>
                </a:moveTo>
                <a:lnTo>
                  <a:pt x="34" y="4"/>
                </a:lnTo>
                <a:lnTo>
                  <a:pt x="20" y="20"/>
                </a:lnTo>
                <a:lnTo>
                  <a:pt x="4" y="28"/>
                </a:lnTo>
                <a:lnTo>
                  <a:pt x="0" y="46"/>
                </a:lnTo>
                <a:lnTo>
                  <a:pt x="32" y="34"/>
                </a:lnTo>
                <a:lnTo>
                  <a:pt x="44" y="18"/>
                </a:lnTo>
                <a:lnTo>
                  <a:pt x="52" y="12"/>
                </a:lnTo>
                <a:lnTo>
                  <a:pt x="5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4" name=""/>
          <p:cNvSpPr/>
          <p:nvPr/>
        </p:nvSpPr>
        <p:spPr>
          <a:xfrm>
            <a:off x="6307200" y="1994040"/>
            <a:ext cx="87120" cy="21960"/>
          </a:xfrm>
          <a:custGeom>
            <a:avLst/>
            <a:gdLst/>
            <a:ahLst/>
            <a:rect l="l" t="t" r="r" b="b"/>
            <a:pathLst>
              <a:path w="45" h="13">
                <a:moveTo>
                  <a:pt x="8" y="2"/>
                </a:moveTo>
                <a:lnTo>
                  <a:pt x="0" y="8"/>
                </a:lnTo>
                <a:lnTo>
                  <a:pt x="4" y="12"/>
                </a:lnTo>
                <a:lnTo>
                  <a:pt x="32" y="10"/>
                </a:lnTo>
                <a:lnTo>
                  <a:pt x="44" y="10"/>
                </a:lnTo>
                <a:lnTo>
                  <a:pt x="42" y="0"/>
                </a:lnTo>
                <a:lnTo>
                  <a:pt x="8" y="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3760" bIns="-23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5" name=""/>
          <p:cNvSpPr/>
          <p:nvPr/>
        </p:nvSpPr>
        <p:spPr>
          <a:xfrm>
            <a:off x="7264440" y="2168640"/>
            <a:ext cx="914400" cy="1047600"/>
          </a:xfrm>
          <a:custGeom>
            <a:avLst/>
            <a:gdLst/>
            <a:ahLst/>
            <a:rect l="l" t="t" r="r" b="b"/>
            <a:pathLst>
              <a:path w="475" h="593">
                <a:moveTo>
                  <a:pt x="382" y="0"/>
                </a:moveTo>
                <a:lnTo>
                  <a:pt x="364" y="10"/>
                </a:lnTo>
                <a:lnTo>
                  <a:pt x="322" y="8"/>
                </a:lnTo>
                <a:lnTo>
                  <a:pt x="292" y="22"/>
                </a:lnTo>
                <a:lnTo>
                  <a:pt x="254" y="42"/>
                </a:lnTo>
                <a:lnTo>
                  <a:pt x="238" y="60"/>
                </a:lnTo>
                <a:lnTo>
                  <a:pt x="238" y="84"/>
                </a:lnTo>
                <a:lnTo>
                  <a:pt x="216" y="98"/>
                </a:lnTo>
                <a:lnTo>
                  <a:pt x="202" y="114"/>
                </a:lnTo>
                <a:lnTo>
                  <a:pt x="202" y="122"/>
                </a:lnTo>
                <a:lnTo>
                  <a:pt x="214" y="136"/>
                </a:lnTo>
                <a:lnTo>
                  <a:pt x="216" y="142"/>
                </a:lnTo>
                <a:lnTo>
                  <a:pt x="210" y="154"/>
                </a:lnTo>
                <a:lnTo>
                  <a:pt x="214" y="164"/>
                </a:lnTo>
                <a:lnTo>
                  <a:pt x="218" y="176"/>
                </a:lnTo>
                <a:lnTo>
                  <a:pt x="214" y="186"/>
                </a:lnTo>
                <a:lnTo>
                  <a:pt x="200" y="188"/>
                </a:lnTo>
                <a:lnTo>
                  <a:pt x="180" y="216"/>
                </a:lnTo>
                <a:lnTo>
                  <a:pt x="156" y="222"/>
                </a:lnTo>
                <a:lnTo>
                  <a:pt x="100" y="222"/>
                </a:lnTo>
                <a:lnTo>
                  <a:pt x="98" y="230"/>
                </a:lnTo>
                <a:lnTo>
                  <a:pt x="44" y="230"/>
                </a:lnTo>
                <a:lnTo>
                  <a:pt x="32" y="242"/>
                </a:lnTo>
                <a:lnTo>
                  <a:pt x="30" y="262"/>
                </a:lnTo>
                <a:lnTo>
                  <a:pt x="40" y="274"/>
                </a:lnTo>
                <a:lnTo>
                  <a:pt x="52" y="290"/>
                </a:lnTo>
                <a:lnTo>
                  <a:pt x="48" y="306"/>
                </a:lnTo>
                <a:lnTo>
                  <a:pt x="22" y="330"/>
                </a:lnTo>
                <a:lnTo>
                  <a:pt x="0" y="350"/>
                </a:lnTo>
                <a:lnTo>
                  <a:pt x="10" y="364"/>
                </a:lnTo>
                <a:lnTo>
                  <a:pt x="4" y="378"/>
                </a:lnTo>
                <a:lnTo>
                  <a:pt x="92" y="364"/>
                </a:lnTo>
                <a:lnTo>
                  <a:pt x="318" y="312"/>
                </a:lnTo>
                <a:lnTo>
                  <a:pt x="322" y="322"/>
                </a:lnTo>
                <a:lnTo>
                  <a:pt x="340" y="328"/>
                </a:lnTo>
                <a:lnTo>
                  <a:pt x="342" y="352"/>
                </a:lnTo>
                <a:lnTo>
                  <a:pt x="362" y="354"/>
                </a:lnTo>
                <a:lnTo>
                  <a:pt x="368" y="364"/>
                </a:lnTo>
                <a:lnTo>
                  <a:pt x="360" y="376"/>
                </a:lnTo>
                <a:lnTo>
                  <a:pt x="358" y="394"/>
                </a:lnTo>
                <a:lnTo>
                  <a:pt x="350" y="406"/>
                </a:lnTo>
                <a:lnTo>
                  <a:pt x="356" y="420"/>
                </a:lnTo>
                <a:lnTo>
                  <a:pt x="346" y="426"/>
                </a:lnTo>
                <a:lnTo>
                  <a:pt x="356" y="448"/>
                </a:lnTo>
                <a:lnTo>
                  <a:pt x="354" y="464"/>
                </a:lnTo>
                <a:lnTo>
                  <a:pt x="380" y="466"/>
                </a:lnTo>
                <a:lnTo>
                  <a:pt x="386" y="482"/>
                </a:lnTo>
                <a:lnTo>
                  <a:pt x="374" y="508"/>
                </a:lnTo>
                <a:lnTo>
                  <a:pt x="348" y="526"/>
                </a:lnTo>
                <a:lnTo>
                  <a:pt x="350" y="540"/>
                </a:lnTo>
                <a:lnTo>
                  <a:pt x="356" y="548"/>
                </a:lnTo>
                <a:lnTo>
                  <a:pt x="362" y="566"/>
                </a:lnTo>
                <a:lnTo>
                  <a:pt x="376" y="564"/>
                </a:lnTo>
                <a:lnTo>
                  <a:pt x="390" y="568"/>
                </a:lnTo>
                <a:lnTo>
                  <a:pt x="400" y="574"/>
                </a:lnTo>
                <a:lnTo>
                  <a:pt x="414" y="592"/>
                </a:lnTo>
                <a:lnTo>
                  <a:pt x="424" y="582"/>
                </a:lnTo>
                <a:lnTo>
                  <a:pt x="422" y="568"/>
                </a:lnTo>
                <a:lnTo>
                  <a:pt x="438" y="554"/>
                </a:lnTo>
                <a:lnTo>
                  <a:pt x="448" y="538"/>
                </a:lnTo>
                <a:lnTo>
                  <a:pt x="446" y="500"/>
                </a:lnTo>
                <a:lnTo>
                  <a:pt x="454" y="488"/>
                </a:lnTo>
                <a:lnTo>
                  <a:pt x="452" y="446"/>
                </a:lnTo>
                <a:lnTo>
                  <a:pt x="446" y="438"/>
                </a:lnTo>
                <a:lnTo>
                  <a:pt x="436" y="436"/>
                </a:lnTo>
                <a:lnTo>
                  <a:pt x="430" y="436"/>
                </a:lnTo>
                <a:lnTo>
                  <a:pt x="432" y="424"/>
                </a:lnTo>
                <a:lnTo>
                  <a:pt x="438" y="406"/>
                </a:lnTo>
                <a:lnTo>
                  <a:pt x="446" y="418"/>
                </a:lnTo>
                <a:lnTo>
                  <a:pt x="448" y="426"/>
                </a:lnTo>
                <a:lnTo>
                  <a:pt x="474" y="414"/>
                </a:lnTo>
                <a:lnTo>
                  <a:pt x="474" y="398"/>
                </a:lnTo>
                <a:lnTo>
                  <a:pt x="470" y="388"/>
                </a:lnTo>
                <a:lnTo>
                  <a:pt x="468" y="380"/>
                </a:lnTo>
                <a:lnTo>
                  <a:pt x="458" y="378"/>
                </a:lnTo>
                <a:lnTo>
                  <a:pt x="448" y="370"/>
                </a:lnTo>
                <a:lnTo>
                  <a:pt x="466" y="360"/>
                </a:lnTo>
                <a:lnTo>
                  <a:pt x="450" y="346"/>
                </a:lnTo>
                <a:lnTo>
                  <a:pt x="448" y="330"/>
                </a:lnTo>
                <a:lnTo>
                  <a:pt x="442" y="286"/>
                </a:lnTo>
                <a:lnTo>
                  <a:pt x="442" y="282"/>
                </a:lnTo>
                <a:lnTo>
                  <a:pt x="428" y="272"/>
                </a:lnTo>
                <a:lnTo>
                  <a:pt x="440" y="224"/>
                </a:lnTo>
                <a:lnTo>
                  <a:pt x="436" y="210"/>
                </a:lnTo>
                <a:lnTo>
                  <a:pt x="430" y="194"/>
                </a:lnTo>
                <a:lnTo>
                  <a:pt x="432" y="180"/>
                </a:lnTo>
                <a:lnTo>
                  <a:pt x="420" y="140"/>
                </a:lnTo>
                <a:lnTo>
                  <a:pt x="400" y="140"/>
                </a:lnTo>
                <a:lnTo>
                  <a:pt x="406" y="120"/>
                </a:lnTo>
                <a:lnTo>
                  <a:pt x="406" y="104"/>
                </a:lnTo>
                <a:lnTo>
                  <a:pt x="392" y="90"/>
                </a:lnTo>
                <a:lnTo>
                  <a:pt x="400" y="76"/>
                </a:lnTo>
                <a:lnTo>
                  <a:pt x="394" y="56"/>
                </a:lnTo>
                <a:lnTo>
                  <a:pt x="382" y="40"/>
                </a:lnTo>
                <a:lnTo>
                  <a:pt x="38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6" name=""/>
          <p:cNvSpPr/>
          <p:nvPr/>
        </p:nvSpPr>
        <p:spPr>
          <a:xfrm>
            <a:off x="7899480" y="3103560"/>
            <a:ext cx="163440" cy="211320"/>
          </a:xfrm>
          <a:custGeom>
            <a:avLst/>
            <a:gdLst/>
            <a:ahLst/>
            <a:rect l="l" t="t" r="r" b="b"/>
            <a:pathLst>
              <a:path w="85" h="119">
                <a:moveTo>
                  <a:pt x="18" y="0"/>
                </a:moveTo>
                <a:lnTo>
                  <a:pt x="28" y="34"/>
                </a:lnTo>
                <a:lnTo>
                  <a:pt x="40" y="36"/>
                </a:lnTo>
                <a:lnTo>
                  <a:pt x="50" y="56"/>
                </a:lnTo>
                <a:lnTo>
                  <a:pt x="54" y="68"/>
                </a:lnTo>
                <a:lnTo>
                  <a:pt x="68" y="70"/>
                </a:lnTo>
                <a:lnTo>
                  <a:pt x="84" y="82"/>
                </a:lnTo>
                <a:lnTo>
                  <a:pt x="84" y="106"/>
                </a:lnTo>
                <a:lnTo>
                  <a:pt x="78" y="118"/>
                </a:lnTo>
                <a:lnTo>
                  <a:pt x="36" y="118"/>
                </a:lnTo>
                <a:lnTo>
                  <a:pt x="0" y="10"/>
                </a:lnTo>
                <a:lnTo>
                  <a:pt x="18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7" name=""/>
          <p:cNvSpPr/>
          <p:nvPr/>
        </p:nvSpPr>
        <p:spPr>
          <a:xfrm>
            <a:off x="6638760" y="2225520"/>
            <a:ext cx="289080" cy="119160"/>
          </a:xfrm>
          <a:custGeom>
            <a:avLst/>
            <a:gdLst/>
            <a:ahLst/>
            <a:rect l="l" t="t" r="r" b="b"/>
            <a:pathLst>
              <a:path w="149" h="67">
                <a:moveTo>
                  <a:pt x="148" y="14"/>
                </a:moveTo>
                <a:lnTo>
                  <a:pt x="138" y="14"/>
                </a:lnTo>
                <a:lnTo>
                  <a:pt x="124" y="24"/>
                </a:lnTo>
                <a:lnTo>
                  <a:pt x="112" y="8"/>
                </a:lnTo>
                <a:lnTo>
                  <a:pt x="80" y="10"/>
                </a:lnTo>
                <a:lnTo>
                  <a:pt x="66" y="12"/>
                </a:lnTo>
                <a:lnTo>
                  <a:pt x="56" y="0"/>
                </a:lnTo>
                <a:lnTo>
                  <a:pt x="38" y="6"/>
                </a:lnTo>
                <a:lnTo>
                  <a:pt x="28" y="2"/>
                </a:lnTo>
                <a:lnTo>
                  <a:pt x="18" y="8"/>
                </a:lnTo>
                <a:lnTo>
                  <a:pt x="0" y="8"/>
                </a:lnTo>
                <a:lnTo>
                  <a:pt x="0" y="16"/>
                </a:lnTo>
                <a:lnTo>
                  <a:pt x="22" y="32"/>
                </a:lnTo>
                <a:lnTo>
                  <a:pt x="50" y="28"/>
                </a:lnTo>
                <a:lnTo>
                  <a:pt x="76" y="32"/>
                </a:lnTo>
                <a:lnTo>
                  <a:pt x="100" y="48"/>
                </a:lnTo>
                <a:lnTo>
                  <a:pt x="114" y="36"/>
                </a:lnTo>
                <a:lnTo>
                  <a:pt x="122" y="46"/>
                </a:lnTo>
                <a:lnTo>
                  <a:pt x="120" y="66"/>
                </a:lnTo>
                <a:lnTo>
                  <a:pt x="128" y="66"/>
                </a:lnTo>
                <a:lnTo>
                  <a:pt x="148" y="1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8" name=""/>
          <p:cNvSpPr/>
          <p:nvPr/>
        </p:nvSpPr>
        <p:spPr>
          <a:xfrm>
            <a:off x="7999560" y="2119320"/>
            <a:ext cx="249120" cy="439560"/>
          </a:xfrm>
          <a:custGeom>
            <a:avLst/>
            <a:gdLst/>
            <a:ahLst/>
            <a:rect l="l" t="t" r="r" b="b"/>
            <a:pathLst>
              <a:path w="129" h="249">
                <a:moveTo>
                  <a:pt x="0" y="28"/>
                </a:moveTo>
                <a:lnTo>
                  <a:pt x="76" y="12"/>
                </a:lnTo>
                <a:lnTo>
                  <a:pt x="112" y="0"/>
                </a:lnTo>
                <a:lnTo>
                  <a:pt x="118" y="18"/>
                </a:lnTo>
                <a:lnTo>
                  <a:pt x="116" y="34"/>
                </a:lnTo>
                <a:lnTo>
                  <a:pt x="118" y="46"/>
                </a:lnTo>
                <a:lnTo>
                  <a:pt x="128" y="54"/>
                </a:lnTo>
                <a:lnTo>
                  <a:pt x="122" y="60"/>
                </a:lnTo>
                <a:lnTo>
                  <a:pt x="122" y="78"/>
                </a:lnTo>
                <a:lnTo>
                  <a:pt x="110" y="80"/>
                </a:lnTo>
                <a:lnTo>
                  <a:pt x="102" y="84"/>
                </a:lnTo>
                <a:lnTo>
                  <a:pt x="98" y="96"/>
                </a:lnTo>
                <a:lnTo>
                  <a:pt x="106" y="110"/>
                </a:lnTo>
                <a:lnTo>
                  <a:pt x="106" y="124"/>
                </a:lnTo>
                <a:lnTo>
                  <a:pt x="94" y="134"/>
                </a:lnTo>
                <a:lnTo>
                  <a:pt x="90" y="146"/>
                </a:lnTo>
                <a:lnTo>
                  <a:pt x="108" y="168"/>
                </a:lnTo>
                <a:lnTo>
                  <a:pt x="98" y="202"/>
                </a:lnTo>
                <a:lnTo>
                  <a:pt x="114" y="234"/>
                </a:lnTo>
                <a:lnTo>
                  <a:pt x="88" y="244"/>
                </a:lnTo>
                <a:lnTo>
                  <a:pt x="56" y="248"/>
                </a:lnTo>
                <a:lnTo>
                  <a:pt x="46" y="216"/>
                </a:lnTo>
                <a:lnTo>
                  <a:pt x="48" y="204"/>
                </a:lnTo>
                <a:lnTo>
                  <a:pt x="38" y="166"/>
                </a:lnTo>
                <a:lnTo>
                  <a:pt x="16" y="168"/>
                </a:lnTo>
                <a:lnTo>
                  <a:pt x="24" y="152"/>
                </a:lnTo>
                <a:lnTo>
                  <a:pt x="24" y="128"/>
                </a:lnTo>
                <a:lnTo>
                  <a:pt x="10" y="120"/>
                </a:lnTo>
                <a:lnTo>
                  <a:pt x="18" y="102"/>
                </a:lnTo>
                <a:lnTo>
                  <a:pt x="12" y="82"/>
                </a:lnTo>
                <a:lnTo>
                  <a:pt x="0" y="72"/>
                </a:lnTo>
                <a:lnTo>
                  <a:pt x="0" y="2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9" name=""/>
          <p:cNvSpPr/>
          <p:nvPr/>
        </p:nvSpPr>
        <p:spPr>
          <a:xfrm>
            <a:off x="7740720" y="5610240"/>
            <a:ext cx="73080" cy="87120"/>
          </a:xfrm>
          <a:custGeom>
            <a:avLst/>
            <a:gdLst/>
            <a:ahLst/>
            <a:rect l="l" t="t" r="r" b="b"/>
            <a:pathLst>
              <a:path w="37" h="49">
                <a:moveTo>
                  <a:pt x="2" y="30"/>
                </a:moveTo>
                <a:lnTo>
                  <a:pt x="22" y="8"/>
                </a:lnTo>
                <a:lnTo>
                  <a:pt x="28" y="0"/>
                </a:lnTo>
                <a:lnTo>
                  <a:pt x="36" y="14"/>
                </a:lnTo>
                <a:lnTo>
                  <a:pt x="26" y="32"/>
                </a:lnTo>
                <a:lnTo>
                  <a:pt x="10" y="48"/>
                </a:lnTo>
                <a:lnTo>
                  <a:pt x="0" y="48"/>
                </a:lnTo>
                <a:lnTo>
                  <a:pt x="2" y="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0" name=""/>
          <p:cNvSpPr/>
          <p:nvPr/>
        </p:nvSpPr>
        <p:spPr>
          <a:xfrm>
            <a:off x="7666200" y="5675400"/>
            <a:ext cx="44280" cy="54000"/>
          </a:xfrm>
          <a:custGeom>
            <a:avLst/>
            <a:gdLst/>
            <a:ahLst/>
            <a:rect l="l" t="t" r="r" b="b"/>
            <a:pathLst>
              <a:path w="22" h="31">
                <a:moveTo>
                  <a:pt x="6" y="0"/>
                </a:moveTo>
                <a:lnTo>
                  <a:pt x="21" y="12"/>
                </a:lnTo>
                <a:lnTo>
                  <a:pt x="15" y="28"/>
                </a:lnTo>
                <a:lnTo>
                  <a:pt x="2" y="30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1" name=""/>
          <p:cNvSpPr/>
          <p:nvPr/>
        </p:nvSpPr>
        <p:spPr>
          <a:xfrm>
            <a:off x="7580160" y="5699160"/>
            <a:ext cx="34920" cy="23760"/>
          </a:xfrm>
          <a:custGeom>
            <a:avLst/>
            <a:gdLst/>
            <a:ahLst/>
            <a:rect l="l" t="t" r="r" b="b"/>
            <a:pathLst>
              <a:path w="19" h="13">
                <a:moveTo>
                  <a:pt x="2" y="0"/>
                </a:moveTo>
                <a:lnTo>
                  <a:pt x="16" y="2"/>
                </a:lnTo>
                <a:lnTo>
                  <a:pt x="18" y="12"/>
                </a:lnTo>
                <a:lnTo>
                  <a:pt x="0" y="12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2" name=""/>
          <p:cNvSpPr/>
          <p:nvPr/>
        </p:nvSpPr>
        <p:spPr>
          <a:xfrm>
            <a:off x="7631280" y="5732640"/>
            <a:ext cx="20520" cy="39600"/>
          </a:xfrm>
          <a:custGeom>
            <a:avLst/>
            <a:gdLst/>
            <a:ahLst/>
            <a:rect l="l" t="t" r="r" b="b"/>
            <a:pathLst>
              <a:path w="10" h="23">
                <a:moveTo>
                  <a:pt x="0" y="0"/>
                </a:moveTo>
                <a:lnTo>
                  <a:pt x="9" y="6"/>
                </a:lnTo>
                <a:lnTo>
                  <a:pt x="7" y="22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3" name=""/>
          <p:cNvSpPr/>
          <p:nvPr/>
        </p:nvSpPr>
        <p:spPr>
          <a:xfrm>
            <a:off x="7518240" y="5718240"/>
            <a:ext cx="33480" cy="28440"/>
          </a:xfrm>
          <a:custGeom>
            <a:avLst/>
            <a:gdLst/>
            <a:ahLst/>
            <a:rect l="l" t="t" r="r" b="b"/>
            <a:pathLst>
              <a:path w="17" h="17">
                <a:moveTo>
                  <a:pt x="10" y="0"/>
                </a:moveTo>
                <a:lnTo>
                  <a:pt x="16" y="12"/>
                </a:lnTo>
                <a:lnTo>
                  <a:pt x="12" y="16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4" name=""/>
          <p:cNvSpPr/>
          <p:nvPr/>
        </p:nvSpPr>
        <p:spPr>
          <a:xfrm>
            <a:off x="7453440" y="5732640"/>
            <a:ext cx="20520" cy="17280"/>
          </a:xfrm>
          <a:custGeom>
            <a:avLst/>
            <a:gdLst/>
            <a:ahLst/>
            <a:rect l="l" t="t" r="r" b="b"/>
            <a:pathLst>
              <a:path w="11" h="11">
                <a:moveTo>
                  <a:pt x="4" y="0"/>
                </a:moveTo>
                <a:lnTo>
                  <a:pt x="10" y="8"/>
                </a:lnTo>
                <a:lnTo>
                  <a:pt x="0" y="10"/>
                </a:lnTo>
                <a:lnTo>
                  <a:pt x="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5" name=""/>
          <p:cNvSpPr/>
          <p:nvPr/>
        </p:nvSpPr>
        <p:spPr>
          <a:xfrm>
            <a:off x="7405560" y="5735520"/>
            <a:ext cx="20880" cy="11160"/>
          </a:xfrm>
          <a:custGeom>
            <a:avLst/>
            <a:gdLst/>
            <a:ahLst/>
            <a:rect l="l" t="t" r="r" b="b"/>
            <a:pathLst>
              <a:path w="10" h="7">
                <a:moveTo>
                  <a:pt x="0" y="0"/>
                </a:moveTo>
                <a:lnTo>
                  <a:pt x="9" y="0"/>
                </a:lnTo>
                <a:lnTo>
                  <a:pt x="9" y="6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6" name=""/>
          <p:cNvSpPr/>
          <p:nvPr/>
        </p:nvSpPr>
        <p:spPr>
          <a:xfrm>
            <a:off x="7378560" y="5762520"/>
            <a:ext cx="25560" cy="9720"/>
          </a:xfrm>
          <a:custGeom>
            <a:avLst/>
            <a:gdLst/>
            <a:ahLst/>
            <a:rect l="l" t="t" r="r" b="b"/>
            <a:pathLst>
              <a:path w="13" h="5">
                <a:moveTo>
                  <a:pt x="0" y="0"/>
                </a:moveTo>
                <a:lnTo>
                  <a:pt x="12" y="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7" name=""/>
          <p:cNvSpPr/>
          <p:nvPr/>
        </p:nvSpPr>
        <p:spPr>
          <a:xfrm>
            <a:off x="7477200" y="5759280"/>
            <a:ext cx="46080" cy="30240"/>
          </a:xfrm>
          <a:custGeom>
            <a:avLst/>
            <a:gdLst/>
            <a:ahLst/>
            <a:rect l="l" t="t" r="r" b="b"/>
            <a:pathLst>
              <a:path w="25" h="17">
                <a:moveTo>
                  <a:pt x="0" y="0"/>
                </a:moveTo>
                <a:lnTo>
                  <a:pt x="24" y="2"/>
                </a:lnTo>
                <a:lnTo>
                  <a:pt x="22" y="10"/>
                </a:lnTo>
                <a:lnTo>
                  <a:pt x="4" y="16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8" name=""/>
          <p:cNvSpPr/>
          <p:nvPr/>
        </p:nvSpPr>
        <p:spPr>
          <a:xfrm>
            <a:off x="7548480" y="5756400"/>
            <a:ext cx="55800" cy="15840"/>
          </a:xfrm>
          <a:custGeom>
            <a:avLst/>
            <a:gdLst/>
            <a:ahLst/>
            <a:rect l="l" t="t" r="r" b="b"/>
            <a:pathLst>
              <a:path w="29" h="9">
                <a:moveTo>
                  <a:pt x="0" y="0"/>
                </a:moveTo>
                <a:lnTo>
                  <a:pt x="28" y="2"/>
                </a:lnTo>
                <a:lnTo>
                  <a:pt x="24" y="8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9" name=""/>
          <p:cNvSpPr/>
          <p:nvPr/>
        </p:nvSpPr>
        <p:spPr>
          <a:xfrm>
            <a:off x="7423200" y="5759280"/>
            <a:ext cx="12600" cy="27000"/>
          </a:xfrm>
          <a:custGeom>
            <a:avLst/>
            <a:gdLst/>
            <a:ahLst/>
            <a:rect l="l" t="t" r="r" b="b"/>
            <a:pathLst>
              <a:path w="6" h="15">
                <a:moveTo>
                  <a:pt x="0" y="0"/>
                </a:moveTo>
                <a:lnTo>
                  <a:pt x="5" y="12"/>
                </a:lnTo>
                <a:lnTo>
                  <a:pt x="2" y="14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0" name=""/>
          <p:cNvSpPr/>
          <p:nvPr/>
        </p:nvSpPr>
        <p:spPr>
          <a:xfrm>
            <a:off x="5424480" y="4529160"/>
            <a:ext cx="857160" cy="674640"/>
          </a:xfrm>
          <a:custGeom>
            <a:avLst/>
            <a:gdLst/>
            <a:ahLst/>
            <a:rect l="l" t="t" r="r" b="b"/>
            <a:pathLst>
              <a:path w="445" h="383">
                <a:moveTo>
                  <a:pt x="0" y="10"/>
                </a:moveTo>
                <a:lnTo>
                  <a:pt x="86" y="6"/>
                </a:lnTo>
                <a:lnTo>
                  <a:pt x="224" y="0"/>
                </a:lnTo>
                <a:lnTo>
                  <a:pt x="242" y="8"/>
                </a:lnTo>
                <a:lnTo>
                  <a:pt x="246" y="22"/>
                </a:lnTo>
                <a:lnTo>
                  <a:pt x="238" y="30"/>
                </a:lnTo>
                <a:lnTo>
                  <a:pt x="248" y="48"/>
                </a:lnTo>
                <a:lnTo>
                  <a:pt x="256" y="66"/>
                </a:lnTo>
                <a:lnTo>
                  <a:pt x="244" y="80"/>
                </a:lnTo>
                <a:lnTo>
                  <a:pt x="242" y="94"/>
                </a:lnTo>
                <a:lnTo>
                  <a:pt x="238" y="104"/>
                </a:lnTo>
                <a:lnTo>
                  <a:pt x="222" y="118"/>
                </a:lnTo>
                <a:lnTo>
                  <a:pt x="220" y="146"/>
                </a:lnTo>
                <a:lnTo>
                  <a:pt x="204" y="172"/>
                </a:lnTo>
                <a:lnTo>
                  <a:pt x="222" y="196"/>
                </a:lnTo>
                <a:lnTo>
                  <a:pt x="356" y="186"/>
                </a:lnTo>
                <a:lnTo>
                  <a:pt x="354" y="210"/>
                </a:lnTo>
                <a:lnTo>
                  <a:pt x="386" y="264"/>
                </a:lnTo>
                <a:lnTo>
                  <a:pt x="394" y="260"/>
                </a:lnTo>
                <a:lnTo>
                  <a:pt x="408" y="284"/>
                </a:lnTo>
                <a:lnTo>
                  <a:pt x="388" y="304"/>
                </a:lnTo>
                <a:lnTo>
                  <a:pt x="402" y="320"/>
                </a:lnTo>
                <a:lnTo>
                  <a:pt x="422" y="322"/>
                </a:lnTo>
                <a:lnTo>
                  <a:pt x="426" y="342"/>
                </a:lnTo>
                <a:lnTo>
                  <a:pt x="444" y="356"/>
                </a:lnTo>
                <a:lnTo>
                  <a:pt x="438" y="366"/>
                </a:lnTo>
                <a:lnTo>
                  <a:pt x="408" y="382"/>
                </a:lnTo>
                <a:lnTo>
                  <a:pt x="390" y="356"/>
                </a:lnTo>
                <a:lnTo>
                  <a:pt x="376" y="346"/>
                </a:lnTo>
                <a:lnTo>
                  <a:pt x="348" y="374"/>
                </a:lnTo>
                <a:lnTo>
                  <a:pt x="318" y="358"/>
                </a:lnTo>
                <a:lnTo>
                  <a:pt x="306" y="362"/>
                </a:lnTo>
                <a:lnTo>
                  <a:pt x="300" y="380"/>
                </a:lnTo>
                <a:lnTo>
                  <a:pt x="264" y="364"/>
                </a:lnTo>
                <a:lnTo>
                  <a:pt x="200" y="338"/>
                </a:lnTo>
                <a:lnTo>
                  <a:pt x="184" y="334"/>
                </a:lnTo>
                <a:lnTo>
                  <a:pt x="170" y="344"/>
                </a:lnTo>
                <a:lnTo>
                  <a:pt x="146" y="334"/>
                </a:lnTo>
                <a:lnTo>
                  <a:pt x="122" y="326"/>
                </a:lnTo>
                <a:lnTo>
                  <a:pt x="100" y="326"/>
                </a:lnTo>
                <a:lnTo>
                  <a:pt x="70" y="312"/>
                </a:lnTo>
                <a:lnTo>
                  <a:pt x="58" y="320"/>
                </a:lnTo>
                <a:lnTo>
                  <a:pt x="22" y="320"/>
                </a:lnTo>
                <a:lnTo>
                  <a:pt x="36" y="302"/>
                </a:lnTo>
                <a:lnTo>
                  <a:pt x="38" y="286"/>
                </a:lnTo>
                <a:lnTo>
                  <a:pt x="36" y="272"/>
                </a:lnTo>
                <a:lnTo>
                  <a:pt x="40" y="258"/>
                </a:lnTo>
                <a:lnTo>
                  <a:pt x="40" y="236"/>
                </a:lnTo>
                <a:lnTo>
                  <a:pt x="46" y="216"/>
                </a:lnTo>
                <a:lnTo>
                  <a:pt x="50" y="182"/>
                </a:lnTo>
                <a:lnTo>
                  <a:pt x="40" y="172"/>
                </a:lnTo>
                <a:lnTo>
                  <a:pt x="34" y="154"/>
                </a:lnTo>
                <a:lnTo>
                  <a:pt x="28" y="142"/>
                </a:lnTo>
                <a:lnTo>
                  <a:pt x="26" y="124"/>
                </a:lnTo>
                <a:lnTo>
                  <a:pt x="18" y="118"/>
                </a:lnTo>
                <a:lnTo>
                  <a:pt x="2" y="106"/>
                </a:lnTo>
                <a:lnTo>
                  <a:pt x="0" y="1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1" name=""/>
          <p:cNvSpPr/>
          <p:nvPr/>
        </p:nvSpPr>
        <p:spPr>
          <a:xfrm>
            <a:off x="8362800" y="2398680"/>
            <a:ext cx="63720" cy="114480"/>
          </a:xfrm>
          <a:custGeom>
            <a:avLst/>
            <a:gdLst/>
            <a:ahLst/>
            <a:rect l="l" t="t" r="r" b="b"/>
            <a:pathLst>
              <a:path w="33" h="65">
                <a:moveTo>
                  <a:pt x="0" y="0"/>
                </a:moveTo>
                <a:lnTo>
                  <a:pt x="32" y="6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2" name=""/>
          <p:cNvSpPr/>
          <p:nvPr/>
        </p:nvSpPr>
        <p:spPr>
          <a:xfrm flipH="1" flipV="1">
            <a:off x="1456920" y="3665160"/>
            <a:ext cx="274680" cy="274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3" name=""/>
          <p:cNvSpPr/>
          <p:nvPr/>
        </p:nvSpPr>
        <p:spPr>
          <a:xfrm>
            <a:off x="7670880" y="5437080"/>
            <a:ext cx="117360" cy="11772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4" name=""/>
          <p:cNvSpPr/>
          <p:nvPr/>
        </p:nvSpPr>
        <p:spPr>
          <a:xfrm>
            <a:off x="7402680" y="499284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"/>
          <p:cNvSpPr/>
          <p:nvPr/>
        </p:nvSpPr>
        <p:spPr>
          <a:xfrm>
            <a:off x="6889680" y="4130640"/>
            <a:ext cx="11772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6" name=""/>
          <p:cNvSpPr/>
          <p:nvPr/>
        </p:nvSpPr>
        <p:spPr>
          <a:xfrm>
            <a:off x="7365960" y="376884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7" name=""/>
          <p:cNvSpPr/>
          <p:nvPr/>
        </p:nvSpPr>
        <p:spPr>
          <a:xfrm>
            <a:off x="8999640" y="218772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"/>
          <p:cNvSpPr/>
          <p:nvPr/>
        </p:nvSpPr>
        <p:spPr>
          <a:xfrm>
            <a:off x="8089920" y="283536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9" name=""/>
          <p:cNvSpPr/>
          <p:nvPr/>
        </p:nvSpPr>
        <p:spPr>
          <a:xfrm>
            <a:off x="7122960" y="2563920"/>
            <a:ext cx="11772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0" name=""/>
          <p:cNvSpPr/>
          <p:nvPr/>
        </p:nvSpPr>
        <p:spPr>
          <a:xfrm>
            <a:off x="8827920" y="21510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1" name=""/>
          <p:cNvSpPr/>
          <p:nvPr/>
        </p:nvSpPr>
        <p:spPr>
          <a:xfrm>
            <a:off x="1741320" y="40687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62" name=""/>
          <p:cNvGrpSpPr/>
          <p:nvPr/>
        </p:nvGrpSpPr>
        <p:grpSpPr>
          <a:xfrm>
            <a:off x="717120" y="1622520"/>
            <a:ext cx="8366040" cy="4522680"/>
            <a:chOff x="717120" y="1622520"/>
            <a:chExt cx="8366040" cy="4522680"/>
          </a:xfrm>
        </p:grpSpPr>
        <p:sp>
          <p:nvSpPr>
            <p:cNvPr id="1063" name=""/>
            <p:cNvSpPr/>
            <p:nvPr/>
          </p:nvSpPr>
          <p:spPr>
            <a:xfrm>
              <a:off x="8209440" y="2870640"/>
              <a:ext cx="749880" cy="65448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64" name=""/>
            <p:cNvGrpSpPr/>
            <p:nvPr/>
          </p:nvGrpSpPr>
          <p:grpSpPr>
            <a:xfrm>
              <a:off x="717120" y="1622520"/>
              <a:ext cx="8366040" cy="4522680"/>
              <a:chOff x="717120" y="1622520"/>
              <a:chExt cx="8366040" cy="4522680"/>
            </a:xfrm>
          </p:grpSpPr>
          <p:sp>
            <p:nvSpPr>
              <p:cNvPr id="1065" name=""/>
              <p:cNvSpPr/>
              <p:nvPr/>
            </p:nvSpPr>
            <p:spPr>
              <a:xfrm flipV="1">
                <a:off x="5335560" y="2890440"/>
                <a:ext cx="2852640" cy="22050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5452920" y="2460600"/>
                <a:ext cx="809640" cy="584280"/>
              </a:xfrm>
              <a:custGeom>
                <a:avLst/>
                <a:gdLst/>
                <a:ahLst/>
                <a:rect l="l" t="t" r="r" b="b"/>
                <a:pathLst>
                  <a:path w="483" h="336">
                    <a:moveTo>
                      <a:pt x="472" y="336"/>
                    </a:moveTo>
                    <a:cubicBezTo>
                      <a:pt x="462" y="327"/>
                      <a:pt x="483" y="293"/>
                      <a:pt x="456" y="280"/>
                    </a:cubicBezTo>
                    <a:cubicBezTo>
                      <a:pt x="442" y="262"/>
                      <a:pt x="362" y="256"/>
                      <a:pt x="344" y="244"/>
                    </a:cubicBezTo>
                    <a:cubicBezTo>
                      <a:pt x="333" y="227"/>
                      <a:pt x="293" y="203"/>
                      <a:pt x="276" y="192"/>
                    </a:cubicBezTo>
                    <a:cubicBezTo>
                      <a:pt x="249" y="174"/>
                      <a:pt x="246" y="149"/>
                      <a:pt x="220" y="136"/>
                    </a:cubicBezTo>
                    <a:cubicBezTo>
                      <a:pt x="191" y="121"/>
                      <a:pt x="175" y="77"/>
                      <a:pt x="144" y="68"/>
                    </a:cubicBezTo>
                    <a:cubicBezTo>
                      <a:pt x="87" y="51"/>
                      <a:pt x="61" y="0"/>
                      <a:pt x="0" y="0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 flipV="1">
                <a:off x="5000760" y="2890800"/>
                <a:ext cx="3187440" cy="168264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 flipV="1">
                <a:off x="6256440" y="2892600"/>
                <a:ext cx="1911240" cy="1188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9" name=""/>
              <p:cNvSpPr/>
              <p:nvPr/>
            </p:nvSpPr>
            <p:spPr>
              <a:xfrm>
                <a:off x="1765440" y="2058840"/>
                <a:ext cx="1095120" cy="2141640"/>
              </a:xfrm>
              <a:custGeom>
                <a:avLst/>
                <a:gdLst/>
                <a:ahLst/>
                <a:rect l="l" t="t" r="r" b="b"/>
                <a:pathLst>
                  <a:path w="651" h="1229">
                    <a:moveTo>
                      <a:pt x="0" y="12"/>
                    </a:moveTo>
                    <a:cubicBezTo>
                      <a:pt x="24" y="9"/>
                      <a:pt x="31" y="0"/>
                      <a:pt x="39" y="24"/>
                    </a:cubicBezTo>
                    <a:cubicBezTo>
                      <a:pt x="34" y="50"/>
                      <a:pt x="24" y="105"/>
                      <a:pt x="42" y="123"/>
                    </a:cubicBezTo>
                    <a:cubicBezTo>
                      <a:pt x="58" y="139"/>
                      <a:pt x="82" y="150"/>
                      <a:pt x="96" y="168"/>
                    </a:cubicBezTo>
                    <a:cubicBezTo>
                      <a:pt x="104" y="179"/>
                      <a:pt x="111" y="196"/>
                      <a:pt x="123" y="204"/>
                    </a:cubicBezTo>
                    <a:cubicBezTo>
                      <a:pt x="158" y="227"/>
                      <a:pt x="209" y="229"/>
                      <a:pt x="249" y="231"/>
                    </a:cubicBezTo>
                    <a:cubicBezTo>
                      <a:pt x="278" y="237"/>
                      <a:pt x="307" y="239"/>
                      <a:pt x="336" y="246"/>
                    </a:cubicBezTo>
                    <a:cubicBezTo>
                      <a:pt x="348" y="254"/>
                      <a:pt x="355" y="251"/>
                      <a:pt x="369" y="246"/>
                    </a:cubicBezTo>
                    <a:cubicBezTo>
                      <a:pt x="376" y="257"/>
                      <a:pt x="382" y="266"/>
                      <a:pt x="393" y="273"/>
                    </a:cubicBezTo>
                    <a:cubicBezTo>
                      <a:pt x="403" y="288"/>
                      <a:pt x="418" y="297"/>
                      <a:pt x="435" y="303"/>
                    </a:cubicBezTo>
                    <a:cubicBezTo>
                      <a:pt x="447" y="312"/>
                      <a:pt x="450" y="319"/>
                      <a:pt x="459" y="330"/>
                    </a:cubicBezTo>
                    <a:cubicBezTo>
                      <a:pt x="473" y="348"/>
                      <a:pt x="497" y="356"/>
                      <a:pt x="513" y="372"/>
                    </a:cubicBezTo>
                    <a:cubicBezTo>
                      <a:pt x="527" y="386"/>
                      <a:pt x="537" y="402"/>
                      <a:pt x="552" y="417"/>
                    </a:cubicBezTo>
                    <a:cubicBezTo>
                      <a:pt x="601" y="466"/>
                      <a:pt x="636" y="478"/>
                      <a:pt x="651" y="552"/>
                    </a:cubicBezTo>
                    <a:cubicBezTo>
                      <a:pt x="634" y="602"/>
                      <a:pt x="649" y="675"/>
                      <a:pt x="639" y="735"/>
                    </a:cubicBezTo>
                    <a:cubicBezTo>
                      <a:pt x="635" y="756"/>
                      <a:pt x="637" y="782"/>
                      <a:pt x="618" y="795"/>
                    </a:cubicBezTo>
                    <a:cubicBezTo>
                      <a:pt x="611" y="805"/>
                      <a:pt x="602" y="809"/>
                      <a:pt x="594" y="819"/>
                    </a:cubicBezTo>
                    <a:cubicBezTo>
                      <a:pt x="581" y="834"/>
                      <a:pt x="568" y="853"/>
                      <a:pt x="552" y="864"/>
                    </a:cubicBezTo>
                    <a:cubicBezTo>
                      <a:pt x="543" y="878"/>
                      <a:pt x="532" y="899"/>
                      <a:pt x="516" y="906"/>
                    </a:cubicBezTo>
                    <a:cubicBezTo>
                      <a:pt x="498" y="914"/>
                      <a:pt x="479" y="916"/>
                      <a:pt x="462" y="927"/>
                    </a:cubicBezTo>
                    <a:cubicBezTo>
                      <a:pt x="449" y="947"/>
                      <a:pt x="418" y="952"/>
                      <a:pt x="402" y="972"/>
                    </a:cubicBezTo>
                    <a:cubicBezTo>
                      <a:pt x="397" y="978"/>
                      <a:pt x="392" y="984"/>
                      <a:pt x="387" y="990"/>
                    </a:cubicBezTo>
                    <a:cubicBezTo>
                      <a:pt x="383" y="996"/>
                      <a:pt x="375" y="1008"/>
                      <a:pt x="375" y="1008"/>
                    </a:cubicBezTo>
                    <a:cubicBezTo>
                      <a:pt x="377" y="1037"/>
                      <a:pt x="376" y="1053"/>
                      <a:pt x="384" y="1077"/>
                    </a:cubicBezTo>
                    <a:cubicBezTo>
                      <a:pt x="376" y="1100"/>
                      <a:pt x="384" y="1075"/>
                      <a:pt x="378" y="1125"/>
                    </a:cubicBezTo>
                    <a:cubicBezTo>
                      <a:pt x="374" y="1163"/>
                      <a:pt x="336" y="1174"/>
                      <a:pt x="303" y="1179"/>
                    </a:cubicBezTo>
                    <a:cubicBezTo>
                      <a:pt x="260" y="1170"/>
                      <a:pt x="217" y="1170"/>
                      <a:pt x="174" y="1164"/>
                    </a:cubicBezTo>
                    <a:cubicBezTo>
                      <a:pt x="150" y="1167"/>
                      <a:pt x="128" y="1169"/>
                      <a:pt x="108" y="1182"/>
                    </a:cubicBezTo>
                    <a:cubicBezTo>
                      <a:pt x="103" y="1190"/>
                      <a:pt x="97" y="1200"/>
                      <a:pt x="93" y="1209"/>
                    </a:cubicBezTo>
                    <a:cubicBezTo>
                      <a:pt x="90" y="1215"/>
                      <a:pt x="81" y="1229"/>
                      <a:pt x="87" y="1227"/>
                    </a:cubicBezTo>
                    <a:cubicBezTo>
                      <a:pt x="90" y="1226"/>
                      <a:pt x="96" y="1224"/>
                      <a:pt x="96" y="1224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>
                <a:off x="1467000" y="1622520"/>
                <a:ext cx="868320" cy="2717640"/>
              </a:xfrm>
              <a:custGeom>
                <a:avLst/>
                <a:gdLst/>
                <a:ahLst/>
                <a:rect l="l" t="t" r="r" b="b"/>
                <a:pathLst>
                  <a:path w="547" h="1712">
                    <a:moveTo>
                      <a:pt x="323" y="54"/>
                    </a:moveTo>
                    <a:cubicBezTo>
                      <a:pt x="329" y="60"/>
                      <a:pt x="313" y="0"/>
                      <a:pt x="327" y="62"/>
                    </a:cubicBezTo>
                    <a:cubicBezTo>
                      <a:pt x="333" y="84"/>
                      <a:pt x="315" y="42"/>
                      <a:pt x="323" y="64"/>
                    </a:cubicBezTo>
                    <a:cubicBezTo>
                      <a:pt x="330" y="86"/>
                      <a:pt x="315" y="29"/>
                      <a:pt x="323" y="52"/>
                    </a:cubicBezTo>
                    <a:cubicBezTo>
                      <a:pt x="323" y="62"/>
                      <a:pt x="313" y="39"/>
                      <a:pt x="327" y="60"/>
                    </a:cubicBezTo>
                    <a:cubicBezTo>
                      <a:pt x="323" y="50"/>
                      <a:pt x="326" y="53"/>
                      <a:pt x="313" y="84"/>
                    </a:cubicBezTo>
                    <a:cubicBezTo>
                      <a:pt x="302" y="111"/>
                      <a:pt x="270" y="122"/>
                      <a:pt x="258" y="150"/>
                    </a:cubicBezTo>
                    <a:cubicBezTo>
                      <a:pt x="242" y="187"/>
                      <a:pt x="241" y="244"/>
                      <a:pt x="220" y="277"/>
                    </a:cubicBezTo>
                    <a:cubicBezTo>
                      <a:pt x="209" y="294"/>
                      <a:pt x="162" y="353"/>
                      <a:pt x="157" y="369"/>
                    </a:cubicBezTo>
                    <a:cubicBezTo>
                      <a:pt x="146" y="401"/>
                      <a:pt x="133" y="433"/>
                      <a:pt x="123" y="466"/>
                    </a:cubicBezTo>
                    <a:cubicBezTo>
                      <a:pt x="111" y="502"/>
                      <a:pt x="92" y="535"/>
                      <a:pt x="80" y="571"/>
                    </a:cubicBezTo>
                    <a:cubicBezTo>
                      <a:pt x="73" y="593"/>
                      <a:pt x="73" y="620"/>
                      <a:pt x="51" y="628"/>
                    </a:cubicBezTo>
                    <a:cubicBezTo>
                      <a:pt x="50" y="668"/>
                      <a:pt x="49" y="707"/>
                      <a:pt x="47" y="747"/>
                    </a:cubicBezTo>
                    <a:cubicBezTo>
                      <a:pt x="47" y="754"/>
                      <a:pt x="35" y="786"/>
                      <a:pt x="34" y="790"/>
                    </a:cubicBezTo>
                    <a:cubicBezTo>
                      <a:pt x="31" y="799"/>
                      <a:pt x="25" y="817"/>
                      <a:pt x="25" y="817"/>
                    </a:cubicBezTo>
                    <a:cubicBezTo>
                      <a:pt x="19" y="863"/>
                      <a:pt x="11" y="903"/>
                      <a:pt x="0" y="948"/>
                    </a:cubicBezTo>
                    <a:cubicBezTo>
                      <a:pt x="1" y="982"/>
                      <a:pt x="0" y="1016"/>
                      <a:pt x="4" y="1049"/>
                    </a:cubicBezTo>
                    <a:cubicBezTo>
                      <a:pt x="4" y="1052"/>
                      <a:pt x="30" y="1100"/>
                      <a:pt x="34" y="1111"/>
                    </a:cubicBezTo>
                    <a:cubicBezTo>
                      <a:pt x="50" y="1150"/>
                      <a:pt x="59" y="1192"/>
                      <a:pt x="68" y="1234"/>
                    </a:cubicBezTo>
                    <a:cubicBezTo>
                      <a:pt x="72" y="1255"/>
                      <a:pt x="78" y="1293"/>
                      <a:pt x="89" y="1313"/>
                    </a:cubicBezTo>
                    <a:cubicBezTo>
                      <a:pt x="89" y="1313"/>
                      <a:pt x="110" y="1346"/>
                      <a:pt x="114" y="1352"/>
                    </a:cubicBezTo>
                    <a:cubicBezTo>
                      <a:pt x="117" y="1357"/>
                      <a:pt x="123" y="1365"/>
                      <a:pt x="123" y="1365"/>
                    </a:cubicBezTo>
                    <a:cubicBezTo>
                      <a:pt x="115" y="1387"/>
                      <a:pt x="123" y="1377"/>
                      <a:pt x="93" y="1387"/>
                    </a:cubicBezTo>
                    <a:cubicBezTo>
                      <a:pt x="89" y="1388"/>
                      <a:pt x="80" y="1392"/>
                      <a:pt x="80" y="1392"/>
                    </a:cubicBezTo>
                    <a:cubicBezTo>
                      <a:pt x="76" y="1396"/>
                      <a:pt x="62" y="1403"/>
                      <a:pt x="68" y="1405"/>
                    </a:cubicBezTo>
                    <a:cubicBezTo>
                      <a:pt x="74" y="1407"/>
                      <a:pt x="125" y="1384"/>
                      <a:pt x="135" y="1378"/>
                    </a:cubicBezTo>
                    <a:cubicBezTo>
                      <a:pt x="152" y="1396"/>
                      <a:pt x="163" y="1422"/>
                      <a:pt x="174" y="1444"/>
                    </a:cubicBezTo>
                    <a:cubicBezTo>
                      <a:pt x="176" y="1449"/>
                      <a:pt x="175" y="1454"/>
                      <a:pt x="178" y="1457"/>
                    </a:cubicBezTo>
                    <a:cubicBezTo>
                      <a:pt x="186" y="1466"/>
                      <a:pt x="217" y="1475"/>
                      <a:pt x="229" y="1484"/>
                    </a:cubicBezTo>
                    <a:cubicBezTo>
                      <a:pt x="237" y="1497"/>
                      <a:pt x="267" y="1488"/>
                      <a:pt x="275" y="1501"/>
                    </a:cubicBezTo>
                    <a:cubicBezTo>
                      <a:pt x="276" y="1506"/>
                      <a:pt x="293" y="1555"/>
                      <a:pt x="296" y="1563"/>
                    </a:cubicBezTo>
                    <a:cubicBezTo>
                      <a:pt x="300" y="1575"/>
                      <a:pt x="323" y="1585"/>
                      <a:pt x="330" y="1594"/>
                    </a:cubicBezTo>
                    <a:cubicBezTo>
                      <a:pt x="348" y="1617"/>
                      <a:pt x="340" y="1634"/>
                      <a:pt x="364" y="1651"/>
                    </a:cubicBezTo>
                    <a:cubicBezTo>
                      <a:pt x="379" y="1674"/>
                      <a:pt x="382" y="1686"/>
                      <a:pt x="411" y="1690"/>
                    </a:cubicBezTo>
                    <a:cubicBezTo>
                      <a:pt x="430" y="1697"/>
                      <a:pt x="431" y="1697"/>
                      <a:pt x="449" y="1703"/>
                    </a:cubicBezTo>
                    <a:cubicBezTo>
                      <a:pt x="547" y="1699"/>
                      <a:pt x="494" y="1712"/>
                      <a:pt x="542" y="1712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 flipH="1" flipV="1">
                <a:off x="717120" y="4056120"/>
                <a:ext cx="1311480" cy="14616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2844720" y="3030480"/>
                <a:ext cx="3252960" cy="2320920"/>
              </a:xfrm>
              <a:custGeom>
                <a:avLst/>
                <a:gdLst/>
                <a:ahLst/>
                <a:rect l="l" t="t" r="r" b="b"/>
                <a:pathLst>
                  <a:path w="1936" h="1333">
                    <a:moveTo>
                      <a:pt x="0" y="44"/>
                    </a:moveTo>
                    <a:cubicBezTo>
                      <a:pt x="35" y="47"/>
                      <a:pt x="62" y="52"/>
                      <a:pt x="92" y="32"/>
                    </a:cubicBezTo>
                    <a:cubicBezTo>
                      <a:pt x="104" y="15"/>
                      <a:pt x="120" y="13"/>
                      <a:pt x="140" y="8"/>
                    </a:cubicBezTo>
                    <a:cubicBezTo>
                      <a:pt x="151" y="5"/>
                      <a:pt x="172" y="0"/>
                      <a:pt x="172" y="0"/>
                    </a:cubicBezTo>
                    <a:cubicBezTo>
                      <a:pt x="229" y="4"/>
                      <a:pt x="287" y="8"/>
                      <a:pt x="344" y="16"/>
                    </a:cubicBezTo>
                    <a:cubicBezTo>
                      <a:pt x="359" y="15"/>
                      <a:pt x="373" y="15"/>
                      <a:pt x="388" y="12"/>
                    </a:cubicBezTo>
                    <a:cubicBezTo>
                      <a:pt x="400" y="10"/>
                      <a:pt x="424" y="0"/>
                      <a:pt x="424" y="0"/>
                    </a:cubicBezTo>
                    <a:cubicBezTo>
                      <a:pt x="464" y="3"/>
                      <a:pt x="505" y="5"/>
                      <a:pt x="544" y="12"/>
                    </a:cubicBezTo>
                    <a:cubicBezTo>
                      <a:pt x="573" y="17"/>
                      <a:pt x="599" y="33"/>
                      <a:pt x="628" y="40"/>
                    </a:cubicBezTo>
                    <a:cubicBezTo>
                      <a:pt x="644" y="52"/>
                      <a:pt x="653" y="67"/>
                      <a:pt x="668" y="80"/>
                    </a:cubicBezTo>
                    <a:cubicBezTo>
                      <a:pt x="675" y="86"/>
                      <a:pt x="692" y="96"/>
                      <a:pt x="692" y="96"/>
                    </a:cubicBezTo>
                    <a:cubicBezTo>
                      <a:pt x="700" y="121"/>
                      <a:pt x="704" y="149"/>
                      <a:pt x="708" y="176"/>
                    </a:cubicBezTo>
                    <a:cubicBezTo>
                      <a:pt x="702" y="204"/>
                      <a:pt x="692" y="224"/>
                      <a:pt x="668" y="240"/>
                    </a:cubicBezTo>
                    <a:cubicBezTo>
                      <a:pt x="654" y="261"/>
                      <a:pt x="652" y="283"/>
                      <a:pt x="680" y="292"/>
                    </a:cubicBezTo>
                    <a:cubicBezTo>
                      <a:pt x="701" y="288"/>
                      <a:pt x="712" y="283"/>
                      <a:pt x="736" y="292"/>
                    </a:cubicBezTo>
                    <a:cubicBezTo>
                      <a:pt x="744" y="295"/>
                      <a:pt x="744" y="310"/>
                      <a:pt x="748" y="316"/>
                    </a:cubicBezTo>
                    <a:cubicBezTo>
                      <a:pt x="757" y="329"/>
                      <a:pt x="771" y="332"/>
                      <a:pt x="784" y="340"/>
                    </a:cubicBezTo>
                    <a:cubicBezTo>
                      <a:pt x="792" y="363"/>
                      <a:pt x="790" y="372"/>
                      <a:pt x="808" y="384"/>
                    </a:cubicBezTo>
                    <a:cubicBezTo>
                      <a:pt x="828" y="414"/>
                      <a:pt x="821" y="429"/>
                      <a:pt x="824" y="472"/>
                    </a:cubicBezTo>
                    <a:cubicBezTo>
                      <a:pt x="821" y="562"/>
                      <a:pt x="823" y="622"/>
                      <a:pt x="844" y="704"/>
                    </a:cubicBezTo>
                    <a:cubicBezTo>
                      <a:pt x="846" y="761"/>
                      <a:pt x="917" y="802"/>
                      <a:pt x="930" y="856"/>
                    </a:cubicBezTo>
                    <a:cubicBezTo>
                      <a:pt x="934" y="872"/>
                      <a:pt x="959" y="867"/>
                      <a:pt x="972" y="880"/>
                    </a:cubicBezTo>
                    <a:cubicBezTo>
                      <a:pt x="982" y="890"/>
                      <a:pt x="1026" y="902"/>
                      <a:pt x="1038" y="910"/>
                    </a:cubicBezTo>
                    <a:cubicBezTo>
                      <a:pt x="1074" y="924"/>
                      <a:pt x="1151" y="869"/>
                      <a:pt x="1182" y="892"/>
                    </a:cubicBezTo>
                    <a:cubicBezTo>
                      <a:pt x="1199" y="917"/>
                      <a:pt x="1269" y="858"/>
                      <a:pt x="1278" y="886"/>
                    </a:cubicBezTo>
                    <a:cubicBezTo>
                      <a:pt x="1281" y="894"/>
                      <a:pt x="1239" y="1004"/>
                      <a:pt x="1242" y="1012"/>
                    </a:cubicBezTo>
                    <a:cubicBezTo>
                      <a:pt x="1243" y="1016"/>
                      <a:pt x="1260" y="1084"/>
                      <a:pt x="1260" y="1084"/>
                    </a:cubicBezTo>
                    <a:cubicBezTo>
                      <a:pt x="1256" y="1111"/>
                      <a:pt x="1292" y="1150"/>
                      <a:pt x="1284" y="1174"/>
                    </a:cubicBezTo>
                    <a:cubicBezTo>
                      <a:pt x="1282" y="1198"/>
                      <a:pt x="1263" y="1203"/>
                      <a:pt x="1242" y="1216"/>
                    </a:cubicBezTo>
                    <a:cubicBezTo>
                      <a:pt x="1235" y="1220"/>
                      <a:pt x="1200" y="1257"/>
                      <a:pt x="1192" y="1260"/>
                    </a:cubicBezTo>
                    <a:cubicBezTo>
                      <a:pt x="1183" y="1263"/>
                      <a:pt x="1168" y="1276"/>
                      <a:pt x="1168" y="1276"/>
                    </a:cubicBezTo>
                    <a:cubicBezTo>
                      <a:pt x="1165" y="1280"/>
                      <a:pt x="1163" y="1285"/>
                      <a:pt x="1160" y="1288"/>
                    </a:cubicBezTo>
                    <a:cubicBezTo>
                      <a:pt x="1157" y="1291"/>
                      <a:pt x="1151" y="1292"/>
                      <a:pt x="1148" y="1296"/>
                    </a:cubicBezTo>
                    <a:cubicBezTo>
                      <a:pt x="1142" y="1303"/>
                      <a:pt x="1141" y="1313"/>
                      <a:pt x="1136" y="1320"/>
                    </a:cubicBezTo>
                    <a:cubicBezTo>
                      <a:pt x="1150" y="1329"/>
                      <a:pt x="1149" y="1333"/>
                      <a:pt x="1168" y="1324"/>
                    </a:cubicBezTo>
                    <a:cubicBezTo>
                      <a:pt x="1211" y="1304"/>
                      <a:pt x="1228" y="1284"/>
                      <a:pt x="1280" y="1280"/>
                    </a:cubicBezTo>
                    <a:cubicBezTo>
                      <a:pt x="1309" y="1278"/>
                      <a:pt x="1339" y="1277"/>
                      <a:pt x="1368" y="1276"/>
                    </a:cubicBezTo>
                    <a:cubicBezTo>
                      <a:pt x="1371" y="1276"/>
                      <a:pt x="1407" y="1272"/>
                      <a:pt x="1416" y="1268"/>
                    </a:cubicBezTo>
                    <a:cubicBezTo>
                      <a:pt x="1425" y="1264"/>
                      <a:pt x="1432" y="1257"/>
                      <a:pt x="1440" y="1252"/>
                    </a:cubicBezTo>
                    <a:cubicBezTo>
                      <a:pt x="1444" y="1249"/>
                      <a:pt x="1452" y="1244"/>
                      <a:pt x="1452" y="1244"/>
                    </a:cubicBezTo>
                    <a:cubicBezTo>
                      <a:pt x="1457" y="1245"/>
                      <a:pt x="1463" y="1251"/>
                      <a:pt x="1468" y="1248"/>
                    </a:cubicBezTo>
                    <a:cubicBezTo>
                      <a:pt x="1472" y="1246"/>
                      <a:pt x="1464" y="1240"/>
                      <a:pt x="1464" y="1236"/>
                    </a:cubicBezTo>
                    <a:cubicBezTo>
                      <a:pt x="1464" y="1226"/>
                      <a:pt x="1480" y="1195"/>
                      <a:pt x="1488" y="1188"/>
                    </a:cubicBezTo>
                    <a:cubicBezTo>
                      <a:pt x="1513" y="1166"/>
                      <a:pt x="1530" y="1164"/>
                      <a:pt x="1560" y="1156"/>
                    </a:cubicBezTo>
                    <a:cubicBezTo>
                      <a:pt x="1596" y="1146"/>
                      <a:pt x="1627" y="1133"/>
                      <a:pt x="1664" y="1128"/>
                    </a:cubicBezTo>
                    <a:cubicBezTo>
                      <a:pt x="1705" y="1129"/>
                      <a:pt x="1747" y="1130"/>
                      <a:pt x="1788" y="1132"/>
                    </a:cubicBezTo>
                    <a:cubicBezTo>
                      <a:pt x="1795" y="1132"/>
                      <a:pt x="1825" y="1143"/>
                      <a:pt x="1828" y="1144"/>
                    </a:cubicBezTo>
                    <a:cubicBezTo>
                      <a:pt x="1836" y="1147"/>
                      <a:pt x="1852" y="1152"/>
                      <a:pt x="1852" y="1152"/>
                    </a:cubicBezTo>
                    <a:cubicBezTo>
                      <a:pt x="1867" y="1175"/>
                      <a:pt x="1875" y="1172"/>
                      <a:pt x="1904" y="1176"/>
                    </a:cubicBezTo>
                    <a:cubicBezTo>
                      <a:pt x="1911" y="1190"/>
                      <a:pt x="1925" y="1221"/>
                      <a:pt x="1936" y="1232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4021200" y="2438280"/>
                <a:ext cx="4387680" cy="997200"/>
              </a:xfrm>
              <a:custGeom>
                <a:avLst/>
                <a:gdLst/>
                <a:ahLst/>
                <a:rect l="l" t="t" r="r" b="b"/>
                <a:pathLst>
                  <a:path w="2612" h="572">
                    <a:moveTo>
                      <a:pt x="0" y="548"/>
                    </a:moveTo>
                    <a:cubicBezTo>
                      <a:pt x="61" y="554"/>
                      <a:pt x="65" y="552"/>
                      <a:pt x="108" y="560"/>
                    </a:cubicBezTo>
                    <a:cubicBezTo>
                      <a:pt x="131" y="564"/>
                      <a:pt x="176" y="572"/>
                      <a:pt x="176" y="572"/>
                    </a:cubicBezTo>
                    <a:cubicBezTo>
                      <a:pt x="344" y="544"/>
                      <a:pt x="522" y="551"/>
                      <a:pt x="692" y="548"/>
                    </a:cubicBezTo>
                    <a:cubicBezTo>
                      <a:pt x="702" y="519"/>
                      <a:pt x="703" y="526"/>
                      <a:pt x="696" y="492"/>
                    </a:cubicBezTo>
                    <a:cubicBezTo>
                      <a:pt x="694" y="484"/>
                      <a:pt x="691" y="476"/>
                      <a:pt x="688" y="468"/>
                    </a:cubicBezTo>
                    <a:cubicBezTo>
                      <a:pt x="687" y="464"/>
                      <a:pt x="684" y="456"/>
                      <a:pt x="684" y="456"/>
                    </a:cubicBezTo>
                    <a:cubicBezTo>
                      <a:pt x="681" y="428"/>
                      <a:pt x="679" y="400"/>
                      <a:pt x="676" y="372"/>
                    </a:cubicBezTo>
                    <a:cubicBezTo>
                      <a:pt x="675" y="362"/>
                      <a:pt x="666" y="339"/>
                      <a:pt x="664" y="332"/>
                    </a:cubicBezTo>
                    <a:cubicBezTo>
                      <a:pt x="663" y="328"/>
                      <a:pt x="660" y="320"/>
                      <a:pt x="660" y="320"/>
                    </a:cubicBezTo>
                    <a:cubicBezTo>
                      <a:pt x="661" y="313"/>
                      <a:pt x="658" y="303"/>
                      <a:pt x="664" y="300"/>
                    </a:cubicBezTo>
                    <a:cubicBezTo>
                      <a:pt x="679" y="293"/>
                      <a:pt x="696" y="296"/>
                      <a:pt x="712" y="296"/>
                    </a:cubicBezTo>
                    <a:cubicBezTo>
                      <a:pt x="755" y="296"/>
                      <a:pt x="797" y="299"/>
                      <a:pt x="840" y="300"/>
                    </a:cubicBezTo>
                    <a:cubicBezTo>
                      <a:pt x="881" y="308"/>
                      <a:pt x="924" y="323"/>
                      <a:pt x="964" y="336"/>
                    </a:cubicBezTo>
                    <a:cubicBezTo>
                      <a:pt x="974" y="339"/>
                      <a:pt x="991" y="342"/>
                      <a:pt x="1000" y="348"/>
                    </a:cubicBezTo>
                    <a:cubicBezTo>
                      <a:pt x="1008" y="353"/>
                      <a:pt x="1024" y="364"/>
                      <a:pt x="1024" y="364"/>
                    </a:cubicBezTo>
                    <a:cubicBezTo>
                      <a:pt x="1038" y="385"/>
                      <a:pt x="1064" y="395"/>
                      <a:pt x="1088" y="400"/>
                    </a:cubicBezTo>
                    <a:cubicBezTo>
                      <a:pt x="1149" y="397"/>
                      <a:pt x="1145" y="401"/>
                      <a:pt x="1184" y="392"/>
                    </a:cubicBezTo>
                    <a:cubicBezTo>
                      <a:pt x="1262" y="375"/>
                      <a:pt x="1330" y="337"/>
                      <a:pt x="1404" y="312"/>
                    </a:cubicBezTo>
                    <a:cubicBezTo>
                      <a:pt x="1428" y="304"/>
                      <a:pt x="1514" y="291"/>
                      <a:pt x="1544" y="288"/>
                    </a:cubicBezTo>
                    <a:cubicBezTo>
                      <a:pt x="1562" y="282"/>
                      <a:pt x="1581" y="276"/>
                      <a:pt x="1600" y="272"/>
                    </a:cubicBezTo>
                    <a:cubicBezTo>
                      <a:pt x="1613" y="269"/>
                      <a:pt x="1627" y="267"/>
                      <a:pt x="1640" y="264"/>
                    </a:cubicBezTo>
                    <a:cubicBezTo>
                      <a:pt x="1647" y="263"/>
                      <a:pt x="1660" y="260"/>
                      <a:pt x="1660" y="260"/>
                    </a:cubicBezTo>
                    <a:cubicBezTo>
                      <a:pt x="1680" y="247"/>
                      <a:pt x="1701" y="234"/>
                      <a:pt x="1720" y="220"/>
                    </a:cubicBezTo>
                    <a:cubicBezTo>
                      <a:pt x="1733" y="210"/>
                      <a:pt x="1753" y="175"/>
                      <a:pt x="1768" y="168"/>
                    </a:cubicBezTo>
                    <a:cubicBezTo>
                      <a:pt x="1785" y="160"/>
                      <a:pt x="1806" y="149"/>
                      <a:pt x="1824" y="144"/>
                    </a:cubicBezTo>
                    <a:cubicBezTo>
                      <a:pt x="1849" y="137"/>
                      <a:pt x="1866" y="109"/>
                      <a:pt x="1892" y="108"/>
                    </a:cubicBezTo>
                    <a:cubicBezTo>
                      <a:pt x="1919" y="107"/>
                      <a:pt x="1973" y="109"/>
                      <a:pt x="2000" y="108"/>
                    </a:cubicBezTo>
                    <a:cubicBezTo>
                      <a:pt x="2128" y="104"/>
                      <a:pt x="2085" y="99"/>
                      <a:pt x="2184" y="92"/>
                    </a:cubicBezTo>
                    <a:cubicBezTo>
                      <a:pt x="2216" y="90"/>
                      <a:pt x="2280" y="68"/>
                      <a:pt x="2280" y="68"/>
                    </a:cubicBezTo>
                    <a:cubicBezTo>
                      <a:pt x="2340" y="56"/>
                      <a:pt x="2385" y="100"/>
                      <a:pt x="2440" y="76"/>
                    </a:cubicBezTo>
                    <a:cubicBezTo>
                      <a:pt x="2458" y="68"/>
                      <a:pt x="2478" y="70"/>
                      <a:pt x="2496" y="64"/>
                    </a:cubicBezTo>
                    <a:cubicBezTo>
                      <a:pt x="2536" y="51"/>
                      <a:pt x="2582" y="30"/>
                      <a:pt x="2612" y="0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1382760" y="2055960"/>
                <a:ext cx="7047000" cy="3073320"/>
              </a:xfrm>
              <a:custGeom>
                <a:avLst/>
                <a:gdLst/>
                <a:ahLst/>
                <a:rect l="l" t="t" r="r" b="b"/>
                <a:pathLst>
                  <a:path w="4024" h="1755">
                    <a:moveTo>
                      <a:pt x="230" y="0"/>
                    </a:moveTo>
                    <a:lnTo>
                      <a:pt x="2797" y="555"/>
                    </a:lnTo>
                    <a:lnTo>
                      <a:pt x="3298" y="425"/>
                    </a:lnTo>
                    <a:lnTo>
                      <a:pt x="4024" y="233"/>
                    </a:lnTo>
                    <a:lnTo>
                      <a:pt x="3886" y="472"/>
                    </a:lnTo>
                    <a:lnTo>
                      <a:pt x="3473" y="987"/>
                    </a:lnTo>
                    <a:lnTo>
                      <a:pt x="3183" y="1218"/>
                    </a:lnTo>
                    <a:lnTo>
                      <a:pt x="2262" y="1755"/>
                    </a:lnTo>
                    <a:lnTo>
                      <a:pt x="293" y="1200"/>
                    </a:lnTo>
                    <a:lnTo>
                      <a:pt x="58" y="925"/>
                    </a:lnTo>
                    <a:lnTo>
                      <a:pt x="0" y="376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2863800" y="3027240"/>
                <a:ext cx="3389400" cy="387360"/>
              </a:xfrm>
              <a:custGeom>
                <a:avLst/>
                <a:gdLst/>
                <a:ahLst/>
                <a:rect l="l" t="t" r="r" b="b"/>
                <a:pathLst>
                  <a:path w="2016" h="222">
                    <a:moveTo>
                      <a:pt x="0" y="54"/>
                    </a:moveTo>
                    <a:lnTo>
                      <a:pt x="708" y="222"/>
                    </a:lnTo>
                    <a:lnTo>
                      <a:pt x="2016" y="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>
                <a:off x="5000760" y="3027240"/>
                <a:ext cx="2773080" cy="2508480"/>
              </a:xfrm>
              <a:custGeom>
                <a:avLst/>
                <a:gdLst/>
                <a:ahLst/>
                <a:rect l="l" t="t" r="r" b="b"/>
                <a:pathLst>
                  <a:path w="1650" h="1440">
                    <a:moveTo>
                      <a:pt x="744" y="0"/>
                    </a:moveTo>
                    <a:lnTo>
                      <a:pt x="0" y="894"/>
                    </a:lnTo>
                    <a:lnTo>
                      <a:pt x="210" y="1218"/>
                    </a:lnTo>
                    <a:lnTo>
                      <a:pt x="1650" y="1440"/>
                    </a:lnTo>
                    <a:lnTo>
                      <a:pt x="1164" y="654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 flipV="1">
                <a:off x="8207280" y="2486880"/>
                <a:ext cx="862200" cy="40176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 flipV="1">
                <a:off x="8200440" y="2768760"/>
                <a:ext cx="879480" cy="10836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8215200" y="2856960"/>
                <a:ext cx="856080" cy="1612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>
                <a:off x="8210520" y="2841480"/>
                <a:ext cx="868320" cy="43704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 flipV="1">
                <a:off x="8193600" y="2237400"/>
                <a:ext cx="889560" cy="66384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1704960" y="3778200"/>
                <a:ext cx="3379680" cy="7714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6010200" y="6145200"/>
                <a:ext cx="23832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084" name=""/>
          <p:cNvGrpSpPr/>
          <p:nvPr/>
        </p:nvGrpSpPr>
        <p:grpSpPr>
          <a:xfrm>
            <a:off x="1771560" y="1616040"/>
            <a:ext cx="5423040" cy="3638520"/>
            <a:chOff x="1771560" y="1616040"/>
            <a:chExt cx="5423040" cy="3638520"/>
          </a:xfrm>
        </p:grpSpPr>
        <p:grpSp>
          <p:nvGrpSpPr>
            <p:cNvPr id="1085" name=""/>
            <p:cNvGrpSpPr/>
            <p:nvPr/>
          </p:nvGrpSpPr>
          <p:grpSpPr>
            <a:xfrm>
              <a:off x="3993840" y="2485800"/>
              <a:ext cx="2254680" cy="2114640"/>
              <a:chOff x="3993840" y="2485800"/>
              <a:chExt cx="2254680" cy="2114640"/>
            </a:xfrm>
          </p:grpSpPr>
          <p:grpSp>
            <p:nvGrpSpPr>
              <p:cNvPr id="1086" name=""/>
              <p:cNvGrpSpPr/>
              <p:nvPr/>
            </p:nvGrpSpPr>
            <p:grpSpPr>
              <a:xfrm>
                <a:off x="4013280" y="2523600"/>
                <a:ext cx="2235240" cy="2064240"/>
                <a:chOff x="4013280" y="2523600"/>
                <a:chExt cx="2235240" cy="2064240"/>
              </a:xfrm>
            </p:grpSpPr>
            <p:sp>
              <p:nvSpPr>
                <p:cNvPr id="1087" name=""/>
                <p:cNvSpPr/>
                <p:nvPr/>
              </p:nvSpPr>
              <p:spPr>
                <a:xfrm flipH="1" flipV="1">
                  <a:off x="5022720" y="2879640"/>
                  <a:ext cx="120960" cy="5587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8" name=""/>
                <p:cNvSpPr/>
                <p:nvPr/>
              </p:nvSpPr>
              <p:spPr>
                <a:xfrm flipV="1">
                  <a:off x="5143680" y="2523600"/>
                  <a:ext cx="355320" cy="9018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9" name=""/>
                <p:cNvSpPr/>
                <p:nvPr/>
              </p:nvSpPr>
              <p:spPr>
                <a:xfrm flipV="1">
                  <a:off x="5143680" y="3095280"/>
                  <a:ext cx="1104840" cy="3366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0" name=""/>
                <p:cNvSpPr/>
                <p:nvPr/>
              </p:nvSpPr>
              <p:spPr>
                <a:xfrm>
                  <a:off x="5143680" y="3444840"/>
                  <a:ext cx="793440" cy="763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1" name=""/>
                <p:cNvSpPr/>
                <p:nvPr/>
              </p:nvSpPr>
              <p:spPr>
                <a:xfrm>
                  <a:off x="5143680" y="3483000"/>
                  <a:ext cx="1028520" cy="11048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2" name=""/>
                <p:cNvSpPr/>
                <p:nvPr/>
              </p:nvSpPr>
              <p:spPr>
                <a:xfrm flipH="1">
                  <a:off x="5022720" y="3451320"/>
                  <a:ext cx="120960" cy="11300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3" name=""/>
                <p:cNvSpPr/>
                <p:nvPr/>
              </p:nvSpPr>
              <p:spPr>
                <a:xfrm flipH="1">
                  <a:off x="4013280" y="3432240"/>
                  <a:ext cx="1130400" cy="126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094" name=""/>
              <p:cNvGrpSpPr/>
              <p:nvPr/>
            </p:nvGrpSpPr>
            <p:grpSpPr>
              <a:xfrm>
                <a:off x="3993840" y="2485800"/>
                <a:ext cx="2248200" cy="2114640"/>
                <a:chOff x="3993840" y="2485800"/>
                <a:chExt cx="2248200" cy="2114640"/>
              </a:xfrm>
            </p:grpSpPr>
            <p:sp>
              <p:nvSpPr>
                <p:cNvPr id="1095" name=""/>
                <p:cNvSpPr/>
                <p:nvPr/>
              </p:nvSpPr>
              <p:spPr>
                <a:xfrm flipV="1">
                  <a:off x="5054760" y="2485800"/>
                  <a:ext cx="374400" cy="4381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6" name=""/>
                <p:cNvSpPr/>
                <p:nvPr/>
              </p:nvSpPr>
              <p:spPr>
                <a:xfrm>
                  <a:off x="5460840" y="2505240"/>
                  <a:ext cx="781200" cy="5587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7" name=""/>
                <p:cNvSpPr/>
                <p:nvPr/>
              </p:nvSpPr>
              <p:spPr>
                <a:xfrm flipH="1">
                  <a:off x="5905440" y="3076560"/>
                  <a:ext cx="317520" cy="38088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8" name=""/>
                <p:cNvSpPr/>
                <p:nvPr/>
              </p:nvSpPr>
              <p:spPr>
                <a:xfrm>
                  <a:off x="5937120" y="3451320"/>
                  <a:ext cx="165240" cy="10922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9" name=""/>
                <p:cNvSpPr/>
                <p:nvPr/>
              </p:nvSpPr>
              <p:spPr>
                <a:xfrm flipH="1">
                  <a:off x="5009760" y="4530600"/>
                  <a:ext cx="1073160" cy="698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0" name=""/>
                <p:cNvSpPr/>
                <p:nvPr/>
              </p:nvSpPr>
              <p:spPr>
                <a:xfrm flipH="1" flipV="1">
                  <a:off x="3993840" y="3444480"/>
                  <a:ext cx="1035000" cy="11430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1" name=""/>
                <p:cNvSpPr/>
                <p:nvPr/>
              </p:nvSpPr>
              <p:spPr>
                <a:xfrm flipV="1">
                  <a:off x="3994200" y="2924280"/>
                  <a:ext cx="1047600" cy="51408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102" name=""/>
            <p:cNvGrpSpPr/>
            <p:nvPr/>
          </p:nvGrpSpPr>
          <p:grpSpPr>
            <a:xfrm>
              <a:off x="1771560" y="1616040"/>
              <a:ext cx="5423040" cy="3638520"/>
              <a:chOff x="1771560" y="1616040"/>
              <a:chExt cx="5423040" cy="3638520"/>
            </a:xfrm>
          </p:grpSpPr>
          <p:sp>
            <p:nvSpPr>
              <p:cNvPr id="1103" name=""/>
              <p:cNvSpPr/>
              <p:nvPr/>
            </p:nvSpPr>
            <p:spPr>
              <a:xfrm flipH="1">
                <a:off x="2615760" y="2505240"/>
                <a:ext cx="2832120" cy="2664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 flipH="1" flipV="1">
                <a:off x="1936440" y="1616040"/>
                <a:ext cx="3530520" cy="88272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 flipH="1" flipV="1">
                <a:off x="1771560" y="2098440"/>
                <a:ext cx="3702240" cy="40644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5429160" y="2505240"/>
                <a:ext cx="1765440" cy="15876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5442120" y="2492280"/>
                <a:ext cx="1415880" cy="41292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5448240" y="2505240"/>
                <a:ext cx="501840" cy="9712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5429160" y="2492280"/>
                <a:ext cx="1555920" cy="17398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5448240" y="2492280"/>
                <a:ext cx="647640" cy="20322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 flipH="1">
                <a:off x="5339880" y="2511360"/>
                <a:ext cx="88920" cy="27432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112" name=""/>
          <p:cNvGrpSpPr/>
          <p:nvPr/>
        </p:nvGrpSpPr>
        <p:grpSpPr>
          <a:xfrm>
            <a:off x="1803240" y="1806480"/>
            <a:ext cx="3502080" cy="3264120"/>
            <a:chOff x="1803240" y="1806480"/>
            <a:chExt cx="3502080" cy="3264120"/>
          </a:xfrm>
        </p:grpSpPr>
        <p:sp>
          <p:nvSpPr>
            <p:cNvPr id="1113" name=""/>
            <p:cNvSpPr/>
            <p:nvPr/>
          </p:nvSpPr>
          <p:spPr>
            <a:xfrm flipH="1">
              <a:off x="2876400" y="2898720"/>
              <a:ext cx="2152800" cy="34920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4" name=""/>
            <p:cNvSpPr/>
            <p:nvPr/>
          </p:nvSpPr>
          <p:spPr>
            <a:xfrm flipH="1">
              <a:off x="3479760" y="2892600"/>
              <a:ext cx="1581120" cy="143496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5" name=""/>
            <p:cNvSpPr/>
            <p:nvPr/>
          </p:nvSpPr>
          <p:spPr>
            <a:xfrm flipH="1" flipV="1">
              <a:off x="1803240" y="2180880"/>
              <a:ext cx="3245040" cy="71748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6" name=""/>
            <p:cNvSpPr/>
            <p:nvPr/>
          </p:nvSpPr>
          <p:spPr>
            <a:xfrm flipH="1" flipV="1">
              <a:off x="1936440" y="1806480"/>
              <a:ext cx="3117960" cy="105408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7" name=""/>
            <p:cNvSpPr/>
            <p:nvPr/>
          </p:nvSpPr>
          <p:spPr>
            <a:xfrm flipH="1">
              <a:off x="5035320" y="2886120"/>
              <a:ext cx="12600" cy="178416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8" name=""/>
            <p:cNvSpPr/>
            <p:nvPr/>
          </p:nvSpPr>
          <p:spPr>
            <a:xfrm>
              <a:off x="5029200" y="2892600"/>
              <a:ext cx="276120" cy="2178000"/>
            </a:xfrm>
            <a:custGeom>
              <a:avLst/>
              <a:gdLst/>
              <a:ahLst/>
              <a:rect l="l" t="t" r="r" b="b"/>
              <a:pathLst>
                <a:path w="174" h="1372">
                  <a:moveTo>
                    <a:pt x="0" y="0"/>
                  </a:moveTo>
                  <a:lnTo>
                    <a:pt x="174" y="1372"/>
                  </a:lnTo>
                </a:path>
              </a:pathLst>
            </a:custGeom>
            <a:noFill/>
            <a:ln w="19080">
              <a:solidFill>
                <a:srgbClr val="cc00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19" name=""/>
          <p:cNvGrpSpPr/>
          <p:nvPr/>
        </p:nvGrpSpPr>
        <p:grpSpPr>
          <a:xfrm>
            <a:off x="1914120" y="1607760"/>
            <a:ext cx="6239160" cy="3858120"/>
            <a:chOff x="1914120" y="1607760"/>
            <a:chExt cx="6239160" cy="3858120"/>
          </a:xfrm>
        </p:grpSpPr>
        <p:sp>
          <p:nvSpPr>
            <p:cNvPr id="1120" name=""/>
            <p:cNvSpPr/>
            <p:nvPr/>
          </p:nvSpPr>
          <p:spPr>
            <a:xfrm flipV="1">
              <a:off x="5931000" y="2823840"/>
              <a:ext cx="914400" cy="5396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1" name=""/>
            <p:cNvSpPr/>
            <p:nvPr/>
          </p:nvSpPr>
          <p:spPr>
            <a:xfrm flipV="1">
              <a:off x="5943600" y="2919240"/>
              <a:ext cx="1193760" cy="43848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6235560" y="2583000"/>
              <a:ext cx="952560" cy="399960"/>
            </a:xfrm>
            <a:custGeom>
              <a:avLst/>
              <a:gdLst/>
              <a:ahLst/>
              <a:rect l="l" t="t" r="r" b="b"/>
              <a:pathLst>
                <a:path w="600" h="252">
                  <a:moveTo>
                    <a:pt x="0" y="252"/>
                  </a:moveTo>
                  <a:cubicBezTo>
                    <a:pt x="54" y="183"/>
                    <a:pt x="108" y="114"/>
                    <a:pt x="208" y="72"/>
                  </a:cubicBezTo>
                  <a:cubicBezTo>
                    <a:pt x="308" y="30"/>
                    <a:pt x="535" y="12"/>
                    <a:pt x="600" y="0"/>
                  </a:cubicBez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5956200" y="3363840"/>
              <a:ext cx="1003320" cy="781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5918040" y="3351240"/>
              <a:ext cx="1898640" cy="74520"/>
            </a:xfrm>
            <a:custGeom>
              <a:avLst/>
              <a:gdLst/>
              <a:ahLst/>
              <a:rect l="l" t="t" r="r" b="b"/>
              <a:pathLst>
                <a:path w="1196" h="47">
                  <a:moveTo>
                    <a:pt x="0" y="0"/>
                  </a:moveTo>
                  <a:lnTo>
                    <a:pt x="1196" y="47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7720" bIns="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5" name=""/>
            <p:cNvSpPr/>
            <p:nvPr/>
          </p:nvSpPr>
          <p:spPr>
            <a:xfrm flipV="1">
              <a:off x="5950080" y="3332160"/>
              <a:ext cx="1815840" cy="381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5943600" y="3333600"/>
              <a:ext cx="1851120" cy="30240"/>
            </a:xfrm>
            <a:custGeom>
              <a:avLst/>
              <a:gdLst/>
              <a:ahLst/>
              <a:rect l="l" t="t" r="r" b="b"/>
              <a:pathLst>
                <a:path w="1166" h="19">
                  <a:moveTo>
                    <a:pt x="0" y="19"/>
                  </a:moveTo>
                  <a:lnTo>
                    <a:pt x="1166" y="0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7" name=""/>
            <p:cNvSpPr/>
            <p:nvPr/>
          </p:nvSpPr>
          <p:spPr>
            <a:xfrm flipV="1">
              <a:off x="5918040" y="2855520"/>
              <a:ext cx="2235240" cy="5079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5937120" y="3376440"/>
              <a:ext cx="1555920" cy="16383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5016600" y="4506840"/>
              <a:ext cx="323640" cy="6606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5016600" y="4494240"/>
              <a:ext cx="2476440" cy="5079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5029200" y="4506840"/>
              <a:ext cx="2730600" cy="9590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5041800" y="4494240"/>
              <a:ext cx="339840" cy="569880"/>
            </a:xfrm>
            <a:custGeom>
              <a:avLst/>
              <a:gdLst/>
              <a:ahLst/>
              <a:rect l="l" t="t" r="r" b="b"/>
              <a:pathLst>
                <a:path w="214" h="359">
                  <a:moveTo>
                    <a:pt x="0" y="0"/>
                  </a:moveTo>
                  <a:lnTo>
                    <a:pt x="214" y="359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 flipH="1" flipV="1">
              <a:off x="3473280" y="4150800"/>
              <a:ext cx="1549440" cy="34308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 flipH="1" flipV="1">
              <a:off x="2673360" y="4347720"/>
              <a:ext cx="2355840" cy="1587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 flipH="1">
              <a:off x="3460680" y="3351240"/>
              <a:ext cx="540000" cy="7938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 flipH="1">
              <a:off x="2679840" y="3357720"/>
              <a:ext cx="1301760" cy="9903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 flipH="1" flipV="1">
              <a:off x="2844360" y="3078000"/>
              <a:ext cx="1181160" cy="29232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 flipH="1">
              <a:off x="2387520" y="3363840"/>
              <a:ext cx="1594080" cy="5270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 flipH="1" flipV="1">
              <a:off x="2590920" y="2684160"/>
              <a:ext cx="1409760" cy="67932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 flipH="1" flipV="1">
              <a:off x="1914120" y="1607760"/>
              <a:ext cx="2086200" cy="1762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5943600" y="3360600"/>
              <a:ext cx="1790640" cy="2086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42" name=""/>
          <p:cNvSpPr/>
          <p:nvPr/>
        </p:nvSpPr>
        <p:spPr>
          <a:xfrm>
            <a:off x="7026120" y="3000240"/>
            <a:ext cx="98640" cy="1190880"/>
          </a:xfrm>
          <a:custGeom>
            <a:avLst/>
            <a:gdLst/>
            <a:ahLst/>
            <a:rect l="l" t="t" r="r" b="b"/>
            <a:pathLst>
              <a:path w="62" h="750">
                <a:moveTo>
                  <a:pt x="62" y="0"/>
                </a:moveTo>
                <a:lnTo>
                  <a:pt x="0" y="750"/>
                </a:lnTo>
              </a:path>
            </a:pathLst>
          </a:custGeom>
          <a:noFill/>
          <a:ln w="1908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43" name=""/>
          <p:cNvGrpSpPr/>
          <p:nvPr/>
        </p:nvGrpSpPr>
        <p:grpSpPr>
          <a:xfrm>
            <a:off x="800280" y="1733400"/>
            <a:ext cx="7162560" cy="3819600"/>
            <a:chOff x="800280" y="1733400"/>
            <a:chExt cx="7162560" cy="3819600"/>
          </a:xfrm>
        </p:grpSpPr>
        <p:sp>
          <p:nvSpPr>
            <p:cNvPr id="1144" name=""/>
            <p:cNvSpPr/>
            <p:nvPr/>
          </p:nvSpPr>
          <p:spPr>
            <a:xfrm flipV="1">
              <a:off x="7143840" y="2666880"/>
              <a:ext cx="47520" cy="324000"/>
            </a:xfrm>
            <a:prstGeom prst="line">
              <a:avLst/>
            </a:prstGeom>
            <a:ln w="190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6848640" y="2895480"/>
              <a:ext cx="304560" cy="85680"/>
            </a:xfrm>
            <a:prstGeom prst="line">
              <a:avLst/>
            </a:prstGeom>
            <a:ln w="190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 flipV="1">
              <a:off x="6819840" y="2676240"/>
              <a:ext cx="390600" cy="228600"/>
            </a:xfrm>
            <a:prstGeom prst="line">
              <a:avLst/>
            </a:prstGeom>
            <a:ln w="190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47" name=""/>
            <p:cNvGrpSpPr/>
            <p:nvPr/>
          </p:nvGrpSpPr>
          <p:grpSpPr>
            <a:xfrm>
              <a:off x="800280" y="1733400"/>
              <a:ext cx="7162560" cy="3819600"/>
              <a:chOff x="800280" y="1733400"/>
              <a:chExt cx="7162560" cy="3819600"/>
            </a:xfrm>
          </p:grpSpPr>
          <p:sp>
            <p:nvSpPr>
              <p:cNvPr id="1148" name=""/>
              <p:cNvSpPr/>
              <p:nvPr/>
            </p:nvSpPr>
            <p:spPr>
              <a:xfrm>
                <a:off x="4000680" y="3467160"/>
                <a:ext cx="1133280" cy="1127160"/>
              </a:xfrm>
              <a:custGeom>
                <a:avLst/>
                <a:gdLst/>
                <a:ahLst/>
                <a:rect l="l" t="t" r="r" b="b"/>
                <a:pathLst>
                  <a:path w="714" h="710">
                    <a:moveTo>
                      <a:pt x="0" y="0"/>
                    </a:moveTo>
                    <a:lnTo>
                      <a:pt x="714" y="710"/>
                    </a:lnTo>
                  </a:path>
                </a:pathLst>
              </a:custGeom>
              <a:noFill/>
              <a:ln w="19080">
                <a:solidFill>
                  <a:srgbClr val="008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9" name=""/>
              <p:cNvSpPr/>
              <p:nvPr/>
            </p:nvSpPr>
            <p:spPr>
              <a:xfrm flipV="1">
                <a:off x="2095560" y="3457080"/>
                <a:ext cx="1895400" cy="933480"/>
              </a:xfrm>
              <a:prstGeom prst="line">
                <a:avLst/>
              </a:prstGeom>
              <a:ln w="1908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150" name=""/>
              <p:cNvGrpSpPr/>
              <p:nvPr/>
            </p:nvGrpSpPr>
            <p:grpSpPr>
              <a:xfrm>
                <a:off x="800280" y="1733400"/>
                <a:ext cx="7162560" cy="3819600"/>
                <a:chOff x="800280" y="1733400"/>
                <a:chExt cx="7162560" cy="3819600"/>
              </a:xfrm>
            </p:grpSpPr>
            <p:sp>
              <p:nvSpPr>
                <p:cNvPr id="1151" name=""/>
                <p:cNvSpPr/>
                <p:nvPr/>
              </p:nvSpPr>
              <p:spPr>
                <a:xfrm flipV="1">
                  <a:off x="5343480" y="4229280"/>
                  <a:ext cx="1647720" cy="100944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2" name=""/>
                <p:cNvSpPr/>
                <p:nvPr/>
              </p:nvSpPr>
              <p:spPr>
                <a:xfrm flipH="1">
                  <a:off x="6962400" y="3000240"/>
                  <a:ext cx="142920" cy="124776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153" name=""/>
                <p:cNvGrpSpPr/>
                <p:nvPr/>
              </p:nvGrpSpPr>
              <p:grpSpPr>
                <a:xfrm>
                  <a:off x="800280" y="1733400"/>
                  <a:ext cx="7162560" cy="3819600"/>
                  <a:chOff x="800280" y="1733400"/>
                  <a:chExt cx="7162560" cy="3819600"/>
                </a:xfrm>
              </p:grpSpPr>
              <p:sp>
                <p:nvSpPr>
                  <p:cNvPr id="1154" name=""/>
                  <p:cNvSpPr/>
                  <p:nvPr/>
                </p:nvSpPr>
                <p:spPr>
                  <a:xfrm>
                    <a:off x="6229440" y="3038400"/>
                    <a:ext cx="1533600" cy="381240"/>
                  </a:xfrm>
                  <a:prstGeom prst="line">
                    <a:avLst/>
                  </a:prstGeom>
                  <a:ln w="19080">
                    <a:solidFill>
                      <a:srgbClr val="008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5" name=""/>
                  <p:cNvSpPr/>
                  <p:nvPr/>
                </p:nvSpPr>
                <p:spPr>
                  <a:xfrm>
                    <a:off x="6238800" y="3067200"/>
                    <a:ext cx="1600200" cy="298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08" h="188">
                        <a:moveTo>
                          <a:pt x="0" y="0"/>
                        </a:moveTo>
                        <a:lnTo>
                          <a:pt x="1008" y="188"/>
                        </a:lnTo>
                      </a:path>
                    </a:pathLst>
                  </a:custGeom>
                  <a:noFill/>
                  <a:ln w="19080">
                    <a:solidFill>
                      <a:srgbClr val="008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1156" name=""/>
                  <p:cNvGrpSpPr/>
                  <p:nvPr/>
                </p:nvGrpSpPr>
                <p:grpSpPr>
                  <a:xfrm>
                    <a:off x="800280" y="1733400"/>
                    <a:ext cx="7162560" cy="3819600"/>
                    <a:chOff x="800280" y="1733400"/>
                    <a:chExt cx="7162560" cy="3819600"/>
                  </a:xfrm>
                </p:grpSpPr>
                <p:sp>
                  <p:nvSpPr>
                    <p:cNvPr id="1157" name=""/>
                    <p:cNvSpPr/>
                    <p:nvPr/>
                  </p:nvSpPr>
                  <p:spPr>
                    <a:xfrm flipV="1">
                      <a:off x="6086520" y="3419280"/>
                      <a:ext cx="1685880" cy="1114200"/>
                    </a:xfrm>
                    <a:prstGeom prst="line">
                      <a:avLst/>
                    </a:prstGeom>
                    <a:ln w="190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58" name=""/>
                    <p:cNvSpPr/>
                    <p:nvPr/>
                  </p:nvSpPr>
                  <p:spPr>
                    <a:xfrm flipV="1">
                      <a:off x="6095880" y="3219120"/>
                      <a:ext cx="1866960" cy="1305000"/>
                    </a:xfrm>
                    <a:prstGeom prst="line">
                      <a:avLst/>
                    </a:prstGeom>
                    <a:ln w="190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1159" name=""/>
                    <p:cNvGrpSpPr/>
                    <p:nvPr/>
                  </p:nvGrpSpPr>
                  <p:grpSpPr>
                    <a:xfrm>
                      <a:off x="800280" y="1733400"/>
                      <a:ext cx="6940440" cy="3819600"/>
                      <a:chOff x="800280" y="1733400"/>
                      <a:chExt cx="6940440" cy="3819600"/>
                    </a:xfrm>
                  </p:grpSpPr>
                  <p:sp>
                    <p:nvSpPr>
                      <p:cNvPr id="1160" name=""/>
                      <p:cNvSpPr/>
                      <p:nvPr/>
                    </p:nvSpPr>
                    <p:spPr>
                      <a:xfrm>
                        <a:off x="6102360" y="4518000"/>
                        <a:ext cx="1359000" cy="57168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1" name=""/>
                      <p:cNvSpPr/>
                      <p:nvPr/>
                    </p:nvSpPr>
                    <p:spPr>
                      <a:xfrm>
                        <a:off x="6108840" y="4530600"/>
                        <a:ext cx="1631880" cy="102240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2" name=""/>
                      <p:cNvSpPr/>
                      <p:nvPr/>
                    </p:nvSpPr>
                    <p:spPr>
                      <a:xfrm flipH="1">
                        <a:off x="5308560" y="4518000"/>
                        <a:ext cx="781200" cy="73656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3" name=""/>
                      <p:cNvSpPr/>
                      <p:nvPr/>
                    </p:nvSpPr>
                    <p:spPr>
                      <a:xfrm>
                        <a:off x="6070680" y="4518000"/>
                        <a:ext cx="1440" cy="669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" h="422">
                            <a:moveTo>
                              <a:pt x="0" y="0"/>
                            </a:moveTo>
                            <a:lnTo>
                              <a:pt x="0" y="422"/>
                            </a:lnTo>
                          </a:path>
                        </a:pathLst>
                      </a:custGeom>
                      <a:noFill/>
                      <a:ln w="19080">
                        <a:solidFill>
                          <a:srgbClr val="008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4" name=""/>
                      <p:cNvSpPr/>
                      <p:nvPr/>
                    </p:nvSpPr>
                    <p:spPr>
                      <a:xfrm flipV="1">
                        <a:off x="6229440" y="2895480"/>
                        <a:ext cx="619200" cy="19080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5" name=""/>
                      <p:cNvSpPr/>
                      <p:nvPr/>
                    </p:nvSpPr>
                    <p:spPr>
                      <a:xfrm>
                        <a:off x="6257880" y="3057480"/>
                        <a:ext cx="714600" cy="119052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6" name=""/>
                      <p:cNvSpPr/>
                      <p:nvPr/>
                    </p:nvSpPr>
                    <p:spPr>
                      <a:xfrm>
                        <a:off x="6267600" y="3076560"/>
                        <a:ext cx="771480" cy="1155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6" h="728">
                            <a:moveTo>
                              <a:pt x="0" y="0"/>
                            </a:moveTo>
                            <a:lnTo>
                              <a:pt x="486" y="728"/>
                            </a:lnTo>
                          </a:path>
                        </a:pathLst>
                      </a:custGeom>
                      <a:noFill/>
                      <a:ln w="19080">
                        <a:solidFill>
                          <a:srgbClr val="008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7" name=""/>
                      <p:cNvSpPr/>
                      <p:nvPr/>
                    </p:nvSpPr>
                    <p:spPr>
                      <a:xfrm flipV="1">
                        <a:off x="6229440" y="2990880"/>
                        <a:ext cx="876240" cy="8568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8880" bIns="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8" name=""/>
                      <p:cNvSpPr/>
                      <p:nvPr/>
                    </p:nvSpPr>
                    <p:spPr>
                      <a:xfrm flipH="1">
                        <a:off x="6086520" y="4229280"/>
                        <a:ext cx="876240" cy="28548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9" name=""/>
                      <p:cNvSpPr/>
                      <p:nvPr/>
                    </p:nvSpPr>
                    <p:spPr>
                      <a:xfrm flipV="1">
                        <a:off x="6105600" y="3857760"/>
                        <a:ext cx="1305000" cy="67608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1170" name=""/>
                      <p:cNvGrpSpPr/>
                      <p:nvPr/>
                    </p:nvGrpSpPr>
                    <p:grpSpPr>
                      <a:xfrm>
                        <a:off x="800280" y="1733400"/>
                        <a:ext cx="4159080" cy="2971800"/>
                        <a:chOff x="800280" y="1733400"/>
                        <a:chExt cx="4159080" cy="2971800"/>
                      </a:xfrm>
                    </p:grpSpPr>
                    <p:sp>
                      <p:nvSpPr>
                        <p:cNvPr id="1171" name=""/>
                        <p:cNvSpPr/>
                        <p:nvPr/>
                      </p:nvSpPr>
                      <p:spPr>
                        <a:xfrm flipV="1">
                          <a:off x="2695680" y="3191040"/>
                          <a:ext cx="152280" cy="1257120"/>
                        </a:xfrm>
                        <a:prstGeom prst="line">
                          <a:avLst/>
                        </a:prstGeom>
                        <a:ln w="190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grpSp>
                      <p:nvGrpSpPr>
                        <p:cNvPr id="1172" name=""/>
                        <p:cNvGrpSpPr/>
                        <p:nvPr/>
                      </p:nvGrpSpPr>
                      <p:grpSpPr>
                        <a:xfrm>
                          <a:off x="800280" y="1733400"/>
                          <a:ext cx="4159080" cy="2971800"/>
                          <a:chOff x="800280" y="1733400"/>
                          <a:chExt cx="4159080" cy="2971800"/>
                        </a:xfrm>
                      </p:grpSpPr>
                      <p:sp>
                        <p:nvSpPr>
                          <p:cNvPr id="1173" name=""/>
                          <p:cNvSpPr/>
                          <p:nvPr/>
                        </p:nvSpPr>
                        <p:spPr>
                          <a:xfrm flipH="1" flipV="1">
                            <a:off x="2609640" y="2790720"/>
                            <a:ext cx="66600" cy="16192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174" name=""/>
                          <p:cNvSpPr/>
                          <p:nvPr/>
                        </p:nvSpPr>
                        <p:spPr>
                          <a:xfrm flipH="1">
                            <a:off x="1409400" y="2771640"/>
                            <a:ext cx="1181160" cy="58104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175" name=""/>
                          <p:cNvSpPr/>
                          <p:nvPr/>
                        </p:nvSpPr>
                        <p:spPr>
                          <a:xfrm flipH="1">
                            <a:off x="1428840" y="2771640"/>
                            <a:ext cx="1171440" cy="82872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1176" name=""/>
                          <p:cNvGrpSpPr/>
                          <p:nvPr/>
                        </p:nvGrpSpPr>
                        <p:grpSpPr>
                          <a:xfrm>
                            <a:off x="800280" y="1733400"/>
                            <a:ext cx="4159080" cy="2971800"/>
                            <a:chOff x="800280" y="1733400"/>
                            <a:chExt cx="4159080" cy="2971800"/>
                          </a:xfrm>
                        </p:grpSpPr>
                        <p:sp>
                          <p:nvSpPr>
                            <p:cNvPr id="1177" name=""/>
                            <p:cNvSpPr/>
                            <p:nvPr/>
                          </p:nvSpPr>
                          <p:spPr>
                            <a:xfrm flipH="1" flipV="1">
                              <a:off x="3581280" y="3774960"/>
                              <a:ext cx="1378080" cy="93024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78" name=""/>
                            <p:cNvSpPr/>
                            <p:nvPr/>
                          </p:nvSpPr>
                          <p:spPr>
                            <a:xfrm>
                              <a:off x="2457360" y="3790800"/>
                              <a:ext cx="1155960" cy="1558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728" h="98">
                                  <a:moveTo>
                                    <a:pt x="728" y="0"/>
                                  </a:moveTo>
                                  <a:lnTo>
                                    <a:pt x="0" y="98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79" name=""/>
                            <p:cNvSpPr/>
                            <p:nvPr/>
                          </p:nvSpPr>
                          <p:spPr>
                            <a:xfrm flipH="1" flipV="1">
                              <a:off x="2472840" y="3556080"/>
                              <a:ext cx="1127160" cy="21096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0" name=""/>
                            <p:cNvSpPr/>
                            <p:nvPr/>
                          </p:nvSpPr>
                          <p:spPr>
                            <a:xfrm flipH="1" flipV="1">
                              <a:off x="2962440" y="2930400"/>
                              <a:ext cx="628560" cy="83664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1" name=""/>
                            <p:cNvSpPr/>
                            <p:nvPr/>
                          </p:nvSpPr>
                          <p:spPr>
                            <a:xfrm>
                              <a:off x="2000160" y="2595600"/>
                              <a:ext cx="692280" cy="14810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436" h="933">
                                  <a:moveTo>
                                    <a:pt x="0" y="933"/>
                                  </a:moveTo>
                                  <a:lnTo>
                                    <a:pt x="436" y="0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2" name=""/>
                            <p:cNvSpPr/>
                            <p:nvPr/>
                          </p:nvSpPr>
                          <p:spPr>
                            <a:xfrm>
                              <a:off x="1974960" y="2916360"/>
                              <a:ext cx="1017360" cy="11602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41" h="731">
                                  <a:moveTo>
                                    <a:pt x="0" y="731"/>
                                  </a:moveTo>
                                  <a:lnTo>
                                    <a:pt x="641" y="0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3" name=""/>
                            <p:cNvSpPr/>
                            <p:nvPr/>
                          </p:nvSpPr>
                          <p:spPr>
                            <a:xfrm>
                              <a:off x="1824120" y="2022480"/>
                              <a:ext cx="1128600" cy="89208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4" name=""/>
                            <p:cNvSpPr/>
                            <p:nvPr/>
                          </p:nvSpPr>
                          <p:spPr>
                            <a:xfrm>
                              <a:off x="1833480" y="2030400"/>
                              <a:ext cx="858960" cy="56340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5" name=""/>
                            <p:cNvSpPr/>
                            <p:nvPr/>
                          </p:nvSpPr>
                          <p:spPr>
                            <a:xfrm>
                              <a:off x="1994040" y="1733400"/>
                              <a:ext cx="707760" cy="86868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6" name=""/>
                            <p:cNvSpPr/>
                            <p:nvPr/>
                          </p:nvSpPr>
                          <p:spPr>
                            <a:xfrm>
                              <a:off x="1628640" y="2577960"/>
                              <a:ext cx="1065240" cy="12574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71" h="792">
                                  <a:moveTo>
                                    <a:pt x="671" y="0"/>
                                  </a:moveTo>
                                  <a:lnTo>
                                    <a:pt x="0" y="792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7" name=""/>
                            <p:cNvSpPr/>
                            <p:nvPr/>
                          </p:nvSpPr>
                          <p:spPr>
                            <a:xfrm flipH="1">
                              <a:off x="1972800" y="2593800"/>
                              <a:ext cx="739800" cy="119700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8" name=""/>
                            <p:cNvSpPr/>
                            <p:nvPr/>
                          </p:nvSpPr>
                          <p:spPr>
                            <a:xfrm>
                              <a:off x="1940040" y="2906640"/>
                              <a:ext cx="1022400" cy="115092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44" h="725">
                                  <a:moveTo>
                                    <a:pt x="644" y="0"/>
                                  </a:moveTo>
                                  <a:lnTo>
                                    <a:pt x="0" y="725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89" name=""/>
                            <p:cNvSpPr/>
                            <p:nvPr/>
                          </p:nvSpPr>
                          <p:spPr>
                            <a:xfrm>
                              <a:off x="1542960" y="2938320"/>
                              <a:ext cx="1449360" cy="8463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913" h="533">
                                  <a:moveTo>
                                    <a:pt x="913" y="0"/>
                                  </a:moveTo>
                                  <a:lnTo>
                                    <a:pt x="0" y="533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90" name=""/>
                            <p:cNvSpPr/>
                            <p:nvPr/>
                          </p:nvSpPr>
                          <p:spPr>
                            <a:xfrm>
                              <a:off x="800280" y="2914560"/>
                              <a:ext cx="2153880" cy="11080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357" h="698">
                                  <a:moveTo>
                                    <a:pt x="1357" y="0"/>
                                  </a:moveTo>
                                  <a:lnTo>
                                    <a:pt x="0" y="698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91" name=""/>
                            <p:cNvSpPr/>
                            <p:nvPr/>
                          </p:nvSpPr>
                          <p:spPr>
                            <a:xfrm flipH="1">
                              <a:off x="1484280" y="2914560"/>
                              <a:ext cx="1487520" cy="34452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192" name=""/>
                            <p:cNvSpPr/>
                            <p:nvPr/>
                          </p:nvSpPr>
                          <p:spPr>
                            <a:xfrm flipH="1">
                              <a:off x="1414440" y="2914560"/>
                              <a:ext cx="1557360" cy="14148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1193" name=""/>
          <p:cNvGrpSpPr/>
          <p:nvPr/>
        </p:nvGrpSpPr>
        <p:grpSpPr>
          <a:xfrm>
            <a:off x="684000" y="1704960"/>
            <a:ext cx="8374320" cy="3835440"/>
            <a:chOff x="684000" y="1704960"/>
            <a:chExt cx="8374320" cy="3835440"/>
          </a:xfrm>
        </p:grpSpPr>
        <p:sp>
          <p:nvSpPr>
            <p:cNvPr id="1194" name=""/>
            <p:cNvSpPr/>
            <p:nvPr/>
          </p:nvSpPr>
          <p:spPr>
            <a:xfrm flipH="1">
              <a:off x="1762200" y="1724040"/>
              <a:ext cx="133200" cy="390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 flipV="1">
              <a:off x="8143920" y="2285640"/>
              <a:ext cx="904680" cy="6476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8134200" y="2187720"/>
              <a:ext cx="768600" cy="745920"/>
            </a:xfrm>
            <a:custGeom>
              <a:avLst/>
              <a:gdLst/>
              <a:ahLst/>
              <a:rect l="l" t="t" r="r" b="b"/>
              <a:pathLst>
                <a:path w="484" h="470">
                  <a:moveTo>
                    <a:pt x="0" y="470"/>
                  </a:moveTo>
                  <a:lnTo>
                    <a:pt x="484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 flipV="1">
              <a:off x="8124840" y="2790360"/>
              <a:ext cx="933480" cy="1429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7248600" y="2647800"/>
              <a:ext cx="895320" cy="304920"/>
            </a:xfrm>
            <a:custGeom>
              <a:avLst/>
              <a:gdLst/>
              <a:ahLst/>
              <a:rect l="l" t="t" r="r" b="b"/>
              <a:pathLst>
                <a:path w="564" h="192">
                  <a:moveTo>
                    <a:pt x="564" y="19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6242040" y="2933640"/>
              <a:ext cx="1920960" cy="133560"/>
            </a:xfrm>
            <a:custGeom>
              <a:avLst/>
              <a:gdLst/>
              <a:ahLst/>
              <a:rect l="l" t="t" r="r" b="b"/>
              <a:pathLst>
                <a:path w="1210" h="84">
                  <a:moveTo>
                    <a:pt x="1210" y="0"/>
                  </a:moveTo>
                  <a:lnTo>
                    <a:pt x="0" y="84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6305400" y="2943360"/>
              <a:ext cx="1847880" cy="104760"/>
            </a:xfrm>
            <a:custGeom>
              <a:avLst/>
              <a:gdLst/>
              <a:ahLst/>
              <a:rect l="l" t="t" r="r" b="b"/>
              <a:pathLst>
                <a:path w="1164" h="66">
                  <a:moveTo>
                    <a:pt x="1164" y="0"/>
                  </a:moveTo>
                  <a:lnTo>
                    <a:pt x="0" y="66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 flipH="1">
              <a:off x="7943400" y="2924280"/>
              <a:ext cx="190440" cy="3045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 flipH="1" flipV="1">
              <a:off x="7172280" y="2666880"/>
              <a:ext cx="961920" cy="27648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 flipV="1">
              <a:off x="7423200" y="2295360"/>
              <a:ext cx="1625400" cy="28101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7423200" y="2800440"/>
              <a:ext cx="857160" cy="2286000"/>
            </a:xfrm>
            <a:custGeom>
              <a:avLst/>
              <a:gdLst/>
              <a:ahLst/>
              <a:rect l="l" t="t" r="r" b="b"/>
              <a:pathLst>
                <a:path w="540" h="1440">
                  <a:moveTo>
                    <a:pt x="0" y="1440"/>
                  </a:moveTo>
                  <a:lnTo>
                    <a:pt x="54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7423200" y="2571840"/>
              <a:ext cx="1076400" cy="2523960"/>
            </a:xfrm>
            <a:custGeom>
              <a:avLst/>
              <a:gdLst/>
              <a:ahLst/>
              <a:rect l="l" t="t" r="r" b="b"/>
              <a:pathLst>
                <a:path w="678" h="1590">
                  <a:moveTo>
                    <a:pt x="0" y="1590"/>
                  </a:moveTo>
                  <a:lnTo>
                    <a:pt x="678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7423200" y="3362400"/>
              <a:ext cx="460440" cy="1743120"/>
            </a:xfrm>
            <a:custGeom>
              <a:avLst/>
              <a:gdLst/>
              <a:ahLst/>
              <a:rect l="l" t="t" r="r" b="b"/>
              <a:pathLst>
                <a:path w="290" h="1098">
                  <a:moveTo>
                    <a:pt x="0" y="1098"/>
                  </a:moveTo>
                  <a:lnTo>
                    <a:pt x="29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7423200" y="3349800"/>
              <a:ext cx="495360" cy="1746000"/>
            </a:xfrm>
            <a:custGeom>
              <a:avLst/>
              <a:gdLst/>
              <a:ahLst/>
              <a:rect l="l" t="t" r="r" b="b"/>
              <a:pathLst>
                <a:path w="312" h="1100">
                  <a:moveTo>
                    <a:pt x="0" y="1100"/>
                  </a:moveTo>
                  <a:lnTo>
                    <a:pt x="31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7423200" y="3444840"/>
              <a:ext cx="377640" cy="1641600"/>
            </a:xfrm>
            <a:custGeom>
              <a:avLst/>
              <a:gdLst/>
              <a:ahLst/>
              <a:rect l="l" t="t" r="r" b="b"/>
              <a:pathLst>
                <a:path w="238" h="1034">
                  <a:moveTo>
                    <a:pt x="0" y="1034"/>
                  </a:moveTo>
                  <a:lnTo>
                    <a:pt x="238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 flipV="1">
              <a:off x="5343480" y="5114520"/>
              <a:ext cx="2114640" cy="1429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5305320" y="5257800"/>
              <a:ext cx="2409840" cy="282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4991040" y="4670280"/>
              <a:ext cx="343080" cy="587520"/>
            </a:xfrm>
            <a:custGeom>
              <a:avLst/>
              <a:gdLst/>
              <a:ahLst/>
              <a:rect l="l" t="t" r="r" b="b"/>
              <a:pathLst>
                <a:path w="216" h="370">
                  <a:moveTo>
                    <a:pt x="216" y="37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2647800" y="4438800"/>
              <a:ext cx="3419640" cy="222120"/>
            </a:xfrm>
            <a:custGeom>
              <a:avLst/>
              <a:gdLst/>
              <a:ahLst/>
              <a:rect l="l" t="t" r="r" b="b"/>
              <a:pathLst>
                <a:path w="2154" h="140">
                  <a:moveTo>
                    <a:pt x="2154" y="124"/>
                  </a:moveTo>
                  <a:lnTo>
                    <a:pt x="1450" y="140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 flipH="1" flipV="1">
              <a:off x="1885680" y="4209840"/>
              <a:ext cx="780840" cy="228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 flipH="1" flipV="1">
              <a:off x="1875960" y="4200120"/>
              <a:ext cx="190440" cy="190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8220240" y="2286000"/>
              <a:ext cx="828360" cy="574560"/>
            </a:xfrm>
            <a:custGeom>
              <a:avLst/>
              <a:gdLst/>
              <a:ahLst/>
              <a:rect l="l" t="t" r="r" b="b"/>
              <a:pathLst>
                <a:path w="522" h="362">
                  <a:moveTo>
                    <a:pt x="522" y="0"/>
                  </a:moveTo>
                  <a:lnTo>
                    <a:pt x="0" y="362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6962760" y="4219560"/>
              <a:ext cx="504720" cy="8953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 flipV="1">
              <a:off x="6962760" y="3876480"/>
              <a:ext cx="438120" cy="352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6962760" y="3394080"/>
              <a:ext cx="961920" cy="844560"/>
            </a:xfrm>
            <a:custGeom>
              <a:avLst/>
              <a:gdLst/>
              <a:ahLst/>
              <a:rect l="l" t="t" r="r" b="b"/>
              <a:pathLst>
                <a:path w="606" h="532">
                  <a:moveTo>
                    <a:pt x="0" y="532"/>
                  </a:moveTo>
                  <a:lnTo>
                    <a:pt x="60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6953400" y="3397320"/>
              <a:ext cx="961920" cy="841320"/>
            </a:xfrm>
            <a:custGeom>
              <a:avLst/>
              <a:gdLst/>
              <a:ahLst/>
              <a:rect l="l" t="t" r="r" b="b"/>
              <a:pathLst>
                <a:path w="606" h="530">
                  <a:moveTo>
                    <a:pt x="0" y="530"/>
                  </a:moveTo>
                  <a:lnTo>
                    <a:pt x="60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7118280" y="2936880"/>
              <a:ext cx="752400" cy="399960"/>
            </a:xfrm>
            <a:custGeom>
              <a:avLst/>
              <a:gdLst/>
              <a:ahLst/>
              <a:rect l="l" t="t" r="r" b="b"/>
              <a:pathLst>
                <a:path w="474" h="252">
                  <a:moveTo>
                    <a:pt x="474" y="25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6248520" y="3060720"/>
              <a:ext cx="1616040" cy="352440"/>
            </a:xfrm>
            <a:custGeom>
              <a:avLst/>
              <a:gdLst/>
              <a:ahLst/>
              <a:rect l="l" t="t" r="r" b="b"/>
              <a:pathLst>
                <a:path w="1018" h="222">
                  <a:moveTo>
                    <a:pt x="1018" y="22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6302520" y="2990880"/>
              <a:ext cx="1450800" cy="438120"/>
            </a:xfrm>
            <a:custGeom>
              <a:avLst/>
              <a:gdLst/>
              <a:ahLst/>
              <a:rect l="l" t="t" r="r" b="b"/>
              <a:pathLst>
                <a:path w="914" h="276">
                  <a:moveTo>
                    <a:pt x="914" y="276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6905520" y="2844720"/>
              <a:ext cx="847800" cy="565200"/>
            </a:xfrm>
            <a:custGeom>
              <a:avLst/>
              <a:gdLst/>
              <a:ahLst/>
              <a:rect l="l" t="t" r="r" b="b"/>
              <a:pathLst>
                <a:path w="534" h="356">
                  <a:moveTo>
                    <a:pt x="534" y="356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7826400" y="2600280"/>
              <a:ext cx="574560" cy="47520"/>
            </a:xfrm>
            <a:custGeom>
              <a:avLst/>
              <a:gdLst/>
              <a:ahLst/>
              <a:rect l="l" t="t" r="r" b="b"/>
              <a:pathLst>
                <a:path w="362" h="30">
                  <a:moveTo>
                    <a:pt x="362" y="0"/>
                  </a:moveTo>
                  <a:lnTo>
                    <a:pt x="0" y="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" bIns="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7962840" y="2593800"/>
              <a:ext cx="523800" cy="635040"/>
            </a:xfrm>
            <a:custGeom>
              <a:avLst/>
              <a:gdLst/>
              <a:ahLst/>
              <a:rect l="l" t="t" r="r" b="b"/>
              <a:pathLst>
                <a:path w="330" h="400">
                  <a:moveTo>
                    <a:pt x="0" y="400"/>
                  </a:moveTo>
                  <a:lnTo>
                    <a:pt x="33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6" name=""/>
            <p:cNvSpPr/>
            <p:nvPr/>
          </p:nvSpPr>
          <p:spPr>
            <a:xfrm flipV="1">
              <a:off x="7934400" y="2285640"/>
              <a:ext cx="1104840" cy="9428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 flipV="1">
              <a:off x="7115040" y="2933640"/>
              <a:ext cx="1009800" cy="8568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7115040" y="3009960"/>
              <a:ext cx="657360" cy="358560"/>
            </a:xfrm>
            <a:custGeom>
              <a:avLst/>
              <a:gdLst/>
              <a:ahLst/>
              <a:rect l="l" t="t" r="r" b="b"/>
              <a:pathLst>
                <a:path w="414" h="226">
                  <a:moveTo>
                    <a:pt x="0" y="0"/>
                  </a:moveTo>
                  <a:lnTo>
                    <a:pt x="414" y="226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7734240" y="3502080"/>
              <a:ext cx="82440" cy="2038320"/>
            </a:xfrm>
            <a:custGeom>
              <a:avLst/>
              <a:gdLst/>
              <a:ahLst/>
              <a:rect l="l" t="t" r="r" b="b"/>
              <a:pathLst>
                <a:path w="52" h="1284">
                  <a:moveTo>
                    <a:pt x="0" y="1284"/>
                  </a:moveTo>
                  <a:lnTo>
                    <a:pt x="5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7753320" y="2882880"/>
              <a:ext cx="495360" cy="2657520"/>
            </a:xfrm>
            <a:custGeom>
              <a:avLst/>
              <a:gdLst/>
              <a:ahLst/>
              <a:rect l="l" t="t" r="r" b="b"/>
              <a:pathLst>
                <a:path w="312" h="1674">
                  <a:moveTo>
                    <a:pt x="0" y="1674"/>
                  </a:moveTo>
                  <a:lnTo>
                    <a:pt x="31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7743960" y="3429000"/>
              <a:ext cx="133200" cy="2111400"/>
            </a:xfrm>
            <a:custGeom>
              <a:avLst/>
              <a:gdLst/>
              <a:ahLst/>
              <a:rect l="l" t="t" r="r" b="b"/>
              <a:pathLst>
                <a:path w="84" h="1330">
                  <a:moveTo>
                    <a:pt x="84" y="0"/>
                  </a:moveTo>
                  <a:lnTo>
                    <a:pt x="0" y="13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7467480" y="3451320"/>
              <a:ext cx="358920" cy="1625400"/>
            </a:xfrm>
            <a:custGeom>
              <a:avLst/>
              <a:gdLst/>
              <a:ahLst/>
              <a:rect l="l" t="t" r="r" b="b"/>
              <a:pathLst>
                <a:path w="226" h="1024">
                  <a:moveTo>
                    <a:pt x="0" y="1024"/>
                  </a:moveTo>
                  <a:lnTo>
                    <a:pt x="22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33" name=""/>
            <p:cNvGrpSpPr/>
            <p:nvPr/>
          </p:nvGrpSpPr>
          <p:grpSpPr>
            <a:xfrm>
              <a:off x="684000" y="1704960"/>
              <a:ext cx="8355240" cy="2987640"/>
              <a:chOff x="684000" y="1704960"/>
              <a:chExt cx="8355240" cy="2987640"/>
            </a:xfrm>
          </p:grpSpPr>
          <p:sp>
            <p:nvSpPr>
              <p:cNvPr id="1234" name=""/>
              <p:cNvSpPr/>
              <p:nvPr/>
            </p:nvSpPr>
            <p:spPr>
              <a:xfrm>
                <a:off x="2048040" y="4362480"/>
                <a:ext cx="2901960" cy="330120"/>
              </a:xfrm>
              <a:custGeom>
                <a:avLst/>
                <a:gdLst/>
                <a:ahLst/>
                <a:rect l="l" t="t" r="r" b="b"/>
                <a:pathLst>
                  <a:path w="1828" h="208">
                    <a:moveTo>
                      <a:pt x="1828" y="208"/>
                    </a:moveTo>
                    <a:lnTo>
                      <a:pt x="0" y="0"/>
                    </a:lnTo>
                  </a:path>
                </a:pathLst>
              </a:custGeom>
              <a:noFill/>
              <a:ln w="190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5" name=""/>
              <p:cNvSpPr/>
              <p:nvPr/>
            </p:nvSpPr>
            <p:spPr>
              <a:xfrm flipH="1">
                <a:off x="2076480" y="3952800"/>
                <a:ext cx="324000" cy="40968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6" name=""/>
              <p:cNvSpPr/>
              <p:nvPr/>
            </p:nvSpPr>
            <p:spPr>
              <a:xfrm flipH="1" flipV="1">
                <a:off x="1895400" y="1704960"/>
                <a:ext cx="752400" cy="27432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7" name=""/>
              <p:cNvSpPr/>
              <p:nvPr/>
            </p:nvSpPr>
            <p:spPr>
              <a:xfrm flipH="1" flipV="1">
                <a:off x="2352240" y="3952800"/>
                <a:ext cx="314280" cy="49536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 flipH="1" flipV="1">
                <a:off x="2038320" y="4362120"/>
                <a:ext cx="619200" cy="954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 flipH="1" flipV="1">
                <a:off x="1771560" y="2104560"/>
                <a:ext cx="285840" cy="226692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 flipH="1" flipV="1">
                <a:off x="1905120" y="1723680"/>
                <a:ext cx="171360" cy="26478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1" name=""/>
              <p:cNvSpPr/>
              <p:nvPr/>
            </p:nvSpPr>
            <p:spPr>
              <a:xfrm flipH="1">
                <a:off x="1380600" y="2104920"/>
                <a:ext cx="390600" cy="126684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2" name=""/>
              <p:cNvSpPr/>
              <p:nvPr/>
            </p:nvSpPr>
            <p:spPr>
              <a:xfrm flipH="1">
                <a:off x="1409760" y="2104920"/>
                <a:ext cx="342720" cy="148608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3" name=""/>
              <p:cNvSpPr/>
              <p:nvPr/>
            </p:nvSpPr>
            <p:spPr>
              <a:xfrm flipH="1">
                <a:off x="1571400" y="2076480"/>
                <a:ext cx="190440" cy="181908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4" name=""/>
              <p:cNvSpPr/>
              <p:nvPr/>
            </p:nvSpPr>
            <p:spPr>
              <a:xfrm>
                <a:off x="1752480" y="2076480"/>
                <a:ext cx="142920" cy="21240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5" name=""/>
              <p:cNvSpPr/>
              <p:nvPr/>
            </p:nvSpPr>
            <p:spPr>
              <a:xfrm flipV="1">
                <a:off x="684360" y="3323880"/>
                <a:ext cx="706320" cy="80964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6" name=""/>
              <p:cNvSpPr/>
              <p:nvPr/>
            </p:nvSpPr>
            <p:spPr>
              <a:xfrm flipV="1">
                <a:off x="684360" y="3591000"/>
                <a:ext cx="744480" cy="55224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7" name=""/>
              <p:cNvSpPr/>
              <p:nvPr/>
            </p:nvSpPr>
            <p:spPr>
              <a:xfrm flipV="1">
                <a:off x="684360" y="3876480"/>
                <a:ext cx="887400" cy="24732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8" name=""/>
              <p:cNvSpPr/>
              <p:nvPr/>
            </p:nvSpPr>
            <p:spPr>
              <a:xfrm>
                <a:off x="684360" y="4133880"/>
                <a:ext cx="1172880" cy="8568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9" name=""/>
              <p:cNvSpPr/>
              <p:nvPr/>
            </p:nvSpPr>
            <p:spPr>
              <a:xfrm>
                <a:off x="684360" y="4133880"/>
                <a:ext cx="1373040" cy="2286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0" name=""/>
              <p:cNvSpPr/>
              <p:nvPr/>
            </p:nvSpPr>
            <p:spPr>
              <a:xfrm>
                <a:off x="684360" y="4105440"/>
                <a:ext cx="4281480" cy="571320"/>
              </a:xfrm>
              <a:custGeom>
                <a:avLst/>
                <a:gdLst/>
                <a:ahLst/>
                <a:rect l="l" t="t" r="r" b="b"/>
                <a:pathLst>
                  <a:path w="2697" h="360">
                    <a:moveTo>
                      <a:pt x="0" y="0"/>
                    </a:moveTo>
                    <a:lnTo>
                      <a:pt x="2697" y="360"/>
                    </a:lnTo>
                  </a:path>
                </a:pathLst>
              </a:custGeom>
              <a:noFill/>
              <a:ln w="190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1" name=""/>
              <p:cNvSpPr/>
              <p:nvPr/>
            </p:nvSpPr>
            <p:spPr>
              <a:xfrm>
                <a:off x="1905120" y="1704960"/>
                <a:ext cx="7134120" cy="58104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2" name=""/>
              <p:cNvSpPr/>
              <p:nvPr/>
            </p:nvSpPr>
            <p:spPr>
              <a:xfrm flipH="1">
                <a:off x="684000" y="1714680"/>
                <a:ext cx="1191960" cy="240012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253" name=""/>
          <p:cNvGrpSpPr/>
          <p:nvPr/>
        </p:nvGrpSpPr>
        <p:grpSpPr>
          <a:xfrm>
            <a:off x="770040" y="447840"/>
            <a:ext cx="8219880" cy="5130720"/>
            <a:chOff x="770040" y="447840"/>
            <a:chExt cx="8219880" cy="5130720"/>
          </a:xfrm>
        </p:grpSpPr>
        <p:grpSp>
          <p:nvGrpSpPr>
            <p:cNvPr id="1254" name=""/>
            <p:cNvGrpSpPr/>
            <p:nvPr/>
          </p:nvGrpSpPr>
          <p:grpSpPr>
            <a:xfrm>
              <a:off x="1892160" y="646200"/>
              <a:ext cx="7097760" cy="4570200"/>
              <a:chOff x="1892160" y="646200"/>
              <a:chExt cx="7097760" cy="4570200"/>
            </a:xfrm>
          </p:grpSpPr>
          <p:sp>
            <p:nvSpPr>
              <p:cNvPr id="1255" name=""/>
              <p:cNvSpPr/>
              <p:nvPr/>
            </p:nvSpPr>
            <p:spPr>
              <a:xfrm>
                <a:off x="1905120" y="741240"/>
                <a:ext cx="7084800" cy="1565280"/>
              </a:xfrm>
              <a:custGeom>
                <a:avLst/>
                <a:gdLst/>
                <a:ahLst/>
                <a:rect l="l" t="t" r="r" b="b"/>
                <a:pathLst>
                  <a:path w="4463" h="986">
                    <a:moveTo>
                      <a:pt x="0" y="543"/>
                    </a:moveTo>
                    <a:cubicBezTo>
                      <a:pt x="820" y="271"/>
                      <a:pt x="1640" y="0"/>
                      <a:pt x="2384" y="74"/>
                    </a:cubicBezTo>
                    <a:cubicBezTo>
                      <a:pt x="3128" y="148"/>
                      <a:pt x="3795" y="567"/>
                      <a:pt x="4463" y="986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6" name=""/>
              <p:cNvSpPr/>
              <p:nvPr/>
            </p:nvSpPr>
            <p:spPr>
              <a:xfrm>
                <a:off x="1917720" y="917640"/>
                <a:ext cx="6584760" cy="1682640"/>
              </a:xfrm>
              <a:custGeom>
                <a:avLst/>
                <a:gdLst/>
                <a:ahLst/>
                <a:rect l="l" t="t" r="r" b="b"/>
                <a:pathLst>
                  <a:path w="4148" h="1060">
                    <a:moveTo>
                      <a:pt x="0" y="440"/>
                    </a:moveTo>
                    <a:cubicBezTo>
                      <a:pt x="1023" y="221"/>
                      <a:pt x="2096" y="0"/>
                      <a:pt x="2787" y="103"/>
                    </a:cubicBezTo>
                    <a:cubicBezTo>
                      <a:pt x="3478" y="206"/>
                      <a:pt x="3865" y="861"/>
                      <a:pt x="4148" y="1060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7" name=""/>
              <p:cNvSpPr/>
              <p:nvPr/>
            </p:nvSpPr>
            <p:spPr>
              <a:xfrm>
                <a:off x="1905120" y="757080"/>
                <a:ext cx="6629400" cy="1770120"/>
              </a:xfrm>
              <a:custGeom>
                <a:avLst/>
                <a:gdLst/>
                <a:ahLst/>
                <a:rect l="l" t="t" r="r" b="b"/>
                <a:pathLst>
                  <a:path w="4176" h="1115">
                    <a:moveTo>
                      <a:pt x="0" y="533"/>
                    </a:moveTo>
                    <a:cubicBezTo>
                      <a:pt x="55" y="250"/>
                      <a:pt x="159" y="0"/>
                      <a:pt x="855" y="97"/>
                    </a:cubicBezTo>
                    <a:cubicBezTo>
                      <a:pt x="1551" y="194"/>
                      <a:pt x="3484" y="903"/>
                      <a:pt x="4176" y="1115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8" name=""/>
              <p:cNvSpPr/>
              <p:nvPr/>
            </p:nvSpPr>
            <p:spPr>
              <a:xfrm>
                <a:off x="1892160" y="646200"/>
                <a:ext cx="5977080" cy="2822400"/>
              </a:xfrm>
              <a:custGeom>
                <a:avLst/>
                <a:gdLst/>
                <a:ahLst/>
                <a:rect l="l" t="t" r="r" b="b"/>
                <a:pathLst>
                  <a:path w="3765" h="1778">
                    <a:moveTo>
                      <a:pt x="0" y="627"/>
                    </a:moveTo>
                    <a:cubicBezTo>
                      <a:pt x="636" y="313"/>
                      <a:pt x="1272" y="0"/>
                      <a:pt x="1899" y="192"/>
                    </a:cubicBezTo>
                    <a:cubicBezTo>
                      <a:pt x="2526" y="384"/>
                      <a:pt x="3145" y="1081"/>
                      <a:pt x="3765" y="1778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9" name=""/>
              <p:cNvSpPr/>
              <p:nvPr/>
            </p:nvSpPr>
            <p:spPr>
              <a:xfrm>
                <a:off x="1917720" y="1031760"/>
                <a:ext cx="6337440" cy="1787760"/>
              </a:xfrm>
              <a:custGeom>
                <a:avLst/>
                <a:gdLst/>
                <a:ahLst/>
                <a:rect l="l" t="t" r="r" b="b"/>
                <a:pathLst>
                  <a:path w="3992" h="1126">
                    <a:moveTo>
                      <a:pt x="0" y="351"/>
                    </a:moveTo>
                    <a:cubicBezTo>
                      <a:pt x="863" y="153"/>
                      <a:pt x="1711" y="0"/>
                      <a:pt x="2376" y="129"/>
                    </a:cubicBezTo>
                    <a:cubicBezTo>
                      <a:pt x="3041" y="258"/>
                      <a:pt x="3655" y="918"/>
                      <a:pt x="3992" y="1126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0" name=""/>
              <p:cNvSpPr/>
              <p:nvPr/>
            </p:nvSpPr>
            <p:spPr>
              <a:xfrm>
                <a:off x="1932120" y="963720"/>
                <a:ext cx="5987880" cy="1682640"/>
              </a:xfrm>
              <a:custGeom>
                <a:avLst/>
                <a:gdLst/>
                <a:ahLst/>
                <a:rect l="l" t="t" r="r" b="b"/>
                <a:pathLst>
                  <a:path w="3772" h="1060">
                    <a:moveTo>
                      <a:pt x="0" y="419"/>
                    </a:moveTo>
                    <a:cubicBezTo>
                      <a:pt x="918" y="209"/>
                      <a:pt x="1837" y="0"/>
                      <a:pt x="2466" y="107"/>
                    </a:cubicBezTo>
                    <a:cubicBezTo>
                      <a:pt x="3095" y="214"/>
                      <a:pt x="3433" y="637"/>
                      <a:pt x="3772" y="1060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1" name=""/>
              <p:cNvSpPr/>
              <p:nvPr/>
            </p:nvSpPr>
            <p:spPr>
              <a:xfrm>
                <a:off x="1944720" y="1628640"/>
                <a:ext cx="2998800" cy="3022560"/>
              </a:xfrm>
              <a:custGeom>
                <a:avLst/>
                <a:gdLst/>
                <a:ahLst/>
                <a:rect l="l" t="t" r="r" b="b"/>
                <a:pathLst>
                  <a:path w="1889" h="1904">
                    <a:moveTo>
                      <a:pt x="0" y="0"/>
                    </a:moveTo>
                    <a:cubicBezTo>
                      <a:pt x="491" y="68"/>
                      <a:pt x="967" y="217"/>
                      <a:pt x="1282" y="534"/>
                    </a:cubicBezTo>
                    <a:cubicBezTo>
                      <a:pt x="1597" y="851"/>
                      <a:pt x="1763" y="1619"/>
                      <a:pt x="1889" y="1904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2" name=""/>
              <p:cNvSpPr/>
              <p:nvPr/>
            </p:nvSpPr>
            <p:spPr>
              <a:xfrm>
                <a:off x="1932120" y="1009800"/>
                <a:ext cx="3092400" cy="3619440"/>
              </a:xfrm>
              <a:custGeom>
                <a:avLst/>
                <a:gdLst/>
                <a:ahLst/>
                <a:rect l="l" t="t" r="r" b="b"/>
                <a:pathLst>
                  <a:path w="1948" h="2280">
                    <a:moveTo>
                      <a:pt x="0" y="382"/>
                    </a:moveTo>
                    <a:cubicBezTo>
                      <a:pt x="449" y="191"/>
                      <a:pt x="899" y="0"/>
                      <a:pt x="1224" y="316"/>
                    </a:cubicBezTo>
                    <a:cubicBezTo>
                      <a:pt x="1549" y="632"/>
                      <a:pt x="1748" y="1456"/>
                      <a:pt x="1948" y="2280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3" name=""/>
              <p:cNvSpPr/>
              <p:nvPr/>
            </p:nvSpPr>
            <p:spPr>
              <a:xfrm>
                <a:off x="1917720" y="1508040"/>
                <a:ext cx="3459240" cy="3708360"/>
              </a:xfrm>
              <a:custGeom>
                <a:avLst/>
                <a:gdLst/>
                <a:ahLst/>
                <a:rect l="l" t="t" r="r" b="b"/>
                <a:pathLst>
                  <a:path w="2179" h="2336">
                    <a:moveTo>
                      <a:pt x="0" y="101"/>
                    </a:moveTo>
                    <a:cubicBezTo>
                      <a:pt x="628" y="50"/>
                      <a:pt x="1257" y="0"/>
                      <a:pt x="1620" y="372"/>
                    </a:cubicBezTo>
                    <a:cubicBezTo>
                      <a:pt x="1983" y="744"/>
                      <a:pt x="2081" y="1540"/>
                      <a:pt x="2179" y="2336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64" name=""/>
            <p:cNvGrpSpPr/>
            <p:nvPr/>
          </p:nvGrpSpPr>
          <p:grpSpPr>
            <a:xfrm>
              <a:off x="2724120" y="447840"/>
              <a:ext cx="5748480" cy="5130720"/>
              <a:chOff x="2724120" y="447840"/>
              <a:chExt cx="5748480" cy="5130720"/>
            </a:xfrm>
          </p:grpSpPr>
          <p:sp>
            <p:nvSpPr>
              <p:cNvPr id="1265" name=""/>
              <p:cNvSpPr/>
              <p:nvPr/>
            </p:nvSpPr>
            <p:spPr>
              <a:xfrm>
                <a:off x="5305320" y="1711440"/>
                <a:ext cx="3009960" cy="3514680"/>
              </a:xfrm>
              <a:custGeom>
                <a:avLst/>
                <a:gdLst/>
                <a:ahLst/>
                <a:rect l="l" t="t" r="r" b="b"/>
                <a:pathLst>
                  <a:path w="1896" h="2214">
                    <a:moveTo>
                      <a:pt x="1896" y="774"/>
                    </a:moveTo>
                    <a:cubicBezTo>
                      <a:pt x="1770" y="685"/>
                      <a:pt x="1456" y="0"/>
                      <a:pt x="1140" y="240"/>
                    </a:cubicBezTo>
                    <a:cubicBezTo>
                      <a:pt x="824" y="480"/>
                      <a:pt x="375" y="1333"/>
                      <a:pt x="0" y="2214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6" name=""/>
              <p:cNvSpPr/>
              <p:nvPr/>
            </p:nvSpPr>
            <p:spPr>
              <a:xfrm>
                <a:off x="5176800" y="2909880"/>
                <a:ext cx="2763720" cy="554040"/>
              </a:xfrm>
              <a:custGeom>
                <a:avLst/>
                <a:gdLst/>
                <a:ahLst/>
                <a:rect l="l" t="t" r="r" b="b"/>
                <a:pathLst>
                  <a:path w="1741" h="349">
                    <a:moveTo>
                      <a:pt x="1741" y="317"/>
                    </a:moveTo>
                    <a:cubicBezTo>
                      <a:pt x="1611" y="265"/>
                      <a:pt x="1248" y="0"/>
                      <a:pt x="958" y="5"/>
                    </a:cubicBezTo>
                    <a:cubicBezTo>
                      <a:pt x="668" y="10"/>
                      <a:pt x="278" y="184"/>
                      <a:pt x="0" y="349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7" name=""/>
              <p:cNvSpPr/>
              <p:nvPr/>
            </p:nvSpPr>
            <p:spPr>
              <a:xfrm>
                <a:off x="6321600" y="447840"/>
                <a:ext cx="2081160" cy="4663800"/>
              </a:xfrm>
              <a:custGeom>
                <a:avLst/>
                <a:gdLst/>
                <a:ahLst/>
                <a:rect l="l" t="t" r="r" b="b"/>
                <a:pathLst>
                  <a:path w="1311" h="2938">
                    <a:moveTo>
                      <a:pt x="0" y="1610"/>
                    </a:moveTo>
                    <a:cubicBezTo>
                      <a:pt x="198" y="1378"/>
                      <a:pt x="1075" y="0"/>
                      <a:pt x="1193" y="221"/>
                    </a:cubicBezTo>
                    <a:cubicBezTo>
                      <a:pt x="1311" y="442"/>
                      <a:pt x="808" y="2372"/>
                      <a:pt x="706" y="2938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8" name=""/>
              <p:cNvSpPr/>
              <p:nvPr/>
            </p:nvSpPr>
            <p:spPr>
              <a:xfrm>
                <a:off x="6261120" y="1198440"/>
                <a:ext cx="2211480" cy="4380120"/>
              </a:xfrm>
              <a:custGeom>
                <a:avLst/>
                <a:gdLst/>
                <a:ahLst/>
                <a:rect l="l" t="t" r="r" b="b"/>
                <a:pathLst>
                  <a:path w="1393" h="2759">
                    <a:moveTo>
                      <a:pt x="0" y="1175"/>
                    </a:moveTo>
                    <a:cubicBezTo>
                      <a:pt x="206" y="1023"/>
                      <a:pt x="1087" y="0"/>
                      <a:pt x="1240" y="264"/>
                    </a:cubicBezTo>
                    <a:cubicBezTo>
                      <a:pt x="1393" y="528"/>
                      <a:pt x="1012" y="1614"/>
                      <a:pt x="920" y="2759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9" name=""/>
              <p:cNvSpPr/>
              <p:nvPr/>
            </p:nvSpPr>
            <p:spPr>
              <a:xfrm>
                <a:off x="2724120" y="2770200"/>
                <a:ext cx="5165640" cy="1712880"/>
              </a:xfrm>
              <a:custGeom>
                <a:avLst/>
                <a:gdLst/>
                <a:ahLst/>
                <a:rect l="l" t="t" r="r" b="b"/>
                <a:pathLst>
                  <a:path w="3254" h="1079">
                    <a:moveTo>
                      <a:pt x="3254" y="401"/>
                    </a:moveTo>
                    <a:cubicBezTo>
                      <a:pt x="2925" y="353"/>
                      <a:pt x="1831" y="0"/>
                      <a:pt x="1289" y="113"/>
                    </a:cubicBezTo>
                    <a:cubicBezTo>
                      <a:pt x="747" y="226"/>
                      <a:pt x="214" y="918"/>
                      <a:pt x="0" y="1079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0" name=""/>
              <p:cNvSpPr/>
              <p:nvPr/>
            </p:nvSpPr>
            <p:spPr>
              <a:xfrm>
                <a:off x="5391000" y="1797120"/>
                <a:ext cx="2791080" cy="3368520"/>
              </a:xfrm>
              <a:custGeom>
                <a:avLst/>
                <a:gdLst/>
                <a:ahLst/>
                <a:rect l="l" t="t" r="r" b="b"/>
                <a:pathLst>
                  <a:path w="1758" h="2122">
                    <a:moveTo>
                      <a:pt x="1758" y="674"/>
                    </a:moveTo>
                    <a:cubicBezTo>
                      <a:pt x="1631" y="602"/>
                      <a:pt x="1286" y="0"/>
                      <a:pt x="993" y="241"/>
                    </a:cubicBezTo>
                    <a:cubicBezTo>
                      <a:pt x="700" y="482"/>
                      <a:pt x="207" y="1730"/>
                      <a:pt x="0" y="2122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71" name=""/>
            <p:cNvGrpSpPr/>
            <p:nvPr/>
          </p:nvGrpSpPr>
          <p:grpSpPr>
            <a:xfrm>
              <a:off x="770040" y="963720"/>
              <a:ext cx="8219880" cy="4240080"/>
              <a:chOff x="770040" y="963720"/>
              <a:chExt cx="8219880" cy="4240080"/>
            </a:xfrm>
          </p:grpSpPr>
          <p:sp>
            <p:nvSpPr>
              <p:cNvPr id="1272" name=""/>
              <p:cNvSpPr/>
              <p:nvPr/>
            </p:nvSpPr>
            <p:spPr>
              <a:xfrm>
                <a:off x="835200" y="2511360"/>
                <a:ext cx="6159240" cy="1739880"/>
              </a:xfrm>
              <a:custGeom>
                <a:avLst/>
                <a:gdLst/>
                <a:ahLst/>
                <a:rect l="l" t="t" r="r" b="b"/>
                <a:pathLst>
                  <a:path w="3880" h="1096">
                    <a:moveTo>
                      <a:pt x="0" y="1079"/>
                    </a:moveTo>
                    <a:cubicBezTo>
                      <a:pt x="1012" y="539"/>
                      <a:pt x="2025" y="0"/>
                      <a:pt x="2672" y="3"/>
                    </a:cubicBezTo>
                    <a:cubicBezTo>
                      <a:pt x="3319" y="6"/>
                      <a:pt x="3599" y="551"/>
                      <a:pt x="3880" y="1096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3" name=""/>
              <p:cNvSpPr/>
              <p:nvPr/>
            </p:nvSpPr>
            <p:spPr>
              <a:xfrm>
                <a:off x="822240" y="2563920"/>
                <a:ext cx="6185160" cy="1677960"/>
              </a:xfrm>
              <a:custGeom>
                <a:avLst/>
                <a:gdLst/>
                <a:ahLst/>
                <a:rect l="l" t="t" r="r" b="b"/>
                <a:pathLst>
                  <a:path w="3896" h="1057">
                    <a:moveTo>
                      <a:pt x="0" y="1038"/>
                    </a:moveTo>
                    <a:cubicBezTo>
                      <a:pt x="1261" y="535"/>
                      <a:pt x="2589" y="0"/>
                      <a:pt x="3238" y="3"/>
                    </a:cubicBezTo>
                    <a:cubicBezTo>
                      <a:pt x="3887" y="6"/>
                      <a:pt x="3759" y="837"/>
                      <a:pt x="3896" y="1057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74" name=""/>
              <p:cNvGrpSpPr/>
              <p:nvPr/>
            </p:nvGrpSpPr>
            <p:grpSpPr>
              <a:xfrm>
                <a:off x="770040" y="963720"/>
                <a:ext cx="8219880" cy="4240080"/>
                <a:chOff x="770040" y="963720"/>
                <a:chExt cx="8219880" cy="4240080"/>
              </a:xfrm>
            </p:grpSpPr>
            <p:grpSp>
              <p:nvGrpSpPr>
                <p:cNvPr id="1275" name=""/>
                <p:cNvGrpSpPr/>
                <p:nvPr/>
              </p:nvGrpSpPr>
              <p:grpSpPr>
                <a:xfrm>
                  <a:off x="782640" y="963720"/>
                  <a:ext cx="8207280" cy="3300480"/>
                  <a:chOff x="782640" y="963720"/>
                  <a:chExt cx="8207280" cy="3300480"/>
                </a:xfrm>
              </p:grpSpPr>
              <p:sp>
                <p:nvSpPr>
                  <p:cNvPr id="1276" name=""/>
                  <p:cNvSpPr/>
                  <p:nvPr/>
                </p:nvSpPr>
                <p:spPr>
                  <a:xfrm>
                    <a:off x="782640" y="963720"/>
                    <a:ext cx="8207280" cy="3222360"/>
                  </a:xfrm>
                  <a:custGeom>
                    <a:avLst/>
                    <a:gdLst/>
                    <a:ahLst/>
                    <a:rect l="l" t="t" r="r" b="b"/>
                    <a:pathLst>
                      <a:path w="5170" h="2030">
                        <a:moveTo>
                          <a:pt x="5170" y="846"/>
                        </a:moveTo>
                        <a:cubicBezTo>
                          <a:pt x="4278" y="423"/>
                          <a:pt x="3386" y="0"/>
                          <a:pt x="2524" y="197"/>
                        </a:cubicBezTo>
                        <a:cubicBezTo>
                          <a:pt x="1662" y="394"/>
                          <a:pt x="831" y="1212"/>
                          <a:pt x="0" y="2030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77" name=""/>
                  <p:cNvSpPr/>
                  <p:nvPr/>
                </p:nvSpPr>
                <p:spPr>
                  <a:xfrm>
                    <a:off x="1434960" y="1184400"/>
                    <a:ext cx="7039080" cy="2166840"/>
                  </a:xfrm>
                  <a:custGeom>
                    <a:avLst/>
                    <a:gdLst/>
                    <a:ahLst/>
                    <a:rect l="l" t="t" r="r" b="b"/>
                    <a:pathLst>
                      <a:path w="4434" h="1365">
                        <a:moveTo>
                          <a:pt x="4434" y="916"/>
                        </a:moveTo>
                        <a:cubicBezTo>
                          <a:pt x="4010" y="776"/>
                          <a:pt x="2630" y="0"/>
                          <a:pt x="1891" y="75"/>
                        </a:cubicBezTo>
                        <a:cubicBezTo>
                          <a:pt x="1152" y="150"/>
                          <a:pt x="549" y="748"/>
                          <a:pt x="0" y="1365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78" name=""/>
                  <p:cNvSpPr/>
                  <p:nvPr/>
                </p:nvSpPr>
                <p:spPr>
                  <a:xfrm>
                    <a:off x="1457280" y="1371600"/>
                    <a:ext cx="6959520" cy="1943280"/>
                  </a:xfrm>
                  <a:custGeom>
                    <a:avLst/>
                    <a:gdLst/>
                    <a:ahLst/>
                    <a:rect l="l" t="t" r="r" b="b"/>
                    <a:pathLst>
                      <a:path w="4384" h="1224">
                        <a:moveTo>
                          <a:pt x="4384" y="794"/>
                        </a:moveTo>
                        <a:cubicBezTo>
                          <a:pt x="4012" y="674"/>
                          <a:pt x="2887" y="0"/>
                          <a:pt x="2156" y="72"/>
                        </a:cubicBezTo>
                        <a:cubicBezTo>
                          <a:pt x="1425" y="144"/>
                          <a:pt x="449" y="984"/>
                          <a:pt x="0" y="1224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79" name=""/>
                  <p:cNvSpPr/>
                  <p:nvPr/>
                </p:nvSpPr>
                <p:spPr>
                  <a:xfrm>
                    <a:off x="1604880" y="1506600"/>
                    <a:ext cx="6929640" cy="2379600"/>
                  </a:xfrm>
                  <a:custGeom>
                    <a:avLst/>
                    <a:gdLst/>
                    <a:ahLst/>
                    <a:rect l="l" t="t" r="r" b="b"/>
                    <a:pathLst>
                      <a:path w="4365" h="1499">
                        <a:moveTo>
                          <a:pt x="4365" y="689"/>
                        </a:moveTo>
                        <a:cubicBezTo>
                          <a:pt x="3940" y="597"/>
                          <a:pt x="2544" y="0"/>
                          <a:pt x="1817" y="135"/>
                        </a:cubicBezTo>
                        <a:cubicBezTo>
                          <a:pt x="1090" y="270"/>
                          <a:pt x="520" y="873"/>
                          <a:pt x="0" y="1499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80" name=""/>
                  <p:cNvSpPr/>
                  <p:nvPr/>
                </p:nvSpPr>
                <p:spPr>
                  <a:xfrm>
                    <a:off x="1892160" y="1971720"/>
                    <a:ext cx="6328080" cy="2292480"/>
                  </a:xfrm>
                  <a:custGeom>
                    <a:avLst/>
                    <a:gdLst/>
                    <a:ahLst/>
                    <a:rect l="l" t="t" r="r" b="b"/>
                    <a:pathLst>
                      <a:path w="3986" h="1444">
                        <a:moveTo>
                          <a:pt x="3986" y="520"/>
                        </a:moveTo>
                        <a:cubicBezTo>
                          <a:pt x="3564" y="459"/>
                          <a:pt x="2119" y="0"/>
                          <a:pt x="1455" y="154"/>
                        </a:cubicBezTo>
                        <a:cubicBezTo>
                          <a:pt x="791" y="308"/>
                          <a:pt x="241" y="1229"/>
                          <a:pt x="0" y="1444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81" name=""/>
                  <p:cNvSpPr/>
                  <p:nvPr/>
                </p:nvSpPr>
                <p:spPr>
                  <a:xfrm>
                    <a:off x="3457440" y="1311120"/>
                    <a:ext cx="4953240" cy="2913120"/>
                  </a:xfrm>
                  <a:custGeom>
                    <a:avLst/>
                    <a:gdLst/>
                    <a:ahLst/>
                    <a:rect l="l" t="t" r="r" b="b"/>
                    <a:pathLst>
                      <a:path w="3120" h="1835">
                        <a:moveTo>
                          <a:pt x="3120" y="834"/>
                        </a:moveTo>
                        <a:cubicBezTo>
                          <a:pt x="2770" y="723"/>
                          <a:pt x="1540" y="0"/>
                          <a:pt x="1020" y="167"/>
                        </a:cubicBezTo>
                        <a:cubicBezTo>
                          <a:pt x="500" y="334"/>
                          <a:pt x="218" y="1075"/>
                          <a:pt x="0" y="1835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1282" name=""/>
                <p:cNvSpPr/>
                <p:nvPr/>
              </p:nvSpPr>
              <p:spPr>
                <a:xfrm>
                  <a:off x="770040" y="1957320"/>
                  <a:ext cx="6811920" cy="3246480"/>
                </a:xfrm>
                <a:custGeom>
                  <a:avLst/>
                  <a:gdLst/>
                  <a:ahLst/>
                  <a:rect l="l" t="t" r="r" b="b"/>
                  <a:pathLst>
                    <a:path w="4291" h="2045">
                      <a:moveTo>
                        <a:pt x="0" y="1412"/>
                      </a:moveTo>
                      <a:cubicBezTo>
                        <a:pt x="633" y="706"/>
                        <a:pt x="1266" y="0"/>
                        <a:pt x="1981" y="105"/>
                      </a:cubicBezTo>
                      <a:cubicBezTo>
                        <a:pt x="2696" y="210"/>
                        <a:pt x="3493" y="1127"/>
                        <a:pt x="4291" y="2045"/>
                      </a:cubicBezTo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3" name=""/>
                <p:cNvSpPr/>
                <p:nvPr/>
              </p:nvSpPr>
              <p:spPr>
                <a:xfrm>
                  <a:off x="795240" y="1916280"/>
                  <a:ext cx="5141880" cy="2257200"/>
                </a:xfrm>
                <a:custGeom>
                  <a:avLst/>
                  <a:gdLst/>
                  <a:ahLst/>
                  <a:rect l="l" t="t" r="r" b="b"/>
                  <a:pathLst>
                    <a:path w="3239" h="1422">
                      <a:moveTo>
                        <a:pt x="0" y="1422"/>
                      </a:moveTo>
                      <a:cubicBezTo>
                        <a:pt x="971" y="777"/>
                        <a:pt x="1943" y="132"/>
                        <a:pt x="2483" y="66"/>
                      </a:cubicBezTo>
                      <a:cubicBezTo>
                        <a:pt x="3023" y="0"/>
                        <a:pt x="3131" y="513"/>
                        <a:pt x="3239" y="1027"/>
                      </a:cubicBezTo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4" name=""/>
                <p:cNvSpPr/>
                <p:nvPr/>
              </p:nvSpPr>
              <p:spPr>
                <a:xfrm>
                  <a:off x="770040" y="1735200"/>
                  <a:ext cx="7477200" cy="2463840"/>
                </a:xfrm>
                <a:custGeom>
                  <a:avLst/>
                  <a:gdLst/>
                  <a:ahLst/>
                  <a:rect l="l" t="t" r="r" b="b"/>
                  <a:pathLst>
                    <a:path w="4710" h="1552">
                      <a:moveTo>
                        <a:pt x="0" y="1552"/>
                      </a:moveTo>
                      <a:cubicBezTo>
                        <a:pt x="1144" y="906"/>
                        <a:pt x="2289" y="260"/>
                        <a:pt x="3074" y="130"/>
                      </a:cubicBezTo>
                      <a:cubicBezTo>
                        <a:pt x="3859" y="0"/>
                        <a:pt x="4284" y="385"/>
                        <a:pt x="4710" y="771"/>
                      </a:cubicBezTo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5" name=""/>
                <p:cNvSpPr/>
                <p:nvPr/>
              </p:nvSpPr>
              <p:spPr>
                <a:xfrm>
                  <a:off x="809640" y="2270160"/>
                  <a:ext cx="7035840" cy="1928880"/>
                </a:xfrm>
                <a:custGeom>
                  <a:avLst/>
                  <a:gdLst/>
                  <a:ahLst/>
                  <a:rect l="l" t="t" r="r" b="b"/>
                  <a:pathLst>
                    <a:path w="4432" h="1215">
                      <a:moveTo>
                        <a:pt x="0" y="1215"/>
                      </a:moveTo>
                      <a:cubicBezTo>
                        <a:pt x="1140" y="681"/>
                        <a:pt x="2401" y="178"/>
                        <a:pt x="3140" y="89"/>
                      </a:cubicBezTo>
                      <a:cubicBezTo>
                        <a:pt x="3879" y="0"/>
                        <a:pt x="4163" y="560"/>
                        <a:pt x="4432" y="684"/>
                      </a:cubicBezTo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1286" name=""/>
          <p:cNvGrpSpPr/>
          <p:nvPr/>
        </p:nvGrpSpPr>
        <p:grpSpPr>
          <a:xfrm>
            <a:off x="782640" y="477720"/>
            <a:ext cx="8185320" cy="5100840"/>
            <a:chOff x="782640" y="477720"/>
            <a:chExt cx="8185320" cy="5100840"/>
          </a:xfrm>
        </p:grpSpPr>
        <p:sp>
          <p:nvSpPr>
            <p:cNvPr id="1287" name=""/>
            <p:cNvSpPr/>
            <p:nvPr/>
          </p:nvSpPr>
          <p:spPr>
            <a:xfrm>
              <a:off x="1795320" y="995400"/>
              <a:ext cx="2589480" cy="3168720"/>
            </a:xfrm>
            <a:custGeom>
              <a:avLst/>
              <a:gdLst/>
              <a:ahLst/>
              <a:rect l="l" t="t" r="r" b="b"/>
              <a:pathLst>
                <a:path w="1631" h="1996">
                  <a:moveTo>
                    <a:pt x="1089" y="1996"/>
                  </a:moveTo>
                  <a:cubicBezTo>
                    <a:pt x="1151" y="1699"/>
                    <a:pt x="1631" y="426"/>
                    <a:pt x="1450" y="213"/>
                  </a:cubicBezTo>
                  <a:cubicBezTo>
                    <a:pt x="1269" y="0"/>
                    <a:pt x="302" y="614"/>
                    <a:pt x="0" y="719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4959360" y="1374840"/>
              <a:ext cx="1942920" cy="3222720"/>
            </a:xfrm>
            <a:custGeom>
              <a:avLst/>
              <a:gdLst/>
              <a:ahLst/>
              <a:rect l="l" t="t" r="r" b="b"/>
              <a:pathLst>
                <a:path w="1224" h="2030">
                  <a:moveTo>
                    <a:pt x="0" y="2030"/>
                  </a:moveTo>
                  <a:cubicBezTo>
                    <a:pt x="98" y="1728"/>
                    <a:pt x="387" y="436"/>
                    <a:pt x="591" y="218"/>
                  </a:cubicBezTo>
                  <a:cubicBezTo>
                    <a:pt x="795" y="0"/>
                    <a:pt x="1018" y="357"/>
                    <a:pt x="1224" y="725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1455840" y="2243160"/>
              <a:ext cx="3551040" cy="2301840"/>
            </a:xfrm>
            <a:custGeom>
              <a:avLst/>
              <a:gdLst/>
              <a:ahLst/>
              <a:rect l="l" t="t" r="r" b="b"/>
              <a:pathLst>
                <a:path w="2237" h="1450">
                  <a:moveTo>
                    <a:pt x="2237" y="1450"/>
                  </a:moveTo>
                  <a:cubicBezTo>
                    <a:pt x="1946" y="1229"/>
                    <a:pt x="853" y="260"/>
                    <a:pt x="480" y="130"/>
                  </a:cubicBezTo>
                  <a:cubicBezTo>
                    <a:pt x="107" y="0"/>
                    <a:pt x="100" y="558"/>
                    <a:pt x="0" y="670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4842000" y="782640"/>
              <a:ext cx="664920" cy="3908520"/>
            </a:xfrm>
            <a:custGeom>
              <a:avLst/>
              <a:gdLst/>
              <a:ahLst/>
              <a:rect l="l" t="t" r="r" b="b"/>
              <a:pathLst>
                <a:path w="419" h="2909">
                  <a:moveTo>
                    <a:pt x="0" y="2909"/>
                  </a:moveTo>
                  <a:cubicBezTo>
                    <a:pt x="84" y="1758"/>
                    <a:pt x="168" y="608"/>
                    <a:pt x="238" y="304"/>
                  </a:cubicBezTo>
                  <a:cubicBezTo>
                    <a:pt x="308" y="0"/>
                    <a:pt x="363" y="542"/>
                    <a:pt x="419" y="108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1" name=""/>
            <p:cNvSpPr/>
            <p:nvPr/>
          </p:nvSpPr>
          <p:spPr>
            <a:xfrm>
              <a:off x="5067360" y="1701720"/>
              <a:ext cx="2155680" cy="2955960"/>
            </a:xfrm>
            <a:custGeom>
              <a:avLst/>
              <a:gdLst/>
              <a:ahLst/>
              <a:rect l="l" t="t" r="r" b="b"/>
              <a:pathLst>
                <a:path w="1358" h="1862">
                  <a:moveTo>
                    <a:pt x="0" y="1862"/>
                  </a:moveTo>
                  <a:cubicBezTo>
                    <a:pt x="188" y="1587"/>
                    <a:pt x="906" y="428"/>
                    <a:pt x="1132" y="214"/>
                  </a:cubicBezTo>
                  <a:cubicBezTo>
                    <a:pt x="1358" y="0"/>
                    <a:pt x="1309" y="502"/>
                    <a:pt x="1356" y="57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2" name=""/>
            <p:cNvSpPr/>
            <p:nvPr/>
          </p:nvSpPr>
          <p:spPr>
            <a:xfrm>
              <a:off x="1758960" y="1743120"/>
              <a:ext cx="3587760" cy="3403440"/>
            </a:xfrm>
            <a:custGeom>
              <a:avLst/>
              <a:gdLst/>
              <a:ahLst/>
              <a:rect l="l" t="t" r="r" b="b"/>
              <a:pathLst>
                <a:path w="2260" h="2144">
                  <a:moveTo>
                    <a:pt x="2260" y="2144"/>
                  </a:moveTo>
                  <a:cubicBezTo>
                    <a:pt x="2097" y="1838"/>
                    <a:pt x="1661" y="652"/>
                    <a:pt x="1284" y="326"/>
                  </a:cubicBezTo>
                  <a:cubicBezTo>
                    <a:pt x="907" y="0"/>
                    <a:pt x="267" y="217"/>
                    <a:pt x="0" y="18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3" name=""/>
            <p:cNvSpPr/>
            <p:nvPr/>
          </p:nvSpPr>
          <p:spPr>
            <a:xfrm>
              <a:off x="1419120" y="2028960"/>
              <a:ext cx="3934080" cy="3073320"/>
            </a:xfrm>
            <a:custGeom>
              <a:avLst/>
              <a:gdLst/>
              <a:ahLst/>
              <a:rect l="l" t="t" r="r" b="b"/>
              <a:pathLst>
                <a:path w="2478" h="1936">
                  <a:moveTo>
                    <a:pt x="2478" y="1936"/>
                  </a:moveTo>
                  <a:cubicBezTo>
                    <a:pt x="2279" y="1639"/>
                    <a:pt x="1697" y="374"/>
                    <a:pt x="1284" y="187"/>
                  </a:cubicBezTo>
                  <a:cubicBezTo>
                    <a:pt x="871" y="0"/>
                    <a:pt x="268" y="685"/>
                    <a:pt x="0" y="816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782640" y="1873080"/>
              <a:ext cx="4565520" cy="3284640"/>
            </a:xfrm>
            <a:custGeom>
              <a:avLst/>
              <a:gdLst/>
              <a:ahLst/>
              <a:rect l="l" t="t" r="r" b="b"/>
              <a:pathLst>
                <a:path w="2876" h="2069">
                  <a:moveTo>
                    <a:pt x="2876" y="2069"/>
                  </a:moveTo>
                  <a:cubicBezTo>
                    <a:pt x="2486" y="1742"/>
                    <a:pt x="1022" y="218"/>
                    <a:pt x="543" y="109"/>
                  </a:cubicBezTo>
                  <a:cubicBezTo>
                    <a:pt x="64" y="0"/>
                    <a:pt x="33" y="698"/>
                    <a:pt x="0" y="14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5" name=""/>
            <p:cNvSpPr/>
            <p:nvPr/>
          </p:nvSpPr>
          <p:spPr>
            <a:xfrm>
              <a:off x="1962000" y="2081160"/>
              <a:ext cx="3429000" cy="3024360"/>
            </a:xfrm>
            <a:custGeom>
              <a:avLst/>
              <a:gdLst/>
              <a:ahLst/>
              <a:rect l="l" t="t" r="r" b="b"/>
              <a:pathLst>
                <a:path w="2160" h="1905">
                  <a:moveTo>
                    <a:pt x="2160" y="1905"/>
                  </a:moveTo>
                  <a:cubicBezTo>
                    <a:pt x="1882" y="1605"/>
                    <a:pt x="850" y="214"/>
                    <a:pt x="490" y="107"/>
                  </a:cubicBezTo>
                  <a:cubicBezTo>
                    <a:pt x="130" y="0"/>
                    <a:pt x="102" y="1022"/>
                    <a:pt x="0" y="1263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6" name=""/>
            <p:cNvSpPr/>
            <p:nvPr/>
          </p:nvSpPr>
          <p:spPr>
            <a:xfrm>
              <a:off x="5343480" y="1603440"/>
              <a:ext cx="2898720" cy="3610080"/>
            </a:xfrm>
            <a:custGeom>
              <a:avLst/>
              <a:gdLst/>
              <a:ahLst/>
              <a:rect l="l" t="t" r="r" b="b"/>
              <a:pathLst>
                <a:path w="1826" h="2274">
                  <a:moveTo>
                    <a:pt x="0" y="2274"/>
                  </a:moveTo>
                  <a:cubicBezTo>
                    <a:pt x="224" y="1935"/>
                    <a:pt x="1040" y="494"/>
                    <a:pt x="1344" y="247"/>
                  </a:cubicBezTo>
                  <a:cubicBezTo>
                    <a:pt x="1648" y="0"/>
                    <a:pt x="1726" y="677"/>
                    <a:pt x="1826" y="790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7" name=""/>
            <p:cNvSpPr/>
            <p:nvPr/>
          </p:nvSpPr>
          <p:spPr>
            <a:xfrm>
              <a:off x="5302080" y="1476360"/>
              <a:ext cx="3624480" cy="3657600"/>
            </a:xfrm>
            <a:custGeom>
              <a:avLst/>
              <a:gdLst/>
              <a:ahLst/>
              <a:rect l="l" t="t" r="r" b="b"/>
              <a:pathLst>
                <a:path w="2283" h="2304">
                  <a:moveTo>
                    <a:pt x="0" y="2304"/>
                  </a:moveTo>
                  <a:cubicBezTo>
                    <a:pt x="310" y="1971"/>
                    <a:pt x="1483" y="612"/>
                    <a:pt x="1863" y="306"/>
                  </a:cubicBezTo>
                  <a:cubicBezTo>
                    <a:pt x="2243" y="0"/>
                    <a:pt x="2195" y="433"/>
                    <a:pt x="2283" y="46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8" name=""/>
            <p:cNvSpPr/>
            <p:nvPr/>
          </p:nvSpPr>
          <p:spPr>
            <a:xfrm>
              <a:off x="2838600" y="2960640"/>
              <a:ext cx="4606920" cy="2048040"/>
            </a:xfrm>
            <a:custGeom>
              <a:avLst/>
              <a:gdLst/>
              <a:ahLst/>
              <a:rect l="l" t="t" r="r" b="b"/>
              <a:pathLst>
                <a:path w="2902" h="1525">
                  <a:moveTo>
                    <a:pt x="2902" y="1525"/>
                  </a:moveTo>
                  <a:cubicBezTo>
                    <a:pt x="2523" y="980"/>
                    <a:pt x="2145" y="436"/>
                    <a:pt x="1661" y="218"/>
                  </a:cubicBezTo>
                  <a:cubicBezTo>
                    <a:pt x="1177" y="0"/>
                    <a:pt x="588" y="109"/>
                    <a:pt x="0" y="2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1434960" y="1793880"/>
              <a:ext cx="6229440" cy="3746520"/>
            </a:xfrm>
            <a:custGeom>
              <a:avLst/>
              <a:gdLst/>
              <a:ahLst/>
              <a:rect l="l" t="t" r="r" b="b"/>
              <a:pathLst>
                <a:path w="3924" h="2360">
                  <a:moveTo>
                    <a:pt x="3924" y="2360"/>
                  </a:moveTo>
                  <a:cubicBezTo>
                    <a:pt x="3545" y="2005"/>
                    <a:pt x="2306" y="464"/>
                    <a:pt x="1652" y="232"/>
                  </a:cubicBezTo>
                  <a:cubicBezTo>
                    <a:pt x="998" y="0"/>
                    <a:pt x="344" y="815"/>
                    <a:pt x="0" y="96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0" name=""/>
            <p:cNvSpPr/>
            <p:nvPr/>
          </p:nvSpPr>
          <p:spPr>
            <a:xfrm>
              <a:off x="1892160" y="477720"/>
              <a:ext cx="5537520" cy="4556160"/>
            </a:xfrm>
            <a:custGeom>
              <a:avLst/>
              <a:gdLst/>
              <a:ahLst/>
              <a:rect l="l" t="t" r="r" b="b"/>
              <a:pathLst>
                <a:path w="3488" h="2870">
                  <a:moveTo>
                    <a:pt x="3488" y="2870"/>
                  </a:moveTo>
                  <a:cubicBezTo>
                    <a:pt x="3011" y="2453"/>
                    <a:pt x="1206" y="758"/>
                    <a:pt x="625" y="379"/>
                  </a:cubicBezTo>
                  <a:cubicBezTo>
                    <a:pt x="44" y="0"/>
                    <a:pt x="12" y="325"/>
                    <a:pt x="0" y="59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1" name=""/>
            <p:cNvSpPr/>
            <p:nvPr/>
          </p:nvSpPr>
          <p:spPr>
            <a:xfrm>
              <a:off x="7456320" y="946080"/>
              <a:ext cx="1511640" cy="4087800"/>
            </a:xfrm>
            <a:custGeom>
              <a:avLst/>
              <a:gdLst/>
              <a:ahLst/>
              <a:rect l="l" t="t" r="r" b="b"/>
              <a:pathLst>
                <a:path w="952" h="2575">
                  <a:moveTo>
                    <a:pt x="0" y="2575"/>
                  </a:moveTo>
                  <a:cubicBezTo>
                    <a:pt x="64" y="2193"/>
                    <a:pt x="223" y="586"/>
                    <a:pt x="382" y="293"/>
                  </a:cubicBezTo>
                  <a:cubicBezTo>
                    <a:pt x="541" y="0"/>
                    <a:pt x="833" y="709"/>
                    <a:pt x="952" y="8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2" name=""/>
            <p:cNvSpPr/>
            <p:nvPr/>
          </p:nvSpPr>
          <p:spPr>
            <a:xfrm>
              <a:off x="7402680" y="1257480"/>
              <a:ext cx="954000" cy="3776400"/>
            </a:xfrm>
            <a:custGeom>
              <a:avLst/>
              <a:gdLst/>
              <a:ahLst/>
              <a:rect l="l" t="t" r="r" b="b"/>
              <a:pathLst>
                <a:path w="601" h="2379">
                  <a:moveTo>
                    <a:pt x="0" y="2379"/>
                  </a:moveTo>
                  <a:cubicBezTo>
                    <a:pt x="82" y="2017"/>
                    <a:pt x="391" y="432"/>
                    <a:pt x="491" y="216"/>
                  </a:cubicBezTo>
                  <a:cubicBezTo>
                    <a:pt x="591" y="0"/>
                    <a:pt x="578" y="903"/>
                    <a:pt x="601" y="108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3" name=""/>
            <p:cNvSpPr/>
            <p:nvPr/>
          </p:nvSpPr>
          <p:spPr>
            <a:xfrm>
              <a:off x="6249960" y="1197000"/>
              <a:ext cx="1220760" cy="3865680"/>
            </a:xfrm>
            <a:custGeom>
              <a:avLst/>
              <a:gdLst/>
              <a:ahLst/>
              <a:rect l="l" t="t" r="r" b="b"/>
              <a:pathLst>
                <a:path w="769" h="2435">
                  <a:moveTo>
                    <a:pt x="769" y="2435"/>
                  </a:moveTo>
                  <a:cubicBezTo>
                    <a:pt x="697" y="2069"/>
                    <a:pt x="465" y="494"/>
                    <a:pt x="337" y="247"/>
                  </a:cubicBezTo>
                  <a:cubicBezTo>
                    <a:pt x="209" y="0"/>
                    <a:pt x="55" y="837"/>
                    <a:pt x="0" y="956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4" name=""/>
            <p:cNvSpPr/>
            <p:nvPr/>
          </p:nvSpPr>
          <p:spPr>
            <a:xfrm>
              <a:off x="5167440" y="1932120"/>
              <a:ext cx="2616120" cy="3592440"/>
            </a:xfrm>
            <a:custGeom>
              <a:avLst/>
              <a:gdLst/>
              <a:ahLst/>
              <a:rect l="l" t="t" r="r" b="b"/>
              <a:pathLst>
                <a:path w="1648" h="2263">
                  <a:moveTo>
                    <a:pt x="1648" y="2263"/>
                  </a:moveTo>
                  <a:cubicBezTo>
                    <a:pt x="1471" y="1928"/>
                    <a:pt x="859" y="526"/>
                    <a:pt x="584" y="263"/>
                  </a:cubicBezTo>
                  <a:cubicBezTo>
                    <a:pt x="309" y="0"/>
                    <a:pt x="164" y="395"/>
                    <a:pt x="0" y="68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5" name=""/>
            <p:cNvSpPr/>
            <p:nvPr/>
          </p:nvSpPr>
          <p:spPr>
            <a:xfrm>
              <a:off x="7499520" y="1405080"/>
              <a:ext cx="901440" cy="3558960"/>
            </a:xfrm>
            <a:custGeom>
              <a:avLst/>
              <a:gdLst/>
              <a:ahLst/>
              <a:rect l="l" t="t" r="r" b="b"/>
              <a:pathLst>
                <a:path w="568" h="2242">
                  <a:moveTo>
                    <a:pt x="0" y="2242"/>
                  </a:moveTo>
                  <a:cubicBezTo>
                    <a:pt x="175" y="1339"/>
                    <a:pt x="402" y="434"/>
                    <a:pt x="485" y="217"/>
                  </a:cubicBezTo>
                  <a:cubicBezTo>
                    <a:pt x="568" y="0"/>
                    <a:pt x="497" y="790"/>
                    <a:pt x="500" y="94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6" name=""/>
            <p:cNvSpPr/>
            <p:nvPr/>
          </p:nvSpPr>
          <p:spPr>
            <a:xfrm>
              <a:off x="1943280" y="800280"/>
              <a:ext cx="5786280" cy="4738680"/>
            </a:xfrm>
            <a:custGeom>
              <a:avLst/>
              <a:gdLst/>
              <a:ahLst/>
              <a:rect l="l" t="t" r="r" b="b"/>
              <a:pathLst>
                <a:path w="3645" h="2985">
                  <a:moveTo>
                    <a:pt x="3645" y="2985"/>
                  </a:moveTo>
                  <a:cubicBezTo>
                    <a:pt x="3312" y="2556"/>
                    <a:pt x="2252" y="840"/>
                    <a:pt x="1645" y="420"/>
                  </a:cubicBezTo>
                  <a:cubicBezTo>
                    <a:pt x="1038" y="0"/>
                    <a:pt x="343" y="458"/>
                    <a:pt x="0" y="46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7" name=""/>
            <p:cNvSpPr/>
            <p:nvPr/>
          </p:nvSpPr>
          <p:spPr>
            <a:xfrm>
              <a:off x="1774800" y="635040"/>
              <a:ext cx="6050160" cy="4943520"/>
            </a:xfrm>
            <a:custGeom>
              <a:avLst/>
              <a:gdLst/>
              <a:ahLst/>
              <a:rect l="l" t="t" r="r" b="b"/>
              <a:pathLst>
                <a:path w="3811" h="3114">
                  <a:moveTo>
                    <a:pt x="3811" y="3114"/>
                  </a:moveTo>
                  <a:cubicBezTo>
                    <a:pt x="3477" y="2658"/>
                    <a:pt x="2443" y="740"/>
                    <a:pt x="1808" y="370"/>
                  </a:cubicBezTo>
                  <a:cubicBezTo>
                    <a:pt x="1173" y="0"/>
                    <a:pt x="377" y="783"/>
                    <a:pt x="0" y="892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8" name=""/>
            <p:cNvSpPr/>
            <p:nvPr/>
          </p:nvSpPr>
          <p:spPr>
            <a:xfrm>
              <a:off x="1565280" y="1214280"/>
              <a:ext cx="6203880" cy="4310280"/>
            </a:xfrm>
            <a:custGeom>
              <a:avLst/>
              <a:gdLst/>
              <a:ahLst/>
              <a:rect l="l" t="t" r="r" b="b"/>
              <a:pathLst>
                <a:path w="3908" h="2715">
                  <a:moveTo>
                    <a:pt x="3908" y="2715"/>
                  </a:moveTo>
                  <a:cubicBezTo>
                    <a:pt x="3505" y="2291"/>
                    <a:pt x="2147" y="358"/>
                    <a:pt x="1496" y="179"/>
                  </a:cubicBezTo>
                  <a:cubicBezTo>
                    <a:pt x="845" y="0"/>
                    <a:pt x="312" y="1335"/>
                    <a:pt x="0" y="1639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9" name=""/>
            <p:cNvSpPr/>
            <p:nvPr/>
          </p:nvSpPr>
          <p:spPr>
            <a:xfrm>
              <a:off x="6080040" y="1284120"/>
              <a:ext cx="1703520" cy="4267440"/>
            </a:xfrm>
            <a:custGeom>
              <a:avLst/>
              <a:gdLst/>
              <a:ahLst/>
              <a:rect l="l" t="t" r="r" b="b"/>
              <a:pathLst>
                <a:path w="1073" h="2688">
                  <a:moveTo>
                    <a:pt x="1073" y="2688"/>
                  </a:moveTo>
                  <a:cubicBezTo>
                    <a:pt x="1042" y="2266"/>
                    <a:pt x="1067" y="328"/>
                    <a:pt x="888" y="164"/>
                  </a:cubicBezTo>
                  <a:cubicBezTo>
                    <a:pt x="709" y="0"/>
                    <a:pt x="353" y="886"/>
                    <a:pt x="0" y="170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3470400" y="1316160"/>
              <a:ext cx="4230720" cy="4222800"/>
            </a:xfrm>
            <a:custGeom>
              <a:avLst/>
              <a:gdLst/>
              <a:ahLst/>
              <a:rect l="l" t="t" r="r" b="b"/>
              <a:pathLst>
                <a:path w="2665" h="2660">
                  <a:moveTo>
                    <a:pt x="2665" y="2660"/>
                  </a:moveTo>
                  <a:cubicBezTo>
                    <a:pt x="2498" y="2247"/>
                    <a:pt x="2104" y="384"/>
                    <a:pt x="1660" y="192"/>
                  </a:cubicBezTo>
                  <a:cubicBezTo>
                    <a:pt x="1216" y="0"/>
                    <a:pt x="605" y="792"/>
                    <a:pt x="0" y="151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5911920" y="1146240"/>
              <a:ext cx="1476360" cy="3860640"/>
            </a:xfrm>
            <a:custGeom>
              <a:avLst/>
              <a:gdLst/>
              <a:ahLst/>
              <a:rect l="l" t="t" r="r" b="b"/>
              <a:pathLst>
                <a:path w="930" h="2432">
                  <a:moveTo>
                    <a:pt x="930" y="2432"/>
                  </a:moveTo>
                  <a:cubicBezTo>
                    <a:pt x="838" y="2060"/>
                    <a:pt x="524" y="402"/>
                    <a:pt x="369" y="201"/>
                  </a:cubicBezTo>
                  <a:cubicBezTo>
                    <a:pt x="214" y="0"/>
                    <a:pt x="85" y="621"/>
                    <a:pt x="0" y="1223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2425680" y="1793880"/>
              <a:ext cx="4803840" cy="2120760"/>
            </a:xfrm>
            <a:custGeom>
              <a:avLst/>
              <a:gdLst/>
              <a:ahLst/>
              <a:rect l="l" t="t" r="r" b="b"/>
              <a:pathLst>
                <a:path w="3026" h="1336">
                  <a:moveTo>
                    <a:pt x="0" y="1336"/>
                  </a:moveTo>
                  <a:cubicBezTo>
                    <a:pt x="362" y="1139"/>
                    <a:pt x="1667" y="310"/>
                    <a:pt x="2171" y="155"/>
                  </a:cubicBezTo>
                  <a:cubicBezTo>
                    <a:pt x="2675" y="0"/>
                    <a:pt x="2837" y="204"/>
                    <a:pt x="3026" y="405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1865160" y="614520"/>
              <a:ext cx="901800" cy="3247920"/>
            </a:xfrm>
            <a:custGeom>
              <a:avLst/>
              <a:gdLst/>
              <a:ahLst/>
              <a:rect l="l" t="t" r="r" b="b"/>
              <a:pathLst>
                <a:path w="568" h="2418">
                  <a:moveTo>
                    <a:pt x="568" y="2418"/>
                  </a:moveTo>
                  <a:cubicBezTo>
                    <a:pt x="525" y="1506"/>
                    <a:pt x="482" y="594"/>
                    <a:pt x="387" y="297"/>
                  </a:cubicBezTo>
                  <a:cubicBezTo>
                    <a:pt x="292" y="0"/>
                    <a:pt x="146" y="317"/>
                    <a:pt x="0" y="63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2419200" y="1668600"/>
              <a:ext cx="5747040" cy="2224080"/>
            </a:xfrm>
            <a:custGeom>
              <a:avLst/>
              <a:gdLst/>
              <a:ahLst/>
              <a:rect l="l" t="t" r="r" b="b"/>
              <a:pathLst>
                <a:path w="3620" h="1401">
                  <a:moveTo>
                    <a:pt x="0" y="1401"/>
                  </a:moveTo>
                  <a:cubicBezTo>
                    <a:pt x="341" y="1185"/>
                    <a:pt x="1449" y="204"/>
                    <a:pt x="2052" y="102"/>
                  </a:cubicBezTo>
                  <a:cubicBezTo>
                    <a:pt x="2655" y="0"/>
                    <a:pt x="3294" y="644"/>
                    <a:pt x="3620" y="78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5" name=""/>
            <p:cNvSpPr/>
            <p:nvPr/>
          </p:nvSpPr>
          <p:spPr>
            <a:xfrm>
              <a:off x="2449440" y="1809720"/>
              <a:ext cx="2613240" cy="2081160"/>
            </a:xfrm>
            <a:custGeom>
              <a:avLst/>
              <a:gdLst/>
              <a:ahLst/>
              <a:rect l="l" t="t" r="r" b="b"/>
              <a:pathLst>
                <a:path w="1646" h="1311">
                  <a:moveTo>
                    <a:pt x="0" y="1311"/>
                  </a:moveTo>
                  <a:cubicBezTo>
                    <a:pt x="151" y="1111"/>
                    <a:pt x="624" y="220"/>
                    <a:pt x="898" y="110"/>
                  </a:cubicBezTo>
                  <a:cubicBezTo>
                    <a:pt x="1172" y="0"/>
                    <a:pt x="1490" y="538"/>
                    <a:pt x="1646" y="65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2343240" y="1768320"/>
              <a:ext cx="4027320" cy="2121120"/>
            </a:xfrm>
            <a:custGeom>
              <a:avLst/>
              <a:gdLst/>
              <a:ahLst/>
              <a:rect l="l" t="t" r="r" b="b"/>
              <a:pathLst>
                <a:path w="2537" h="1336">
                  <a:moveTo>
                    <a:pt x="0" y="1336"/>
                  </a:moveTo>
                  <a:cubicBezTo>
                    <a:pt x="355" y="1133"/>
                    <a:pt x="1711" y="244"/>
                    <a:pt x="2124" y="122"/>
                  </a:cubicBezTo>
                  <a:cubicBezTo>
                    <a:pt x="2537" y="0"/>
                    <a:pt x="2493" y="302"/>
                    <a:pt x="2478" y="602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17" name=""/>
          <p:cNvSpPr/>
          <p:nvPr/>
        </p:nvSpPr>
        <p:spPr>
          <a:xfrm>
            <a:off x="8072280" y="27986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8" name=""/>
          <p:cNvSpPr/>
          <p:nvPr/>
        </p:nvSpPr>
        <p:spPr>
          <a:xfrm>
            <a:off x="8827920" y="24051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9" name=""/>
          <p:cNvSpPr/>
          <p:nvPr/>
        </p:nvSpPr>
        <p:spPr>
          <a:xfrm>
            <a:off x="8827920" y="26528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0" name=""/>
          <p:cNvSpPr/>
          <p:nvPr/>
        </p:nvSpPr>
        <p:spPr>
          <a:xfrm>
            <a:off x="8827920" y="2913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1" name=""/>
          <p:cNvSpPr/>
          <p:nvPr/>
        </p:nvSpPr>
        <p:spPr>
          <a:xfrm>
            <a:off x="8827920" y="31734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2" name=""/>
          <p:cNvSpPr/>
          <p:nvPr/>
        </p:nvSpPr>
        <p:spPr>
          <a:xfrm>
            <a:off x="8827920" y="3427560"/>
            <a:ext cx="274680" cy="2743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3" name=""/>
          <p:cNvSpPr/>
          <p:nvPr/>
        </p:nvSpPr>
        <p:spPr>
          <a:xfrm>
            <a:off x="7932600" y="3059280"/>
            <a:ext cx="274680" cy="2743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4" name=""/>
          <p:cNvSpPr/>
          <p:nvPr/>
        </p:nvSpPr>
        <p:spPr>
          <a:xfrm>
            <a:off x="7716960" y="32749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5" name=""/>
          <p:cNvSpPr/>
          <p:nvPr/>
        </p:nvSpPr>
        <p:spPr>
          <a:xfrm>
            <a:off x="7246800" y="36878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6" name=""/>
          <p:cNvSpPr/>
          <p:nvPr/>
        </p:nvSpPr>
        <p:spPr>
          <a:xfrm>
            <a:off x="6948360" y="28432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7" name=""/>
          <p:cNvSpPr/>
          <p:nvPr/>
        </p:nvSpPr>
        <p:spPr>
          <a:xfrm>
            <a:off x="6757920" y="27036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8" name=""/>
          <p:cNvSpPr/>
          <p:nvPr/>
        </p:nvSpPr>
        <p:spPr>
          <a:xfrm>
            <a:off x="6116760" y="29192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9" name=""/>
          <p:cNvSpPr/>
          <p:nvPr/>
        </p:nvSpPr>
        <p:spPr>
          <a:xfrm>
            <a:off x="5792760" y="33764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0" name=""/>
          <p:cNvSpPr/>
          <p:nvPr/>
        </p:nvSpPr>
        <p:spPr>
          <a:xfrm>
            <a:off x="4897440" y="2805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1" name=""/>
          <p:cNvSpPr/>
          <p:nvPr/>
        </p:nvSpPr>
        <p:spPr>
          <a:xfrm>
            <a:off x="5030640" y="33130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2" name=""/>
          <p:cNvSpPr/>
          <p:nvPr/>
        </p:nvSpPr>
        <p:spPr>
          <a:xfrm>
            <a:off x="6865920" y="41194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3" name=""/>
          <p:cNvSpPr/>
          <p:nvPr/>
        </p:nvSpPr>
        <p:spPr>
          <a:xfrm>
            <a:off x="7304040" y="49068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4" name=""/>
          <p:cNvSpPr/>
          <p:nvPr/>
        </p:nvSpPr>
        <p:spPr>
          <a:xfrm>
            <a:off x="7602480" y="54277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5" name=""/>
          <p:cNvSpPr/>
          <p:nvPr/>
        </p:nvSpPr>
        <p:spPr>
          <a:xfrm>
            <a:off x="5983200" y="50212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6" name=""/>
          <p:cNvSpPr/>
          <p:nvPr/>
        </p:nvSpPr>
        <p:spPr>
          <a:xfrm>
            <a:off x="6008760" y="44370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"/>
          <p:cNvSpPr/>
          <p:nvPr/>
        </p:nvSpPr>
        <p:spPr>
          <a:xfrm>
            <a:off x="5208480" y="50338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8" name=""/>
          <p:cNvSpPr/>
          <p:nvPr/>
        </p:nvSpPr>
        <p:spPr>
          <a:xfrm>
            <a:off x="4662360" y="52624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9" name=""/>
          <p:cNvSpPr/>
          <p:nvPr/>
        </p:nvSpPr>
        <p:spPr>
          <a:xfrm>
            <a:off x="3894120" y="33321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0" name=""/>
          <p:cNvSpPr/>
          <p:nvPr/>
        </p:nvSpPr>
        <p:spPr>
          <a:xfrm>
            <a:off x="2592360" y="43228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1" name=""/>
          <p:cNvSpPr/>
          <p:nvPr/>
        </p:nvSpPr>
        <p:spPr>
          <a:xfrm>
            <a:off x="2757600" y="3021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2" name=""/>
          <p:cNvSpPr/>
          <p:nvPr/>
        </p:nvSpPr>
        <p:spPr>
          <a:xfrm>
            <a:off x="2471760" y="26272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3" name=""/>
          <p:cNvSpPr/>
          <p:nvPr/>
        </p:nvSpPr>
        <p:spPr>
          <a:xfrm>
            <a:off x="1932120" y="42530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4" name=""/>
          <p:cNvSpPr/>
          <p:nvPr/>
        </p:nvSpPr>
        <p:spPr>
          <a:xfrm>
            <a:off x="1658880" y="19987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5" name=""/>
          <p:cNvSpPr/>
          <p:nvPr/>
        </p:nvSpPr>
        <p:spPr>
          <a:xfrm>
            <a:off x="4871880" y="44625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46" name="Office%20Building%2002" descr=""/>
          <p:cNvPicPr/>
          <p:nvPr/>
        </p:nvPicPr>
        <p:blipFill>
          <a:blip r:embed="rId1"/>
          <a:stretch/>
        </p:blipFill>
        <p:spPr>
          <a:xfrm>
            <a:off x="1693800" y="4008600"/>
            <a:ext cx="409680" cy="34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7" name=""/>
          <p:cNvSpPr/>
          <p:nvPr/>
        </p:nvSpPr>
        <p:spPr>
          <a:xfrm>
            <a:off x="4454640" y="4233960"/>
            <a:ext cx="82368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Dallas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8" name=""/>
          <p:cNvSpPr/>
          <p:nvPr/>
        </p:nvSpPr>
        <p:spPr>
          <a:xfrm>
            <a:off x="9193320" y="215100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9" name=""/>
          <p:cNvSpPr/>
          <p:nvPr/>
        </p:nvSpPr>
        <p:spPr>
          <a:xfrm>
            <a:off x="9193320" y="241308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Paris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0" name=""/>
          <p:cNvSpPr/>
          <p:nvPr/>
        </p:nvSpPr>
        <p:spPr>
          <a:xfrm>
            <a:off x="9193320" y="265752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Copenhagen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1" name=""/>
          <p:cNvSpPr/>
          <p:nvPr/>
        </p:nvSpPr>
        <p:spPr>
          <a:xfrm>
            <a:off x="9193320" y="2938320"/>
            <a:ext cx="82224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Munich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2" name=""/>
          <p:cNvSpPr/>
          <p:nvPr/>
        </p:nvSpPr>
        <p:spPr>
          <a:xfrm>
            <a:off x="9193320" y="318132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3" name=""/>
          <p:cNvSpPr/>
          <p:nvPr/>
        </p:nvSpPr>
        <p:spPr>
          <a:xfrm>
            <a:off x="9193320" y="344340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Rome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4" name=""/>
          <p:cNvSpPr/>
          <p:nvPr/>
        </p:nvSpPr>
        <p:spPr>
          <a:xfrm>
            <a:off x="4160880" y="2727360"/>
            <a:ext cx="82548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Omaha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"/>
          <p:cNvSpPr/>
          <p:nvPr/>
        </p:nvSpPr>
        <p:spPr>
          <a:xfrm>
            <a:off x="378000" y="3432240"/>
            <a:ext cx="82368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Francisco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"/>
          <p:cNvSpPr/>
          <p:nvPr/>
        </p:nvSpPr>
        <p:spPr>
          <a:xfrm>
            <a:off x="720720" y="371628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Jose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7" name=""/>
          <p:cNvSpPr/>
          <p:nvPr/>
        </p:nvSpPr>
        <p:spPr>
          <a:xfrm>
            <a:off x="927000" y="4268880"/>
            <a:ext cx="82260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Los Angeles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8" name=""/>
          <p:cNvSpPr/>
          <p:nvPr/>
        </p:nvSpPr>
        <p:spPr>
          <a:xfrm>
            <a:off x="1295280" y="4432320"/>
            <a:ext cx="820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Diego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9" name=""/>
          <p:cNvSpPr/>
          <p:nvPr/>
        </p:nvSpPr>
        <p:spPr>
          <a:xfrm>
            <a:off x="0" y="3963960"/>
            <a:ext cx="8240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Tokyo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0" name=""/>
          <p:cNvSpPr/>
          <p:nvPr/>
        </p:nvSpPr>
        <p:spPr>
          <a:xfrm>
            <a:off x="2560680" y="4111560"/>
            <a:ext cx="820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Phoenix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1" name=""/>
          <p:cNvSpPr/>
          <p:nvPr/>
        </p:nvSpPr>
        <p:spPr>
          <a:xfrm>
            <a:off x="3281400" y="3814920"/>
            <a:ext cx="8240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Albuquerque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2" name=""/>
          <p:cNvSpPr/>
          <p:nvPr/>
        </p:nvSpPr>
        <p:spPr>
          <a:xfrm>
            <a:off x="2523960" y="3687840"/>
            <a:ext cx="82260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Las Vegas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3" name=""/>
          <p:cNvSpPr/>
          <p:nvPr/>
        </p:nvSpPr>
        <p:spPr>
          <a:xfrm>
            <a:off x="5130720" y="5238720"/>
            <a:ext cx="8240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Houston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4" name=""/>
          <p:cNvSpPr/>
          <p:nvPr/>
        </p:nvSpPr>
        <p:spPr>
          <a:xfrm>
            <a:off x="3768840" y="5164200"/>
            <a:ext cx="82368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Antonio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"/>
          <p:cNvSpPr/>
          <p:nvPr/>
        </p:nvSpPr>
        <p:spPr>
          <a:xfrm>
            <a:off x="7531200" y="4913280"/>
            <a:ext cx="8236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Orlando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"/>
          <p:cNvSpPr/>
          <p:nvPr/>
        </p:nvSpPr>
        <p:spPr>
          <a:xfrm>
            <a:off x="7729560" y="5433840"/>
            <a:ext cx="82404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Miami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7" name=""/>
          <p:cNvSpPr/>
          <p:nvPr/>
        </p:nvSpPr>
        <p:spPr>
          <a:xfrm>
            <a:off x="6311880" y="498636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New Orleans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8" name=""/>
          <p:cNvSpPr/>
          <p:nvPr/>
        </p:nvSpPr>
        <p:spPr>
          <a:xfrm>
            <a:off x="2031840" y="1270080"/>
            <a:ext cx="56556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Seattle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9" name=""/>
          <p:cNvSpPr/>
          <p:nvPr/>
        </p:nvSpPr>
        <p:spPr>
          <a:xfrm>
            <a:off x="1935360" y="1819440"/>
            <a:ext cx="65664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Portland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0" name=""/>
          <p:cNvSpPr/>
          <p:nvPr/>
        </p:nvSpPr>
        <p:spPr>
          <a:xfrm>
            <a:off x="1614600" y="317340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Sacramento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1" name=""/>
          <p:cNvSpPr/>
          <p:nvPr/>
        </p:nvSpPr>
        <p:spPr>
          <a:xfrm>
            <a:off x="2478600" y="2368440"/>
            <a:ext cx="50040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Boise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"/>
          <p:cNvSpPr/>
          <p:nvPr/>
        </p:nvSpPr>
        <p:spPr>
          <a:xfrm>
            <a:off x="6172200" y="3110040"/>
            <a:ext cx="8240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Chicago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3" name=""/>
          <p:cNvSpPr/>
          <p:nvPr/>
        </p:nvSpPr>
        <p:spPr>
          <a:xfrm>
            <a:off x="4521240" y="224964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Minneapolis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4" name=""/>
          <p:cNvSpPr/>
          <p:nvPr/>
        </p:nvSpPr>
        <p:spPr>
          <a:xfrm>
            <a:off x="4786200" y="3535200"/>
            <a:ext cx="8254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Kansas 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"/>
          <p:cNvSpPr/>
          <p:nvPr/>
        </p:nvSpPr>
        <p:spPr>
          <a:xfrm>
            <a:off x="7896240" y="352908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Washington D.C.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6" name=""/>
          <p:cNvSpPr/>
          <p:nvPr/>
        </p:nvSpPr>
        <p:spPr>
          <a:xfrm>
            <a:off x="7699320" y="3757680"/>
            <a:ext cx="8222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Charlotte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7" name=""/>
          <p:cNvSpPr/>
          <p:nvPr/>
        </p:nvSpPr>
        <p:spPr>
          <a:xfrm>
            <a:off x="5337000" y="4321080"/>
            <a:ext cx="8240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Jackson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8" name=""/>
          <p:cNvSpPr/>
          <p:nvPr/>
        </p:nvSpPr>
        <p:spPr>
          <a:xfrm>
            <a:off x="7010280" y="4124160"/>
            <a:ext cx="8208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Atlanta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9" name=""/>
          <p:cNvSpPr/>
          <p:nvPr/>
        </p:nvSpPr>
        <p:spPr>
          <a:xfrm>
            <a:off x="8088480" y="219384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Boston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0" name=""/>
          <p:cNvSpPr/>
          <p:nvPr/>
        </p:nvSpPr>
        <p:spPr>
          <a:xfrm>
            <a:off x="6298200" y="2489040"/>
            <a:ext cx="55872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Detroit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1" name=""/>
          <p:cNvSpPr/>
          <p:nvPr/>
        </p:nvSpPr>
        <p:spPr>
          <a:xfrm>
            <a:off x="7662240" y="2225520"/>
            <a:ext cx="57204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Albany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2" name=""/>
          <p:cNvSpPr/>
          <p:nvPr/>
        </p:nvSpPr>
        <p:spPr>
          <a:xfrm>
            <a:off x="2903400" y="2790720"/>
            <a:ext cx="8226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Salt Lake 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3" name=""/>
          <p:cNvSpPr/>
          <p:nvPr/>
        </p:nvSpPr>
        <p:spPr>
          <a:xfrm>
            <a:off x="6841080" y="3000240"/>
            <a:ext cx="73512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Cleveland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4" name=""/>
          <p:cNvSpPr/>
          <p:nvPr/>
        </p:nvSpPr>
        <p:spPr>
          <a:xfrm>
            <a:off x="5979960" y="3373560"/>
            <a:ext cx="82260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St. Louis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5" name=""/>
          <p:cNvSpPr/>
          <p:nvPr/>
        </p:nvSpPr>
        <p:spPr>
          <a:xfrm>
            <a:off x="6987960" y="2276640"/>
            <a:ext cx="62388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Toronto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6" name=""/>
          <p:cNvSpPr/>
          <p:nvPr/>
        </p:nvSpPr>
        <p:spPr>
          <a:xfrm>
            <a:off x="7421400" y="2857680"/>
            <a:ext cx="8258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New York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7" name=""/>
          <p:cNvSpPr/>
          <p:nvPr/>
        </p:nvSpPr>
        <p:spPr>
          <a:xfrm>
            <a:off x="3879720" y="3132000"/>
            <a:ext cx="8226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Denver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8" name=""/>
          <p:cNvSpPr/>
          <p:nvPr/>
        </p:nvSpPr>
        <p:spPr>
          <a:xfrm>
            <a:off x="7985160" y="3308400"/>
            <a:ext cx="82548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Philadelphia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89" name="Satellite%2028" descr=""/>
          <p:cNvPicPr/>
          <p:nvPr/>
        </p:nvPicPr>
        <p:blipFill>
          <a:blip r:embed="rId2"/>
          <a:stretch/>
        </p:blipFill>
        <p:spPr>
          <a:xfrm rot="10800000">
            <a:off x="8951400" y="677520"/>
            <a:ext cx="800280" cy="74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0" name="Satellite%2028" descr=""/>
          <p:cNvPicPr/>
          <p:nvPr/>
        </p:nvPicPr>
        <p:blipFill>
          <a:blip r:embed="rId3"/>
          <a:stretch/>
        </p:blipFill>
        <p:spPr>
          <a:xfrm rot="10800000">
            <a:off x="456840" y="821880"/>
            <a:ext cx="800280" cy="747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1" name=""/>
          <p:cNvSpPr/>
          <p:nvPr/>
        </p:nvSpPr>
        <p:spPr>
          <a:xfrm>
            <a:off x="5973840" y="6119640"/>
            <a:ext cx="347760" cy="74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2" name=""/>
          <p:cNvSpPr/>
          <p:nvPr/>
        </p:nvSpPr>
        <p:spPr>
          <a:xfrm>
            <a:off x="333360" y="5264280"/>
            <a:ext cx="1905120" cy="1191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3" name=""/>
          <p:cNvSpPr/>
          <p:nvPr/>
        </p:nvSpPr>
        <p:spPr>
          <a:xfrm>
            <a:off x="517680" y="5372280"/>
            <a:ext cx="274320" cy="2743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94" name="Office%20Building%2002" descr=""/>
          <p:cNvPicPr/>
          <p:nvPr/>
        </p:nvPicPr>
        <p:blipFill>
          <a:blip r:embed="rId4"/>
          <a:stretch/>
        </p:blipFill>
        <p:spPr>
          <a:xfrm>
            <a:off x="479520" y="5737320"/>
            <a:ext cx="409320" cy="344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5" name=""/>
          <p:cNvSpPr/>
          <p:nvPr/>
        </p:nvSpPr>
        <p:spPr>
          <a:xfrm>
            <a:off x="896760" y="6129360"/>
            <a:ext cx="1197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>
            <a:off x="875520" y="5380200"/>
            <a:ext cx="740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>
            <a:off x="892080" y="5688000"/>
            <a:ext cx="1498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Public Pooling Points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>
            <a:off x="514440" y="6261120"/>
            <a:ext cx="31752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99" name=""/>
          <p:cNvGrpSpPr/>
          <p:nvPr/>
        </p:nvGrpSpPr>
        <p:grpSpPr>
          <a:xfrm>
            <a:off x="5497560" y="1225440"/>
            <a:ext cx="3905280" cy="1632240"/>
            <a:chOff x="5497560" y="1225440"/>
            <a:chExt cx="3905280" cy="1632240"/>
          </a:xfrm>
        </p:grpSpPr>
        <p:sp>
          <p:nvSpPr>
            <p:cNvPr id="1400" name=""/>
            <p:cNvSpPr/>
            <p:nvPr/>
          </p:nvSpPr>
          <p:spPr>
            <a:xfrm flipH="1">
              <a:off x="8994600" y="1238400"/>
              <a:ext cx="354240" cy="1020600"/>
            </a:xfrm>
            <a:prstGeom prst="line">
              <a:avLst/>
            </a:prstGeom>
            <a:ln w="9360">
              <a:solidFill>
                <a:srgbClr val="29a3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1" name=""/>
            <p:cNvSpPr/>
            <p:nvPr/>
          </p:nvSpPr>
          <p:spPr>
            <a:xfrm flipH="1">
              <a:off x="8313480" y="1265400"/>
              <a:ext cx="1020600" cy="1592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2" name=""/>
            <p:cNvSpPr/>
            <p:nvPr/>
          </p:nvSpPr>
          <p:spPr>
            <a:xfrm flipH="1">
              <a:off x="7878600" y="1265400"/>
              <a:ext cx="1470240" cy="1374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3" name=""/>
            <p:cNvSpPr/>
            <p:nvPr/>
          </p:nvSpPr>
          <p:spPr>
            <a:xfrm flipH="1">
              <a:off x="8462520" y="1225440"/>
              <a:ext cx="900360" cy="1305000"/>
            </a:xfrm>
            <a:prstGeom prst="line">
              <a:avLst/>
            </a:prstGeom>
            <a:ln w="93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4" name=""/>
            <p:cNvSpPr/>
            <p:nvPr/>
          </p:nvSpPr>
          <p:spPr>
            <a:xfrm flipH="1">
              <a:off x="7265880" y="1238400"/>
              <a:ext cx="2068560" cy="14284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5" name=""/>
            <p:cNvSpPr/>
            <p:nvPr/>
          </p:nvSpPr>
          <p:spPr>
            <a:xfrm flipH="1">
              <a:off x="5497560" y="1238400"/>
              <a:ext cx="3905280" cy="1292040"/>
            </a:xfrm>
            <a:prstGeom prst="line">
              <a:avLst/>
            </a:prstGeom>
            <a:ln w="93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06" name=""/>
          <p:cNvGrpSpPr/>
          <p:nvPr/>
        </p:nvGrpSpPr>
        <p:grpSpPr>
          <a:xfrm>
            <a:off x="769680" y="1428840"/>
            <a:ext cx="2673720" cy="2789280"/>
            <a:chOff x="769680" y="1428840"/>
            <a:chExt cx="2673720" cy="2789280"/>
          </a:xfrm>
        </p:grpSpPr>
        <p:sp>
          <p:nvSpPr>
            <p:cNvPr id="1407" name=""/>
            <p:cNvSpPr/>
            <p:nvPr/>
          </p:nvSpPr>
          <p:spPr>
            <a:xfrm>
              <a:off x="1054080" y="1428840"/>
              <a:ext cx="770040" cy="136440"/>
            </a:xfrm>
            <a:prstGeom prst="line">
              <a:avLst/>
            </a:prstGeom>
            <a:ln w="9360">
              <a:solidFill>
                <a:srgbClr val="29a3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08" name=""/>
            <p:cNvGrpSpPr/>
            <p:nvPr/>
          </p:nvGrpSpPr>
          <p:grpSpPr>
            <a:xfrm>
              <a:off x="769680" y="1455840"/>
              <a:ext cx="2673720" cy="2762280"/>
              <a:chOff x="769680" y="1455840"/>
              <a:chExt cx="2673720" cy="2762280"/>
            </a:xfrm>
          </p:grpSpPr>
          <p:sp>
            <p:nvSpPr>
              <p:cNvPr id="1409" name=""/>
              <p:cNvSpPr/>
              <p:nvPr/>
            </p:nvSpPr>
            <p:spPr>
              <a:xfrm>
                <a:off x="1054080" y="1455840"/>
                <a:ext cx="728640" cy="612720"/>
              </a:xfrm>
              <a:prstGeom prst="line">
                <a:avLst/>
              </a:prstGeom>
              <a:ln w="9360">
                <a:solidFill>
                  <a:srgbClr val="ff66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>
                <a:off x="1054080" y="1496880"/>
                <a:ext cx="347760" cy="1863720"/>
              </a:xfrm>
              <a:prstGeom prst="line">
                <a:avLst/>
              </a:prstGeom>
              <a:ln w="936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 flipH="1">
                <a:off x="769680" y="1455840"/>
                <a:ext cx="284040" cy="26938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1054080" y="1550880"/>
                <a:ext cx="523800" cy="2273400"/>
              </a:xfrm>
              <a:prstGeom prst="line">
                <a:avLst/>
              </a:prstGeom>
              <a:ln w="936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>
                <a:off x="1054080" y="1496880"/>
                <a:ext cx="1395360" cy="24894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1054080" y="1509840"/>
                <a:ext cx="2389320" cy="2708280"/>
              </a:xfrm>
              <a:prstGeom prst="line">
                <a:avLst/>
              </a:prstGeom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415" name=""/>
          <p:cNvSpPr/>
          <p:nvPr/>
        </p:nvSpPr>
        <p:spPr>
          <a:xfrm>
            <a:off x="1779480" y="1446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6" name=""/>
          <p:cNvSpPr/>
          <p:nvPr/>
        </p:nvSpPr>
        <p:spPr>
          <a:xfrm>
            <a:off x="3328920" y="40878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7" name=""/>
          <p:cNvSpPr/>
          <p:nvPr/>
        </p:nvSpPr>
        <p:spPr>
          <a:xfrm>
            <a:off x="2281320" y="38210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8" name=""/>
          <p:cNvSpPr/>
          <p:nvPr/>
        </p:nvSpPr>
        <p:spPr>
          <a:xfrm>
            <a:off x="1436760" y="36939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"/>
          <p:cNvSpPr/>
          <p:nvPr/>
        </p:nvSpPr>
        <p:spPr>
          <a:xfrm>
            <a:off x="642960" y="3975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0" name=""/>
          <p:cNvSpPr/>
          <p:nvPr/>
        </p:nvSpPr>
        <p:spPr>
          <a:xfrm>
            <a:off x="1297080" y="32115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1" name=""/>
          <p:cNvSpPr/>
          <p:nvPr/>
        </p:nvSpPr>
        <p:spPr>
          <a:xfrm>
            <a:off x="1309680" y="34527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2" name=""/>
          <p:cNvSpPr/>
          <p:nvPr/>
        </p:nvSpPr>
        <p:spPr>
          <a:xfrm>
            <a:off x="8313840" y="24177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23" name="Office%20Building%2002" descr=""/>
          <p:cNvPicPr/>
          <p:nvPr/>
        </p:nvPicPr>
        <p:blipFill>
          <a:blip r:embed="rId5"/>
          <a:stretch/>
        </p:blipFill>
        <p:spPr>
          <a:xfrm>
            <a:off x="8763120" y="2066760"/>
            <a:ext cx="409320" cy="34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4" name="Office%20Building%2002" descr=""/>
          <p:cNvPicPr/>
          <p:nvPr/>
        </p:nvPicPr>
        <p:blipFill>
          <a:blip r:embed="rId6"/>
          <a:stretch/>
        </p:blipFill>
        <p:spPr>
          <a:xfrm>
            <a:off x="8031240" y="2697120"/>
            <a:ext cx="409320" cy="344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5" name=""/>
          <p:cNvSpPr/>
          <p:nvPr/>
        </p:nvSpPr>
        <p:spPr>
          <a:xfrm>
            <a:off x="7736040" y="2487600"/>
            <a:ext cx="27432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>
            <a:off x="7088040" y="25257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"/>
          <p:cNvSpPr/>
          <p:nvPr/>
        </p:nvSpPr>
        <p:spPr>
          <a:xfrm>
            <a:off x="5348160" y="23922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"/>
          <p:cNvSpPr/>
          <p:nvPr/>
        </p:nvSpPr>
        <p:spPr>
          <a:xfrm>
            <a:off x="2727360" y="290520"/>
            <a:ext cx="48589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Network Control Software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2519280" y="2070000"/>
            <a:ext cx="141480" cy="1414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2519280" y="2771640"/>
            <a:ext cx="141480" cy="1414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2690640" y="1741320"/>
            <a:ext cx="6678720" cy="355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50000"/>
              </a:lnSpc>
              <a:spcBef>
                <a:spcPts val="9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Routing – Network Element Control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9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Reservation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9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Quality of Service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9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Metering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9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Applications Management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2519280" y="3462480"/>
            <a:ext cx="141480" cy="1411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2519280" y="4156200"/>
            <a:ext cx="141480" cy="1411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2519280" y="4896000"/>
            <a:ext cx="141480" cy="1411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"/>
          <p:cNvSpPr/>
          <p:nvPr/>
        </p:nvSpPr>
        <p:spPr>
          <a:xfrm>
            <a:off x="2962440" y="1523880"/>
            <a:ext cx="1145880" cy="366840"/>
          </a:xfrm>
          <a:prstGeom prst="rect">
            <a:avLst/>
          </a:prstGeom>
          <a:solidFill>
            <a:srgbClr val="0085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171360" y="3049560"/>
            <a:ext cx="501840" cy="438120"/>
          </a:xfrm>
          <a:custGeom>
            <a:avLst/>
            <a:gdLst/>
            <a:ahLst/>
            <a:rect l="l" t="t" r="r" b="b"/>
            <a:pathLst>
              <a:path w="1581" h="1105">
                <a:moveTo>
                  <a:pt x="86" y="0"/>
                </a:moveTo>
                <a:lnTo>
                  <a:pt x="1495" y="0"/>
                </a:lnTo>
                <a:lnTo>
                  <a:pt x="1499" y="0"/>
                </a:lnTo>
                <a:lnTo>
                  <a:pt x="1504" y="1"/>
                </a:lnTo>
                <a:lnTo>
                  <a:pt x="1511" y="2"/>
                </a:lnTo>
                <a:lnTo>
                  <a:pt x="1520" y="4"/>
                </a:lnTo>
                <a:lnTo>
                  <a:pt x="1528" y="7"/>
                </a:lnTo>
                <a:lnTo>
                  <a:pt x="1536" y="10"/>
                </a:lnTo>
                <a:lnTo>
                  <a:pt x="1543" y="14"/>
                </a:lnTo>
                <a:lnTo>
                  <a:pt x="1549" y="19"/>
                </a:lnTo>
                <a:lnTo>
                  <a:pt x="1555" y="24"/>
                </a:lnTo>
                <a:lnTo>
                  <a:pt x="1562" y="30"/>
                </a:lnTo>
                <a:lnTo>
                  <a:pt x="1566" y="36"/>
                </a:lnTo>
                <a:lnTo>
                  <a:pt x="1570" y="43"/>
                </a:lnTo>
                <a:lnTo>
                  <a:pt x="1574" y="51"/>
                </a:lnTo>
                <a:lnTo>
                  <a:pt x="1577" y="58"/>
                </a:lnTo>
                <a:lnTo>
                  <a:pt x="1579" y="66"/>
                </a:lnTo>
                <a:lnTo>
                  <a:pt x="1580" y="75"/>
                </a:lnTo>
                <a:lnTo>
                  <a:pt x="1581" y="83"/>
                </a:lnTo>
                <a:lnTo>
                  <a:pt x="1581" y="1021"/>
                </a:lnTo>
                <a:lnTo>
                  <a:pt x="1581" y="1027"/>
                </a:lnTo>
                <a:lnTo>
                  <a:pt x="1580" y="1031"/>
                </a:lnTo>
                <a:lnTo>
                  <a:pt x="1579" y="1039"/>
                </a:lnTo>
                <a:lnTo>
                  <a:pt x="1577" y="1047"/>
                </a:lnTo>
                <a:lnTo>
                  <a:pt x="1574" y="1054"/>
                </a:lnTo>
                <a:lnTo>
                  <a:pt x="1570" y="1062"/>
                </a:lnTo>
                <a:lnTo>
                  <a:pt x="1566" y="1069"/>
                </a:lnTo>
                <a:lnTo>
                  <a:pt x="1562" y="1074"/>
                </a:lnTo>
                <a:lnTo>
                  <a:pt x="1555" y="1081"/>
                </a:lnTo>
                <a:lnTo>
                  <a:pt x="1549" y="1085"/>
                </a:lnTo>
                <a:lnTo>
                  <a:pt x="1543" y="1091"/>
                </a:lnTo>
                <a:lnTo>
                  <a:pt x="1536" y="1095"/>
                </a:lnTo>
                <a:lnTo>
                  <a:pt x="1528" y="1098"/>
                </a:lnTo>
                <a:lnTo>
                  <a:pt x="1520" y="1102"/>
                </a:lnTo>
                <a:lnTo>
                  <a:pt x="1511" y="1103"/>
                </a:lnTo>
                <a:lnTo>
                  <a:pt x="1504" y="1105"/>
                </a:lnTo>
                <a:lnTo>
                  <a:pt x="1495" y="1105"/>
                </a:lnTo>
                <a:lnTo>
                  <a:pt x="86" y="1105"/>
                </a:lnTo>
                <a:lnTo>
                  <a:pt x="82" y="1105"/>
                </a:lnTo>
                <a:lnTo>
                  <a:pt x="77" y="1105"/>
                </a:lnTo>
                <a:lnTo>
                  <a:pt x="69" y="1103"/>
                </a:lnTo>
                <a:lnTo>
                  <a:pt x="60" y="1102"/>
                </a:lnTo>
                <a:lnTo>
                  <a:pt x="53" y="1098"/>
                </a:lnTo>
                <a:lnTo>
                  <a:pt x="44" y="1095"/>
                </a:lnTo>
                <a:lnTo>
                  <a:pt x="37" y="1091"/>
                </a:lnTo>
                <a:lnTo>
                  <a:pt x="31" y="1085"/>
                </a:lnTo>
                <a:lnTo>
                  <a:pt x="26" y="1081"/>
                </a:lnTo>
                <a:lnTo>
                  <a:pt x="20" y="1074"/>
                </a:lnTo>
                <a:lnTo>
                  <a:pt x="15" y="1069"/>
                </a:lnTo>
                <a:lnTo>
                  <a:pt x="10" y="1062"/>
                </a:lnTo>
                <a:lnTo>
                  <a:pt x="6" y="1054"/>
                </a:lnTo>
                <a:lnTo>
                  <a:pt x="4" y="1047"/>
                </a:lnTo>
                <a:lnTo>
                  <a:pt x="1" y="1039"/>
                </a:lnTo>
                <a:lnTo>
                  <a:pt x="0" y="1031"/>
                </a:lnTo>
                <a:lnTo>
                  <a:pt x="0" y="1021"/>
                </a:lnTo>
                <a:lnTo>
                  <a:pt x="0" y="83"/>
                </a:lnTo>
                <a:lnTo>
                  <a:pt x="0" y="78"/>
                </a:lnTo>
                <a:lnTo>
                  <a:pt x="0" y="75"/>
                </a:lnTo>
                <a:lnTo>
                  <a:pt x="1" y="66"/>
                </a:lnTo>
                <a:lnTo>
                  <a:pt x="4" y="58"/>
                </a:lnTo>
                <a:lnTo>
                  <a:pt x="6" y="51"/>
                </a:lnTo>
                <a:lnTo>
                  <a:pt x="10" y="43"/>
                </a:lnTo>
                <a:lnTo>
                  <a:pt x="15" y="36"/>
                </a:lnTo>
                <a:lnTo>
                  <a:pt x="20" y="30"/>
                </a:lnTo>
                <a:lnTo>
                  <a:pt x="26" y="24"/>
                </a:lnTo>
                <a:lnTo>
                  <a:pt x="31" y="19"/>
                </a:lnTo>
                <a:lnTo>
                  <a:pt x="37" y="14"/>
                </a:lnTo>
                <a:lnTo>
                  <a:pt x="44" y="10"/>
                </a:lnTo>
                <a:lnTo>
                  <a:pt x="53" y="7"/>
                </a:lnTo>
                <a:lnTo>
                  <a:pt x="60" y="4"/>
                </a:lnTo>
                <a:lnTo>
                  <a:pt x="69" y="2"/>
                </a:lnTo>
                <a:lnTo>
                  <a:pt x="77" y="1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7" name=""/>
          <p:cNvSpPr/>
          <p:nvPr/>
        </p:nvSpPr>
        <p:spPr>
          <a:xfrm>
            <a:off x="171360" y="3049560"/>
            <a:ext cx="501840" cy="438120"/>
          </a:xfrm>
          <a:custGeom>
            <a:avLst/>
            <a:gdLst/>
            <a:ahLst/>
            <a:rect l="l" t="t" r="r" b="b"/>
            <a:pathLst>
              <a:path w="1581" h="1105">
                <a:moveTo>
                  <a:pt x="86" y="0"/>
                </a:moveTo>
                <a:lnTo>
                  <a:pt x="1495" y="0"/>
                </a:lnTo>
                <a:lnTo>
                  <a:pt x="1499" y="0"/>
                </a:lnTo>
                <a:lnTo>
                  <a:pt x="1504" y="1"/>
                </a:lnTo>
                <a:lnTo>
                  <a:pt x="1511" y="2"/>
                </a:lnTo>
                <a:lnTo>
                  <a:pt x="1520" y="4"/>
                </a:lnTo>
                <a:lnTo>
                  <a:pt x="1528" y="7"/>
                </a:lnTo>
                <a:lnTo>
                  <a:pt x="1536" y="10"/>
                </a:lnTo>
                <a:lnTo>
                  <a:pt x="1543" y="14"/>
                </a:lnTo>
                <a:lnTo>
                  <a:pt x="1549" y="19"/>
                </a:lnTo>
                <a:lnTo>
                  <a:pt x="1555" y="24"/>
                </a:lnTo>
                <a:lnTo>
                  <a:pt x="1562" y="30"/>
                </a:lnTo>
                <a:lnTo>
                  <a:pt x="1566" y="36"/>
                </a:lnTo>
                <a:lnTo>
                  <a:pt x="1570" y="43"/>
                </a:lnTo>
                <a:lnTo>
                  <a:pt x="1574" y="51"/>
                </a:lnTo>
                <a:lnTo>
                  <a:pt x="1577" y="58"/>
                </a:lnTo>
                <a:lnTo>
                  <a:pt x="1579" y="66"/>
                </a:lnTo>
                <a:lnTo>
                  <a:pt x="1580" y="75"/>
                </a:lnTo>
                <a:lnTo>
                  <a:pt x="1581" y="83"/>
                </a:lnTo>
                <a:lnTo>
                  <a:pt x="1581" y="1021"/>
                </a:lnTo>
                <a:lnTo>
                  <a:pt x="1581" y="1027"/>
                </a:lnTo>
                <a:lnTo>
                  <a:pt x="1580" y="1031"/>
                </a:lnTo>
                <a:lnTo>
                  <a:pt x="1579" y="1039"/>
                </a:lnTo>
                <a:lnTo>
                  <a:pt x="1577" y="1047"/>
                </a:lnTo>
                <a:lnTo>
                  <a:pt x="1574" y="1054"/>
                </a:lnTo>
                <a:lnTo>
                  <a:pt x="1570" y="1062"/>
                </a:lnTo>
                <a:lnTo>
                  <a:pt x="1566" y="1069"/>
                </a:lnTo>
                <a:lnTo>
                  <a:pt x="1562" y="1074"/>
                </a:lnTo>
                <a:lnTo>
                  <a:pt x="1555" y="1081"/>
                </a:lnTo>
                <a:lnTo>
                  <a:pt x="1549" y="1085"/>
                </a:lnTo>
                <a:lnTo>
                  <a:pt x="1543" y="1091"/>
                </a:lnTo>
                <a:lnTo>
                  <a:pt x="1536" y="1095"/>
                </a:lnTo>
                <a:lnTo>
                  <a:pt x="1528" y="1098"/>
                </a:lnTo>
                <a:lnTo>
                  <a:pt x="1520" y="1102"/>
                </a:lnTo>
                <a:lnTo>
                  <a:pt x="1511" y="1103"/>
                </a:lnTo>
                <a:lnTo>
                  <a:pt x="1504" y="1105"/>
                </a:lnTo>
                <a:lnTo>
                  <a:pt x="1495" y="1105"/>
                </a:lnTo>
                <a:lnTo>
                  <a:pt x="86" y="1105"/>
                </a:lnTo>
                <a:lnTo>
                  <a:pt x="82" y="1105"/>
                </a:lnTo>
                <a:lnTo>
                  <a:pt x="77" y="1105"/>
                </a:lnTo>
                <a:lnTo>
                  <a:pt x="69" y="1103"/>
                </a:lnTo>
                <a:lnTo>
                  <a:pt x="60" y="1102"/>
                </a:lnTo>
                <a:lnTo>
                  <a:pt x="53" y="1098"/>
                </a:lnTo>
                <a:lnTo>
                  <a:pt x="44" y="1095"/>
                </a:lnTo>
                <a:lnTo>
                  <a:pt x="37" y="1091"/>
                </a:lnTo>
                <a:lnTo>
                  <a:pt x="31" y="1085"/>
                </a:lnTo>
                <a:lnTo>
                  <a:pt x="26" y="1081"/>
                </a:lnTo>
                <a:lnTo>
                  <a:pt x="20" y="1074"/>
                </a:lnTo>
                <a:lnTo>
                  <a:pt x="15" y="1069"/>
                </a:lnTo>
                <a:lnTo>
                  <a:pt x="10" y="1062"/>
                </a:lnTo>
                <a:lnTo>
                  <a:pt x="6" y="1054"/>
                </a:lnTo>
                <a:lnTo>
                  <a:pt x="4" y="1047"/>
                </a:lnTo>
                <a:lnTo>
                  <a:pt x="1" y="1039"/>
                </a:lnTo>
                <a:lnTo>
                  <a:pt x="0" y="1031"/>
                </a:lnTo>
                <a:lnTo>
                  <a:pt x="0" y="1021"/>
                </a:lnTo>
                <a:lnTo>
                  <a:pt x="0" y="83"/>
                </a:lnTo>
                <a:lnTo>
                  <a:pt x="0" y="78"/>
                </a:lnTo>
                <a:lnTo>
                  <a:pt x="0" y="75"/>
                </a:lnTo>
                <a:lnTo>
                  <a:pt x="1" y="66"/>
                </a:lnTo>
                <a:lnTo>
                  <a:pt x="4" y="58"/>
                </a:lnTo>
                <a:lnTo>
                  <a:pt x="6" y="51"/>
                </a:lnTo>
                <a:lnTo>
                  <a:pt x="10" y="43"/>
                </a:lnTo>
                <a:lnTo>
                  <a:pt x="15" y="36"/>
                </a:lnTo>
                <a:lnTo>
                  <a:pt x="20" y="30"/>
                </a:lnTo>
                <a:lnTo>
                  <a:pt x="26" y="24"/>
                </a:lnTo>
                <a:lnTo>
                  <a:pt x="31" y="19"/>
                </a:lnTo>
                <a:lnTo>
                  <a:pt x="37" y="14"/>
                </a:lnTo>
                <a:lnTo>
                  <a:pt x="44" y="10"/>
                </a:lnTo>
                <a:lnTo>
                  <a:pt x="53" y="7"/>
                </a:lnTo>
                <a:lnTo>
                  <a:pt x="60" y="4"/>
                </a:lnTo>
                <a:lnTo>
                  <a:pt x="69" y="2"/>
                </a:lnTo>
                <a:lnTo>
                  <a:pt x="77" y="1"/>
                </a:lnTo>
                <a:lnTo>
                  <a:pt x="86" y="0"/>
                </a:lnTo>
                <a:lnTo>
                  <a:pt x="86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"/>
          <p:cNvSpPr/>
          <p:nvPr/>
        </p:nvSpPr>
        <p:spPr>
          <a:xfrm>
            <a:off x="227160" y="3086280"/>
            <a:ext cx="393480" cy="366480"/>
          </a:xfrm>
          <a:custGeom>
            <a:avLst/>
            <a:gdLst/>
            <a:ahLst/>
            <a:rect l="l" t="t" r="r" b="b"/>
            <a:pathLst>
              <a:path w="1236" h="924">
                <a:moveTo>
                  <a:pt x="90" y="0"/>
                </a:moveTo>
                <a:lnTo>
                  <a:pt x="1144" y="0"/>
                </a:lnTo>
                <a:lnTo>
                  <a:pt x="1149" y="0"/>
                </a:lnTo>
                <a:lnTo>
                  <a:pt x="1154" y="1"/>
                </a:lnTo>
                <a:lnTo>
                  <a:pt x="1164" y="2"/>
                </a:lnTo>
                <a:lnTo>
                  <a:pt x="1172" y="5"/>
                </a:lnTo>
                <a:lnTo>
                  <a:pt x="1181" y="8"/>
                </a:lnTo>
                <a:lnTo>
                  <a:pt x="1188" y="11"/>
                </a:lnTo>
                <a:lnTo>
                  <a:pt x="1196" y="16"/>
                </a:lnTo>
                <a:lnTo>
                  <a:pt x="1203" y="21"/>
                </a:lnTo>
                <a:lnTo>
                  <a:pt x="1209" y="27"/>
                </a:lnTo>
                <a:lnTo>
                  <a:pt x="1215" y="33"/>
                </a:lnTo>
                <a:lnTo>
                  <a:pt x="1220" y="41"/>
                </a:lnTo>
                <a:lnTo>
                  <a:pt x="1225" y="48"/>
                </a:lnTo>
                <a:lnTo>
                  <a:pt x="1229" y="56"/>
                </a:lnTo>
                <a:lnTo>
                  <a:pt x="1231" y="64"/>
                </a:lnTo>
                <a:lnTo>
                  <a:pt x="1234" y="73"/>
                </a:lnTo>
                <a:lnTo>
                  <a:pt x="1235" y="82"/>
                </a:lnTo>
                <a:lnTo>
                  <a:pt x="1236" y="90"/>
                </a:lnTo>
                <a:lnTo>
                  <a:pt x="1236" y="833"/>
                </a:lnTo>
                <a:lnTo>
                  <a:pt x="1236" y="838"/>
                </a:lnTo>
                <a:lnTo>
                  <a:pt x="1235" y="843"/>
                </a:lnTo>
                <a:lnTo>
                  <a:pt x="1234" y="852"/>
                </a:lnTo>
                <a:lnTo>
                  <a:pt x="1231" y="860"/>
                </a:lnTo>
                <a:lnTo>
                  <a:pt x="1229" y="869"/>
                </a:lnTo>
                <a:lnTo>
                  <a:pt x="1225" y="876"/>
                </a:lnTo>
                <a:lnTo>
                  <a:pt x="1220" y="884"/>
                </a:lnTo>
                <a:lnTo>
                  <a:pt x="1215" y="891"/>
                </a:lnTo>
                <a:lnTo>
                  <a:pt x="1209" y="897"/>
                </a:lnTo>
                <a:lnTo>
                  <a:pt x="1203" y="904"/>
                </a:lnTo>
                <a:lnTo>
                  <a:pt x="1196" y="908"/>
                </a:lnTo>
                <a:lnTo>
                  <a:pt x="1188" y="913"/>
                </a:lnTo>
                <a:lnTo>
                  <a:pt x="1181" y="916"/>
                </a:lnTo>
                <a:lnTo>
                  <a:pt x="1172" y="919"/>
                </a:lnTo>
                <a:lnTo>
                  <a:pt x="1164" y="922"/>
                </a:lnTo>
                <a:lnTo>
                  <a:pt x="1154" y="922"/>
                </a:lnTo>
                <a:lnTo>
                  <a:pt x="1144" y="924"/>
                </a:lnTo>
                <a:lnTo>
                  <a:pt x="91" y="924"/>
                </a:lnTo>
                <a:lnTo>
                  <a:pt x="87" y="924"/>
                </a:lnTo>
                <a:lnTo>
                  <a:pt x="82" y="922"/>
                </a:lnTo>
                <a:lnTo>
                  <a:pt x="73" y="922"/>
                </a:lnTo>
                <a:lnTo>
                  <a:pt x="64" y="919"/>
                </a:lnTo>
                <a:lnTo>
                  <a:pt x="56" y="916"/>
                </a:lnTo>
                <a:lnTo>
                  <a:pt x="47" y="913"/>
                </a:lnTo>
                <a:lnTo>
                  <a:pt x="40" y="908"/>
                </a:lnTo>
                <a:lnTo>
                  <a:pt x="33" y="904"/>
                </a:lnTo>
                <a:lnTo>
                  <a:pt x="26" y="897"/>
                </a:lnTo>
                <a:lnTo>
                  <a:pt x="20" y="891"/>
                </a:lnTo>
                <a:lnTo>
                  <a:pt x="15" y="884"/>
                </a:lnTo>
                <a:lnTo>
                  <a:pt x="11" y="876"/>
                </a:lnTo>
                <a:lnTo>
                  <a:pt x="7" y="869"/>
                </a:lnTo>
                <a:lnTo>
                  <a:pt x="3" y="860"/>
                </a:lnTo>
                <a:lnTo>
                  <a:pt x="2" y="852"/>
                </a:lnTo>
                <a:lnTo>
                  <a:pt x="0" y="843"/>
                </a:lnTo>
                <a:lnTo>
                  <a:pt x="0" y="833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1" y="48"/>
                </a:lnTo>
                <a:lnTo>
                  <a:pt x="15" y="41"/>
                </a:lnTo>
                <a:lnTo>
                  <a:pt x="20" y="33"/>
                </a:lnTo>
                <a:lnTo>
                  <a:pt x="26" y="27"/>
                </a:lnTo>
                <a:lnTo>
                  <a:pt x="33" y="21"/>
                </a:lnTo>
                <a:lnTo>
                  <a:pt x="40" y="16"/>
                </a:lnTo>
                <a:lnTo>
                  <a:pt x="47" y="11"/>
                </a:lnTo>
                <a:lnTo>
                  <a:pt x="56" y="8"/>
                </a:lnTo>
                <a:lnTo>
                  <a:pt x="64" y="5"/>
                </a:lnTo>
                <a:lnTo>
                  <a:pt x="73" y="2"/>
                </a:lnTo>
                <a:lnTo>
                  <a:pt x="82" y="1"/>
                </a:lnTo>
                <a:lnTo>
                  <a:pt x="91" y="0"/>
                </a:lnTo>
                <a:lnTo>
                  <a:pt x="91" y="0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9" name=""/>
          <p:cNvSpPr/>
          <p:nvPr/>
        </p:nvSpPr>
        <p:spPr>
          <a:xfrm>
            <a:off x="227160" y="3086280"/>
            <a:ext cx="5688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94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2" y="48"/>
                </a:lnTo>
                <a:lnTo>
                  <a:pt x="17" y="41"/>
                </a:lnTo>
                <a:lnTo>
                  <a:pt x="22" y="33"/>
                </a:lnTo>
                <a:lnTo>
                  <a:pt x="28" y="27"/>
                </a:lnTo>
                <a:lnTo>
                  <a:pt x="35" y="21"/>
                </a:lnTo>
                <a:lnTo>
                  <a:pt x="41" y="16"/>
                </a:lnTo>
                <a:lnTo>
                  <a:pt x="50" y="11"/>
                </a:lnTo>
                <a:lnTo>
                  <a:pt x="57" y="8"/>
                </a:lnTo>
                <a:lnTo>
                  <a:pt x="67" y="5"/>
                </a:lnTo>
                <a:lnTo>
                  <a:pt x="75" y="2"/>
                </a:lnTo>
                <a:lnTo>
                  <a:pt x="85" y="1"/>
                </a:lnTo>
                <a:lnTo>
                  <a:pt x="95" y="0"/>
                </a:lnTo>
                <a:lnTo>
                  <a:pt x="95" y="0"/>
                </a:lnTo>
                <a:lnTo>
                  <a:pt x="9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0" name=""/>
          <p:cNvSpPr/>
          <p:nvPr/>
        </p:nvSpPr>
        <p:spPr>
          <a:xfrm>
            <a:off x="322200" y="3166920"/>
            <a:ext cx="5724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94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2" y="48"/>
                </a:lnTo>
                <a:lnTo>
                  <a:pt x="17" y="41"/>
                </a:lnTo>
                <a:lnTo>
                  <a:pt x="22" y="33"/>
                </a:lnTo>
                <a:lnTo>
                  <a:pt x="28" y="27"/>
                </a:lnTo>
                <a:lnTo>
                  <a:pt x="35" y="21"/>
                </a:lnTo>
                <a:lnTo>
                  <a:pt x="41" y="16"/>
                </a:lnTo>
                <a:lnTo>
                  <a:pt x="50" y="11"/>
                </a:lnTo>
                <a:lnTo>
                  <a:pt x="57" y="8"/>
                </a:lnTo>
                <a:lnTo>
                  <a:pt x="67" y="5"/>
                </a:lnTo>
                <a:lnTo>
                  <a:pt x="75" y="2"/>
                </a:lnTo>
                <a:lnTo>
                  <a:pt x="85" y="1"/>
                </a:lnTo>
                <a:lnTo>
                  <a:pt x="95" y="0"/>
                </a:lnTo>
                <a:lnTo>
                  <a:pt x="95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1" name=""/>
          <p:cNvSpPr/>
          <p:nvPr/>
        </p:nvSpPr>
        <p:spPr>
          <a:xfrm>
            <a:off x="322200" y="3395520"/>
            <a:ext cx="5724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3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2" name=""/>
          <p:cNvSpPr/>
          <p:nvPr/>
        </p:nvSpPr>
        <p:spPr>
          <a:xfrm>
            <a:off x="322200" y="3395520"/>
            <a:ext cx="5724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3" name=""/>
          <p:cNvSpPr/>
          <p:nvPr/>
        </p:nvSpPr>
        <p:spPr>
          <a:xfrm>
            <a:off x="563400" y="3086280"/>
            <a:ext cx="57240" cy="228600"/>
          </a:xfrm>
          <a:custGeom>
            <a:avLst/>
            <a:gdLst/>
            <a:ahLst/>
            <a:rect l="l" t="t" r="r" b="b"/>
            <a:pathLst>
              <a:path w="180" h="576">
                <a:moveTo>
                  <a:pt x="83" y="0"/>
                </a:moveTo>
                <a:lnTo>
                  <a:pt x="0" y="0"/>
                </a:lnTo>
                <a:lnTo>
                  <a:pt x="0" y="576"/>
                </a:lnTo>
                <a:lnTo>
                  <a:pt x="180" y="576"/>
                </a:lnTo>
                <a:lnTo>
                  <a:pt x="180" y="90"/>
                </a:lnTo>
                <a:lnTo>
                  <a:pt x="180" y="87"/>
                </a:lnTo>
                <a:lnTo>
                  <a:pt x="179" y="82"/>
                </a:lnTo>
                <a:lnTo>
                  <a:pt x="178" y="73"/>
                </a:lnTo>
                <a:lnTo>
                  <a:pt x="175" y="64"/>
                </a:lnTo>
                <a:lnTo>
                  <a:pt x="173" y="56"/>
                </a:lnTo>
                <a:lnTo>
                  <a:pt x="169" y="48"/>
                </a:lnTo>
                <a:lnTo>
                  <a:pt x="163" y="41"/>
                </a:lnTo>
                <a:lnTo>
                  <a:pt x="158" y="33"/>
                </a:lnTo>
                <a:lnTo>
                  <a:pt x="151" y="27"/>
                </a:lnTo>
                <a:lnTo>
                  <a:pt x="145" y="21"/>
                </a:lnTo>
                <a:lnTo>
                  <a:pt x="137" y="16"/>
                </a:lnTo>
                <a:lnTo>
                  <a:pt x="130" y="11"/>
                </a:lnTo>
                <a:lnTo>
                  <a:pt x="121" y="8"/>
                </a:lnTo>
                <a:lnTo>
                  <a:pt x="113" y="5"/>
                </a:lnTo>
                <a:lnTo>
                  <a:pt x="103" y="2"/>
                </a:lnTo>
                <a:lnTo>
                  <a:pt x="94" y="1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4" name=""/>
          <p:cNvSpPr/>
          <p:nvPr/>
        </p:nvSpPr>
        <p:spPr>
          <a:xfrm>
            <a:off x="563400" y="3314880"/>
            <a:ext cx="57240" cy="45720"/>
          </a:xfrm>
          <a:custGeom>
            <a:avLst/>
            <a:gdLst/>
            <a:ahLst/>
            <a:rect l="l" t="t" r="r" b="b"/>
            <a:pathLst>
              <a:path w="180" h="114">
                <a:moveTo>
                  <a:pt x="0" y="113"/>
                </a:moveTo>
                <a:lnTo>
                  <a:pt x="0" y="0"/>
                </a:lnTo>
                <a:lnTo>
                  <a:pt x="180" y="0"/>
                </a:lnTo>
                <a:lnTo>
                  <a:pt x="18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5" name=""/>
          <p:cNvSpPr/>
          <p:nvPr/>
        </p:nvSpPr>
        <p:spPr>
          <a:xfrm>
            <a:off x="284040" y="3086280"/>
            <a:ext cx="5580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1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6" name=""/>
          <p:cNvSpPr/>
          <p:nvPr/>
        </p:nvSpPr>
        <p:spPr>
          <a:xfrm>
            <a:off x="379440" y="3166920"/>
            <a:ext cx="5544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1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7" name=""/>
          <p:cNvSpPr/>
          <p:nvPr/>
        </p:nvSpPr>
        <p:spPr>
          <a:xfrm>
            <a:off x="379440" y="3395520"/>
            <a:ext cx="5544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1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8" name=""/>
          <p:cNvSpPr/>
          <p:nvPr/>
        </p:nvSpPr>
        <p:spPr>
          <a:xfrm>
            <a:off x="379440" y="3395520"/>
            <a:ext cx="5544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1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9" name=""/>
          <p:cNvSpPr/>
          <p:nvPr/>
        </p:nvSpPr>
        <p:spPr>
          <a:xfrm>
            <a:off x="339840" y="3086280"/>
            <a:ext cx="5544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0" name=""/>
          <p:cNvSpPr/>
          <p:nvPr/>
        </p:nvSpPr>
        <p:spPr>
          <a:xfrm>
            <a:off x="434880" y="3166920"/>
            <a:ext cx="5580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1" name=""/>
          <p:cNvSpPr/>
          <p:nvPr/>
        </p:nvSpPr>
        <p:spPr>
          <a:xfrm>
            <a:off x="434880" y="3395520"/>
            <a:ext cx="5580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3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2" name=""/>
          <p:cNvSpPr/>
          <p:nvPr/>
        </p:nvSpPr>
        <p:spPr>
          <a:xfrm>
            <a:off x="434880" y="3395520"/>
            <a:ext cx="5580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3" name=""/>
          <p:cNvSpPr/>
          <p:nvPr/>
        </p:nvSpPr>
        <p:spPr>
          <a:xfrm>
            <a:off x="395280" y="3086280"/>
            <a:ext cx="5544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4" name=""/>
          <p:cNvSpPr/>
          <p:nvPr/>
        </p:nvSpPr>
        <p:spPr>
          <a:xfrm>
            <a:off x="490680" y="3166920"/>
            <a:ext cx="5544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5" name=""/>
          <p:cNvSpPr/>
          <p:nvPr/>
        </p:nvSpPr>
        <p:spPr>
          <a:xfrm>
            <a:off x="490680" y="3395520"/>
            <a:ext cx="5544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6" name=""/>
          <p:cNvSpPr/>
          <p:nvPr/>
        </p:nvSpPr>
        <p:spPr>
          <a:xfrm>
            <a:off x="490680" y="3395520"/>
            <a:ext cx="5544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7" name=""/>
          <p:cNvSpPr/>
          <p:nvPr/>
        </p:nvSpPr>
        <p:spPr>
          <a:xfrm>
            <a:off x="450720" y="3086280"/>
            <a:ext cx="5724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5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8" name=""/>
          <p:cNvSpPr/>
          <p:nvPr/>
        </p:nvSpPr>
        <p:spPr>
          <a:xfrm>
            <a:off x="450720" y="3314880"/>
            <a:ext cx="57240" cy="4572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9" name=""/>
          <p:cNvSpPr/>
          <p:nvPr/>
        </p:nvSpPr>
        <p:spPr>
          <a:xfrm>
            <a:off x="546120" y="3395520"/>
            <a:ext cx="5724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0" name=""/>
          <p:cNvSpPr/>
          <p:nvPr/>
        </p:nvSpPr>
        <p:spPr>
          <a:xfrm>
            <a:off x="507960" y="3086280"/>
            <a:ext cx="5544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1" name=""/>
          <p:cNvSpPr/>
          <p:nvPr/>
        </p:nvSpPr>
        <p:spPr>
          <a:xfrm>
            <a:off x="507960" y="3314880"/>
            <a:ext cx="55440" cy="4572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2" name=""/>
          <p:cNvSpPr/>
          <p:nvPr/>
        </p:nvSpPr>
        <p:spPr>
          <a:xfrm>
            <a:off x="284040" y="3362400"/>
            <a:ext cx="84240" cy="69840"/>
          </a:xfrm>
          <a:custGeom>
            <a:avLst/>
            <a:gdLst/>
            <a:ahLst/>
            <a:rect l="l" t="t" r="r" b="b"/>
            <a:pathLst>
              <a:path w="265" h="177">
                <a:moveTo>
                  <a:pt x="0" y="0"/>
                </a:moveTo>
                <a:lnTo>
                  <a:pt x="265" y="0"/>
                </a:lnTo>
                <a:lnTo>
                  <a:pt x="265" y="177"/>
                </a:lnTo>
                <a:lnTo>
                  <a:pt x="1" y="177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3" name=""/>
          <p:cNvSpPr/>
          <p:nvPr/>
        </p:nvSpPr>
        <p:spPr>
          <a:xfrm>
            <a:off x="322200" y="3394080"/>
            <a:ext cx="393840" cy="3240"/>
          </a:xfrm>
          <a:custGeom>
            <a:avLst/>
            <a:gdLst/>
            <a:ahLst/>
            <a:rect l="l" t="t" r="r" b="b"/>
            <a:pathLst>
              <a:path w="1236" h="11">
                <a:moveTo>
                  <a:pt x="0" y="0"/>
                </a:moveTo>
                <a:lnTo>
                  <a:pt x="1236" y="1"/>
                </a:lnTo>
                <a:lnTo>
                  <a:pt x="1236" y="11"/>
                </a:lnTo>
                <a:lnTo>
                  <a:pt x="0" y="1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4" name=""/>
          <p:cNvSpPr/>
          <p:nvPr/>
        </p:nvSpPr>
        <p:spPr>
          <a:xfrm>
            <a:off x="873000" y="3751200"/>
            <a:ext cx="644760" cy="554040"/>
          </a:xfrm>
          <a:custGeom>
            <a:avLst/>
            <a:gdLst/>
            <a:ahLst/>
            <a:rect l="l" t="t" r="r" b="b"/>
            <a:pathLst>
              <a:path w="2028" h="1396">
                <a:moveTo>
                  <a:pt x="91" y="313"/>
                </a:moveTo>
                <a:lnTo>
                  <a:pt x="87" y="319"/>
                </a:lnTo>
                <a:lnTo>
                  <a:pt x="85" y="324"/>
                </a:lnTo>
                <a:lnTo>
                  <a:pt x="8" y="527"/>
                </a:lnTo>
                <a:lnTo>
                  <a:pt x="7" y="530"/>
                </a:lnTo>
                <a:lnTo>
                  <a:pt x="3" y="538"/>
                </a:lnTo>
                <a:lnTo>
                  <a:pt x="2" y="542"/>
                </a:lnTo>
                <a:lnTo>
                  <a:pt x="1" y="545"/>
                </a:lnTo>
                <a:lnTo>
                  <a:pt x="0" y="552"/>
                </a:lnTo>
                <a:lnTo>
                  <a:pt x="0" y="556"/>
                </a:lnTo>
                <a:lnTo>
                  <a:pt x="3" y="559"/>
                </a:lnTo>
                <a:lnTo>
                  <a:pt x="8" y="563"/>
                </a:lnTo>
                <a:lnTo>
                  <a:pt x="12" y="564"/>
                </a:lnTo>
                <a:lnTo>
                  <a:pt x="17" y="566"/>
                </a:lnTo>
                <a:lnTo>
                  <a:pt x="23" y="568"/>
                </a:lnTo>
                <a:lnTo>
                  <a:pt x="29" y="572"/>
                </a:lnTo>
                <a:lnTo>
                  <a:pt x="137" y="622"/>
                </a:lnTo>
                <a:lnTo>
                  <a:pt x="156" y="584"/>
                </a:lnTo>
                <a:lnTo>
                  <a:pt x="239" y="622"/>
                </a:lnTo>
                <a:lnTo>
                  <a:pt x="218" y="660"/>
                </a:lnTo>
                <a:lnTo>
                  <a:pt x="1790" y="1388"/>
                </a:lnTo>
                <a:lnTo>
                  <a:pt x="1794" y="1391"/>
                </a:lnTo>
                <a:lnTo>
                  <a:pt x="1798" y="1392"/>
                </a:lnTo>
                <a:lnTo>
                  <a:pt x="1801" y="1393"/>
                </a:lnTo>
                <a:lnTo>
                  <a:pt x="1809" y="1395"/>
                </a:lnTo>
                <a:lnTo>
                  <a:pt x="1815" y="1396"/>
                </a:lnTo>
                <a:lnTo>
                  <a:pt x="1821" y="1395"/>
                </a:lnTo>
                <a:lnTo>
                  <a:pt x="1827" y="1394"/>
                </a:lnTo>
                <a:lnTo>
                  <a:pt x="1832" y="1391"/>
                </a:lnTo>
                <a:lnTo>
                  <a:pt x="1838" y="1385"/>
                </a:lnTo>
                <a:lnTo>
                  <a:pt x="1842" y="1382"/>
                </a:lnTo>
                <a:lnTo>
                  <a:pt x="1997" y="1210"/>
                </a:lnTo>
                <a:lnTo>
                  <a:pt x="2000" y="1206"/>
                </a:lnTo>
                <a:lnTo>
                  <a:pt x="2001" y="1203"/>
                </a:lnTo>
                <a:lnTo>
                  <a:pt x="2001" y="1198"/>
                </a:lnTo>
                <a:lnTo>
                  <a:pt x="2001" y="1195"/>
                </a:lnTo>
                <a:lnTo>
                  <a:pt x="2028" y="581"/>
                </a:lnTo>
                <a:lnTo>
                  <a:pt x="758" y="0"/>
                </a:lnTo>
                <a:lnTo>
                  <a:pt x="95" y="312"/>
                </a:lnTo>
                <a:lnTo>
                  <a:pt x="91" y="313"/>
                </a:lnTo>
                <a:lnTo>
                  <a:pt x="91" y="3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5" name=""/>
          <p:cNvSpPr/>
          <p:nvPr/>
        </p:nvSpPr>
        <p:spPr>
          <a:xfrm>
            <a:off x="873000" y="3751200"/>
            <a:ext cx="644760" cy="554040"/>
          </a:xfrm>
          <a:custGeom>
            <a:avLst/>
            <a:gdLst/>
            <a:ahLst/>
            <a:rect l="l" t="t" r="r" b="b"/>
            <a:pathLst>
              <a:path w="2028" h="1396">
                <a:moveTo>
                  <a:pt x="91" y="313"/>
                </a:moveTo>
                <a:lnTo>
                  <a:pt x="87" y="319"/>
                </a:lnTo>
                <a:lnTo>
                  <a:pt x="85" y="324"/>
                </a:lnTo>
                <a:lnTo>
                  <a:pt x="8" y="527"/>
                </a:lnTo>
                <a:lnTo>
                  <a:pt x="7" y="530"/>
                </a:lnTo>
                <a:lnTo>
                  <a:pt x="3" y="538"/>
                </a:lnTo>
                <a:lnTo>
                  <a:pt x="2" y="542"/>
                </a:lnTo>
                <a:lnTo>
                  <a:pt x="1" y="545"/>
                </a:lnTo>
                <a:lnTo>
                  <a:pt x="0" y="552"/>
                </a:lnTo>
                <a:lnTo>
                  <a:pt x="0" y="556"/>
                </a:lnTo>
                <a:lnTo>
                  <a:pt x="3" y="559"/>
                </a:lnTo>
                <a:lnTo>
                  <a:pt x="8" y="563"/>
                </a:lnTo>
                <a:lnTo>
                  <a:pt x="12" y="564"/>
                </a:lnTo>
                <a:lnTo>
                  <a:pt x="17" y="566"/>
                </a:lnTo>
                <a:lnTo>
                  <a:pt x="23" y="568"/>
                </a:lnTo>
                <a:lnTo>
                  <a:pt x="29" y="572"/>
                </a:lnTo>
                <a:lnTo>
                  <a:pt x="137" y="622"/>
                </a:lnTo>
                <a:lnTo>
                  <a:pt x="156" y="584"/>
                </a:lnTo>
                <a:lnTo>
                  <a:pt x="239" y="622"/>
                </a:lnTo>
                <a:lnTo>
                  <a:pt x="218" y="660"/>
                </a:lnTo>
                <a:lnTo>
                  <a:pt x="1790" y="1388"/>
                </a:lnTo>
                <a:lnTo>
                  <a:pt x="1794" y="1391"/>
                </a:lnTo>
                <a:lnTo>
                  <a:pt x="1798" y="1392"/>
                </a:lnTo>
                <a:lnTo>
                  <a:pt x="1801" y="1393"/>
                </a:lnTo>
                <a:lnTo>
                  <a:pt x="1809" y="1395"/>
                </a:lnTo>
                <a:lnTo>
                  <a:pt x="1815" y="1396"/>
                </a:lnTo>
                <a:lnTo>
                  <a:pt x="1821" y="1395"/>
                </a:lnTo>
                <a:lnTo>
                  <a:pt x="1827" y="1394"/>
                </a:lnTo>
                <a:lnTo>
                  <a:pt x="1832" y="1391"/>
                </a:lnTo>
                <a:lnTo>
                  <a:pt x="1838" y="1385"/>
                </a:lnTo>
                <a:lnTo>
                  <a:pt x="1842" y="1382"/>
                </a:lnTo>
                <a:lnTo>
                  <a:pt x="1997" y="1210"/>
                </a:lnTo>
                <a:lnTo>
                  <a:pt x="2000" y="1206"/>
                </a:lnTo>
                <a:lnTo>
                  <a:pt x="2001" y="1203"/>
                </a:lnTo>
                <a:lnTo>
                  <a:pt x="2001" y="1198"/>
                </a:lnTo>
                <a:lnTo>
                  <a:pt x="2001" y="1195"/>
                </a:lnTo>
                <a:lnTo>
                  <a:pt x="2028" y="581"/>
                </a:lnTo>
                <a:lnTo>
                  <a:pt x="758" y="0"/>
                </a:lnTo>
                <a:lnTo>
                  <a:pt x="95" y="312"/>
                </a:lnTo>
                <a:lnTo>
                  <a:pt x="91" y="313"/>
                </a:lnTo>
                <a:lnTo>
                  <a:pt x="91" y="313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6" name=""/>
          <p:cNvSpPr/>
          <p:nvPr/>
        </p:nvSpPr>
        <p:spPr>
          <a:xfrm>
            <a:off x="879480" y="3886200"/>
            <a:ext cx="25560" cy="84240"/>
          </a:xfrm>
          <a:custGeom>
            <a:avLst/>
            <a:gdLst/>
            <a:ahLst/>
            <a:rect l="l" t="t" r="r" b="b"/>
            <a:pathLst>
              <a:path w="79" h="210">
                <a:moveTo>
                  <a:pt x="68" y="0"/>
                </a:moveTo>
                <a:lnTo>
                  <a:pt x="1" y="178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6"/>
                </a:lnTo>
                <a:lnTo>
                  <a:pt x="1" y="200"/>
                </a:lnTo>
                <a:lnTo>
                  <a:pt x="3" y="203"/>
                </a:lnTo>
                <a:lnTo>
                  <a:pt x="5" y="208"/>
                </a:lnTo>
                <a:lnTo>
                  <a:pt x="6" y="210"/>
                </a:lnTo>
                <a:lnTo>
                  <a:pt x="79" y="23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7" name=""/>
          <p:cNvSpPr/>
          <p:nvPr/>
        </p:nvSpPr>
        <p:spPr>
          <a:xfrm>
            <a:off x="879480" y="3886200"/>
            <a:ext cx="25560" cy="84240"/>
          </a:xfrm>
          <a:custGeom>
            <a:avLst/>
            <a:gdLst/>
            <a:ahLst/>
            <a:rect l="l" t="t" r="r" b="b"/>
            <a:pathLst>
              <a:path w="79" h="210">
                <a:moveTo>
                  <a:pt x="68" y="0"/>
                </a:moveTo>
                <a:lnTo>
                  <a:pt x="1" y="178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6"/>
                </a:lnTo>
                <a:lnTo>
                  <a:pt x="1" y="200"/>
                </a:lnTo>
                <a:lnTo>
                  <a:pt x="3" y="203"/>
                </a:lnTo>
                <a:lnTo>
                  <a:pt x="5" y="208"/>
                </a:lnTo>
                <a:lnTo>
                  <a:pt x="6" y="210"/>
                </a:lnTo>
                <a:lnTo>
                  <a:pt x="79" y="23"/>
                </a:lnTo>
                <a:lnTo>
                  <a:pt x="68" y="0"/>
                </a:lnTo>
                <a:lnTo>
                  <a:pt x="68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68" name=""/>
          <p:cNvGrpSpPr/>
          <p:nvPr/>
        </p:nvGrpSpPr>
        <p:grpSpPr>
          <a:xfrm>
            <a:off x="898560" y="3765600"/>
            <a:ext cx="627120" cy="514440"/>
            <a:chOff x="898560" y="3765600"/>
            <a:chExt cx="627120" cy="514440"/>
          </a:xfrm>
        </p:grpSpPr>
        <p:sp>
          <p:nvSpPr>
            <p:cNvPr id="1469" name=""/>
            <p:cNvSpPr/>
            <p:nvPr/>
          </p:nvSpPr>
          <p:spPr>
            <a:xfrm>
              <a:off x="911160" y="3875400"/>
              <a:ext cx="608040" cy="358560"/>
            </a:xfrm>
            <a:custGeom>
              <a:avLst/>
              <a:gdLst/>
              <a:ahLst/>
              <a:rect l="l" t="t" r="r" b="b"/>
              <a:pathLst>
                <a:path w="1911" h="907">
                  <a:moveTo>
                    <a:pt x="9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10" y="40"/>
                  </a:lnTo>
                  <a:lnTo>
                    <a:pt x="16" y="43"/>
                  </a:lnTo>
                  <a:lnTo>
                    <a:pt x="1849" y="893"/>
                  </a:lnTo>
                  <a:lnTo>
                    <a:pt x="1857" y="896"/>
                  </a:lnTo>
                  <a:lnTo>
                    <a:pt x="1861" y="898"/>
                  </a:lnTo>
                  <a:lnTo>
                    <a:pt x="1866" y="900"/>
                  </a:lnTo>
                  <a:lnTo>
                    <a:pt x="1871" y="903"/>
                  </a:lnTo>
                  <a:lnTo>
                    <a:pt x="1876" y="904"/>
                  </a:lnTo>
                  <a:lnTo>
                    <a:pt x="1882" y="906"/>
                  </a:lnTo>
                  <a:lnTo>
                    <a:pt x="1887" y="906"/>
                  </a:lnTo>
                  <a:lnTo>
                    <a:pt x="1892" y="907"/>
                  </a:lnTo>
                  <a:lnTo>
                    <a:pt x="1895" y="906"/>
                  </a:lnTo>
                  <a:lnTo>
                    <a:pt x="1899" y="906"/>
                  </a:lnTo>
                  <a:lnTo>
                    <a:pt x="1904" y="904"/>
                  </a:lnTo>
                  <a:lnTo>
                    <a:pt x="1909" y="897"/>
                  </a:lnTo>
                  <a:lnTo>
                    <a:pt x="1911" y="892"/>
                  </a:lnTo>
                  <a:lnTo>
                    <a:pt x="1911" y="885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0" name=""/>
            <p:cNvSpPr/>
            <p:nvPr/>
          </p:nvSpPr>
          <p:spPr>
            <a:xfrm>
              <a:off x="977760" y="3957840"/>
              <a:ext cx="493920" cy="322200"/>
            </a:xfrm>
            <a:custGeom>
              <a:avLst/>
              <a:gdLst/>
              <a:ahLst/>
              <a:rect l="l" t="t" r="r" b="b"/>
              <a:pathLst>
                <a:path w="1554" h="811">
                  <a:moveTo>
                    <a:pt x="2" y="128"/>
                  </a:moveTo>
                  <a:lnTo>
                    <a:pt x="1" y="133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5"/>
                  </a:lnTo>
                  <a:lnTo>
                    <a:pt x="2" y="150"/>
                  </a:lnTo>
                  <a:lnTo>
                    <a:pt x="5" y="153"/>
                  </a:lnTo>
                  <a:lnTo>
                    <a:pt x="11" y="156"/>
                  </a:lnTo>
                  <a:lnTo>
                    <a:pt x="1425" y="806"/>
                  </a:lnTo>
                  <a:lnTo>
                    <a:pt x="1430" y="809"/>
                  </a:lnTo>
                  <a:lnTo>
                    <a:pt x="1435" y="810"/>
                  </a:lnTo>
                  <a:lnTo>
                    <a:pt x="1440" y="811"/>
                  </a:lnTo>
                  <a:lnTo>
                    <a:pt x="1445" y="810"/>
                  </a:lnTo>
                  <a:lnTo>
                    <a:pt x="1450" y="809"/>
                  </a:lnTo>
                  <a:lnTo>
                    <a:pt x="1454" y="808"/>
                  </a:lnTo>
                  <a:lnTo>
                    <a:pt x="1458" y="805"/>
                  </a:lnTo>
                  <a:lnTo>
                    <a:pt x="1462" y="800"/>
                  </a:lnTo>
                  <a:lnTo>
                    <a:pt x="1549" y="702"/>
                  </a:lnTo>
                  <a:lnTo>
                    <a:pt x="1552" y="698"/>
                  </a:lnTo>
                  <a:lnTo>
                    <a:pt x="1554" y="694"/>
                  </a:lnTo>
                  <a:lnTo>
                    <a:pt x="1554" y="689"/>
                  </a:lnTo>
                  <a:lnTo>
                    <a:pt x="1554" y="685"/>
                  </a:lnTo>
                  <a:lnTo>
                    <a:pt x="1552" y="683"/>
                  </a:lnTo>
                  <a:lnTo>
                    <a:pt x="1549" y="678"/>
                  </a:lnTo>
                  <a:lnTo>
                    <a:pt x="1545" y="676"/>
                  </a:lnTo>
                  <a:lnTo>
                    <a:pt x="1541" y="674"/>
                  </a:lnTo>
                  <a:lnTo>
                    <a:pt x="99" y="6"/>
                  </a:lnTo>
                  <a:lnTo>
                    <a:pt x="92" y="3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57" y="7"/>
                  </a:lnTo>
                  <a:lnTo>
                    <a:pt x="54" y="13"/>
                  </a:lnTo>
                  <a:lnTo>
                    <a:pt x="2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1" name=""/>
            <p:cNvSpPr/>
            <p:nvPr/>
          </p:nvSpPr>
          <p:spPr>
            <a:xfrm>
              <a:off x="977760" y="3957840"/>
              <a:ext cx="493920" cy="322200"/>
            </a:xfrm>
            <a:custGeom>
              <a:avLst/>
              <a:gdLst/>
              <a:ahLst/>
              <a:rect l="l" t="t" r="r" b="b"/>
              <a:pathLst>
                <a:path w="1554" h="811">
                  <a:moveTo>
                    <a:pt x="2" y="128"/>
                  </a:moveTo>
                  <a:lnTo>
                    <a:pt x="1" y="133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5"/>
                  </a:lnTo>
                  <a:lnTo>
                    <a:pt x="2" y="150"/>
                  </a:lnTo>
                  <a:lnTo>
                    <a:pt x="5" y="153"/>
                  </a:lnTo>
                  <a:lnTo>
                    <a:pt x="11" y="156"/>
                  </a:lnTo>
                  <a:lnTo>
                    <a:pt x="1425" y="806"/>
                  </a:lnTo>
                  <a:lnTo>
                    <a:pt x="1430" y="809"/>
                  </a:lnTo>
                  <a:lnTo>
                    <a:pt x="1435" y="810"/>
                  </a:lnTo>
                  <a:lnTo>
                    <a:pt x="1440" y="811"/>
                  </a:lnTo>
                  <a:lnTo>
                    <a:pt x="1445" y="810"/>
                  </a:lnTo>
                  <a:lnTo>
                    <a:pt x="1450" y="809"/>
                  </a:lnTo>
                  <a:lnTo>
                    <a:pt x="1454" y="808"/>
                  </a:lnTo>
                  <a:lnTo>
                    <a:pt x="1458" y="805"/>
                  </a:lnTo>
                  <a:lnTo>
                    <a:pt x="1462" y="800"/>
                  </a:lnTo>
                  <a:lnTo>
                    <a:pt x="1549" y="702"/>
                  </a:lnTo>
                  <a:lnTo>
                    <a:pt x="1552" y="698"/>
                  </a:lnTo>
                  <a:lnTo>
                    <a:pt x="1554" y="694"/>
                  </a:lnTo>
                  <a:lnTo>
                    <a:pt x="1554" y="689"/>
                  </a:lnTo>
                  <a:lnTo>
                    <a:pt x="1554" y="685"/>
                  </a:lnTo>
                  <a:lnTo>
                    <a:pt x="1552" y="683"/>
                  </a:lnTo>
                  <a:lnTo>
                    <a:pt x="1549" y="678"/>
                  </a:lnTo>
                  <a:lnTo>
                    <a:pt x="1545" y="676"/>
                  </a:lnTo>
                  <a:lnTo>
                    <a:pt x="1541" y="674"/>
                  </a:lnTo>
                  <a:lnTo>
                    <a:pt x="99" y="6"/>
                  </a:lnTo>
                  <a:lnTo>
                    <a:pt x="92" y="3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57" y="7"/>
                  </a:lnTo>
                  <a:lnTo>
                    <a:pt x="54" y="13"/>
                  </a:lnTo>
                  <a:lnTo>
                    <a:pt x="2" y="128"/>
                  </a:lnTo>
                  <a:lnTo>
                    <a:pt x="2" y="12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2" name=""/>
            <p:cNvSpPr/>
            <p:nvPr/>
          </p:nvSpPr>
          <p:spPr>
            <a:xfrm>
              <a:off x="898560" y="3919680"/>
              <a:ext cx="88920" cy="63720"/>
            </a:xfrm>
            <a:custGeom>
              <a:avLst/>
              <a:gdLst/>
              <a:ahLst/>
              <a:rect l="l" t="t" r="r" b="b"/>
              <a:pathLst>
                <a:path w="280" h="163">
                  <a:moveTo>
                    <a:pt x="280" y="163"/>
                  </a:moveTo>
                  <a:lnTo>
                    <a:pt x="9" y="36"/>
                  </a:lnTo>
                  <a:lnTo>
                    <a:pt x="1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3" name=""/>
            <p:cNvSpPr/>
            <p:nvPr/>
          </p:nvSpPr>
          <p:spPr>
            <a:xfrm>
              <a:off x="1455840" y="4256280"/>
              <a:ext cx="33120" cy="15840"/>
            </a:xfrm>
            <a:custGeom>
              <a:avLst/>
              <a:gdLst/>
              <a:ahLst/>
              <a:rect l="l" t="t" r="r" b="b"/>
              <a:pathLst>
                <a:path w="104" h="38">
                  <a:moveTo>
                    <a:pt x="0" y="0"/>
                  </a:moveTo>
                  <a:lnTo>
                    <a:pt x="65" y="31"/>
                  </a:lnTo>
                  <a:lnTo>
                    <a:pt x="71" y="34"/>
                  </a:lnTo>
                  <a:lnTo>
                    <a:pt x="77" y="36"/>
                  </a:lnTo>
                  <a:lnTo>
                    <a:pt x="82" y="37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7" y="37"/>
                  </a:lnTo>
                  <a:lnTo>
                    <a:pt x="101" y="36"/>
                  </a:lnTo>
                  <a:lnTo>
                    <a:pt x="104" y="34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4" name=""/>
            <p:cNvSpPr/>
            <p:nvPr/>
          </p:nvSpPr>
          <p:spPr>
            <a:xfrm>
              <a:off x="1069920" y="3765600"/>
              <a:ext cx="455760" cy="281160"/>
            </a:xfrm>
            <a:custGeom>
              <a:avLst/>
              <a:gdLst/>
              <a:ahLst/>
              <a:rect l="l" t="t" r="r" b="b"/>
              <a:pathLst>
                <a:path w="1433" h="708">
                  <a:moveTo>
                    <a:pt x="0" y="44"/>
                  </a:moveTo>
                  <a:lnTo>
                    <a:pt x="29" y="59"/>
                  </a:lnTo>
                  <a:lnTo>
                    <a:pt x="148" y="0"/>
                  </a:lnTo>
                  <a:lnTo>
                    <a:pt x="1417" y="588"/>
                  </a:lnTo>
                  <a:lnTo>
                    <a:pt x="1409" y="697"/>
                  </a:lnTo>
                  <a:lnTo>
                    <a:pt x="1433" y="708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5" name=""/>
            <p:cNvSpPr/>
            <p:nvPr/>
          </p:nvSpPr>
          <p:spPr>
            <a:xfrm>
              <a:off x="1355760" y="3891240"/>
              <a:ext cx="81000" cy="47520"/>
            </a:xfrm>
            <a:prstGeom prst="line">
              <a:avLst/>
            </a:prstGeom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6" name=""/>
            <p:cNvSpPr/>
            <p:nvPr/>
          </p:nvSpPr>
          <p:spPr>
            <a:xfrm>
              <a:off x="1219320" y="3811680"/>
              <a:ext cx="106200" cy="61920"/>
            </a:xfrm>
            <a:prstGeom prst="line">
              <a:avLst/>
            </a:prstGeom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7" name=""/>
            <p:cNvSpPr/>
            <p:nvPr/>
          </p:nvSpPr>
          <p:spPr>
            <a:xfrm>
              <a:off x="992160" y="3794400"/>
              <a:ext cx="513000" cy="353880"/>
            </a:xfrm>
            <a:custGeom>
              <a:avLst/>
              <a:gdLst/>
              <a:ahLst/>
              <a:rect l="l" t="t" r="r" b="b"/>
              <a:pathLst>
                <a:path w="1614" h="892">
                  <a:moveTo>
                    <a:pt x="11" y="129"/>
                  </a:moveTo>
                  <a:lnTo>
                    <a:pt x="7" y="132"/>
                  </a:lnTo>
                  <a:lnTo>
                    <a:pt x="1" y="138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2" y="161"/>
                  </a:lnTo>
                  <a:lnTo>
                    <a:pt x="5" y="166"/>
                  </a:lnTo>
                  <a:lnTo>
                    <a:pt x="7" y="169"/>
                  </a:lnTo>
                  <a:lnTo>
                    <a:pt x="11" y="173"/>
                  </a:lnTo>
                  <a:lnTo>
                    <a:pt x="15" y="178"/>
                  </a:lnTo>
                  <a:lnTo>
                    <a:pt x="18" y="181"/>
                  </a:lnTo>
                  <a:lnTo>
                    <a:pt x="23" y="184"/>
                  </a:lnTo>
                  <a:lnTo>
                    <a:pt x="28" y="188"/>
                  </a:lnTo>
                  <a:lnTo>
                    <a:pt x="1531" y="883"/>
                  </a:lnTo>
                  <a:lnTo>
                    <a:pt x="1535" y="885"/>
                  </a:lnTo>
                  <a:lnTo>
                    <a:pt x="1543" y="888"/>
                  </a:lnTo>
                  <a:lnTo>
                    <a:pt x="1550" y="890"/>
                  </a:lnTo>
                  <a:lnTo>
                    <a:pt x="1557" y="891"/>
                  </a:lnTo>
                  <a:lnTo>
                    <a:pt x="1564" y="892"/>
                  </a:lnTo>
                  <a:lnTo>
                    <a:pt x="1570" y="892"/>
                  </a:lnTo>
                  <a:lnTo>
                    <a:pt x="1576" y="891"/>
                  </a:lnTo>
                  <a:lnTo>
                    <a:pt x="1582" y="890"/>
                  </a:lnTo>
                  <a:lnTo>
                    <a:pt x="1587" y="889"/>
                  </a:lnTo>
                  <a:lnTo>
                    <a:pt x="1592" y="887"/>
                  </a:lnTo>
                  <a:lnTo>
                    <a:pt x="1597" y="883"/>
                  </a:lnTo>
                  <a:lnTo>
                    <a:pt x="1601" y="880"/>
                  </a:lnTo>
                  <a:lnTo>
                    <a:pt x="1603" y="876"/>
                  </a:lnTo>
                  <a:lnTo>
                    <a:pt x="1606" y="871"/>
                  </a:lnTo>
                  <a:lnTo>
                    <a:pt x="1607" y="866"/>
                  </a:lnTo>
                  <a:lnTo>
                    <a:pt x="1608" y="859"/>
                  </a:lnTo>
                  <a:lnTo>
                    <a:pt x="1614" y="637"/>
                  </a:lnTo>
                  <a:lnTo>
                    <a:pt x="1614" y="634"/>
                  </a:lnTo>
                  <a:lnTo>
                    <a:pt x="1613" y="626"/>
                  </a:lnTo>
                  <a:lnTo>
                    <a:pt x="1612" y="621"/>
                  </a:lnTo>
                  <a:lnTo>
                    <a:pt x="1611" y="616"/>
                  </a:lnTo>
                  <a:lnTo>
                    <a:pt x="1608" y="612"/>
                  </a:lnTo>
                  <a:lnTo>
                    <a:pt x="1607" y="609"/>
                  </a:lnTo>
                  <a:lnTo>
                    <a:pt x="1603" y="604"/>
                  </a:lnTo>
                  <a:lnTo>
                    <a:pt x="1600" y="601"/>
                  </a:lnTo>
                  <a:lnTo>
                    <a:pt x="1596" y="598"/>
                  </a:lnTo>
                  <a:lnTo>
                    <a:pt x="1592" y="595"/>
                  </a:lnTo>
                  <a:lnTo>
                    <a:pt x="1588" y="592"/>
                  </a:lnTo>
                  <a:lnTo>
                    <a:pt x="1582" y="590"/>
                  </a:lnTo>
                  <a:lnTo>
                    <a:pt x="1577" y="587"/>
                  </a:lnTo>
                  <a:lnTo>
                    <a:pt x="1573" y="585"/>
                  </a:lnTo>
                  <a:lnTo>
                    <a:pt x="1566" y="582"/>
                  </a:lnTo>
                  <a:lnTo>
                    <a:pt x="1562" y="579"/>
                  </a:lnTo>
                  <a:lnTo>
                    <a:pt x="349" y="15"/>
                  </a:lnTo>
                  <a:lnTo>
                    <a:pt x="346" y="14"/>
                  </a:lnTo>
                  <a:lnTo>
                    <a:pt x="338" y="11"/>
                  </a:lnTo>
                  <a:lnTo>
                    <a:pt x="332" y="7"/>
                  </a:lnTo>
                  <a:lnTo>
                    <a:pt x="327" y="7"/>
                  </a:lnTo>
                  <a:lnTo>
                    <a:pt x="322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06" y="1"/>
                  </a:lnTo>
                  <a:lnTo>
                    <a:pt x="302" y="1"/>
                  </a:lnTo>
                  <a:lnTo>
                    <a:pt x="295" y="0"/>
                  </a:lnTo>
                  <a:lnTo>
                    <a:pt x="290" y="1"/>
                  </a:lnTo>
                  <a:lnTo>
                    <a:pt x="284" y="1"/>
                  </a:lnTo>
                  <a:lnTo>
                    <a:pt x="279" y="2"/>
                  </a:lnTo>
                  <a:lnTo>
                    <a:pt x="273" y="4"/>
                  </a:lnTo>
                  <a:lnTo>
                    <a:pt x="268" y="5"/>
                  </a:lnTo>
                  <a:lnTo>
                    <a:pt x="262" y="7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8" name=""/>
            <p:cNvSpPr/>
            <p:nvPr/>
          </p:nvSpPr>
          <p:spPr>
            <a:xfrm>
              <a:off x="992160" y="3794400"/>
              <a:ext cx="513000" cy="353880"/>
            </a:xfrm>
            <a:custGeom>
              <a:avLst/>
              <a:gdLst/>
              <a:ahLst/>
              <a:rect l="l" t="t" r="r" b="b"/>
              <a:pathLst>
                <a:path w="1614" h="892">
                  <a:moveTo>
                    <a:pt x="11" y="129"/>
                  </a:moveTo>
                  <a:lnTo>
                    <a:pt x="7" y="132"/>
                  </a:lnTo>
                  <a:lnTo>
                    <a:pt x="1" y="138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2" y="161"/>
                  </a:lnTo>
                  <a:lnTo>
                    <a:pt x="5" y="166"/>
                  </a:lnTo>
                  <a:lnTo>
                    <a:pt x="7" y="169"/>
                  </a:lnTo>
                  <a:lnTo>
                    <a:pt x="11" y="173"/>
                  </a:lnTo>
                  <a:lnTo>
                    <a:pt x="15" y="178"/>
                  </a:lnTo>
                  <a:lnTo>
                    <a:pt x="18" y="181"/>
                  </a:lnTo>
                  <a:lnTo>
                    <a:pt x="23" y="184"/>
                  </a:lnTo>
                  <a:lnTo>
                    <a:pt x="28" y="188"/>
                  </a:lnTo>
                  <a:lnTo>
                    <a:pt x="1531" y="883"/>
                  </a:lnTo>
                  <a:lnTo>
                    <a:pt x="1535" y="885"/>
                  </a:lnTo>
                  <a:lnTo>
                    <a:pt x="1543" y="888"/>
                  </a:lnTo>
                  <a:lnTo>
                    <a:pt x="1550" y="890"/>
                  </a:lnTo>
                  <a:lnTo>
                    <a:pt x="1557" y="891"/>
                  </a:lnTo>
                  <a:lnTo>
                    <a:pt x="1564" y="892"/>
                  </a:lnTo>
                  <a:lnTo>
                    <a:pt x="1570" y="892"/>
                  </a:lnTo>
                  <a:lnTo>
                    <a:pt x="1576" y="891"/>
                  </a:lnTo>
                  <a:lnTo>
                    <a:pt x="1582" y="890"/>
                  </a:lnTo>
                  <a:lnTo>
                    <a:pt x="1587" y="889"/>
                  </a:lnTo>
                  <a:lnTo>
                    <a:pt x="1592" y="887"/>
                  </a:lnTo>
                  <a:lnTo>
                    <a:pt x="1597" y="883"/>
                  </a:lnTo>
                  <a:lnTo>
                    <a:pt x="1601" y="880"/>
                  </a:lnTo>
                  <a:lnTo>
                    <a:pt x="1603" y="876"/>
                  </a:lnTo>
                  <a:lnTo>
                    <a:pt x="1606" y="871"/>
                  </a:lnTo>
                  <a:lnTo>
                    <a:pt x="1607" y="866"/>
                  </a:lnTo>
                  <a:lnTo>
                    <a:pt x="1608" y="859"/>
                  </a:lnTo>
                  <a:lnTo>
                    <a:pt x="1614" y="637"/>
                  </a:lnTo>
                  <a:lnTo>
                    <a:pt x="1614" y="634"/>
                  </a:lnTo>
                  <a:lnTo>
                    <a:pt x="1613" y="626"/>
                  </a:lnTo>
                  <a:lnTo>
                    <a:pt x="1612" y="621"/>
                  </a:lnTo>
                  <a:lnTo>
                    <a:pt x="1611" y="616"/>
                  </a:lnTo>
                  <a:lnTo>
                    <a:pt x="1608" y="612"/>
                  </a:lnTo>
                  <a:lnTo>
                    <a:pt x="1607" y="609"/>
                  </a:lnTo>
                  <a:lnTo>
                    <a:pt x="1603" y="604"/>
                  </a:lnTo>
                  <a:lnTo>
                    <a:pt x="1600" y="601"/>
                  </a:lnTo>
                  <a:lnTo>
                    <a:pt x="1596" y="598"/>
                  </a:lnTo>
                  <a:lnTo>
                    <a:pt x="1592" y="595"/>
                  </a:lnTo>
                  <a:lnTo>
                    <a:pt x="1588" y="592"/>
                  </a:lnTo>
                  <a:lnTo>
                    <a:pt x="1582" y="590"/>
                  </a:lnTo>
                  <a:lnTo>
                    <a:pt x="1577" y="587"/>
                  </a:lnTo>
                  <a:lnTo>
                    <a:pt x="1573" y="585"/>
                  </a:lnTo>
                  <a:lnTo>
                    <a:pt x="1566" y="582"/>
                  </a:lnTo>
                  <a:lnTo>
                    <a:pt x="1562" y="579"/>
                  </a:lnTo>
                  <a:lnTo>
                    <a:pt x="349" y="15"/>
                  </a:lnTo>
                  <a:lnTo>
                    <a:pt x="346" y="14"/>
                  </a:lnTo>
                  <a:lnTo>
                    <a:pt x="338" y="11"/>
                  </a:lnTo>
                  <a:lnTo>
                    <a:pt x="332" y="7"/>
                  </a:lnTo>
                  <a:lnTo>
                    <a:pt x="327" y="7"/>
                  </a:lnTo>
                  <a:lnTo>
                    <a:pt x="322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06" y="1"/>
                  </a:lnTo>
                  <a:lnTo>
                    <a:pt x="302" y="1"/>
                  </a:lnTo>
                  <a:lnTo>
                    <a:pt x="295" y="0"/>
                  </a:lnTo>
                  <a:lnTo>
                    <a:pt x="290" y="1"/>
                  </a:lnTo>
                  <a:lnTo>
                    <a:pt x="284" y="1"/>
                  </a:lnTo>
                  <a:lnTo>
                    <a:pt x="279" y="2"/>
                  </a:lnTo>
                  <a:lnTo>
                    <a:pt x="273" y="4"/>
                  </a:lnTo>
                  <a:lnTo>
                    <a:pt x="268" y="5"/>
                  </a:lnTo>
                  <a:lnTo>
                    <a:pt x="262" y="7"/>
                  </a:lnTo>
                  <a:lnTo>
                    <a:pt x="11" y="129"/>
                  </a:lnTo>
                  <a:lnTo>
                    <a:pt x="11" y="12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9" name=""/>
            <p:cNvSpPr/>
            <p:nvPr/>
          </p:nvSpPr>
          <p:spPr>
            <a:xfrm>
              <a:off x="1108080" y="3810240"/>
              <a:ext cx="376200" cy="2160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0" name=""/>
            <p:cNvSpPr/>
            <p:nvPr/>
          </p:nvSpPr>
          <p:spPr>
            <a:xfrm flipH="1">
              <a:off x="1498680" y="4051440"/>
              <a:ext cx="1440" cy="73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1" name=""/>
            <p:cNvSpPr/>
            <p:nvPr/>
          </p:nvSpPr>
          <p:spPr>
            <a:xfrm>
              <a:off x="1120680" y="3765600"/>
              <a:ext cx="401760" cy="274680"/>
            </a:xfrm>
            <a:custGeom>
              <a:avLst/>
              <a:gdLst/>
              <a:ahLst/>
              <a:rect l="l" t="t" r="r" b="b"/>
              <a:pathLst>
                <a:path w="1266" h="696">
                  <a:moveTo>
                    <a:pt x="0" y="0"/>
                  </a:moveTo>
                  <a:lnTo>
                    <a:pt x="1266" y="584"/>
                  </a:lnTo>
                  <a:lnTo>
                    <a:pt x="1260" y="696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2" name=""/>
            <p:cNvSpPr/>
            <p:nvPr/>
          </p:nvSpPr>
          <p:spPr>
            <a:xfrm>
              <a:off x="1028880" y="3816720"/>
              <a:ext cx="188640" cy="122040"/>
            </a:xfrm>
            <a:custGeom>
              <a:avLst/>
              <a:gdLst/>
              <a:ahLst/>
              <a:rect l="l" t="t" r="r" b="b"/>
              <a:pathLst>
                <a:path w="593" h="307">
                  <a:moveTo>
                    <a:pt x="579" y="154"/>
                  </a:moveTo>
                  <a:lnTo>
                    <a:pt x="584" y="157"/>
                  </a:lnTo>
                  <a:lnTo>
                    <a:pt x="590" y="160"/>
                  </a:lnTo>
                  <a:lnTo>
                    <a:pt x="592" y="165"/>
                  </a:lnTo>
                  <a:lnTo>
                    <a:pt x="593" y="169"/>
                  </a:lnTo>
                  <a:lnTo>
                    <a:pt x="593" y="175"/>
                  </a:lnTo>
                  <a:lnTo>
                    <a:pt x="592" y="179"/>
                  </a:lnTo>
                  <a:lnTo>
                    <a:pt x="590" y="182"/>
                  </a:lnTo>
                  <a:lnTo>
                    <a:pt x="586" y="187"/>
                  </a:lnTo>
                  <a:lnTo>
                    <a:pt x="421" y="298"/>
                  </a:lnTo>
                  <a:lnTo>
                    <a:pt x="414" y="301"/>
                  </a:lnTo>
                  <a:lnTo>
                    <a:pt x="408" y="304"/>
                  </a:lnTo>
                  <a:lnTo>
                    <a:pt x="401" y="305"/>
                  </a:lnTo>
                  <a:lnTo>
                    <a:pt x="395" y="307"/>
                  </a:lnTo>
                  <a:lnTo>
                    <a:pt x="389" y="307"/>
                  </a:lnTo>
                  <a:lnTo>
                    <a:pt x="381" y="305"/>
                  </a:lnTo>
                  <a:lnTo>
                    <a:pt x="374" y="304"/>
                  </a:lnTo>
                  <a:lnTo>
                    <a:pt x="370" y="302"/>
                  </a:lnTo>
                  <a:lnTo>
                    <a:pt x="367" y="301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3" y="115"/>
                  </a:lnTo>
                  <a:lnTo>
                    <a:pt x="8" y="101"/>
                  </a:lnTo>
                  <a:lnTo>
                    <a:pt x="16" y="87"/>
                  </a:lnTo>
                  <a:lnTo>
                    <a:pt x="27" y="74"/>
                  </a:lnTo>
                  <a:lnTo>
                    <a:pt x="42" y="61"/>
                  </a:lnTo>
                  <a:lnTo>
                    <a:pt x="58" y="50"/>
                  </a:lnTo>
                  <a:lnTo>
                    <a:pt x="76" y="39"/>
                  </a:lnTo>
                  <a:lnTo>
                    <a:pt x="96" y="30"/>
                  </a:lnTo>
                  <a:lnTo>
                    <a:pt x="117" y="21"/>
                  </a:lnTo>
                  <a:lnTo>
                    <a:pt x="137" y="13"/>
                  </a:lnTo>
                  <a:lnTo>
                    <a:pt x="160" y="8"/>
                  </a:lnTo>
                  <a:lnTo>
                    <a:pt x="180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9" y="1"/>
                  </a:lnTo>
                  <a:lnTo>
                    <a:pt x="255" y="4"/>
                  </a:lnTo>
                  <a:lnTo>
                    <a:pt x="579" y="154"/>
                  </a:lnTo>
                  <a:lnTo>
                    <a:pt x="579" y="154"/>
                  </a:lnTo>
                  <a:lnTo>
                    <a:pt x="579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3" name=""/>
            <p:cNvSpPr/>
            <p:nvPr/>
          </p:nvSpPr>
          <p:spPr>
            <a:xfrm>
              <a:off x="1028880" y="3816720"/>
              <a:ext cx="188640" cy="122040"/>
            </a:xfrm>
            <a:custGeom>
              <a:avLst/>
              <a:gdLst/>
              <a:ahLst/>
              <a:rect l="l" t="t" r="r" b="b"/>
              <a:pathLst>
                <a:path w="593" h="307">
                  <a:moveTo>
                    <a:pt x="579" y="154"/>
                  </a:moveTo>
                  <a:lnTo>
                    <a:pt x="584" y="157"/>
                  </a:lnTo>
                  <a:lnTo>
                    <a:pt x="590" y="160"/>
                  </a:lnTo>
                  <a:lnTo>
                    <a:pt x="592" y="165"/>
                  </a:lnTo>
                  <a:lnTo>
                    <a:pt x="593" y="169"/>
                  </a:lnTo>
                  <a:lnTo>
                    <a:pt x="593" y="175"/>
                  </a:lnTo>
                  <a:lnTo>
                    <a:pt x="592" y="179"/>
                  </a:lnTo>
                  <a:lnTo>
                    <a:pt x="590" y="182"/>
                  </a:lnTo>
                  <a:lnTo>
                    <a:pt x="586" y="187"/>
                  </a:lnTo>
                  <a:lnTo>
                    <a:pt x="421" y="298"/>
                  </a:lnTo>
                  <a:lnTo>
                    <a:pt x="414" y="301"/>
                  </a:lnTo>
                  <a:lnTo>
                    <a:pt x="408" y="304"/>
                  </a:lnTo>
                  <a:lnTo>
                    <a:pt x="401" y="305"/>
                  </a:lnTo>
                  <a:lnTo>
                    <a:pt x="395" y="307"/>
                  </a:lnTo>
                  <a:lnTo>
                    <a:pt x="389" y="307"/>
                  </a:lnTo>
                  <a:lnTo>
                    <a:pt x="381" y="305"/>
                  </a:lnTo>
                  <a:lnTo>
                    <a:pt x="374" y="304"/>
                  </a:lnTo>
                  <a:lnTo>
                    <a:pt x="370" y="302"/>
                  </a:lnTo>
                  <a:lnTo>
                    <a:pt x="367" y="301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3" y="115"/>
                  </a:lnTo>
                  <a:lnTo>
                    <a:pt x="8" y="101"/>
                  </a:lnTo>
                  <a:lnTo>
                    <a:pt x="16" y="87"/>
                  </a:lnTo>
                  <a:lnTo>
                    <a:pt x="27" y="74"/>
                  </a:lnTo>
                  <a:lnTo>
                    <a:pt x="42" y="61"/>
                  </a:lnTo>
                  <a:lnTo>
                    <a:pt x="58" y="50"/>
                  </a:lnTo>
                  <a:lnTo>
                    <a:pt x="76" y="39"/>
                  </a:lnTo>
                  <a:lnTo>
                    <a:pt x="96" y="30"/>
                  </a:lnTo>
                  <a:lnTo>
                    <a:pt x="117" y="21"/>
                  </a:lnTo>
                  <a:lnTo>
                    <a:pt x="137" y="13"/>
                  </a:lnTo>
                  <a:lnTo>
                    <a:pt x="160" y="8"/>
                  </a:lnTo>
                  <a:lnTo>
                    <a:pt x="180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9" y="1"/>
                  </a:lnTo>
                  <a:lnTo>
                    <a:pt x="255" y="4"/>
                  </a:lnTo>
                  <a:lnTo>
                    <a:pt x="579" y="154"/>
                  </a:lnTo>
                  <a:lnTo>
                    <a:pt x="579" y="15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4" name=""/>
            <p:cNvSpPr/>
            <p:nvPr/>
          </p:nvSpPr>
          <p:spPr>
            <a:xfrm>
              <a:off x="1176480" y="3899160"/>
              <a:ext cx="171360" cy="135000"/>
            </a:xfrm>
            <a:custGeom>
              <a:avLst/>
              <a:gdLst/>
              <a:ahLst/>
              <a:rect l="l" t="t" r="r" b="b"/>
              <a:pathLst>
                <a:path w="541" h="338">
                  <a:moveTo>
                    <a:pt x="518" y="144"/>
                  </a:moveTo>
                  <a:lnTo>
                    <a:pt x="541" y="170"/>
                  </a:lnTo>
                  <a:lnTo>
                    <a:pt x="476" y="314"/>
                  </a:lnTo>
                  <a:lnTo>
                    <a:pt x="473" y="317"/>
                  </a:lnTo>
                  <a:lnTo>
                    <a:pt x="470" y="324"/>
                  </a:lnTo>
                  <a:lnTo>
                    <a:pt x="467" y="327"/>
                  </a:lnTo>
                  <a:lnTo>
                    <a:pt x="465" y="332"/>
                  </a:lnTo>
                  <a:lnTo>
                    <a:pt x="457" y="336"/>
                  </a:lnTo>
                  <a:lnTo>
                    <a:pt x="451" y="338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39" y="338"/>
                  </a:lnTo>
                  <a:lnTo>
                    <a:pt x="435" y="336"/>
                  </a:lnTo>
                  <a:lnTo>
                    <a:pt x="431" y="335"/>
                  </a:lnTo>
                  <a:lnTo>
                    <a:pt x="426" y="333"/>
                  </a:lnTo>
                  <a:lnTo>
                    <a:pt x="421" y="332"/>
                  </a:lnTo>
                  <a:lnTo>
                    <a:pt x="416" y="328"/>
                  </a:lnTo>
                  <a:lnTo>
                    <a:pt x="22" y="148"/>
                  </a:lnTo>
                  <a:lnTo>
                    <a:pt x="19" y="146"/>
                  </a:lnTo>
                  <a:lnTo>
                    <a:pt x="11" y="143"/>
                  </a:lnTo>
                  <a:lnTo>
                    <a:pt x="8" y="138"/>
                  </a:lnTo>
                  <a:lnTo>
                    <a:pt x="3" y="133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6" y="111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54" y="0"/>
                  </a:lnTo>
                  <a:lnTo>
                    <a:pt x="223" y="10"/>
                  </a:lnTo>
                  <a:lnTo>
                    <a:pt x="518" y="144"/>
                  </a:lnTo>
                  <a:lnTo>
                    <a:pt x="518" y="144"/>
                  </a:lnTo>
                  <a:lnTo>
                    <a:pt x="518" y="14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5" name=""/>
            <p:cNvSpPr/>
            <p:nvPr/>
          </p:nvSpPr>
          <p:spPr>
            <a:xfrm>
              <a:off x="1176480" y="3899160"/>
              <a:ext cx="171360" cy="135000"/>
            </a:xfrm>
            <a:custGeom>
              <a:avLst/>
              <a:gdLst/>
              <a:ahLst/>
              <a:rect l="l" t="t" r="r" b="b"/>
              <a:pathLst>
                <a:path w="541" h="338">
                  <a:moveTo>
                    <a:pt x="518" y="144"/>
                  </a:moveTo>
                  <a:lnTo>
                    <a:pt x="541" y="170"/>
                  </a:lnTo>
                  <a:lnTo>
                    <a:pt x="476" y="314"/>
                  </a:lnTo>
                  <a:lnTo>
                    <a:pt x="473" y="317"/>
                  </a:lnTo>
                  <a:lnTo>
                    <a:pt x="470" y="324"/>
                  </a:lnTo>
                  <a:lnTo>
                    <a:pt x="467" y="327"/>
                  </a:lnTo>
                  <a:lnTo>
                    <a:pt x="465" y="332"/>
                  </a:lnTo>
                  <a:lnTo>
                    <a:pt x="457" y="336"/>
                  </a:lnTo>
                  <a:lnTo>
                    <a:pt x="451" y="338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39" y="338"/>
                  </a:lnTo>
                  <a:lnTo>
                    <a:pt x="435" y="336"/>
                  </a:lnTo>
                  <a:lnTo>
                    <a:pt x="431" y="335"/>
                  </a:lnTo>
                  <a:lnTo>
                    <a:pt x="426" y="333"/>
                  </a:lnTo>
                  <a:lnTo>
                    <a:pt x="421" y="332"/>
                  </a:lnTo>
                  <a:lnTo>
                    <a:pt x="416" y="328"/>
                  </a:lnTo>
                  <a:lnTo>
                    <a:pt x="22" y="148"/>
                  </a:lnTo>
                  <a:lnTo>
                    <a:pt x="19" y="146"/>
                  </a:lnTo>
                  <a:lnTo>
                    <a:pt x="11" y="143"/>
                  </a:lnTo>
                  <a:lnTo>
                    <a:pt x="8" y="138"/>
                  </a:lnTo>
                  <a:lnTo>
                    <a:pt x="3" y="133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6" y="111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54" y="0"/>
                  </a:lnTo>
                  <a:lnTo>
                    <a:pt x="223" y="10"/>
                  </a:lnTo>
                  <a:lnTo>
                    <a:pt x="518" y="144"/>
                  </a:lnTo>
                  <a:lnTo>
                    <a:pt x="518" y="14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6" name=""/>
            <p:cNvSpPr/>
            <p:nvPr/>
          </p:nvSpPr>
          <p:spPr>
            <a:xfrm>
              <a:off x="1209600" y="3894480"/>
              <a:ext cx="139680" cy="93600"/>
            </a:xfrm>
            <a:custGeom>
              <a:avLst/>
              <a:gdLst/>
              <a:ahLst/>
              <a:rect l="l" t="t" r="r" b="b"/>
              <a:pathLst>
                <a:path w="438" h="235">
                  <a:moveTo>
                    <a:pt x="418" y="146"/>
                  </a:moveTo>
                  <a:lnTo>
                    <a:pt x="422" y="148"/>
                  </a:lnTo>
                  <a:lnTo>
                    <a:pt x="428" y="152"/>
                  </a:lnTo>
                  <a:lnTo>
                    <a:pt x="431" y="158"/>
                  </a:lnTo>
                  <a:lnTo>
                    <a:pt x="435" y="162"/>
                  </a:lnTo>
                  <a:lnTo>
                    <a:pt x="436" y="168"/>
                  </a:lnTo>
                  <a:lnTo>
                    <a:pt x="438" y="174"/>
                  </a:lnTo>
                  <a:lnTo>
                    <a:pt x="436" y="180"/>
                  </a:lnTo>
                  <a:lnTo>
                    <a:pt x="433" y="188"/>
                  </a:lnTo>
                  <a:lnTo>
                    <a:pt x="431" y="191"/>
                  </a:lnTo>
                  <a:lnTo>
                    <a:pt x="411" y="235"/>
                  </a:lnTo>
                  <a:lnTo>
                    <a:pt x="0" y="46"/>
                  </a:lnTo>
                  <a:lnTo>
                    <a:pt x="47" y="12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2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8" y="7"/>
                  </a:lnTo>
                  <a:lnTo>
                    <a:pt x="124" y="9"/>
                  </a:lnTo>
                  <a:lnTo>
                    <a:pt x="418" y="146"/>
                  </a:lnTo>
                  <a:lnTo>
                    <a:pt x="418" y="146"/>
                  </a:lnTo>
                  <a:lnTo>
                    <a:pt x="418" y="146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7" name=""/>
            <p:cNvSpPr/>
            <p:nvPr/>
          </p:nvSpPr>
          <p:spPr>
            <a:xfrm>
              <a:off x="1209600" y="3894480"/>
              <a:ext cx="139680" cy="93600"/>
            </a:xfrm>
            <a:custGeom>
              <a:avLst/>
              <a:gdLst/>
              <a:ahLst/>
              <a:rect l="l" t="t" r="r" b="b"/>
              <a:pathLst>
                <a:path w="438" h="235">
                  <a:moveTo>
                    <a:pt x="418" y="146"/>
                  </a:moveTo>
                  <a:lnTo>
                    <a:pt x="422" y="148"/>
                  </a:lnTo>
                  <a:lnTo>
                    <a:pt x="428" y="152"/>
                  </a:lnTo>
                  <a:lnTo>
                    <a:pt x="431" y="158"/>
                  </a:lnTo>
                  <a:lnTo>
                    <a:pt x="435" y="162"/>
                  </a:lnTo>
                  <a:lnTo>
                    <a:pt x="436" y="168"/>
                  </a:lnTo>
                  <a:lnTo>
                    <a:pt x="438" y="174"/>
                  </a:lnTo>
                  <a:lnTo>
                    <a:pt x="436" y="180"/>
                  </a:lnTo>
                  <a:lnTo>
                    <a:pt x="433" y="188"/>
                  </a:lnTo>
                  <a:lnTo>
                    <a:pt x="431" y="191"/>
                  </a:lnTo>
                  <a:lnTo>
                    <a:pt x="411" y="235"/>
                  </a:lnTo>
                  <a:lnTo>
                    <a:pt x="0" y="46"/>
                  </a:lnTo>
                  <a:lnTo>
                    <a:pt x="47" y="12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2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8" y="7"/>
                  </a:lnTo>
                  <a:lnTo>
                    <a:pt x="124" y="9"/>
                  </a:lnTo>
                  <a:lnTo>
                    <a:pt x="418" y="146"/>
                  </a:lnTo>
                  <a:lnTo>
                    <a:pt x="418" y="14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8" name=""/>
            <p:cNvSpPr/>
            <p:nvPr/>
          </p:nvSpPr>
          <p:spPr>
            <a:xfrm>
              <a:off x="1336680" y="3970440"/>
              <a:ext cx="147600" cy="147600"/>
            </a:xfrm>
            <a:custGeom>
              <a:avLst/>
              <a:gdLst/>
              <a:ahLst/>
              <a:rect l="l" t="t" r="r" b="b"/>
              <a:pathLst>
                <a:path w="466" h="371">
                  <a:moveTo>
                    <a:pt x="30" y="199"/>
                  </a:moveTo>
                  <a:lnTo>
                    <a:pt x="25" y="198"/>
                  </a:lnTo>
                  <a:lnTo>
                    <a:pt x="23" y="195"/>
                  </a:lnTo>
                  <a:lnTo>
                    <a:pt x="19" y="194"/>
                  </a:lnTo>
                  <a:lnTo>
                    <a:pt x="12" y="190"/>
                  </a:lnTo>
                  <a:lnTo>
                    <a:pt x="7" y="187"/>
                  </a:lnTo>
                  <a:lnTo>
                    <a:pt x="3" y="182"/>
                  </a:lnTo>
                  <a:lnTo>
                    <a:pt x="1" y="178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2" y="165"/>
                  </a:lnTo>
                  <a:lnTo>
                    <a:pt x="3" y="160"/>
                  </a:lnTo>
                  <a:lnTo>
                    <a:pt x="62" y="12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5" y="2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420" y="145"/>
                  </a:lnTo>
                  <a:lnTo>
                    <a:pt x="425" y="148"/>
                  </a:lnTo>
                  <a:lnTo>
                    <a:pt x="430" y="154"/>
                  </a:lnTo>
                  <a:lnTo>
                    <a:pt x="441" y="166"/>
                  </a:lnTo>
                  <a:lnTo>
                    <a:pt x="448" y="180"/>
                  </a:lnTo>
                  <a:lnTo>
                    <a:pt x="455" y="198"/>
                  </a:lnTo>
                  <a:lnTo>
                    <a:pt x="460" y="219"/>
                  </a:lnTo>
                  <a:lnTo>
                    <a:pt x="465" y="241"/>
                  </a:lnTo>
                  <a:lnTo>
                    <a:pt x="466" y="263"/>
                  </a:lnTo>
                  <a:lnTo>
                    <a:pt x="466" y="285"/>
                  </a:lnTo>
                  <a:lnTo>
                    <a:pt x="465" y="305"/>
                  </a:lnTo>
                  <a:lnTo>
                    <a:pt x="460" y="325"/>
                  </a:lnTo>
                  <a:lnTo>
                    <a:pt x="454" y="342"/>
                  </a:lnTo>
                  <a:lnTo>
                    <a:pt x="444" y="355"/>
                  </a:lnTo>
                  <a:lnTo>
                    <a:pt x="432" y="366"/>
                  </a:lnTo>
                  <a:lnTo>
                    <a:pt x="419" y="371"/>
                  </a:lnTo>
                  <a:lnTo>
                    <a:pt x="400" y="371"/>
                  </a:lnTo>
                  <a:lnTo>
                    <a:pt x="379" y="366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30" y="199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9" name=""/>
            <p:cNvSpPr/>
            <p:nvPr/>
          </p:nvSpPr>
          <p:spPr>
            <a:xfrm>
              <a:off x="1336680" y="3970440"/>
              <a:ext cx="147600" cy="147600"/>
            </a:xfrm>
            <a:custGeom>
              <a:avLst/>
              <a:gdLst/>
              <a:ahLst/>
              <a:rect l="l" t="t" r="r" b="b"/>
              <a:pathLst>
                <a:path w="466" h="371">
                  <a:moveTo>
                    <a:pt x="30" y="199"/>
                  </a:moveTo>
                  <a:lnTo>
                    <a:pt x="25" y="198"/>
                  </a:lnTo>
                  <a:lnTo>
                    <a:pt x="23" y="195"/>
                  </a:lnTo>
                  <a:lnTo>
                    <a:pt x="19" y="194"/>
                  </a:lnTo>
                  <a:lnTo>
                    <a:pt x="12" y="190"/>
                  </a:lnTo>
                  <a:lnTo>
                    <a:pt x="7" y="187"/>
                  </a:lnTo>
                  <a:lnTo>
                    <a:pt x="3" y="182"/>
                  </a:lnTo>
                  <a:lnTo>
                    <a:pt x="1" y="178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2" y="165"/>
                  </a:lnTo>
                  <a:lnTo>
                    <a:pt x="3" y="160"/>
                  </a:lnTo>
                  <a:lnTo>
                    <a:pt x="62" y="12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5" y="2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420" y="145"/>
                  </a:lnTo>
                  <a:lnTo>
                    <a:pt x="425" y="148"/>
                  </a:lnTo>
                  <a:lnTo>
                    <a:pt x="430" y="154"/>
                  </a:lnTo>
                  <a:lnTo>
                    <a:pt x="441" y="166"/>
                  </a:lnTo>
                  <a:lnTo>
                    <a:pt x="448" y="180"/>
                  </a:lnTo>
                  <a:lnTo>
                    <a:pt x="455" y="198"/>
                  </a:lnTo>
                  <a:lnTo>
                    <a:pt x="460" y="219"/>
                  </a:lnTo>
                  <a:lnTo>
                    <a:pt x="465" y="241"/>
                  </a:lnTo>
                  <a:lnTo>
                    <a:pt x="466" y="263"/>
                  </a:lnTo>
                  <a:lnTo>
                    <a:pt x="466" y="285"/>
                  </a:lnTo>
                  <a:lnTo>
                    <a:pt x="465" y="305"/>
                  </a:lnTo>
                  <a:lnTo>
                    <a:pt x="460" y="325"/>
                  </a:lnTo>
                  <a:lnTo>
                    <a:pt x="454" y="342"/>
                  </a:lnTo>
                  <a:lnTo>
                    <a:pt x="444" y="355"/>
                  </a:lnTo>
                  <a:lnTo>
                    <a:pt x="432" y="366"/>
                  </a:lnTo>
                  <a:lnTo>
                    <a:pt x="419" y="371"/>
                  </a:lnTo>
                  <a:lnTo>
                    <a:pt x="400" y="371"/>
                  </a:lnTo>
                  <a:lnTo>
                    <a:pt x="379" y="366"/>
                  </a:lnTo>
                  <a:lnTo>
                    <a:pt x="30" y="199"/>
                  </a:lnTo>
                  <a:lnTo>
                    <a:pt x="30" y="19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0" name=""/>
            <p:cNvSpPr/>
            <p:nvPr/>
          </p:nvSpPr>
          <p:spPr>
            <a:xfrm>
              <a:off x="1332000" y="3876840"/>
              <a:ext cx="11160" cy="9720"/>
            </a:xfrm>
            <a:custGeom>
              <a:avLst/>
              <a:gdLst/>
              <a:ahLst/>
              <a:rect l="l" t="t" r="r" b="b"/>
              <a:pathLst>
                <a:path w="33" h="24">
                  <a:moveTo>
                    <a:pt x="0" y="0"/>
                  </a:moveTo>
                  <a:lnTo>
                    <a:pt x="23" y="0"/>
                  </a:lnTo>
                  <a:lnTo>
                    <a:pt x="33" y="17"/>
                  </a:lnTo>
                  <a:lnTo>
                    <a:pt x="22" y="10"/>
                  </a:lnTo>
                  <a:lnTo>
                    <a:pt x="15" y="24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1" name=""/>
            <p:cNvSpPr/>
            <p:nvPr/>
          </p:nvSpPr>
          <p:spPr>
            <a:xfrm>
              <a:off x="1332000" y="3876840"/>
              <a:ext cx="11160" cy="9720"/>
            </a:xfrm>
            <a:custGeom>
              <a:avLst/>
              <a:gdLst/>
              <a:ahLst/>
              <a:rect l="l" t="t" r="r" b="b"/>
              <a:pathLst>
                <a:path w="33" h="24">
                  <a:moveTo>
                    <a:pt x="0" y="0"/>
                  </a:moveTo>
                  <a:lnTo>
                    <a:pt x="23" y="0"/>
                  </a:lnTo>
                  <a:lnTo>
                    <a:pt x="33" y="17"/>
                  </a:lnTo>
                  <a:lnTo>
                    <a:pt x="22" y="10"/>
                  </a:lnTo>
                  <a:lnTo>
                    <a:pt x="15" y="24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2" name=""/>
            <p:cNvSpPr/>
            <p:nvPr/>
          </p:nvSpPr>
          <p:spPr>
            <a:xfrm>
              <a:off x="1190520" y="3937320"/>
              <a:ext cx="135000" cy="77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3" name=""/>
            <p:cNvSpPr/>
            <p:nvPr/>
          </p:nvSpPr>
          <p:spPr>
            <a:xfrm>
              <a:off x="1200240" y="3924360"/>
              <a:ext cx="131760" cy="748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4" name=""/>
            <p:cNvSpPr/>
            <p:nvPr/>
          </p:nvSpPr>
          <p:spPr>
            <a:xfrm>
              <a:off x="1341360" y="4000680"/>
              <a:ext cx="20880" cy="27000"/>
            </a:xfrm>
            <a:custGeom>
              <a:avLst/>
              <a:gdLst/>
              <a:ahLst/>
              <a:rect l="l" t="t" r="r" b="b"/>
              <a:pathLst>
                <a:path w="65" h="69">
                  <a:moveTo>
                    <a:pt x="25" y="0"/>
                  </a:moveTo>
                  <a:lnTo>
                    <a:pt x="27" y="2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4" y="15"/>
                  </a:lnTo>
                  <a:lnTo>
                    <a:pt x="49" y="18"/>
                  </a:lnTo>
                  <a:lnTo>
                    <a:pt x="53" y="23"/>
                  </a:lnTo>
                  <a:lnTo>
                    <a:pt x="55" y="27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1" y="37"/>
                  </a:lnTo>
                  <a:lnTo>
                    <a:pt x="62" y="40"/>
                  </a:lnTo>
                  <a:lnTo>
                    <a:pt x="64" y="45"/>
                  </a:lnTo>
                  <a:lnTo>
                    <a:pt x="65" y="50"/>
                  </a:lnTo>
                  <a:lnTo>
                    <a:pt x="64" y="56"/>
                  </a:lnTo>
                  <a:lnTo>
                    <a:pt x="61" y="59"/>
                  </a:lnTo>
                  <a:lnTo>
                    <a:pt x="56" y="63"/>
                  </a:lnTo>
                  <a:lnTo>
                    <a:pt x="50" y="67"/>
                  </a:lnTo>
                  <a:lnTo>
                    <a:pt x="47" y="68"/>
                  </a:lnTo>
                  <a:lnTo>
                    <a:pt x="43" y="69"/>
                  </a:lnTo>
                  <a:lnTo>
                    <a:pt x="38" y="69"/>
                  </a:lnTo>
                  <a:lnTo>
                    <a:pt x="33" y="69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17" y="69"/>
                  </a:lnTo>
                  <a:lnTo>
                    <a:pt x="11" y="68"/>
                  </a:lnTo>
                  <a:lnTo>
                    <a:pt x="5" y="67"/>
                  </a:lnTo>
                  <a:lnTo>
                    <a:pt x="0" y="6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5" name=""/>
            <p:cNvSpPr/>
            <p:nvPr/>
          </p:nvSpPr>
          <p:spPr>
            <a:xfrm>
              <a:off x="1155600" y="3905280"/>
              <a:ext cx="33480" cy="25560"/>
            </a:xfrm>
            <a:custGeom>
              <a:avLst/>
              <a:gdLst/>
              <a:ahLst/>
              <a:rect l="l" t="t" r="r" b="b"/>
              <a:pathLst>
                <a:path w="103" h="64">
                  <a:moveTo>
                    <a:pt x="103" y="14"/>
                  </a:moveTo>
                  <a:lnTo>
                    <a:pt x="99" y="13"/>
                  </a:lnTo>
                  <a:lnTo>
                    <a:pt x="96" y="12"/>
                  </a:lnTo>
                  <a:lnTo>
                    <a:pt x="87" y="10"/>
                  </a:lnTo>
                  <a:lnTo>
                    <a:pt x="80" y="8"/>
                  </a:lnTo>
                  <a:lnTo>
                    <a:pt x="72" y="6"/>
                  </a:lnTo>
                  <a:lnTo>
                    <a:pt x="65" y="3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6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8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28" y="61"/>
                  </a:lnTo>
                  <a:lnTo>
                    <a:pt x="34" y="64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14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6" name=""/>
            <p:cNvSpPr/>
            <p:nvPr/>
          </p:nvSpPr>
          <p:spPr>
            <a:xfrm>
              <a:off x="1155600" y="3905280"/>
              <a:ext cx="33480" cy="25560"/>
            </a:xfrm>
            <a:custGeom>
              <a:avLst/>
              <a:gdLst/>
              <a:ahLst/>
              <a:rect l="l" t="t" r="r" b="b"/>
              <a:pathLst>
                <a:path w="103" h="64">
                  <a:moveTo>
                    <a:pt x="103" y="14"/>
                  </a:moveTo>
                  <a:lnTo>
                    <a:pt x="99" y="13"/>
                  </a:lnTo>
                  <a:lnTo>
                    <a:pt x="96" y="12"/>
                  </a:lnTo>
                  <a:lnTo>
                    <a:pt x="87" y="10"/>
                  </a:lnTo>
                  <a:lnTo>
                    <a:pt x="80" y="8"/>
                  </a:lnTo>
                  <a:lnTo>
                    <a:pt x="72" y="6"/>
                  </a:lnTo>
                  <a:lnTo>
                    <a:pt x="65" y="3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6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8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28" y="61"/>
                  </a:lnTo>
                  <a:lnTo>
                    <a:pt x="34" y="64"/>
                  </a:lnTo>
                  <a:lnTo>
                    <a:pt x="103" y="14"/>
                  </a:lnTo>
                  <a:lnTo>
                    <a:pt x="103" y="14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7" name=""/>
            <p:cNvSpPr/>
            <p:nvPr/>
          </p:nvSpPr>
          <p:spPr>
            <a:xfrm>
              <a:off x="1062000" y="3837240"/>
              <a:ext cx="81000" cy="50760"/>
            </a:xfrm>
            <a:custGeom>
              <a:avLst/>
              <a:gdLst/>
              <a:ahLst/>
              <a:rect l="l" t="t" r="r" b="b"/>
              <a:pathLst>
                <a:path w="257" h="128">
                  <a:moveTo>
                    <a:pt x="0" y="128"/>
                  </a:moveTo>
                  <a:lnTo>
                    <a:pt x="0" y="119"/>
                  </a:lnTo>
                  <a:lnTo>
                    <a:pt x="0" y="111"/>
                  </a:lnTo>
                  <a:lnTo>
                    <a:pt x="3" y="103"/>
                  </a:lnTo>
                  <a:lnTo>
                    <a:pt x="4" y="94"/>
                  </a:lnTo>
                  <a:lnTo>
                    <a:pt x="8" y="86"/>
                  </a:lnTo>
                  <a:lnTo>
                    <a:pt x="11" y="79"/>
                  </a:lnTo>
                  <a:lnTo>
                    <a:pt x="18" y="72"/>
                  </a:lnTo>
                  <a:lnTo>
                    <a:pt x="24" y="65"/>
                  </a:lnTo>
                  <a:lnTo>
                    <a:pt x="30" y="59"/>
                  </a:lnTo>
                  <a:lnTo>
                    <a:pt x="36" y="52"/>
                  </a:lnTo>
                  <a:lnTo>
                    <a:pt x="45" y="47"/>
                  </a:lnTo>
                  <a:lnTo>
                    <a:pt x="52" y="41"/>
                  </a:lnTo>
                  <a:lnTo>
                    <a:pt x="60" y="36"/>
                  </a:lnTo>
                  <a:lnTo>
                    <a:pt x="69" y="30"/>
                  </a:lnTo>
                  <a:lnTo>
                    <a:pt x="80" y="26"/>
                  </a:lnTo>
                  <a:lnTo>
                    <a:pt x="90" y="22"/>
                  </a:lnTo>
                  <a:lnTo>
                    <a:pt x="98" y="18"/>
                  </a:lnTo>
                  <a:lnTo>
                    <a:pt x="109" y="15"/>
                  </a:lnTo>
                  <a:lnTo>
                    <a:pt x="121" y="12"/>
                  </a:lnTo>
                  <a:lnTo>
                    <a:pt x="132" y="9"/>
                  </a:lnTo>
                  <a:lnTo>
                    <a:pt x="143" y="6"/>
                  </a:lnTo>
                  <a:lnTo>
                    <a:pt x="152" y="4"/>
                  </a:lnTo>
                  <a:lnTo>
                    <a:pt x="165" y="3"/>
                  </a:lnTo>
                  <a:lnTo>
                    <a:pt x="174" y="2"/>
                  </a:lnTo>
                  <a:lnTo>
                    <a:pt x="185" y="1"/>
                  </a:lnTo>
                  <a:lnTo>
                    <a:pt x="196" y="0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28" y="2"/>
                  </a:lnTo>
                  <a:lnTo>
                    <a:pt x="237" y="3"/>
                  </a:lnTo>
                  <a:lnTo>
                    <a:pt x="247" y="3"/>
                  </a:lnTo>
                  <a:lnTo>
                    <a:pt x="257" y="5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8" name=""/>
            <p:cNvSpPr/>
            <p:nvPr/>
          </p:nvSpPr>
          <p:spPr>
            <a:xfrm>
              <a:off x="1384200" y="4000680"/>
              <a:ext cx="24120" cy="38160"/>
            </a:xfrm>
            <a:custGeom>
              <a:avLst/>
              <a:gdLst/>
              <a:ahLst/>
              <a:rect l="l" t="t" r="r" b="b"/>
              <a:pathLst>
                <a:path w="76" h="94">
                  <a:moveTo>
                    <a:pt x="0" y="7"/>
                  </a:moveTo>
                  <a:lnTo>
                    <a:pt x="1" y="12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9" y="29"/>
                  </a:lnTo>
                  <a:lnTo>
                    <a:pt x="10" y="33"/>
                  </a:lnTo>
                  <a:lnTo>
                    <a:pt x="11" y="38"/>
                  </a:lnTo>
                  <a:lnTo>
                    <a:pt x="12" y="43"/>
                  </a:lnTo>
                  <a:lnTo>
                    <a:pt x="12" y="48"/>
                  </a:lnTo>
                  <a:lnTo>
                    <a:pt x="14" y="51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2" y="66"/>
                  </a:lnTo>
                  <a:lnTo>
                    <a:pt x="11" y="78"/>
                  </a:lnTo>
                  <a:lnTo>
                    <a:pt x="69" y="94"/>
                  </a:lnTo>
                  <a:lnTo>
                    <a:pt x="70" y="91"/>
                  </a:lnTo>
                  <a:lnTo>
                    <a:pt x="71" y="88"/>
                  </a:lnTo>
                  <a:lnTo>
                    <a:pt x="72" y="81"/>
                  </a:lnTo>
                  <a:lnTo>
                    <a:pt x="75" y="74"/>
                  </a:lnTo>
                  <a:lnTo>
                    <a:pt x="76" y="68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5" y="49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5"/>
                  </a:lnTo>
                  <a:lnTo>
                    <a:pt x="4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9" name=""/>
            <p:cNvSpPr/>
            <p:nvPr/>
          </p:nvSpPr>
          <p:spPr>
            <a:xfrm>
              <a:off x="1384200" y="4000680"/>
              <a:ext cx="24120" cy="38160"/>
            </a:xfrm>
            <a:custGeom>
              <a:avLst/>
              <a:gdLst/>
              <a:ahLst/>
              <a:rect l="l" t="t" r="r" b="b"/>
              <a:pathLst>
                <a:path w="76" h="94">
                  <a:moveTo>
                    <a:pt x="0" y="7"/>
                  </a:moveTo>
                  <a:lnTo>
                    <a:pt x="1" y="12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9" y="29"/>
                  </a:lnTo>
                  <a:lnTo>
                    <a:pt x="10" y="33"/>
                  </a:lnTo>
                  <a:lnTo>
                    <a:pt x="11" y="38"/>
                  </a:lnTo>
                  <a:lnTo>
                    <a:pt x="12" y="43"/>
                  </a:lnTo>
                  <a:lnTo>
                    <a:pt x="12" y="48"/>
                  </a:lnTo>
                  <a:lnTo>
                    <a:pt x="14" y="51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2" y="66"/>
                  </a:lnTo>
                  <a:lnTo>
                    <a:pt x="11" y="78"/>
                  </a:lnTo>
                  <a:lnTo>
                    <a:pt x="69" y="94"/>
                  </a:lnTo>
                  <a:lnTo>
                    <a:pt x="70" y="91"/>
                  </a:lnTo>
                  <a:lnTo>
                    <a:pt x="71" y="88"/>
                  </a:lnTo>
                  <a:lnTo>
                    <a:pt x="72" y="81"/>
                  </a:lnTo>
                  <a:lnTo>
                    <a:pt x="75" y="74"/>
                  </a:lnTo>
                  <a:lnTo>
                    <a:pt x="76" y="68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5" y="49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5"/>
                  </a:lnTo>
                  <a:lnTo>
                    <a:pt x="47" y="0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0" name=""/>
            <p:cNvSpPr/>
            <p:nvPr/>
          </p:nvSpPr>
          <p:spPr>
            <a:xfrm flipH="1">
              <a:off x="1349280" y="4021200"/>
              <a:ext cx="12960" cy="28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927000" y="3983400"/>
              <a:ext cx="12960" cy="15840"/>
            </a:xfrm>
            <a:custGeom>
              <a:avLst/>
              <a:gdLst/>
              <a:ahLst/>
              <a:rect l="l" t="t" r="r" b="b"/>
              <a:pathLst>
                <a:path w="43" h="38">
                  <a:moveTo>
                    <a:pt x="0" y="38"/>
                  </a:moveTo>
                  <a:lnTo>
                    <a:pt x="43" y="12"/>
                  </a:lnTo>
                  <a:lnTo>
                    <a:pt x="1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927000" y="3983400"/>
              <a:ext cx="12960" cy="15840"/>
            </a:xfrm>
            <a:custGeom>
              <a:avLst/>
              <a:gdLst/>
              <a:ahLst/>
              <a:rect l="l" t="t" r="r" b="b"/>
              <a:pathLst>
                <a:path w="43" h="38">
                  <a:moveTo>
                    <a:pt x="0" y="38"/>
                  </a:moveTo>
                  <a:lnTo>
                    <a:pt x="43" y="12"/>
                  </a:lnTo>
                  <a:lnTo>
                    <a:pt x="19" y="0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03" name=""/>
          <p:cNvSpPr/>
          <p:nvPr/>
        </p:nvSpPr>
        <p:spPr>
          <a:xfrm>
            <a:off x="871560" y="3505320"/>
            <a:ext cx="150840" cy="122040"/>
          </a:xfrm>
          <a:custGeom>
            <a:avLst/>
            <a:gdLst/>
            <a:ahLst/>
            <a:rect l="l" t="t" r="r" b="b"/>
            <a:pathLst>
              <a:path w="477" h="308">
                <a:moveTo>
                  <a:pt x="11" y="302"/>
                </a:moveTo>
                <a:lnTo>
                  <a:pt x="33" y="308"/>
                </a:lnTo>
                <a:lnTo>
                  <a:pt x="477" y="226"/>
                </a:lnTo>
                <a:lnTo>
                  <a:pt x="316" y="0"/>
                </a:lnTo>
                <a:lnTo>
                  <a:pt x="0" y="125"/>
                </a:lnTo>
                <a:lnTo>
                  <a:pt x="11" y="302"/>
                </a:lnTo>
                <a:lnTo>
                  <a:pt x="11" y="3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4" name=""/>
          <p:cNvSpPr/>
          <p:nvPr/>
        </p:nvSpPr>
        <p:spPr>
          <a:xfrm>
            <a:off x="871560" y="3505320"/>
            <a:ext cx="150840" cy="122040"/>
          </a:xfrm>
          <a:custGeom>
            <a:avLst/>
            <a:gdLst/>
            <a:ahLst/>
            <a:rect l="l" t="t" r="r" b="b"/>
            <a:pathLst>
              <a:path w="477" h="308">
                <a:moveTo>
                  <a:pt x="11" y="302"/>
                </a:moveTo>
                <a:lnTo>
                  <a:pt x="33" y="308"/>
                </a:lnTo>
                <a:lnTo>
                  <a:pt x="477" y="226"/>
                </a:lnTo>
                <a:lnTo>
                  <a:pt x="316" y="0"/>
                </a:lnTo>
                <a:lnTo>
                  <a:pt x="0" y="125"/>
                </a:lnTo>
                <a:lnTo>
                  <a:pt x="11" y="302"/>
                </a:lnTo>
                <a:lnTo>
                  <a:pt x="11" y="30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5" name=""/>
          <p:cNvSpPr/>
          <p:nvPr/>
        </p:nvSpPr>
        <p:spPr>
          <a:xfrm>
            <a:off x="738360" y="3216240"/>
            <a:ext cx="483840" cy="466920"/>
          </a:xfrm>
          <a:custGeom>
            <a:avLst/>
            <a:gdLst/>
            <a:ahLst/>
            <a:rect l="l" t="t" r="r" b="b"/>
            <a:pathLst>
              <a:path w="1525" h="1176">
                <a:moveTo>
                  <a:pt x="34" y="0"/>
                </a:moveTo>
                <a:lnTo>
                  <a:pt x="31" y="0"/>
                </a:lnTo>
                <a:lnTo>
                  <a:pt x="23" y="1"/>
                </a:lnTo>
                <a:lnTo>
                  <a:pt x="19" y="6"/>
                </a:lnTo>
                <a:lnTo>
                  <a:pt x="12" y="9"/>
                </a:lnTo>
                <a:lnTo>
                  <a:pt x="9" y="14"/>
                </a:lnTo>
                <a:lnTo>
                  <a:pt x="5" y="20"/>
                </a:lnTo>
                <a:lnTo>
                  <a:pt x="3" y="25"/>
                </a:lnTo>
                <a:lnTo>
                  <a:pt x="1" y="30"/>
                </a:lnTo>
                <a:lnTo>
                  <a:pt x="0" y="35"/>
                </a:lnTo>
                <a:lnTo>
                  <a:pt x="0" y="652"/>
                </a:lnTo>
                <a:lnTo>
                  <a:pt x="22" y="682"/>
                </a:lnTo>
                <a:lnTo>
                  <a:pt x="385" y="759"/>
                </a:lnTo>
                <a:lnTo>
                  <a:pt x="334" y="845"/>
                </a:lnTo>
                <a:lnTo>
                  <a:pt x="334" y="991"/>
                </a:lnTo>
                <a:lnTo>
                  <a:pt x="429" y="1031"/>
                </a:lnTo>
                <a:lnTo>
                  <a:pt x="435" y="1011"/>
                </a:lnTo>
                <a:lnTo>
                  <a:pt x="443" y="994"/>
                </a:lnTo>
                <a:lnTo>
                  <a:pt x="462" y="959"/>
                </a:lnTo>
                <a:lnTo>
                  <a:pt x="488" y="926"/>
                </a:lnTo>
                <a:lnTo>
                  <a:pt x="519" y="897"/>
                </a:lnTo>
                <a:lnTo>
                  <a:pt x="553" y="872"/>
                </a:lnTo>
                <a:lnTo>
                  <a:pt x="590" y="853"/>
                </a:lnTo>
                <a:lnTo>
                  <a:pt x="631" y="839"/>
                </a:lnTo>
                <a:lnTo>
                  <a:pt x="673" y="832"/>
                </a:lnTo>
                <a:lnTo>
                  <a:pt x="715" y="834"/>
                </a:lnTo>
                <a:lnTo>
                  <a:pt x="758" y="844"/>
                </a:lnTo>
                <a:lnTo>
                  <a:pt x="801" y="864"/>
                </a:lnTo>
                <a:lnTo>
                  <a:pt x="842" y="894"/>
                </a:lnTo>
                <a:lnTo>
                  <a:pt x="880" y="936"/>
                </a:lnTo>
                <a:lnTo>
                  <a:pt x="917" y="989"/>
                </a:lnTo>
                <a:lnTo>
                  <a:pt x="950" y="1055"/>
                </a:lnTo>
                <a:lnTo>
                  <a:pt x="978" y="1136"/>
                </a:lnTo>
                <a:lnTo>
                  <a:pt x="1131" y="1176"/>
                </a:lnTo>
                <a:lnTo>
                  <a:pt x="1165" y="1176"/>
                </a:lnTo>
                <a:lnTo>
                  <a:pt x="1498" y="1126"/>
                </a:lnTo>
                <a:lnTo>
                  <a:pt x="1525" y="1102"/>
                </a:lnTo>
                <a:lnTo>
                  <a:pt x="1525" y="961"/>
                </a:lnTo>
                <a:lnTo>
                  <a:pt x="1206" y="785"/>
                </a:lnTo>
                <a:lnTo>
                  <a:pt x="1407" y="753"/>
                </a:lnTo>
                <a:lnTo>
                  <a:pt x="1519" y="673"/>
                </a:lnTo>
                <a:lnTo>
                  <a:pt x="1518" y="528"/>
                </a:lnTo>
                <a:lnTo>
                  <a:pt x="1518" y="450"/>
                </a:lnTo>
                <a:lnTo>
                  <a:pt x="1328" y="342"/>
                </a:lnTo>
                <a:lnTo>
                  <a:pt x="924" y="291"/>
                </a:lnTo>
                <a:lnTo>
                  <a:pt x="896" y="231"/>
                </a:lnTo>
                <a:lnTo>
                  <a:pt x="858" y="225"/>
                </a:lnTo>
                <a:lnTo>
                  <a:pt x="856" y="62"/>
                </a:lnTo>
                <a:lnTo>
                  <a:pt x="854" y="57"/>
                </a:lnTo>
                <a:lnTo>
                  <a:pt x="852" y="53"/>
                </a:lnTo>
                <a:lnTo>
                  <a:pt x="850" y="50"/>
                </a:lnTo>
                <a:lnTo>
                  <a:pt x="847" y="45"/>
                </a:lnTo>
                <a:lnTo>
                  <a:pt x="842" y="43"/>
                </a:lnTo>
                <a:lnTo>
                  <a:pt x="836" y="40"/>
                </a:lnTo>
                <a:lnTo>
                  <a:pt x="831" y="38"/>
                </a:lnTo>
                <a:lnTo>
                  <a:pt x="825" y="36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6" name=""/>
          <p:cNvSpPr/>
          <p:nvPr/>
        </p:nvSpPr>
        <p:spPr>
          <a:xfrm>
            <a:off x="738360" y="3216240"/>
            <a:ext cx="483840" cy="466920"/>
          </a:xfrm>
          <a:custGeom>
            <a:avLst/>
            <a:gdLst/>
            <a:ahLst/>
            <a:rect l="l" t="t" r="r" b="b"/>
            <a:pathLst>
              <a:path w="1525" h="1176">
                <a:moveTo>
                  <a:pt x="34" y="0"/>
                </a:moveTo>
                <a:lnTo>
                  <a:pt x="31" y="0"/>
                </a:lnTo>
                <a:lnTo>
                  <a:pt x="23" y="1"/>
                </a:lnTo>
                <a:lnTo>
                  <a:pt x="19" y="6"/>
                </a:lnTo>
                <a:lnTo>
                  <a:pt x="12" y="9"/>
                </a:lnTo>
                <a:lnTo>
                  <a:pt x="9" y="14"/>
                </a:lnTo>
                <a:lnTo>
                  <a:pt x="5" y="20"/>
                </a:lnTo>
                <a:lnTo>
                  <a:pt x="3" y="25"/>
                </a:lnTo>
                <a:lnTo>
                  <a:pt x="1" y="30"/>
                </a:lnTo>
                <a:lnTo>
                  <a:pt x="0" y="35"/>
                </a:lnTo>
                <a:lnTo>
                  <a:pt x="0" y="652"/>
                </a:lnTo>
                <a:lnTo>
                  <a:pt x="22" y="682"/>
                </a:lnTo>
                <a:lnTo>
                  <a:pt x="385" y="759"/>
                </a:lnTo>
                <a:lnTo>
                  <a:pt x="334" y="845"/>
                </a:lnTo>
                <a:lnTo>
                  <a:pt x="334" y="991"/>
                </a:lnTo>
                <a:lnTo>
                  <a:pt x="429" y="1031"/>
                </a:lnTo>
                <a:lnTo>
                  <a:pt x="435" y="1011"/>
                </a:lnTo>
                <a:lnTo>
                  <a:pt x="443" y="994"/>
                </a:lnTo>
                <a:lnTo>
                  <a:pt x="462" y="959"/>
                </a:lnTo>
                <a:lnTo>
                  <a:pt x="488" y="926"/>
                </a:lnTo>
                <a:lnTo>
                  <a:pt x="519" y="897"/>
                </a:lnTo>
                <a:lnTo>
                  <a:pt x="553" y="872"/>
                </a:lnTo>
                <a:lnTo>
                  <a:pt x="590" y="853"/>
                </a:lnTo>
                <a:lnTo>
                  <a:pt x="631" y="839"/>
                </a:lnTo>
                <a:lnTo>
                  <a:pt x="673" y="832"/>
                </a:lnTo>
                <a:lnTo>
                  <a:pt x="715" y="834"/>
                </a:lnTo>
                <a:lnTo>
                  <a:pt x="758" y="844"/>
                </a:lnTo>
                <a:lnTo>
                  <a:pt x="801" y="864"/>
                </a:lnTo>
                <a:lnTo>
                  <a:pt x="842" y="894"/>
                </a:lnTo>
                <a:lnTo>
                  <a:pt x="880" y="936"/>
                </a:lnTo>
                <a:lnTo>
                  <a:pt x="917" y="989"/>
                </a:lnTo>
                <a:lnTo>
                  <a:pt x="950" y="1055"/>
                </a:lnTo>
                <a:lnTo>
                  <a:pt x="978" y="1136"/>
                </a:lnTo>
                <a:lnTo>
                  <a:pt x="1131" y="1176"/>
                </a:lnTo>
                <a:lnTo>
                  <a:pt x="1165" y="1176"/>
                </a:lnTo>
                <a:lnTo>
                  <a:pt x="1498" y="1126"/>
                </a:lnTo>
                <a:lnTo>
                  <a:pt x="1525" y="1102"/>
                </a:lnTo>
                <a:lnTo>
                  <a:pt x="1525" y="961"/>
                </a:lnTo>
                <a:lnTo>
                  <a:pt x="1206" y="785"/>
                </a:lnTo>
                <a:lnTo>
                  <a:pt x="1407" y="753"/>
                </a:lnTo>
                <a:lnTo>
                  <a:pt x="1519" y="673"/>
                </a:lnTo>
                <a:lnTo>
                  <a:pt x="1518" y="528"/>
                </a:lnTo>
                <a:lnTo>
                  <a:pt x="1518" y="450"/>
                </a:lnTo>
                <a:lnTo>
                  <a:pt x="1328" y="342"/>
                </a:lnTo>
                <a:lnTo>
                  <a:pt x="924" y="291"/>
                </a:lnTo>
                <a:lnTo>
                  <a:pt x="896" y="231"/>
                </a:lnTo>
                <a:lnTo>
                  <a:pt x="858" y="225"/>
                </a:lnTo>
                <a:lnTo>
                  <a:pt x="856" y="62"/>
                </a:lnTo>
                <a:lnTo>
                  <a:pt x="854" y="57"/>
                </a:lnTo>
                <a:lnTo>
                  <a:pt x="852" y="53"/>
                </a:lnTo>
                <a:lnTo>
                  <a:pt x="850" y="50"/>
                </a:lnTo>
                <a:lnTo>
                  <a:pt x="847" y="45"/>
                </a:lnTo>
                <a:lnTo>
                  <a:pt x="842" y="43"/>
                </a:lnTo>
                <a:lnTo>
                  <a:pt x="836" y="40"/>
                </a:lnTo>
                <a:lnTo>
                  <a:pt x="831" y="38"/>
                </a:lnTo>
                <a:lnTo>
                  <a:pt x="825" y="36"/>
                </a:lnTo>
                <a:lnTo>
                  <a:pt x="34" y="0"/>
                </a:lnTo>
                <a:lnTo>
                  <a:pt x="34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7" name=""/>
          <p:cNvSpPr/>
          <p:nvPr/>
        </p:nvSpPr>
        <p:spPr>
          <a:xfrm>
            <a:off x="739800" y="3219480"/>
            <a:ext cx="266760" cy="23760"/>
          </a:xfrm>
          <a:custGeom>
            <a:avLst/>
            <a:gdLst/>
            <a:ahLst/>
            <a:rect l="l" t="t" r="r" b="b"/>
            <a:pathLst>
              <a:path w="837" h="61">
                <a:moveTo>
                  <a:pt x="0" y="24"/>
                </a:moveTo>
                <a:lnTo>
                  <a:pt x="3" y="21"/>
                </a:lnTo>
                <a:lnTo>
                  <a:pt x="6" y="17"/>
                </a:lnTo>
                <a:lnTo>
                  <a:pt x="10" y="13"/>
                </a:lnTo>
                <a:lnTo>
                  <a:pt x="15" y="12"/>
                </a:lnTo>
                <a:lnTo>
                  <a:pt x="20" y="11"/>
                </a:lnTo>
                <a:lnTo>
                  <a:pt x="25" y="11"/>
                </a:lnTo>
                <a:lnTo>
                  <a:pt x="573" y="40"/>
                </a:lnTo>
                <a:lnTo>
                  <a:pt x="578" y="41"/>
                </a:lnTo>
                <a:lnTo>
                  <a:pt x="584" y="42"/>
                </a:lnTo>
                <a:lnTo>
                  <a:pt x="587" y="45"/>
                </a:lnTo>
                <a:lnTo>
                  <a:pt x="592" y="46"/>
                </a:lnTo>
                <a:lnTo>
                  <a:pt x="596" y="50"/>
                </a:lnTo>
                <a:lnTo>
                  <a:pt x="600" y="53"/>
                </a:lnTo>
                <a:lnTo>
                  <a:pt x="601" y="57"/>
                </a:lnTo>
                <a:lnTo>
                  <a:pt x="602" y="61"/>
                </a:lnTo>
                <a:lnTo>
                  <a:pt x="837" y="54"/>
                </a:lnTo>
                <a:lnTo>
                  <a:pt x="837" y="51"/>
                </a:lnTo>
                <a:lnTo>
                  <a:pt x="836" y="47"/>
                </a:lnTo>
                <a:lnTo>
                  <a:pt x="833" y="43"/>
                </a:lnTo>
                <a:lnTo>
                  <a:pt x="829" y="40"/>
                </a:lnTo>
                <a:lnTo>
                  <a:pt x="823" y="37"/>
                </a:lnTo>
                <a:lnTo>
                  <a:pt x="818" y="36"/>
                </a:lnTo>
                <a:lnTo>
                  <a:pt x="815" y="36"/>
                </a:lnTo>
                <a:lnTo>
                  <a:pt x="635" y="37"/>
                </a:lnTo>
                <a:lnTo>
                  <a:pt x="30" y="0"/>
                </a:lnTo>
                <a:lnTo>
                  <a:pt x="24" y="1"/>
                </a:lnTo>
                <a:lnTo>
                  <a:pt x="17" y="2"/>
                </a:lnTo>
                <a:lnTo>
                  <a:pt x="14" y="6"/>
                </a:lnTo>
                <a:lnTo>
                  <a:pt x="10" y="9"/>
                </a:lnTo>
                <a:lnTo>
                  <a:pt x="5" y="12"/>
                </a:lnTo>
                <a:lnTo>
                  <a:pt x="3" y="15"/>
                </a:lnTo>
                <a:lnTo>
                  <a:pt x="1" y="2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8" name=""/>
          <p:cNvSpPr/>
          <p:nvPr/>
        </p:nvSpPr>
        <p:spPr>
          <a:xfrm>
            <a:off x="739800" y="3219480"/>
            <a:ext cx="266760" cy="23760"/>
          </a:xfrm>
          <a:custGeom>
            <a:avLst/>
            <a:gdLst/>
            <a:ahLst/>
            <a:rect l="l" t="t" r="r" b="b"/>
            <a:pathLst>
              <a:path w="837" h="61">
                <a:moveTo>
                  <a:pt x="0" y="24"/>
                </a:moveTo>
                <a:lnTo>
                  <a:pt x="3" y="21"/>
                </a:lnTo>
                <a:lnTo>
                  <a:pt x="6" y="17"/>
                </a:lnTo>
                <a:lnTo>
                  <a:pt x="10" y="13"/>
                </a:lnTo>
                <a:lnTo>
                  <a:pt x="15" y="12"/>
                </a:lnTo>
                <a:lnTo>
                  <a:pt x="20" y="11"/>
                </a:lnTo>
                <a:lnTo>
                  <a:pt x="25" y="11"/>
                </a:lnTo>
                <a:lnTo>
                  <a:pt x="573" y="40"/>
                </a:lnTo>
                <a:lnTo>
                  <a:pt x="578" y="41"/>
                </a:lnTo>
                <a:lnTo>
                  <a:pt x="584" y="42"/>
                </a:lnTo>
                <a:lnTo>
                  <a:pt x="587" y="45"/>
                </a:lnTo>
                <a:lnTo>
                  <a:pt x="592" y="46"/>
                </a:lnTo>
                <a:lnTo>
                  <a:pt x="596" y="50"/>
                </a:lnTo>
                <a:lnTo>
                  <a:pt x="600" y="53"/>
                </a:lnTo>
                <a:lnTo>
                  <a:pt x="601" y="57"/>
                </a:lnTo>
                <a:lnTo>
                  <a:pt x="602" y="61"/>
                </a:lnTo>
                <a:lnTo>
                  <a:pt x="837" y="54"/>
                </a:lnTo>
                <a:lnTo>
                  <a:pt x="837" y="51"/>
                </a:lnTo>
                <a:lnTo>
                  <a:pt x="836" y="47"/>
                </a:lnTo>
                <a:lnTo>
                  <a:pt x="833" y="43"/>
                </a:lnTo>
                <a:lnTo>
                  <a:pt x="829" y="40"/>
                </a:lnTo>
                <a:lnTo>
                  <a:pt x="823" y="37"/>
                </a:lnTo>
                <a:lnTo>
                  <a:pt x="818" y="36"/>
                </a:lnTo>
                <a:lnTo>
                  <a:pt x="815" y="36"/>
                </a:lnTo>
                <a:lnTo>
                  <a:pt x="635" y="37"/>
                </a:lnTo>
                <a:lnTo>
                  <a:pt x="30" y="0"/>
                </a:lnTo>
                <a:lnTo>
                  <a:pt x="24" y="1"/>
                </a:lnTo>
                <a:lnTo>
                  <a:pt x="17" y="2"/>
                </a:lnTo>
                <a:lnTo>
                  <a:pt x="14" y="6"/>
                </a:lnTo>
                <a:lnTo>
                  <a:pt x="10" y="9"/>
                </a:lnTo>
                <a:lnTo>
                  <a:pt x="5" y="12"/>
                </a:lnTo>
                <a:lnTo>
                  <a:pt x="3" y="15"/>
                </a:lnTo>
                <a:lnTo>
                  <a:pt x="1" y="20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9" name=""/>
          <p:cNvSpPr/>
          <p:nvPr/>
        </p:nvSpPr>
        <p:spPr>
          <a:xfrm>
            <a:off x="739800" y="3225960"/>
            <a:ext cx="190440" cy="21960"/>
          </a:xfrm>
          <a:custGeom>
            <a:avLst/>
            <a:gdLst/>
            <a:ahLst/>
            <a:rect l="l" t="t" r="r" b="b"/>
            <a:pathLst>
              <a:path w="600" h="59">
                <a:moveTo>
                  <a:pt x="0" y="21"/>
                </a:moveTo>
                <a:lnTo>
                  <a:pt x="1" y="17"/>
                </a:lnTo>
                <a:lnTo>
                  <a:pt x="4" y="12"/>
                </a:lnTo>
                <a:lnTo>
                  <a:pt x="6" y="9"/>
                </a:lnTo>
                <a:lnTo>
                  <a:pt x="11" y="6"/>
                </a:lnTo>
                <a:lnTo>
                  <a:pt x="16" y="5"/>
                </a:lnTo>
                <a:lnTo>
                  <a:pt x="21" y="4"/>
                </a:lnTo>
                <a:lnTo>
                  <a:pt x="26" y="3"/>
                </a:lnTo>
                <a:lnTo>
                  <a:pt x="30" y="3"/>
                </a:lnTo>
                <a:lnTo>
                  <a:pt x="565" y="33"/>
                </a:lnTo>
                <a:lnTo>
                  <a:pt x="568" y="33"/>
                </a:lnTo>
                <a:lnTo>
                  <a:pt x="575" y="34"/>
                </a:lnTo>
                <a:lnTo>
                  <a:pt x="579" y="36"/>
                </a:lnTo>
                <a:lnTo>
                  <a:pt x="584" y="36"/>
                </a:lnTo>
                <a:lnTo>
                  <a:pt x="589" y="39"/>
                </a:lnTo>
                <a:lnTo>
                  <a:pt x="592" y="42"/>
                </a:lnTo>
                <a:lnTo>
                  <a:pt x="596" y="45"/>
                </a:lnTo>
                <a:lnTo>
                  <a:pt x="597" y="50"/>
                </a:lnTo>
                <a:lnTo>
                  <a:pt x="598" y="54"/>
                </a:lnTo>
                <a:lnTo>
                  <a:pt x="600" y="59"/>
                </a:lnTo>
                <a:lnTo>
                  <a:pt x="598" y="53"/>
                </a:lnTo>
                <a:lnTo>
                  <a:pt x="597" y="48"/>
                </a:lnTo>
                <a:lnTo>
                  <a:pt x="596" y="43"/>
                </a:lnTo>
                <a:lnTo>
                  <a:pt x="591" y="39"/>
                </a:lnTo>
                <a:lnTo>
                  <a:pt x="587" y="36"/>
                </a:lnTo>
                <a:lnTo>
                  <a:pt x="580" y="33"/>
                </a:lnTo>
                <a:lnTo>
                  <a:pt x="574" y="31"/>
                </a:lnTo>
                <a:lnTo>
                  <a:pt x="569" y="31"/>
                </a:lnTo>
                <a:lnTo>
                  <a:pt x="565" y="30"/>
                </a:lnTo>
                <a:lnTo>
                  <a:pt x="30" y="0"/>
                </a:lnTo>
                <a:lnTo>
                  <a:pt x="22" y="0"/>
                </a:lnTo>
                <a:lnTo>
                  <a:pt x="17" y="1"/>
                </a:lnTo>
                <a:lnTo>
                  <a:pt x="13" y="4"/>
                </a:lnTo>
                <a:lnTo>
                  <a:pt x="9" y="6"/>
                </a:lnTo>
                <a:lnTo>
                  <a:pt x="4" y="11"/>
                </a:lnTo>
                <a:lnTo>
                  <a:pt x="1" y="16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0" name=""/>
          <p:cNvSpPr/>
          <p:nvPr/>
        </p:nvSpPr>
        <p:spPr>
          <a:xfrm>
            <a:off x="739800" y="3225960"/>
            <a:ext cx="190440" cy="21960"/>
          </a:xfrm>
          <a:custGeom>
            <a:avLst/>
            <a:gdLst/>
            <a:ahLst/>
            <a:rect l="l" t="t" r="r" b="b"/>
            <a:pathLst>
              <a:path w="600" h="59">
                <a:moveTo>
                  <a:pt x="0" y="21"/>
                </a:moveTo>
                <a:lnTo>
                  <a:pt x="1" y="17"/>
                </a:lnTo>
                <a:lnTo>
                  <a:pt x="4" y="12"/>
                </a:lnTo>
                <a:lnTo>
                  <a:pt x="6" y="9"/>
                </a:lnTo>
                <a:lnTo>
                  <a:pt x="11" y="6"/>
                </a:lnTo>
                <a:lnTo>
                  <a:pt x="16" y="5"/>
                </a:lnTo>
                <a:lnTo>
                  <a:pt x="21" y="4"/>
                </a:lnTo>
                <a:lnTo>
                  <a:pt x="26" y="3"/>
                </a:lnTo>
                <a:lnTo>
                  <a:pt x="30" y="3"/>
                </a:lnTo>
                <a:lnTo>
                  <a:pt x="565" y="33"/>
                </a:lnTo>
                <a:lnTo>
                  <a:pt x="568" y="33"/>
                </a:lnTo>
                <a:lnTo>
                  <a:pt x="575" y="34"/>
                </a:lnTo>
                <a:lnTo>
                  <a:pt x="579" y="36"/>
                </a:lnTo>
                <a:lnTo>
                  <a:pt x="584" y="36"/>
                </a:lnTo>
                <a:lnTo>
                  <a:pt x="589" y="39"/>
                </a:lnTo>
                <a:lnTo>
                  <a:pt x="592" y="42"/>
                </a:lnTo>
                <a:lnTo>
                  <a:pt x="596" y="45"/>
                </a:lnTo>
                <a:lnTo>
                  <a:pt x="597" y="50"/>
                </a:lnTo>
                <a:lnTo>
                  <a:pt x="598" y="54"/>
                </a:lnTo>
                <a:lnTo>
                  <a:pt x="600" y="59"/>
                </a:lnTo>
                <a:lnTo>
                  <a:pt x="598" y="53"/>
                </a:lnTo>
                <a:lnTo>
                  <a:pt x="597" y="48"/>
                </a:lnTo>
                <a:lnTo>
                  <a:pt x="596" y="43"/>
                </a:lnTo>
                <a:lnTo>
                  <a:pt x="591" y="39"/>
                </a:lnTo>
                <a:lnTo>
                  <a:pt x="587" y="36"/>
                </a:lnTo>
                <a:lnTo>
                  <a:pt x="580" y="33"/>
                </a:lnTo>
                <a:lnTo>
                  <a:pt x="574" y="31"/>
                </a:lnTo>
                <a:lnTo>
                  <a:pt x="569" y="31"/>
                </a:lnTo>
                <a:lnTo>
                  <a:pt x="565" y="30"/>
                </a:lnTo>
                <a:lnTo>
                  <a:pt x="30" y="0"/>
                </a:lnTo>
                <a:lnTo>
                  <a:pt x="22" y="0"/>
                </a:lnTo>
                <a:lnTo>
                  <a:pt x="17" y="1"/>
                </a:lnTo>
                <a:lnTo>
                  <a:pt x="13" y="4"/>
                </a:lnTo>
                <a:lnTo>
                  <a:pt x="9" y="6"/>
                </a:lnTo>
                <a:lnTo>
                  <a:pt x="4" y="11"/>
                </a:lnTo>
                <a:lnTo>
                  <a:pt x="1" y="16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1" name=""/>
          <p:cNvSpPr/>
          <p:nvPr/>
        </p:nvSpPr>
        <p:spPr>
          <a:xfrm>
            <a:off x="930240" y="3247920"/>
            <a:ext cx="1800" cy="1731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2" name=""/>
          <p:cNvSpPr/>
          <p:nvPr/>
        </p:nvSpPr>
        <p:spPr>
          <a:xfrm>
            <a:off x="760320" y="3236760"/>
            <a:ext cx="149400" cy="32040"/>
          </a:xfrm>
          <a:custGeom>
            <a:avLst/>
            <a:gdLst/>
            <a:ahLst/>
            <a:rect l="l" t="t" r="r" b="b"/>
            <a:pathLst>
              <a:path w="471" h="81">
                <a:moveTo>
                  <a:pt x="0" y="0"/>
                </a:moveTo>
                <a:lnTo>
                  <a:pt x="471" y="34"/>
                </a:lnTo>
                <a:lnTo>
                  <a:pt x="471" y="8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3" name=""/>
          <p:cNvSpPr/>
          <p:nvPr/>
        </p:nvSpPr>
        <p:spPr>
          <a:xfrm>
            <a:off x="762120" y="3240000"/>
            <a:ext cx="6120" cy="12960"/>
          </a:xfrm>
          <a:custGeom>
            <a:avLst/>
            <a:gdLst/>
            <a:ahLst/>
            <a:rect l="l" t="t" r="r" b="b"/>
            <a:pathLst>
              <a:path w="23" h="32">
                <a:moveTo>
                  <a:pt x="11" y="0"/>
                </a:moveTo>
                <a:lnTo>
                  <a:pt x="17" y="1"/>
                </a:lnTo>
                <a:lnTo>
                  <a:pt x="21" y="4"/>
                </a:lnTo>
                <a:lnTo>
                  <a:pt x="22" y="9"/>
                </a:lnTo>
                <a:lnTo>
                  <a:pt x="23" y="13"/>
                </a:lnTo>
                <a:lnTo>
                  <a:pt x="23" y="16"/>
                </a:lnTo>
                <a:lnTo>
                  <a:pt x="23" y="20"/>
                </a:lnTo>
                <a:lnTo>
                  <a:pt x="22" y="24"/>
                </a:lnTo>
                <a:lnTo>
                  <a:pt x="21" y="27"/>
                </a:lnTo>
                <a:lnTo>
                  <a:pt x="17" y="31"/>
                </a:lnTo>
                <a:lnTo>
                  <a:pt x="12" y="32"/>
                </a:lnTo>
                <a:lnTo>
                  <a:pt x="7" y="31"/>
                </a:lnTo>
                <a:lnTo>
                  <a:pt x="3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4" name=""/>
          <p:cNvSpPr/>
          <p:nvPr/>
        </p:nvSpPr>
        <p:spPr>
          <a:xfrm>
            <a:off x="762120" y="3240000"/>
            <a:ext cx="6120" cy="12960"/>
          </a:xfrm>
          <a:custGeom>
            <a:avLst/>
            <a:gdLst/>
            <a:ahLst/>
            <a:rect l="l" t="t" r="r" b="b"/>
            <a:pathLst>
              <a:path w="23" h="32">
                <a:moveTo>
                  <a:pt x="11" y="0"/>
                </a:moveTo>
                <a:lnTo>
                  <a:pt x="17" y="1"/>
                </a:lnTo>
                <a:lnTo>
                  <a:pt x="21" y="4"/>
                </a:lnTo>
                <a:lnTo>
                  <a:pt x="22" y="9"/>
                </a:lnTo>
                <a:lnTo>
                  <a:pt x="23" y="13"/>
                </a:lnTo>
                <a:lnTo>
                  <a:pt x="23" y="16"/>
                </a:lnTo>
                <a:lnTo>
                  <a:pt x="23" y="20"/>
                </a:lnTo>
                <a:lnTo>
                  <a:pt x="22" y="24"/>
                </a:lnTo>
                <a:lnTo>
                  <a:pt x="21" y="27"/>
                </a:lnTo>
                <a:lnTo>
                  <a:pt x="17" y="31"/>
                </a:lnTo>
                <a:lnTo>
                  <a:pt x="12" y="32"/>
                </a:lnTo>
                <a:lnTo>
                  <a:pt x="7" y="31"/>
                </a:lnTo>
                <a:lnTo>
                  <a:pt x="3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5" name=""/>
          <p:cNvSpPr/>
          <p:nvPr/>
        </p:nvSpPr>
        <p:spPr>
          <a:xfrm>
            <a:off x="895320" y="3251160"/>
            <a:ext cx="9720" cy="17640"/>
          </a:xfrm>
          <a:custGeom>
            <a:avLst/>
            <a:gdLst/>
            <a:ahLst/>
            <a:rect l="l" t="t" r="r" b="b"/>
            <a:pathLst>
              <a:path w="30" h="43">
                <a:moveTo>
                  <a:pt x="15" y="0"/>
                </a:moveTo>
                <a:lnTo>
                  <a:pt x="18" y="3"/>
                </a:lnTo>
                <a:lnTo>
                  <a:pt x="23" y="5"/>
                </a:lnTo>
                <a:lnTo>
                  <a:pt x="26" y="8"/>
                </a:lnTo>
                <a:lnTo>
                  <a:pt x="27" y="12"/>
                </a:lnTo>
                <a:lnTo>
                  <a:pt x="28" y="16"/>
                </a:lnTo>
                <a:lnTo>
                  <a:pt x="30" y="20"/>
                </a:lnTo>
                <a:lnTo>
                  <a:pt x="30" y="23"/>
                </a:lnTo>
                <a:lnTo>
                  <a:pt x="28" y="28"/>
                </a:lnTo>
                <a:lnTo>
                  <a:pt x="27" y="32"/>
                </a:lnTo>
                <a:lnTo>
                  <a:pt x="26" y="36"/>
                </a:lnTo>
                <a:lnTo>
                  <a:pt x="23" y="40"/>
                </a:lnTo>
                <a:lnTo>
                  <a:pt x="18" y="43"/>
                </a:lnTo>
                <a:lnTo>
                  <a:pt x="15" y="43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3" y="32"/>
                </a:lnTo>
                <a:lnTo>
                  <a:pt x="1" y="28"/>
                </a:lnTo>
                <a:lnTo>
                  <a:pt x="0" y="25"/>
                </a:lnTo>
                <a:lnTo>
                  <a:pt x="0" y="22"/>
                </a:lnTo>
                <a:lnTo>
                  <a:pt x="1" y="18"/>
                </a:lnTo>
                <a:lnTo>
                  <a:pt x="1" y="14"/>
                </a:lnTo>
                <a:lnTo>
                  <a:pt x="4" y="10"/>
                </a:lnTo>
                <a:lnTo>
                  <a:pt x="5" y="6"/>
                </a:lnTo>
                <a:lnTo>
                  <a:pt x="9" y="3"/>
                </a:lnTo>
                <a:lnTo>
                  <a:pt x="14" y="1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6" name=""/>
          <p:cNvSpPr/>
          <p:nvPr/>
        </p:nvSpPr>
        <p:spPr>
          <a:xfrm>
            <a:off x="895320" y="3251160"/>
            <a:ext cx="9720" cy="17640"/>
          </a:xfrm>
          <a:custGeom>
            <a:avLst/>
            <a:gdLst/>
            <a:ahLst/>
            <a:rect l="l" t="t" r="r" b="b"/>
            <a:pathLst>
              <a:path w="30" h="43">
                <a:moveTo>
                  <a:pt x="15" y="0"/>
                </a:moveTo>
                <a:lnTo>
                  <a:pt x="18" y="3"/>
                </a:lnTo>
                <a:lnTo>
                  <a:pt x="23" y="5"/>
                </a:lnTo>
                <a:lnTo>
                  <a:pt x="26" y="8"/>
                </a:lnTo>
                <a:lnTo>
                  <a:pt x="27" y="12"/>
                </a:lnTo>
                <a:lnTo>
                  <a:pt x="28" y="16"/>
                </a:lnTo>
                <a:lnTo>
                  <a:pt x="30" y="20"/>
                </a:lnTo>
                <a:lnTo>
                  <a:pt x="30" y="23"/>
                </a:lnTo>
                <a:lnTo>
                  <a:pt x="28" y="28"/>
                </a:lnTo>
                <a:lnTo>
                  <a:pt x="27" y="32"/>
                </a:lnTo>
                <a:lnTo>
                  <a:pt x="26" y="36"/>
                </a:lnTo>
                <a:lnTo>
                  <a:pt x="23" y="40"/>
                </a:lnTo>
                <a:lnTo>
                  <a:pt x="18" y="43"/>
                </a:lnTo>
                <a:lnTo>
                  <a:pt x="15" y="43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3" y="32"/>
                </a:lnTo>
                <a:lnTo>
                  <a:pt x="1" y="28"/>
                </a:lnTo>
                <a:lnTo>
                  <a:pt x="0" y="25"/>
                </a:lnTo>
                <a:lnTo>
                  <a:pt x="0" y="22"/>
                </a:lnTo>
                <a:lnTo>
                  <a:pt x="1" y="18"/>
                </a:lnTo>
                <a:lnTo>
                  <a:pt x="1" y="14"/>
                </a:lnTo>
                <a:lnTo>
                  <a:pt x="4" y="10"/>
                </a:lnTo>
                <a:lnTo>
                  <a:pt x="5" y="6"/>
                </a:lnTo>
                <a:lnTo>
                  <a:pt x="9" y="3"/>
                </a:lnTo>
                <a:lnTo>
                  <a:pt x="14" y="1"/>
                </a:lnTo>
                <a:lnTo>
                  <a:pt x="15" y="0"/>
                </a:lnTo>
                <a:lnTo>
                  <a:pt x="15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7" name=""/>
          <p:cNvSpPr/>
          <p:nvPr/>
        </p:nvSpPr>
        <p:spPr>
          <a:xfrm>
            <a:off x="757080" y="3290760"/>
            <a:ext cx="152640" cy="59040"/>
          </a:xfrm>
          <a:custGeom>
            <a:avLst/>
            <a:gdLst/>
            <a:ahLst/>
            <a:rect l="l" t="t" r="r" b="b"/>
            <a:pathLst>
              <a:path w="482" h="148">
                <a:moveTo>
                  <a:pt x="18" y="0"/>
                </a:moveTo>
                <a:lnTo>
                  <a:pt x="465" y="47"/>
                </a:lnTo>
                <a:lnTo>
                  <a:pt x="482" y="63"/>
                </a:lnTo>
                <a:lnTo>
                  <a:pt x="482" y="131"/>
                </a:lnTo>
                <a:lnTo>
                  <a:pt x="465" y="148"/>
                </a:lnTo>
                <a:lnTo>
                  <a:pt x="18" y="85"/>
                </a:lnTo>
                <a:lnTo>
                  <a:pt x="0" y="69"/>
                </a:lnTo>
                <a:lnTo>
                  <a:pt x="0" y="17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2240" bIns="12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8" name=""/>
          <p:cNvSpPr/>
          <p:nvPr/>
        </p:nvSpPr>
        <p:spPr>
          <a:xfrm>
            <a:off x="757080" y="3290760"/>
            <a:ext cx="152640" cy="59040"/>
          </a:xfrm>
          <a:custGeom>
            <a:avLst/>
            <a:gdLst/>
            <a:ahLst/>
            <a:rect l="l" t="t" r="r" b="b"/>
            <a:pathLst>
              <a:path w="482" h="148">
                <a:moveTo>
                  <a:pt x="18" y="0"/>
                </a:moveTo>
                <a:lnTo>
                  <a:pt x="465" y="47"/>
                </a:lnTo>
                <a:lnTo>
                  <a:pt x="482" y="63"/>
                </a:lnTo>
                <a:lnTo>
                  <a:pt x="482" y="131"/>
                </a:lnTo>
                <a:lnTo>
                  <a:pt x="465" y="148"/>
                </a:lnTo>
                <a:lnTo>
                  <a:pt x="18" y="85"/>
                </a:lnTo>
                <a:lnTo>
                  <a:pt x="0" y="69"/>
                </a:lnTo>
                <a:lnTo>
                  <a:pt x="0" y="17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2240" bIns="12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9" name=""/>
          <p:cNvSpPr/>
          <p:nvPr/>
        </p:nvSpPr>
        <p:spPr>
          <a:xfrm>
            <a:off x="932040" y="3243240"/>
            <a:ext cx="1440" cy="12060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0" name=""/>
          <p:cNvSpPr/>
          <p:nvPr/>
        </p:nvSpPr>
        <p:spPr>
          <a:xfrm>
            <a:off x="739800" y="3233880"/>
            <a:ext cx="190440" cy="193680"/>
          </a:xfrm>
          <a:custGeom>
            <a:avLst/>
            <a:gdLst/>
            <a:ahLst/>
            <a:rect l="l" t="t" r="r" b="b"/>
            <a:pathLst>
              <a:path w="599" h="489">
                <a:moveTo>
                  <a:pt x="0" y="0"/>
                </a:moveTo>
                <a:lnTo>
                  <a:pt x="0" y="382"/>
                </a:lnTo>
                <a:lnTo>
                  <a:pt x="0" y="386"/>
                </a:lnTo>
                <a:lnTo>
                  <a:pt x="2" y="390"/>
                </a:lnTo>
                <a:lnTo>
                  <a:pt x="4" y="394"/>
                </a:lnTo>
                <a:lnTo>
                  <a:pt x="8" y="398"/>
                </a:lnTo>
                <a:lnTo>
                  <a:pt x="12" y="400"/>
                </a:lnTo>
                <a:lnTo>
                  <a:pt x="570" y="488"/>
                </a:lnTo>
                <a:lnTo>
                  <a:pt x="578" y="489"/>
                </a:lnTo>
                <a:lnTo>
                  <a:pt x="583" y="489"/>
                </a:lnTo>
                <a:lnTo>
                  <a:pt x="588" y="487"/>
                </a:lnTo>
                <a:lnTo>
                  <a:pt x="591" y="486"/>
                </a:lnTo>
                <a:lnTo>
                  <a:pt x="595" y="482"/>
                </a:lnTo>
                <a:lnTo>
                  <a:pt x="597" y="478"/>
                </a:lnTo>
                <a:lnTo>
                  <a:pt x="597" y="474"/>
                </a:lnTo>
                <a:lnTo>
                  <a:pt x="599" y="47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1" name=""/>
          <p:cNvSpPr/>
          <p:nvPr/>
        </p:nvSpPr>
        <p:spPr>
          <a:xfrm>
            <a:off x="754200" y="3321000"/>
            <a:ext cx="155520" cy="33480"/>
          </a:xfrm>
          <a:custGeom>
            <a:avLst/>
            <a:gdLst/>
            <a:ahLst/>
            <a:rect l="l" t="t" r="r" b="b"/>
            <a:pathLst>
              <a:path w="494" h="84">
                <a:moveTo>
                  <a:pt x="0" y="0"/>
                </a:moveTo>
                <a:lnTo>
                  <a:pt x="15" y="16"/>
                </a:lnTo>
                <a:lnTo>
                  <a:pt x="476" y="84"/>
                </a:lnTo>
                <a:lnTo>
                  <a:pt x="494" y="6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2" name=""/>
          <p:cNvSpPr/>
          <p:nvPr/>
        </p:nvSpPr>
        <p:spPr>
          <a:xfrm>
            <a:off x="760320" y="3292560"/>
            <a:ext cx="147600" cy="54000"/>
          </a:xfrm>
          <a:custGeom>
            <a:avLst/>
            <a:gdLst/>
            <a:ahLst/>
            <a:rect l="l" t="t" r="r" b="b"/>
            <a:pathLst>
              <a:path w="463" h="135">
                <a:moveTo>
                  <a:pt x="0" y="0"/>
                </a:moveTo>
                <a:lnTo>
                  <a:pt x="0" y="60"/>
                </a:lnTo>
                <a:lnTo>
                  <a:pt x="15" y="71"/>
                </a:lnTo>
                <a:lnTo>
                  <a:pt x="463" y="135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3" name=""/>
          <p:cNvSpPr/>
          <p:nvPr/>
        </p:nvSpPr>
        <p:spPr>
          <a:xfrm>
            <a:off x="812880" y="3319560"/>
            <a:ext cx="27000" cy="15840"/>
          </a:xfrm>
          <a:custGeom>
            <a:avLst/>
            <a:gdLst/>
            <a:ahLst/>
            <a:rect l="l" t="t" r="r" b="b"/>
            <a:pathLst>
              <a:path w="85" h="36">
                <a:moveTo>
                  <a:pt x="0" y="24"/>
                </a:move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3" y="12"/>
                </a:lnTo>
                <a:lnTo>
                  <a:pt x="5" y="11"/>
                </a:lnTo>
                <a:lnTo>
                  <a:pt x="8" y="8"/>
                </a:lnTo>
                <a:lnTo>
                  <a:pt x="10" y="7"/>
                </a:lnTo>
                <a:lnTo>
                  <a:pt x="13" y="4"/>
                </a:lnTo>
                <a:lnTo>
                  <a:pt x="15" y="3"/>
                </a:lnTo>
                <a:lnTo>
                  <a:pt x="19" y="2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2" y="0"/>
                </a:lnTo>
                <a:lnTo>
                  <a:pt x="46" y="0"/>
                </a:lnTo>
                <a:lnTo>
                  <a:pt x="50" y="2"/>
                </a:lnTo>
                <a:lnTo>
                  <a:pt x="54" y="2"/>
                </a:lnTo>
                <a:lnTo>
                  <a:pt x="57" y="3"/>
                </a:lnTo>
                <a:lnTo>
                  <a:pt x="62" y="5"/>
                </a:lnTo>
                <a:lnTo>
                  <a:pt x="64" y="7"/>
                </a:lnTo>
                <a:lnTo>
                  <a:pt x="68" y="9"/>
                </a:lnTo>
                <a:lnTo>
                  <a:pt x="72" y="11"/>
                </a:lnTo>
                <a:lnTo>
                  <a:pt x="74" y="12"/>
                </a:lnTo>
                <a:lnTo>
                  <a:pt x="76" y="15"/>
                </a:lnTo>
                <a:lnTo>
                  <a:pt x="79" y="19"/>
                </a:lnTo>
                <a:lnTo>
                  <a:pt x="81" y="22"/>
                </a:lnTo>
                <a:lnTo>
                  <a:pt x="83" y="24"/>
                </a:lnTo>
                <a:lnTo>
                  <a:pt x="84" y="29"/>
                </a:lnTo>
                <a:lnTo>
                  <a:pt x="84" y="32"/>
                </a:lnTo>
                <a:lnTo>
                  <a:pt x="85" y="36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4" name=""/>
          <p:cNvSpPr/>
          <p:nvPr/>
        </p:nvSpPr>
        <p:spPr>
          <a:xfrm>
            <a:off x="898560" y="3308400"/>
            <a:ext cx="3240" cy="36360"/>
          </a:xfrm>
          <a:custGeom>
            <a:avLst/>
            <a:gdLst/>
            <a:ahLst/>
            <a:rect l="l" t="t" r="r" b="b"/>
            <a:pathLst>
              <a:path w="13" h="93">
                <a:moveTo>
                  <a:pt x="0" y="0"/>
                </a:moveTo>
                <a:lnTo>
                  <a:pt x="2" y="2"/>
                </a:lnTo>
                <a:lnTo>
                  <a:pt x="2" y="5"/>
                </a:lnTo>
                <a:lnTo>
                  <a:pt x="4" y="7"/>
                </a:lnTo>
                <a:lnTo>
                  <a:pt x="4" y="9"/>
                </a:lnTo>
                <a:lnTo>
                  <a:pt x="5" y="11"/>
                </a:lnTo>
                <a:lnTo>
                  <a:pt x="6" y="13"/>
                </a:lnTo>
                <a:lnTo>
                  <a:pt x="6" y="17"/>
                </a:lnTo>
                <a:lnTo>
                  <a:pt x="7" y="20"/>
                </a:lnTo>
                <a:lnTo>
                  <a:pt x="7" y="22"/>
                </a:lnTo>
                <a:lnTo>
                  <a:pt x="8" y="26"/>
                </a:lnTo>
                <a:lnTo>
                  <a:pt x="8" y="29"/>
                </a:lnTo>
                <a:lnTo>
                  <a:pt x="10" y="32"/>
                </a:lnTo>
                <a:lnTo>
                  <a:pt x="10" y="35"/>
                </a:lnTo>
                <a:lnTo>
                  <a:pt x="11" y="39"/>
                </a:lnTo>
                <a:lnTo>
                  <a:pt x="11" y="42"/>
                </a:lnTo>
                <a:lnTo>
                  <a:pt x="11" y="45"/>
                </a:lnTo>
                <a:lnTo>
                  <a:pt x="11" y="50"/>
                </a:lnTo>
                <a:lnTo>
                  <a:pt x="12" y="53"/>
                </a:lnTo>
                <a:lnTo>
                  <a:pt x="12" y="56"/>
                </a:lnTo>
                <a:lnTo>
                  <a:pt x="12" y="60"/>
                </a:lnTo>
                <a:lnTo>
                  <a:pt x="12" y="63"/>
                </a:lnTo>
                <a:lnTo>
                  <a:pt x="13" y="67"/>
                </a:lnTo>
                <a:lnTo>
                  <a:pt x="13" y="71"/>
                </a:lnTo>
                <a:lnTo>
                  <a:pt x="13" y="74"/>
                </a:lnTo>
                <a:lnTo>
                  <a:pt x="13" y="76"/>
                </a:lnTo>
                <a:lnTo>
                  <a:pt x="13" y="79"/>
                </a:lnTo>
                <a:lnTo>
                  <a:pt x="13" y="83"/>
                </a:lnTo>
                <a:lnTo>
                  <a:pt x="12" y="86"/>
                </a:lnTo>
                <a:lnTo>
                  <a:pt x="12" y="88"/>
                </a:lnTo>
                <a:lnTo>
                  <a:pt x="12" y="90"/>
                </a:lnTo>
                <a:lnTo>
                  <a:pt x="12" y="93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5" name=""/>
          <p:cNvSpPr/>
          <p:nvPr/>
        </p:nvSpPr>
        <p:spPr>
          <a:xfrm>
            <a:off x="766800" y="3292560"/>
            <a:ext cx="4680" cy="30240"/>
          </a:xfrm>
          <a:custGeom>
            <a:avLst/>
            <a:gdLst/>
            <a:ahLst/>
            <a:rect l="l" t="t" r="r" b="b"/>
            <a:pathLst>
              <a:path w="12" h="73">
                <a:moveTo>
                  <a:pt x="0" y="73"/>
                </a:moveTo>
                <a:lnTo>
                  <a:pt x="0" y="69"/>
                </a:lnTo>
                <a:lnTo>
                  <a:pt x="1" y="67"/>
                </a:lnTo>
                <a:lnTo>
                  <a:pt x="1" y="65"/>
                </a:lnTo>
                <a:lnTo>
                  <a:pt x="1" y="62"/>
                </a:lnTo>
                <a:lnTo>
                  <a:pt x="1" y="60"/>
                </a:lnTo>
                <a:lnTo>
                  <a:pt x="1" y="58"/>
                </a:lnTo>
                <a:lnTo>
                  <a:pt x="2" y="55"/>
                </a:lnTo>
                <a:lnTo>
                  <a:pt x="2" y="52"/>
                </a:lnTo>
                <a:lnTo>
                  <a:pt x="4" y="50"/>
                </a:lnTo>
                <a:lnTo>
                  <a:pt x="4" y="48"/>
                </a:lnTo>
                <a:lnTo>
                  <a:pt x="4" y="46"/>
                </a:lnTo>
                <a:lnTo>
                  <a:pt x="4" y="43"/>
                </a:lnTo>
                <a:lnTo>
                  <a:pt x="4" y="40"/>
                </a:lnTo>
                <a:lnTo>
                  <a:pt x="4" y="38"/>
                </a:lnTo>
                <a:lnTo>
                  <a:pt x="5" y="35"/>
                </a:lnTo>
                <a:lnTo>
                  <a:pt x="5" y="33"/>
                </a:lnTo>
                <a:lnTo>
                  <a:pt x="6" y="30"/>
                </a:lnTo>
                <a:lnTo>
                  <a:pt x="6" y="27"/>
                </a:lnTo>
                <a:lnTo>
                  <a:pt x="7" y="25"/>
                </a:lnTo>
                <a:lnTo>
                  <a:pt x="7" y="22"/>
                </a:lnTo>
                <a:lnTo>
                  <a:pt x="7" y="20"/>
                </a:lnTo>
                <a:lnTo>
                  <a:pt x="8" y="17"/>
                </a:lnTo>
                <a:lnTo>
                  <a:pt x="8" y="15"/>
                </a:lnTo>
                <a:lnTo>
                  <a:pt x="10" y="13"/>
                </a:lnTo>
                <a:lnTo>
                  <a:pt x="10" y="11"/>
                </a:lnTo>
                <a:lnTo>
                  <a:pt x="11" y="9"/>
                </a:lnTo>
                <a:lnTo>
                  <a:pt x="11" y="5"/>
                </a:lnTo>
                <a:lnTo>
                  <a:pt x="12" y="4"/>
                </a:lnTo>
                <a:lnTo>
                  <a:pt x="12" y="2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6" name=""/>
          <p:cNvSpPr/>
          <p:nvPr/>
        </p:nvSpPr>
        <p:spPr>
          <a:xfrm>
            <a:off x="771480" y="3297240"/>
            <a:ext cx="31680" cy="30240"/>
          </a:xfrm>
          <a:custGeom>
            <a:avLst/>
            <a:gdLst/>
            <a:ahLst/>
            <a:rect l="l" t="t" r="r" b="b"/>
            <a:pathLst>
              <a:path w="98" h="75">
                <a:moveTo>
                  <a:pt x="0" y="70"/>
                </a:moveTo>
                <a:lnTo>
                  <a:pt x="33" y="75"/>
                </a:lnTo>
                <a:lnTo>
                  <a:pt x="98" y="4"/>
                </a:lnTo>
                <a:lnTo>
                  <a:pt x="60" y="0"/>
                </a:lnTo>
                <a:lnTo>
                  <a:pt x="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7" name=""/>
          <p:cNvSpPr/>
          <p:nvPr/>
        </p:nvSpPr>
        <p:spPr>
          <a:xfrm>
            <a:off x="771480" y="3297240"/>
            <a:ext cx="31680" cy="30240"/>
          </a:xfrm>
          <a:custGeom>
            <a:avLst/>
            <a:gdLst/>
            <a:ahLst/>
            <a:rect l="l" t="t" r="r" b="b"/>
            <a:pathLst>
              <a:path w="98" h="75">
                <a:moveTo>
                  <a:pt x="0" y="70"/>
                </a:moveTo>
                <a:lnTo>
                  <a:pt x="33" y="75"/>
                </a:lnTo>
                <a:lnTo>
                  <a:pt x="98" y="4"/>
                </a:lnTo>
                <a:lnTo>
                  <a:pt x="60" y="0"/>
                </a:lnTo>
                <a:lnTo>
                  <a:pt x="0" y="70"/>
                </a:lnTo>
                <a:lnTo>
                  <a:pt x="0" y="7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8" name=""/>
          <p:cNvSpPr/>
          <p:nvPr/>
        </p:nvSpPr>
        <p:spPr>
          <a:xfrm>
            <a:off x="797040" y="3300480"/>
            <a:ext cx="31680" cy="31680"/>
          </a:xfrm>
          <a:custGeom>
            <a:avLst/>
            <a:gdLst/>
            <a:ahLst/>
            <a:rect l="l" t="t" r="r" b="b"/>
            <a:pathLst>
              <a:path w="102" h="77">
                <a:moveTo>
                  <a:pt x="0" y="72"/>
                </a:moveTo>
                <a:lnTo>
                  <a:pt x="34" y="77"/>
                </a:lnTo>
                <a:lnTo>
                  <a:pt x="102" y="4"/>
                </a:lnTo>
                <a:lnTo>
                  <a:pt x="64" y="0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9" name=""/>
          <p:cNvSpPr/>
          <p:nvPr/>
        </p:nvSpPr>
        <p:spPr>
          <a:xfrm>
            <a:off x="797040" y="3300480"/>
            <a:ext cx="31680" cy="31680"/>
          </a:xfrm>
          <a:custGeom>
            <a:avLst/>
            <a:gdLst/>
            <a:ahLst/>
            <a:rect l="l" t="t" r="r" b="b"/>
            <a:pathLst>
              <a:path w="102" h="77">
                <a:moveTo>
                  <a:pt x="0" y="72"/>
                </a:moveTo>
                <a:lnTo>
                  <a:pt x="34" y="77"/>
                </a:lnTo>
                <a:lnTo>
                  <a:pt x="102" y="4"/>
                </a:lnTo>
                <a:lnTo>
                  <a:pt x="64" y="0"/>
                </a:lnTo>
                <a:lnTo>
                  <a:pt x="0" y="72"/>
                </a:lnTo>
                <a:lnTo>
                  <a:pt x="0" y="72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0" name=""/>
          <p:cNvSpPr/>
          <p:nvPr/>
        </p:nvSpPr>
        <p:spPr>
          <a:xfrm>
            <a:off x="785880" y="3298680"/>
            <a:ext cx="27000" cy="30240"/>
          </a:xfrm>
          <a:custGeom>
            <a:avLst/>
            <a:gdLst/>
            <a:ahLst/>
            <a:rect l="l" t="t" r="r" b="b"/>
            <a:pathLst>
              <a:path w="85" h="75">
                <a:moveTo>
                  <a:pt x="0" y="73"/>
                </a:moveTo>
                <a:lnTo>
                  <a:pt x="18" y="75"/>
                </a:lnTo>
                <a:lnTo>
                  <a:pt x="85" y="4"/>
                </a:lnTo>
                <a:lnTo>
                  <a:pt x="66" y="0"/>
                </a:lnTo>
                <a:lnTo>
                  <a:pt x="0" y="73"/>
                </a:lnTo>
                <a:lnTo>
                  <a:pt x="0" y="73"/>
                </a:lnTo>
                <a:lnTo>
                  <a:pt x="0" y="7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1" name=""/>
          <p:cNvSpPr/>
          <p:nvPr/>
        </p:nvSpPr>
        <p:spPr>
          <a:xfrm>
            <a:off x="785880" y="3298680"/>
            <a:ext cx="27000" cy="30240"/>
          </a:xfrm>
          <a:custGeom>
            <a:avLst/>
            <a:gdLst/>
            <a:ahLst/>
            <a:rect l="l" t="t" r="r" b="b"/>
            <a:pathLst>
              <a:path w="85" h="75">
                <a:moveTo>
                  <a:pt x="0" y="73"/>
                </a:moveTo>
                <a:lnTo>
                  <a:pt x="18" y="75"/>
                </a:lnTo>
                <a:lnTo>
                  <a:pt x="85" y="4"/>
                </a:lnTo>
                <a:lnTo>
                  <a:pt x="66" y="0"/>
                </a:lnTo>
                <a:lnTo>
                  <a:pt x="0" y="73"/>
                </a:lnTo>
                <a:lnTo>
                  <a:pt x="0" y="73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2" name=""/>
          <p:cNvSpPr/>
          <p:nvPr/>
        </p:nvSpPr>
        <p:spPr>
          <a:xfrm>
            <a:off x="746280" y="3251160"/>
            <a:ext cx="176040" cy="166680"/>
          </a:xfrm>
          <a:custGeom>
            <a:avLst/>
            <a:gdLst/>
            <a:ahLst/>
            <a:rect l="l" t="t" r="r" b="b"/>
            <a:pathLst>
              <a:path w="559" h="421">
                <a:moveTo>
                  <a:pt x="559" y="0"/>
                </a:moveTo>
                <a:lnTo>
                  <a:pt x="559" y="400"/>
                </a:lnTo>
                <a:lnTo>
                  <a:pt x="559" y="405"/>
                </a:lnTo>
                <a:lnTo>
                  <a:pt x="558" y="409"/>
                </a:lnTo>
                <a:lnTo>
                  <a:pt x="557" y="412"/>
                </a:lnTo>
                <a:lnTo>
                  <a:pt x="553" y="416"/>
                </a:lnTo>
                <a:lnTo>
                  <a:pt x="550" y="419"/>
                </a:lnTo>
                <a:lnTo>
                  <a:pt x="545" y="420"/>
                </a:lnTo>
                <a:lnTo>
                  <a:pt x="539" y="421"/>
                </a:lnTo>
                <a:lnTo>
                  <a:pt x="532" y="420"/>
                </a:lnTo>
                <a:lnTo>
                  <a:pt x="0" y="33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3" name=""/>
          <p:cNvSpPr/>
          <p:nvPr/>
        </p:nvSpPr>
        <p:spPr>
          <a:xfrm>
            <a:off x="795240" y="3260880"/>
            <a:ext cx="111240" cy="126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4" name=""/>
          <p:cNvSpPr/>
          <p:nvPr/>
        </p:nvSpPr>
        <p:spPr>
          <a:xfrm>
            <a:off x="765000" y="3243240"/>
            <a:ext cx="3240" cy="7920"/>
          </a:xfrm>
          <a:custGeom>
            <a:avLst/>
            <a:gdLst/>
            <a:ahLst/>
            <a:rect l="l" t="t" r="r" b="b"/>
            <a:pathLst>
              <a:path w="10" h="20">
                <a:moveTo>
                  <a:pt x="5" y="0"/>
                </a:moveTo>
                <a:lnTo>
                  <a:pt x="9" y="4"/>
                </a:lnTo>
                <a:lnTo>
                  <a:pt x="9" y="8"/>
                </a:lnTo>
                <a:lnTo>
                  <a:pt x="10" y="10"/>
                </a:lnTo>
                <a:lnTo>
                  <a:pt x="9" y="15"/>
                </a:lnTo>
                <a:lnTo>
                  <a:pt x="8" y="18"/>
                </a:lnTo>
                <a:lnTo>
                  <a:pt x="5" y="20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2" y="3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5" name=""/>
          <p:cNvSpPr/>
          <p:nvPr/>
        </p:nvSpPr>
        <p:spPr>
          <a:xfrm>
            <a:off x="765000" y="3243240"/>
            <a:ext cx="3240" cy="7920"/>
          </a:xfrm>
          <a:custGeom>
            <a:avLst/>
            <a:gdLst/>
            <a:ahLst/>
            <a:rect l="l" t="t" r="r" b="b"/>
            <a:pathLst>
              <a:path w="10" h="20">
                <a:moveTo>
                  <a:pt x="5" y="0"/>
                </a:moveTo>
                <a:lnTo>
                  <a:pt x="9" y="4"/>
                </a:lnTo>
                <a:lnTo>
                  <a:pt x="9" y="8"/>
                </a:lnTo>
                <a:lnTo>
                  <a:pt x="10" y="10"/>
                </a:lnTo>
                <a:lnTo>
                  <a:pt x="9" y="15"/>
                </a:lnTo>
                <a:lnTo>
                  <a:pt x="8" y="18"/>
                </a:lnTo>
                <a:lnTo>
                  <a:pt x="5" y="20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2" y="3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6" name=""/>
          <p:cNvSpPr/>
          <p:nvPr/>
        </p:nvSpPr>
        <p:spPr>
          <a:xfrm>
            <a:off x="900000" y="3255840"/>
            <a:ext cx="3240" cy="9720"/>
          </a:xfrm>
          <a:custGeom>
            <a:avLst/>
            <a:gdLst/>
            <a:ahLst/>
            <a:rect l="l" t="t" r="r" b="b"/>
            <a:pathLst>
              <a:path w="12" h="27">
                <a:moveTo>
                  <a:pt x="6" y="0"/>
                </a:moveTo>
                <a:lnTo>
                  <a:pt x="9" y="4"/>
                </a:lnTo>
                <a:lnTo>
                  <a:pt x="12" y="8"/>
                </a:lnTo>
                <a:lnTo>
                  <a:pt x="12" y="11"/>
                </a:lnTo>
                <a:lnTo>
                  <a:pt x="12" y="13"/>
                </a:lnTo>
                <a:lnTo>
                  <a:pt x="12" y="18"/>
                </a:lnTo>
                <a:lnTo>
                  <a:pt x="12" y="21"/>
                </a:lnTo>
                <a:lnTo>
                  <a:pt x="9" y="24"/>
                </a:lnTo>
                <a:lnTo>
                  <a:pt x="6" y="27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7" name=""/>
          <p:cNvSpPr/>
          <p:nvPr/>
        </p:nvSpPr>
        <p:spPr>
          <a:xfrm>
            <a:off x="900000" y="3255840"/>
            <a:ext cx="3240" cy="9720"/>
          </a:xfrm>
          <a:custGeom>
            <a:avLst/>
            <a:gdLst/>
            <a:ahLst/>
            <a:rect l="l" t="t" r="r" b="b"/>
            <a:pathLst>
              <a:path w="12" h="27">
                <a:moveTo>
                  <a:pt x="6" y="0"/>
                </a:moveTo>
                <a:lnTo>
                  <a:pt x="9" y="4"/>
                </a:lnTo>
                <a:lnTo>
                  <a:pt x="12" y="8"/>
                </a:lnTo>
                <a:lnTo>
                  <a:pt x="12" y="11"/>
                </a:lnTo>
                <a:lnTo>
                  <a:pt x="12" y="13"/>
                </a:lnTo>
                <a:lnTo>
                  <a:pt x="12" y="18"/>
                </a:lnTo>
                <a:lnTo>
                  <a:pt x="12" y="21"/>
                </a:lnTo>
                <a:lnTo>
                  <a:pt x="9" y="24"/>
                </a:lnTo>
                <a:lnTo>
                  <a:pt x="6" y="27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8" name=""/>
          <p:cNvSpPr/>
          <p:nvPr/>
        </p:nvSpPr>
        <p:spPr>
          <a:xfrm>
            <a:off x="903240" y="3311640"/>
            <a:ext cx="6480" cy="11160"/>
          </a:xfrm>
          <a:custGeom>
            <a:avLst/>
            <a:gdLst/>
            <a:ahLst/>
            <a:rect l="l" t="t" r="r" b="b"/>
            <a:pathLst>
              <a:path w="19" h="29">
                <a:moveTo>
                  <a:pt x="0" y="0"/>
                </a:moveTo>
                <a:lnTo>
                  <a:pt x="13" y="1"/>
                </a:lnTo>
                <a:lnTo>
                  <a:pt x="19" y="8"/>
                </a:lnTo>
                <a:lnTo>
                  <a:pt x="19" y="29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9" name=""/>
          <p:cNvSpPr/>
          <p:nvPr/>
        </p:nvSpPr>
        <p:spPr>
          <a:xfrm>
            <a:off x="903240" y="3311640"/>
            <a:ext cx="6480" cy="11160"/>
          </a:xfrm>
          <a:custGeom>
            <a:avLst/>
            <a:gdLst/>
            <a:ahLst/>
            <a:rect l="l" t="t" r="r" b="b"/>
            <a:pathLst>
              <a:path w="19" h="29">
                <a:moveTo>
                  <a:pt x="0" y="0"/>
                </a:moveTo>
                <a:lnTo>
                  <a:pt x="13" y="1"/>
                </a:lnTo>
                <a:lnTo>
                  <a:pt x="19" y="8"/>
                </a:lnTo>
                <a:lnTo>
                  <a:pt x="19" y="29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0" name=""/>
          <p:cNvSpPr/>
          <p:nvPr/>
        </p:nvSpPr>
        <p:spPr>
          <a:xfrm>
            <a:off x="754200" y="3290760"/>
            <a:ext cx="155520" cy="55800"/>
          </a:xfrm>
          <a:custGeom>
            <a:avLst/>
            <a:gdLst/>
            <a:ahLst/>
            <a:rect l="l" t="t" r="r" b="b"/>
            <a:pathLst>
              <a:path w="493" h="141">
                <a:moveTo>
                  <a:pt x="493" y="141"/>
                </a:moveTo>
                <a:lnTo>
                  <a:pt x="493" y="63"/>
                </a:lnTo>
                <a:lnTo>
                  <a:pt x="475" y="48"/>
                </a:lnTo>
                <a:lnTo>
                  <a:pt x="17" y="0"/>
                </a:lnTo>
                <a:lnTo>
                  <a:pt x="0" y="17"/>
                </a:lnTo>
                <a:lnTo>
                  <a:pt x="0" y="7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1" name=""/>
          <p:cNvSpPr/>
          <p:nvPr/>
        </p:nvSpPr>
        <p:spPr>
          <a:xfrm>
            <a:off x="782640" y="3292560"/>
            <a:ext cx="120600" cy="158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2" name=""/>
          <p:cNvSpPr/>
          <p:nvPr/>
        </p:nvSpPr>
        <p:spPr>
          <a:xfrm>
            <a:off x="738360" y="3473280"/>
            <a:ext cx="196560" cy="73080"/>
          </a:xfrm>
          <a:custGeom>
            <a:avLst/>
            <a:gdLst/>
            <a:ahLst/>
            <a:rect l="l" t="t" r="r" b="b"/>
            <a:pathLst>
              <a:path w="620" h="181">
                <a:moveTo>
                  <a:pt x="0" y="0"/>
                </a:moveTo>
                <a:lnTo>
                  <a:pt x="22" y="24"/>
                </a:lnTo>
                <a:lnTo>
                  <a:pt x="585" y="144"/>
                </a:lnTo>
                <a:lnTo>
                  <a:pt x="620" y="133"/>
                </a:lnTo>
                <a:lnTo>
                  <a:pt x="527" y="181"/>
                </a:lnTo>
                <a:lnTo>
                  <a:pt x="365" y="141"/>
                </a:lnTo>
                <a:lnTo>
                  <a:pt x="379" y="122"/>
                </a:lnTo>
                <a:lnTo>
                  <a:pt x="9" y="4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3" name=""/>
          <p:cNvSpPr/>
          <p:nvPr/>
        </p:nvSpPr>
        <p:spPr>
          <a:xfrm>
            <a:off x="738360" y="3473280"/>
            <a:ext cx="196560" cy="73080"/>
          </a:xfrm>
          <a:custGeom>
            <a:avLst/>
            <a:gdLst/>
            <a:ahLst/>
            <a:rect l="l" t="t" r="r" b="b"/>
            <a:pathLst>
              <a:path w="620" h="181">
                <a:moveTo>
                  <a:pt x="0" y="0"/>
                </a:moveTo>
                <a:lnTo>
                  <a:pt x="22" y="24"/>
                </a:lnTo>
                <a:lnTo>
                  <a:pt x="585" y="144"/>
                </a:lnTo>
                <a:lnTo>
                  <a:pt x="620" y="133"/>
                </a:lnTo>
                <a:lnTo>
                  <a:pt x="527" y="181"/>
                </a:lnTo>
                <a:lnTo>
                  <a:pt x="365" y="141"/>
                </a:lnTo>
                <a:lnTo>
                  <a:pt x="379" y="122"/>
                </a:lnTo>
                <a:lnTo>
                  <a:pt x="9" y="4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4" name=""/>
          <p:cNvSpPr/>
          <p:nvPr/>
        </p:nvSpPr>
        <p:spPr>
          <a:xfrm>
            <a:off x="932040" y="3311640"/>
            <a:ext cx="171360" cy="242640"/>
          </a:xfrm>
          <a:custGeom>
            <a:avLst/>
            <a:gdLst/>
            <a:ahLst/>
            <a:rect l="l" t="t" r="r" b="b"/>
            <a:pathLst>
              <a:path w="541" h="609">
                <a:moveTo>
                  <a:pt x="12" y="540"/>
                </a:moveTo>
                <a:lnTo>
                  <a:pt x="13" y="530"/>
                </a:lnTo>
                <a:lnTo>
                  <a:pt x="196" y="573"/>
                </a:lnTo>
                <a:lnTo>
                  <a:pt x="196" y="529"/>
                </a:lnTo>
                <a:lnTo>
                  <a:pt x="178" y="526"/>
                </a:lnTo>
                <a:lnTo>
                  <a:pt x="178" y="561"/>
                </a:lnTo>
                <a:lnTo>
                  <a:pt x="12" y="521"/>
                </a:lnTo>
                <a:lnTo>
                  <a:pt x="12" y="490"/>
                </a:lnTo>
                <a:lnTo>
                  <a:pt x="196" y="529"/>
                </a:lnTo>
                <a:lnTo>
                  <a:pt x="196" y="544"/>
                </a:lnTo>
                <a:lnTo>
                  <a:pt x="482" y="609"/>
                </a:lnTo>
                <a:lnTo>
                  <a:pt x="541" y="532"/>
                </a:lnTo>
                <a:lnTo>
                  <a:pt x="473" y="569"/>
                </a:lnTo>
                <a:lnTo>
                  <a:pt x="28" y="474"/>
                </a:lnTo>
                <a:lnTo>
                  <a:pt x="15" y="458"/>
                </a:lnTo>
                <a:lnTo>
                  <a:pt x="15" y="148"/>
                </a:lnTo>
                <a:lnTo>
                  <a:pt x="78" y="83"/>
                </a:lnTo>
                <a:lnTo>
                  <a:pt x="78" y="0"/>
                </a:lnTo>
                <a:lnTo>
                  <a:pt x="44" y="42"/>
                </a:lnTo>
                <a:lnTo>
                  <a:pt x="44" y="90"/>
                </a:lnTo>
                <a:lnTo>
                  <a:pt x="15" y="110"/>
                </a:lnTo>
                <a:lnTo>
                  <a:pt x="0" y="126"/>
                </a:lnTo>
                <a:lnTo>
                  <a:pt x="0" y="546"/>
                </a:lnTo>
                <a:lnTo>
                  <a:pt x="12" y="540"/>
                </a:lnTo>
                <a:lnTo>
                  <a:pt x="12" y="54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5" name=""/>
          <p:cNvSpPr/>
          <p:nvPr/>
        </p:nvSpPr>
        <p:spPr>
          <a:xfrm>
            <a:off x="932040" y="3311640"/>
            <a:ext cx="171360" cy="242640"/>
          </a:xfrm>
          <a:custGeom>
            <a:avLst/>
            <a:gdLst/>
            <a:ahLst/>
            <a:rect l="l" t="t" r="r" b="b"/>
            <a:pathLst>
              <a:path w="541" h="609">
                <a:moveTo>
                  <a:pt x="12" y="540"/>
                </a:moveTo>
                <a:lnTo>
                  <a:pt x="13" y="530"/>
                </a:lnTo>
                <a:lnTo>
                  <a:pt x="196" y="573"/>
                </a:lnTo>
                <a:lnTo>
                  <a:pt x="196" y="529"/>
                </a:lnTo>
                <a:lnTo>
                  <a:pt x="178" y="526"/>
                </a:lnTo>
                <a:lnTo>
                  <a:pt x="178" y="561"/>
                </a:lnTo>
                <a:lnTo>
                  <a:pt x="12" y="521"/>
                </a:lnTo>
                <a:lnTo>
                  <a:pt x="12" y="490"/>
                </a:lnTo>
                <a:lnTo>
                  <a:pt x="196" y="529"/>
                </a:lnTo>
                <a:lnTo>
                  <a:pt x="196" y="544"/>
                </a:lnTo>
                <a:lnTo>
                  <a:pt x="482" y="609"/>
                </a:lnTo>
                <a:lnTo>
                  <a:pt x="541" y="532"/>
                </a:lnTo>
                <a:lnTo>
                  <a:pt x="473" y="569"/>
                </a:lnTo>
                <a:lnTo>
                  <a:pt x="28" y="474"/>
                </a:lnTo>
                <a:lnTo>
                  <a:pt x="15" y="458"/>
                </a:lnTo>
                <a:lnTo>
                  <a:pt x="15" y="148"/>
                </a:lnTo>
                <a:lnTo>
                  <a:pt x="78" y="83"/>
                </a:lnTo>
                <a:lnTo>
                  <a:pt x="78" y="0"/>
                </a:lnTo>
                <a:lnTo>
                  <a:pt x="44" y="42"/>
                </a:lnTo>
                <a:lnTo>
                  <a:pt x="44" y="90"/>
                </a:lnTo>
                <a:lnTo>
                  <a:pt x="15" y="110"/>
                </a:lnTo>
                <a:lnTo>
                  <a:pt x="0" y="126"/>
                </a:lnTo>
                <a:lnTo>
                  <a:pt x="0" y="546"/>
                </a:lnTo>
                <a:lnTo>
                  <a:pt x="12" y="540"/>
                </a:lnTo>
                <a:lnTo>
                  <a:pt x="12" y="54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6" name=""/>
          <p:cNvSpPr/>
          <p:nvPr/>
        </p:nvSpPr>
        <p:spPr>
          <a:xfrm>
            <a:off x="849240" y="3537000"/>
            <a:ext cx="325440" cy="135000"/>
          </a:xfrm>
          <a:custGeom>
            <a:avLst/>
            <a:gdLst/>
            <a:ahLst/>
            <a:rect l="l" t="t" r="r" b="b"/>
            <a:pathLst>
              <a:path w="1025" h="341">
                <a:moveTo>
                  <a:pt x="0" y="162"/>
                </a:moveTo>
                <a:lnTo>
                  <a:pt x="67" y="185"/>
                </a:lnTo>
                <a:lnTo>
                  <a:pt x="75" y="167"/>
                </a:lnTo>
                <a:lnTo>
                  <a:pt x="82" y="150"/>
                </a:lnTo>
                <a:lnTo>
                  <a:pt x="102" y="116"/>
                </a:lnTo>
                <a:lnTo>
                  <a:pt x="129" y="84"/>
                </a:lnTo>
                <a:lnTo>
                  <a:pt x="159" y="57"/>
                </a:lnTo>
                <a:lnTo>
                  <a:pt x="196" y="33"/>
                </a:lnTo>
                <a:lnTo>
                  <a:pt x="234" y="16"/>
                </a:lnTo>
                <a:lnTo>
                  <a:pt x="276" y="5"/>
                </a:lnTo>
                <a:lnTo>
                  <a:pt x="321" y="0"/>
                </a:lnTo>
                <a:lnTo>
                  <a:pt x="366" y="2"/>
                </a:lnTo>
                <a:lnTo>
                  <a:pt x="411" y="13"/>
                </a:lnTo>
                <a:lnTo>
                  <a:pt x="456" y="35"/>
                </a:lnTo>
                <a:lnTo>
                  <a:pt x="500" y="66"/>
                </a:lnTo>
                <a:lnTo>
                  <a:pt x="544" y="107"/>
                </a:lnTo>
                <a:lnTo>
                  <a:pt x="583" y="161"/>
                </a:lnTo>
                <a:lnTo>
                  <a:pt x="621" y="227"/>
                </a:lnTo>
                <a:lnTo>
                  <a:pt x="654" y="306"/>
                </a:lnTo>
                <a:lnTo>
                  <a:pt x="775" y="341"/>
                </a:lnTo>
                <a:lnTo>
                  <a:pt x="810" y="341"/>
                </a:lnTo>
                <a:lnTo>
                  <a:pt x="1025" y="31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7" name=""/>
          <p:cNvSpPr/>
          <p:nvPr/>
        </p:nvSpPr>
        <p:spPr>
          <a:xfrm>
            <a:off x="936720" y="3367080"/>
            <a:ext cx="166680" cy="165240"/>
          </a:xfrm>
          <a:custGeom>
            <a:avLst/>
            <a:gdLst/>
            <a:ahLst/>
            <a:rect l="l" t="t" r="r" b="b"/>
            <a:pathLst>
              <a:path w="525" h="416">
                <a:moveTo>
                  <a:pt x="10" y="0"/>
                </a:moveTo>
                <a:lnTo>
                  <a:pt x="0" y="8"/>
                </a:lnTo>
                <a:lnTo>
                  <a:pt x="0" y="29"/>
                </a:lnTo>
                <a:lnTo>
                  <a:pt x="232" y="69"/>
                </a:lnTo>
                <a:lnTo>
                  <a:pt x="425" y="162"/>
                </a:lnTo>
                <a:lnTo>
                  <a:pt x="445" y="188"/>
                </a:lnTo>
                <a:lnTo>
                  <a:pt x="445" y="414"/>
                </a:lnTo>
                <a:lnTo>
                  <a:pt x="459" y="416"/>
                </a:lnTo>
                <a:lnTo>
                  <a:pt x="476" y="412"/>
                </a:lnTo>
                <a:lnTo>
                  <a:pt x="476" y="163"/>
                </a:lnTo>
                <a:lnTo>
                  <a:pt x="525" y="83"/>
                </a:lnTo>
                <a:lnTo>
                  <a:pt x="513" y="68"/>
                </a:lnTo>
                <a:lnTo>
                  <a:pt x="456" y="137"/>
                </a:lnTo>
                <a:lnTo>
                  <a:pt x="268" y="4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8" name=""/>
          <p:cNvSpPr/>
          <p:nvPr/>
        </p:nvSpPr>
        <p:spPr>
          <a:xfrm>
            <a:off x="936720" y="3367080"/>
            <a:ext cx="166680" cy="165240"/>
          </a:xfrm>
          <a:custGeom>
            <a:avLst/>
            <a:gdLst/>
            <a:ahLst/>
            <a:rect l="l" t="t" r="r" b="b"/>
            <a:pathLst>
              <a:path w="525" h="416">
                <a:moveTo>
                  <a:pt x="10" y="0"/>
                </a:moveTo>
                <a:lnTo>
                  <a:pt x="0" y="8"/>
                </a:lnTo>
                <a:lnTo>
                  <a:pt x="0" y="29"/>
                </a:lnTo>
                <a:lnTo>
                  <a:pt x="232" y="69"/>
                </a:lnTo>
                <a:lnTo>
                  <a:pt x="425" y="162"/>
                </a:lnTo>
                <a:lnTo>
                  <a:pt x="445" y="188"/>
                </a:lnTo>
                <a:lnTo>
                  <a:pt x="445" y="414"/>
                </a:lnTo>
                <a:lnTo>
                  <a:pt x="459" y="416"/>
                </a:lnTo>
                <a:lnTo>
                  <a:pt x="476" y="412"/>
                </a:lnTo>
                <a:lnTo>
                  <a:pt x="476" y="163"/>
                </a:lnTo>
                <a:lnTo>
                  <a:pt x="525" y="83"/>
                </a:lnTo>
                <a:lnTo>
                  <a:pt x="513" y="68"/>
                </a:lnTo>
                <a:lnTo>
                  <a:pt x="456" y="137"/>
                </a:lnTo>
                <a:lnTo>
                  <a:pt x="268" y="4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9" name=""/>
          <p:cNvSpPr/>
          <p:nvPr/>
        </p:nvSpPr>
        <p:spPr>
          <a:xfrm>
            <a:off x="1006560" y="3565440"/>
            <a:ext cx="47520" cy="95400"/>
          </a:xfrm>
          <a:custGeom>
            <a:avLst/>
            <a:gdLst/>
            <a:ahLst/>
            <a:rect l="l" t="t" r="r" b="b"/>
            <a:pathLst>
              <a:path w="149" h="241">
                <a:moveTo>
                  <a:pt x="0" y="0"/>
                </a:moveTo>
                <a:lnTo>
                  <a:pt x="6" y="5"/>
                </a:lnTo>
                <a:lnTo>
                  <a:pt x="13" y="11"/>
                </a:lnTo>
                <a:lnTo>
                  <a:pt x="19" y="17"/>
                </a:lnTo>
                <a:lnTo>
                  <a:pt x="26" y="23"/>
                </a:lnTo>
                <a:lnTo>
                  <a:pt x="31" y="30"/>
                </a:lnTo>
                <a:lnTo>
                  <a:pt x="38" y="37"/>
                </a:lnTo>
                <a:lnTo>
                  <a:pt x="43" y="44"/>
                </a:lnTo>
                <a:lnTo>
                  <a:pt x="50" y="51"/>
                </a:lnTo>
                <a:lnTo>
                  <a:pt x="55" y="59"/>
                </a:lnTo>
                <a:lnTo>
                  <a:pt x="61" y="67"/>
                </a:lnTo>
                <a:lnTo>
                  <a:pt x="66" y="75"/>
                </a:lnTo>
                <a:lnTo>
                  <a:pt x="72" y="82"/>
                </a:lnTo>
                <a:lnTo>
                  <a:pt x="77" y="90"/>
                </a:lnTo>
                <a:lnTo>
                  <a:pt x="82" y="99"/>
                </a:lnTo>
                <a:lnTo>
                  <a:pt x="88" y="106"/>
                </a:lnTo>
                <a:lnTo>
                  <a:pt x="92" y="115"/>
                </a:lnTo>
                <a:lnTo>
                  <a:pt x="98" y="123"/>
                </a:lnTo>
                <a:lnTo>
                  <a:pt x="102" y="132"/>
                </a:lnTo>
                <a:lnTo>
                  <a:pt x="107" y="141"/>
                </a:lnTo>
                <a:lnTo>
                  <a:pt x="110" y="148"/>
                </a:lnTo>
                <a:lnTo>
                  <a:pt x="115" y="156"/>
                </a:lnTo>
                <a:lnTo>
                  <a:pt x="119" y="165"/>
                </a:lnTo>
                <a:lnTo>
                  <a:pt x="122" y="174"/>
                </a:lnTo>
                <a:lnTo>
                  <a:pt x="127" y="181"/>
                </a:lnTo>
                <a:lnTo>
                  <a:pt x="130" y="190"/>
                </a:lnTo>
                <a:lnTo>
                  <a:pt x="133" y="198"/>
                </a:lnTo>
                <a:lnTo>
                  <a:pt x="137" y="205"/>
                </a:lnTo>
                <a:lnTo>
                  <a:pt x="140" y="213"/>
                </a:lnTo>
                <a:lnTo>
                  <a:pt x="142" y="220"/>
                </a:lnTo>
                <a:lnTo>
                  <a:pt x="146" y="227"/>
                </a:lnTo>
                <a:lnTo>
                  <a:pt x="147" y="235"/>
                </a:lnTo>
                <a:lnTo>
                  <a:pt x="149" y="24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0" name=""/>
          <p:cNvSpPr/>
          <p:nvPr/>
        </p:nvSpPr>
        <p:spPr>
          <a:xfrm>
            <a:off x="958680" y="3308400"/>
            <a:ext cx="120960" cy="42840"/>
          </a:xfrm>
          <a:custGeom>
            <a:avLst/>
            <a:gdLst/>
            <a:ahLst/>
            <a:rect l="l" t="t" r="r" b="b"/>
            <a:pathLst>
              <a:path w="383" h="109">
                <a:moveTo>
                  <a:pt x="0" y="12"/>
                </a:moveTo>
                <a:lnTo>
                  <a:pt x="17" y="0"/>
                </a:lnTo>
                <a:lnTo>
                  <a:pt x="105" y="8"/>
                </a:lnTo>
                <a:lnTo>
                  <a:pt x="133" y="64"/>
                </a:lnTo>
                <a:lnTo>
                  <a:pt x="320" y="87"/>
                </a:lnTo>
                <a:lnTo>
                  <a:pt x="312" y="94"/>
                </a:lnTo>
                <a:lnTo>
                  <a:pt x="383" y="105"/>
                </a:lnTo>
                <a:lnTo>
                  <a:pt x="375" y="109"/>
                </a:lnTo>
                <a:lnTo>
                  <a:pt x="114" y="77"/>
                </a:lnTo>
                <a:lnTo>
                  <a:pt x="83" y="23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1" name=""/>
          <p:cNvSpPr/>
          <p:nvPr/>
        </p:nvSpPr>
        <p:spPr>
          <a:xfrm>
            <a:off x="958680" y="3308400"/>
            <a:ext cx="120960" cy="42840"/>
          </a:xfrm>
          <a:custGeom>
            <a:avLst/>
            <a:gdLst/>
            <a:ahLst/>
            <a:rect l="l" t="t" r="r" b="b"/>
            <a:pathLst>
              <a:path w="383" h="109">
                <a:moveTo>
                  <a:pt x="0" y="12"/>
                </a:moveTo>
                <a:lnTo>
                  <a:pt x="17" y="0"/>
                </a:lnTo>
                <a:lnTo>
                  <a:pt x="105" y="8"/>
                </a:lnTo>
                <a:lnTo>
                  <a:pt x="133" y="64"/>
                </a:lnTo>
                <a:lnTo>
                  <a:pt x="320" y="87"/>
                </a:lnTo>
                <a:lnTo>
                  <a:pt x="312" y="94"/>
                </a:lnTo>
                <a:lnTo>
                  <a:pt x="383" y="105"/>
                </a:lnTo>
                <a:lnTo>
                  <a:pt x="375" y="109"/>
                </a:lnTo>
                <a:lnTo>
                  <a:pt x="114" y="77"/>
                </a:lnTo>
                <a:lnTo>
                  <a:pt x="83" y="23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2" name=""/>
          <p:cNvSpPr/>
          <p:nvPr/>
        </p:nvSpPr>
        <p:spPr>
          <a:xfrm>
            <a:off x="957240" y="3340080"/>
            <a:ext cx="146160" cy="181080"/>
          </a:xfrm>
          <a:custGeom>
            <a:avLst/>
            <a:gdLst/>
            <a:ahLst/>
            <a:rect l="l" t="t" r="r" b="b"/>
            <a:pathLst>
              <a:path w="462" h="460">
                <a:moveTo>
                  <a:pt x="0" y="14"/>
                </a:moveTo>
                <a:lnTo>
                  <a:pt x="14" y="0"/>
                </a:lnTo>
                <a:lnTo>
                  <a:pt x="247" y="36"/>
                </a:lnTo>
                <a:lnTo>
                  <a:pt x="275" y="41"/>
                </a:lnTo>
                <a:lnTo>
                  <a:pt x="450" y="131"/>
                </a:lnTo>
                <a:lnTo>
                  <a:pt x="462" y="150"/>
                </a:lnTo>
                <a:lnTo>
                  <a:pt x="462" y="46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3" name=""/>
          <p:cNvSpPr/>
          <p:nvPr/>
        </p:nvSpPr>
        <p:spPr>
          <a:xfrm flipV="1">
            <a:off x="963720" y="3304800"/>
            <a:ext cx="4608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4" name=""/>
          <p:cNvSpPr/>
          <p:nvPr/>
        </p:nvSpPr>
        <p:spPr>
          <a:xfrm>
            <a:off x="941400" y="3494160"/>
            <a:ext cx="138240" cy="36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5" name=""/>
          <p:cNvSpPr/>
          <p:nvPr/>
        </p:nvSpPr>
        <p:spPr>
          <a:xfrm>
            <a:off x="808200" y="3141720"/>
            <a:ext cx="299880" cy="87120"/>
          </a:xfrm>
          <a:custGeom>
            <a:avLst/>
            <a:gdLst/>
            <a:ahLst/>
            <a:rect l="l" t="t" r="r" b="b"/>
            <a:pathLst>
              <a:path w="947" h="222">
                <a:moveTo>
                  <a:pt x="0" y="202"/>
                </a:moveTo>
                <a:lnTo>
                  <a:pt x="2" y="186"/>
                </a:lnTo>
                <a:lnTo>
                  <a:pt x="78" y="184"/>
                </a:lnTo>
                <a:lnTo>
                  <a:pt x="236" y="21"/>
                </a:lnTo>
                <a:lnTo>
                  <a:pt x="276" y="0"/>
                </a:lnTo>
                <a:lnTo>
                  <a:pt x="662" y="10"/>
                </a:lnTo>
                <a:lnTo>
                  <a:pt x="947" y="96"/>
                </a:lnTo>
                <a:lnTo>
                  <a:pt x="909" y="129"/>
                </a:lnTo>
                <a:lnTo>
                  <a:pt x="851" y="123"/>
                </a:lnTo>
                <a:lnTo>
                  <a:pt x="774" y="116"/>
                </a:lnTo>
                <a:lnTo>
                  <a:pt x="643" y="78"/>
                </a:lnTo>
                <a:lnTo>
                  <a:pt x="461" y="64"/>
                </a:lnTo>
                <a:lnTo>
                  <a:pt x="328" y="190"/>
                </a:lnTo>
                <a:lnTo>
                  <a:pt x="402" y="202"/>
                </a:lnTo>
                <a:lnTo>
                  <a:pt x="402" y="222"/>
                </a:lnTo>
                <a:lnTo>
                  <a:pt x="2" y="202"/>
                </a:lnTo>
                <a:lnTo>
                  <a:pt x="2" y="202"/>
                </a:lnTo>
                <a:lnTo>
                  <a:pt x="0" y="2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6" name=""/>
          <p:cNvSpPr/>
          <p:nvPr/>
        </p:nvSpPr>
        <p:spPr>
          <a:xfrm>
            <a:off x="808200" y="3141720"/>
            <a:ext cx="299880" cy="87120"/>
          </a:xfrm>
          <a:custGeom>
            <a:avLst/>
            <a:gdLst/>
            <a:ahLst/>
            <a:rect l="l" t="t" r="r" b="b"/>
            <a:pathLst>
              <a:path w="947" h="222">
                <a:moveTo>
                  <a:pt x="0" y="202"/>
                </a:moveTo>
                <a:lnTo>
                  <a:pt x="2" y="186"/>
                </a:lnTo>
                <a:lnTo>
                  <a:pt x="78" y="184"/>
                </a:lnTo>
                <a:lnTo>
                  <a:pt x="236" y="21"/>
                </a:lnTo>
                <a:lnTo>
                  <a:pt x="276" y="0"/>
                </a:lnTo>
                <a:lnTo>
                  <a:pt x="662" y="10"/>
                </a:lnTo>
                <a:lnTo>
                  <a:pt x="947" y="96"/>
                </a:lnTo>
                <a:lnTo>
                  <a:pt x="909" y="129"/>
                </a:lnTo>
                <a:lnTo>
                  <a:pt x="851" y="123"/>
                </a:lnTo>
                <a:lnTo>
                  <a:pt x="774" y="116"/>
                </a:lnTo>
                <a:lnTo>
                  <a:pt x="643" y="78"/>
                </a:lnTo>
                <a:lnTo>
                  <a:pt x="461" y="64"/>
                </a:lnTo>
                <a:lnTo>
                  <a:pt x="328" y="190"/>
                </a:lnTo>
                <a:lnTo>
                  <a:pt x="402" y="202"/>
                </a:lnTo>
                <a:lnTo>
                  <a:pt x="402" y="222"/>
                </a:lnTo>
                <a:lnTo>
                  <a:pt x="2" y="202"/>
                </a:lnTo>
                <a:lnTo>
                  <a:pt x="2" y="202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7" name=""/>
          <p:cNvSpPr/>
          <p:nvPr/>
        </p:nvSpPr>
        <p:spPr>
          <a:xfrm>
            <a:off x="839880" y="3147840"/>
            <a:ext cx="241200" cy="68400"/>
          </a:xfrm>
          <a:custGeom>
            <a:avLst/>
            <a:gdLst/>
            <a:ahLst/>
            <a:rect l="l" t="t" r="r" b="b"/>
            <a:pathLst>
              <a:path w="762" h="172">
                <a:moveTo>
                  <a:pt x="762" y="88"/>
                </a:moveTo>
                <a:lnTo>
                  <a:pt x="538" y="21"/>
                </a:lnTo>
                <a:lnTo>
                  <a:pt x="178" y="0"/>
                </a:lnTo>
                <a:lnTo>
                  <a:pt x="140" y="20"/>
                </a:lnTo>
                <a:lnTo>
                  <a:pt x="0" y="166"/>
                </a:lnTo>
                <a:lnTo>
                  <a:pt x="114" y="172"/>
                </a:lnTo>
                <a:lnTo>
                  <a:pt x="257" y="42"/>
                </a:lnTo>
                <a:lnTo>
                  <a:pt x="540" y="60"/>
                </a:lnTo>
                <a:lnTo>
                  <a:pt x="675" y="98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8" name=""/>
          <p:cNvSpPr/>
          <p:nvPr/>
        </p:nvSpPr>
        <p:spPr>
          <a:xfrm>
            <a:off x="896760" y="3143160"/>
            <a:ext cx="200160" cy="38160"/>
          </a:xfrm>
          <a:custGeom>
            <a:avLst/>
            <a:gdLst/>
            <a:ahLst/>
            <a:rect l="l" t="t" r="r" b="b"/>
            <a:pathLst>
              <a:path w="632" h="92">
                <a:moveTo>
                  <a:pt x="0" y="0"/>
                </a:moveTo>
                <a:lnTo>
                  <a:pt x="375" y="11"/>
                </a:lnTo>
                <a:lnTo>
                  <a:pt x="632" y="85"/>
                </a:lnTo>
                <a:lnTo>
                  <a:pt x="608" y="92"/>
                </a:lnTo>
                <a:lnTo>
                  <a:pt x="373" y="2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9" name=""/>
          <p:cNvSpPr/>
          <p:nvPr/>
        </p:nvSpPr>
        <p:spPr>
          <a:xfrm>
            <a:off x="896760" y="3143160"/>
            <a:ext cx="200160" cy="38160"/>
          </a:xfrm>
          <a:custGeom>
            <a:avLst/>
            <a:gdLst/>
            <a:ahLst/>
            <a:rect l="l" t="t" r="r" b="b"/>
            <a:pathLst>
              <a:path w="632" h="92">
                <a:moveTo>
                  <a:pt x="0" y="0"/>
                </a:moveTo>
                <a:lnTo>
                  <a:pt x="375" y="11"/>
                </a:lnTo>
                <a:lnTo>
                  <a:pt x="632" y="85"/>
                </a:lnTo>
                <a:lnTo>
                  <a:pt x="608" y="92"/>
                </a:lnTo>
                <a:lnTo>
                  <a:pt x="373" y="2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0" name=""/>
          <p:cNvSpPr/>
          <p:nvPr/>
        </p:nvSpPr>
        <p:spPr>
          <a:xfrm flipV="1">
            <a:off x="873000" y="3163680"/>
            <a:ext cx="39960" cy="442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1" name=""/>
          <p:cNvSpPr/>
          <p:nvPr/>
        </p:nvSpPr>
        <p:spPr>
          <a:xfrm>
            <a:off x="781200" y="3303720"/>
            <a:ext cx="99720" cy="140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2" name=""/>
          <p:cNvSpPr/>
          <p:nvPr/>
        </p:nvSpPr>
        <p:spPr>
          <a:xfrm>
            <a:off x="1090440" y="3416400"/>
            <a:ext cx="378000" cy="231840"/>
          </a:xfrm>
          <a:custGeom>
            <a:avLst/>
            <a:gdLst/>
            <a:ahLst/>
            <a:rect l="l" t="t" r="r" b="b"/>
            <a:pathLst>
              <a:path w="1190" h="584">
                <a:moveTo>
                  <a:pt x="312" y="0"/>
                </a:moveTo>
                <a:lnTo>
                  <a:pt x="211" y="0"/>
                </a:lnTo>
                <a:lnTo>
                  <a:pt x="105" y="86"/>
                </a:lnTo>
                <a:lnTo>
                  <a:pt x="88" y="118"/>
                </a:lnTo>
                <a:lnTo>
                  <a:pt x="88" y="255"/>
                </a:lnTo>
                <a:lnTo>
                  <a:pt x="78" y="282"/>
                </a:lnTo>
                <a:lnTo>
                  <a:pt x="0" y="359"/>
                </a:lnTo>
                <a:lnTo>
                  <a:pt x="0" y="379"/>
                </a:lnTo>
                <a:lnTo>
                  <a:pt x="17" y="416"/>
                </a:lnTo>
                <a:lnTo>
                  <a:pt x="399" y="554"/>
                </a:lnTo>
                <a:lnTo>
                  <a:pt x="413" y="584"/>
                </a:lnTo>
                <a:lnTo>
                  <a:pt x="413" y="501"/>
                </a:lnTo>
                <a:lnTo>
                  <a:pt x="625" y="550"/>
                </a:lnTo>
                <a:lnTo>
                  <a:pt x="703" y="511"/>
                </a:lnTo>
                <a:lnTo>
                  <a:pt x="703" y="489"/>
                </a:lnTo>
                <a:lnTo>
                  <a:pt x="754" y="487"/>
                </a:lnTo>
                <a:lnTo>
                  <a:pt x="809" y="456"/>
                </a:lnTo>
                <a:lnTo>
                  <a:pt x="749" y="415"/>
                </a:lnTo>
                <a:lnTo>
                  <a:pt x="676" y="392"/>
                </a:lnTo>
                <a:lnTo>
                  <a:pt x="749" y="414"/>
                </a:lnTo>
                <a:lnTo>
                  <a:pt x="881" y="507"/>
                </a:lnTo>
                <a:lnTo>
                  <a:pt x="951" y="532"/>
                </a:lnTo>
                <a:lnTo>
                  <a:pt x="980" y="542"/>
                </a:lnTo>
                <a:lnTo>
                  <a:pt x="994" y="547"/>
                </a:lnTo>
                <a:lnTo>
                  <a:pt x="1007" y="550"/>
                </a:lnTo>
                <a:lnTo>
                  <a:pt x="1033" y="552"/>
                </a:lnTo>
                <a:lnTo>
                  <a:pt x="1055" y="548"/>
                </a:lnTo>
                <a:lnTo>
                  <a:pt x="1076" y="542"/>
                </a:lnTo>
                <a:lnTo>
                  <a:pt x="1094" y="531"/>
                </a:lnTo>
                <a:lnTo>
                  <a:pt x="1112" y="517"/>
                </a:lnTo>
                <a:lnTo>
                  <a:pt x="1126" y="499"/>
                </a:lnTo>
                <a:lnTo>
                  <a:pt x="1139" y="480"/>
                </a:lnTo>
                <a:lnTo>
                  <a:pt x="1151" y="458"/>
                </a:lnTo>
                <a:lnTo>
                  <a:pt x="1161" y="435"/>
                </a:lnTo>
                <a:lnTo>
                  <a:pt x="1168" y="412"/>
                </a:lnTo>
                <a:lnTo>
                  <a:pt x="1175" y="388"/>
                </a:lnTo>
                <a:lnTo>
                  <a:pt x="1180" y="365"/>
                </a:lnTo>
                <a:lnTo>
                  <a:pt x="1184" y="343"/>
                </a:lnTo>
                <a:lnTo>
                  <a:pt x="1188" y="321"/>
                </a:lnTo>
                <a:lnTo>
                  <a:pt x="1189" y="302"/>
                </a:lnTo>
                <a:lnTo>
                  <a:pt x="1190" y="293"/>
                </a:lnTo>
                <a:lnTo>
                  <a:pt x="1190" y="282"/>
                </a:lnTo>
                <a:lnTo>
                  <a:pt x="1190" y="262"/>
                </a:lnTo>
                <a:lnTo>
                  <a:pt x="1189" y="241"/>
                </a:lnTo>
                <a:lnTo>
                  <a:pt x="1186" y="216"/>
                </a:lnTo>
                <a:lnTo>
                  <a:pt x="1181" y="194"/>
                </a:lnTo>
                <a:lnTo>
                  <a:pt x="1175" y="170"/>
                </a:lnTo>
                <a:lnTo>
                  <a:pt x="1168" y="148"/>
                </a:lnTo>
                <a:lnTo>
                  <a:pt x="1158" y="125"/>
                </a:lnTo>
                <a:lnTo>
                  <a:pt x="1147" y="104"/>
                </a:lnTo>
                <a:lnTo>
                  <a:pt x="1134" y="85"/>
                </a:lnTo>
                <a:lnTo>
                  <a:pt x="1118" y="67"/>
                </a:lnTo>
                <a:lnTo>
                  <a:pt x="1099" y="52"/>
                </a:lnTo>
                <a:lnTo>
                  <a:pt x="1078" y="39"/>
                </a:lnTo>
                <a:lnTo>
                  <a:pt x="1055" y="30"/>
                </a:lnTo>
                <a:lnTo>
                  <a:pt x="1029" y="23"/>
                </a:lnTo>
                <a:lnTo>
                  <a:pt x="1001" y="21"/>
                </a:lnTo>
                <a:lnTo>
                  <a:pt x="951" y="21"/>
                </a:lnTo>
                <a:lnTo>
                  <a:pt x="949" y="21"/>
                </a:lnTo>
                <a:lnTo>
                  <a:pt x="941" y="21"/>
                </a:lnTo>
                <a:lnTo>
                  <a:pt x="938" y="21"/>
                </a:lnTo>
                <a:lnTo>
                  <a:pt x="933" y="21"/>
                </a:lnTo>
                <a:lnTo>
                  <a:pt x="929" y="22"/>
                </a:lnTo>
                <a:lnTo>
                  <a:pt x="925" y="22"/>
                </a:lnTo>
                <a:lnTo>
                  <a:pt x="918" y="23"/>
                </a:lnTo>
                <a:lnTo>
                  <a:pt x="915" y="24"/>
                </a:lnTo>
                <a:lnTo>
                  <a:pt x="908" y="26"/>
                </a:lnTo>
                <a:lnTo>
                  <a:pt x="904" y="28"/>
                </a:lnTo>
                <a:lnTo>
                  <a:pt x="901" y="31"/>
                </a:lnTo>
                <a:lnTo>
                  <a:pt x="896" y="33"/>
                </a:lnTo>
                <a:lnTo>
                  <a:pt x="891" y="35"/>
                </a:lnTo>
                <a:lnTo>
                  <a:pt x="886" y="37"/>
                </a:lnTo>
                <a:lnTo>
                  <a:pt x="776" y="67"/>
                </a:lnTo>
                <a:lnTo>
                  <a:pt x="700" y="70"/>
                </a:lnTo>
                <a:lnTo>
                  <a:pt x="653" y="43"/>
                </a:lnTo>
                <a:lnTo>
                  <a:pt x="312" y="0"/>
                </a:lnTo>
                <a:lnTo>
                  <a:pt x="3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3" name=""/>
          <p:cNvSpPr/>
          <p:nvPr/>
        </p:nvSpPr>
        <p:spPr>
          <a:xfrm>
            <a:off x="1090440" y="3416400"/>
            <a:ext cx="378000" cy="231840"/>
          </a:xfrm>
          <a:custGeom>
            <a:avLst/>
            <a:gdLst/>
            <a:ahLst/>
            <a:rect l="l" t="t" r="r" b="b"/>
            <a:pathLst>
              <a:path w="1190" h="584">
                <a:moveTo>
                  <a:pt x="312" y="0"/>
                </a:moveTo>
                <a:lnTo>
                  <a:pt x="211" y="0"/>
                </a:lnTo>
                <a:lnTo>
                  <a:pt x="105" y="86"/>
                </a:lnTo>
                <a:lnTo>
                  <a:pt x="88" y="118"/>
                </a:lnTo>
                <a:lnTo>
                  <a:pt x="88" y="255"/>
                </a:lnTo>
                <a:lnTo>
                  <a:pt x="78" y="282"/>
                </a:lnTo>
                <a:lnTo>
                  <a:pt x="0" y="359"/>
                </a:lnTo>
                <a:lnTo>
                  <a:pt x="0" y="379"/>
                </a:lnTo>
                <a:lnTo>
                  <a:pt x="17" y="416"/>
                </a:lnTo>
                <a:lnTo>
                  <a:pt x="399" y="554"/>
                </a:lnTo>
                <a:lnTo>
                  <a:pt x="413" y="584"/>
                </a:lnTo>
                <a:lnTo>
                  <a:pt x="413" y="501"/>
                </a:lnTo>
                <a:lnTo>
                  <a:pt x="625" y="550"/>
                </a:lnTo>
                <a:lnTo>
                  <a:pt x="703" y="511"/>
                </a:lnTo>
                <a:lnTo>
                  <a:pt x="703" y="489"/>
                </a:lnTo>
                <a:lnTo>
                  <a:pt x="754" y="487"/>
                </a:lnTo>
                <a:lnTo>
                  <a:pt x="809" y="456"/>
                </a:lnTo>
                <a:lnTo>
                  <a:pt x="749" y="415"/>
                </a:lnTo>
                <a:lnTo>
                  <a:pt x="676" y="392"/>
                </a:lnTo>
                <a:lnTo>
                  <a:pt x="749" y="414"/>
                </a:lnTo>
                <a:lnTo>
                  <a:pt x="881" y="507"/>
                </a:lnTo>
                <a:lnTo>
                  <a:pt x="951" y="532"/>
                </a:lnTo>
                <a:lnTo>
                  <a:pt x="980" y="542"/>
                </a:lnTo>
                <a:lnTo>
                  <a:pt x="994" y="547"/>
                </a:lnTo>
                <a:lnTo>
                  <a:pt x="1007" y="550"/>
                </a:lnTo>
                <a:lnTo>
                  <a:pt x="1033" y="552"/>
                </a:lnTo>
                <a:lnTo>
                  <a:pt x="1055" y="548"/>
                </a:lnTo>
                <a:lnTo>
                  <a:pt x="1076" y="542"/>
                </a:lnTo>
                <a:lnTo>
                  <a:pt x="1094" y="531"/>
                </a:lnTo>
                <a:lnTo>
                  <a:pt x="1112" y="517"/>
                </a:lnTo>
                <a:lnTo>
                  <a:pt x="1126" y="499"/>
                </a:lnTo>
                <a:lnTo>
                  <a:pt x="1139" y="480"/>
                </a:lnTo>
                <a:lnTo>
                  <a:pt x="1151" y="458"/>
                </a:lnTo>
                <a:lnTo>
                  <a:pt x="1161" y="435"/>
                </a:lnTo>
                <a:lnTo>
                  <a:pt x="1168" y="412"/>
                </a:lnTo>
                <a:lnTo>
                  <a:pt x="1175" y="388"/>
                </a:lnTo>
                <a:lnTo>
                  <a:pt x="1180" y="365"/>
                </a:lnTo>
                <a:lnTo>
                  <a:pt x="1184" y="343"/>
                </a:lnTo>
                <a:lnTo>
                  <a:pt x="1188" y="321"/>
                </a:lnTo>
                <a:lnTo>
                  <a:pt x="1189" y="302"/>
                </a:lnTo>
                <a:lnTo>
                  <a:pt x="1190" y="293"/>
                </a:lnTo>
                <a:lnTo>
                  <a:pt x="1190" y="282"/>
                </a:lnTo>
                <a:lnTo>
                  <a:pt x="1190" y="262"/>
                </a:lnTo>
                <a:lnTo>
                  <a:pt x="1189" y="241"/>
                </a:lnTo>
                <a:lnTo>
                  <a:pt x="1186" y="216"/>
                </a:lnTo>
                <a:lnTo>
                  <a:pt x="1181" y="194"/>
                </a:lnTo>
                <a:lnTo>
                  <a:pt x="1175" y="170"/>
                </a:lnTo>
                <a:lnTo>
                  <a:pt x="1168" y="148"/>
                </a:lnTo>
                <a:lnTo>
                  <a:pt x="1158" y="125"/>
                </a:lnTo>
                <a:lnTo>
                  <a:pt x="1147" y="104"/>
                </a:lnTo>
                <a:lnTo>
                  <a:pt x="1134" y="85"/>
                </a:lnTo>
                <a:lnTo>
                  <a:pt x="1118" y="67"/>
                </a:lnTo>
                <a:lnTo>
                  <a:pt x="1099" y="52"/>
                </a:lnTo>
                <a:lnTo>
                  <a:pt x="1078" y="39"/>
                </a:lnTo>
                <a:lnTo>
                  <a:pt x="1055" y="30"/>
                </a:lnTo>
                <a:lnTo>
                  <a:pt x="1029" y="23"/>
                </a:lnTo>
                <a:lnTo>
                  <a:pt x="1001" y="21"/>
                </a:lnTo>
                <a:lnTo>
                  <a:pt x="951" y="21"/>
                </a:lnTo>
                <a:lnTo>
                  <a:pt x="949" y="21"/>
                </a:lnTo>
                <a:lnTo>
                  <a:pt x="941" y="21"/>
                </a:lnTo>
                <a:lnTo>
                  <a:pt x="938" y="21"/>
                </a:lnTo>
                <a:lnTo>
                  <a:pt x="933" y="21"/>
                </a:lnTo>
                <a:lnTo>
                  <a:pt x="929" y="22"/>
                </a:lnTo>
                <a:lnTo>
                  <a:pt x="925" y="22"/>
                </a:lnTo>
                <a:lnTo>
                  <a:pt x="918" y="23"/>
                </a:lnTo>
                <a:lnTo>
                  <a:pt x="915" y="24"/>
                </a:lnTo>
                <a:lnTo>
                  <a:pt x="908" y="26"/>
                </a:lnTo>
                <a:lnTo>
                  <a:pt x="904" y="28"/>
                </a:lnTo>
                <a:lnTo>
                  <a:pt x="901" y="31"/>
                </a:lnTo>
                <a:lnTo>
                  <a:pt x="896" y="33"/>
                </a:lnTo>
                <a:lnTo>
                  <a:pt x="891" y="35"/>
                </a:lnTo>
                <a:lnTo>
                  <a:pt x="886" y="37"/>
                </a:lnTo>
                <a:lnTo>
                  <a:pt x="776" y="67"/>
                </a:lnTo>
                <a:lnTo>
                  <a:pt x="700" y="70"/>
                </a:lnTo>
                <a:lnTo>
                  <a:pt x="653" y="43"/>
                </a:lnTo>
                <a:lnTo>
                  <a:pt x="312" y="0"/>
                </a:lnTo>
                <a:lnTo>
                  <a:pt x="31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4" name=""/>
          <p:cNvSpPr/>
          <p:nvPr/>
        </p:nvSpPr>
        <p:spPr>
          <a:xfrm>
            <a:off x="1127160" y="3440160"/>
            <a:ext cx="146160" cy="101520"/>
          </a:xfrm>
          <a:custGeom>
            <a:avLst/>
            <a:gdLst/>
            <a:ahLst/>
            <a:rect l="l" t="t" r="r" b="b"/>
            <a:pathLst>
              <a:path w="460" h="254">
                <a:moveTo>
                  <a:pt x="24" y="38"/>
                </a:moveTo>
                <a:lnTo>
                  <a:pt x="0" y="59"/>
                </a:lnTo>
                <a:lnTo>
                  <a:pt x="330" y="111"/>
                </a:lnTo>
                <a:lnTo>
                  <a:pt x="330" y="252"/>
                </a:lnTo>
                <a:lnTo>
                  <a:pt x="348" y="254"/>
                </a:lnTo>
                <a:lnTo>
                  <a:pt x="366" y="243"/>
                </a:lnTo>
                <a:lnTo>
                  <a:pt x="366" y="90"/>
                </a:lnTo>
                <a:lnTo>
                  <a:pt x="460" y="0"/>
                </a:lnTo>
                <a:lnTo>
                  <a:pt x="348" y="82"/>
                </a:lnTo>
                <a:lnTo>
                  <a:pt x="320" y="85"/>
                </a:lnTo>
                <a:lnTo>
                  <a:pt x="24" y="38"/>
                </a:lnTo>
                <a:lnTo>
                  <a:pt x="24" y="3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5" name=""/>
          <p:cNvSpPr/>
          <p:nvPr/>
        </p:nvSpPr>
        <p:spPr>
          <a:xfrm>
            <a:off x="1127160" y="3440160"/>
            <a:ext cx="146160" cy="101520"/>
          </a:xfrm>
          <a:custGeom>
            <a:avLst/>
            <a:gdLst/>
            <a:ahLst/>
            <a:rect l="l" t="t" r="r" b="b"/>
            <a:pathLst>
              <a:path w="460" h="254">
                <a:moveTo>
                  <a:pt x="24" y="38"/>
                </a:moveTo>
                <a:lnTo>
                  <a:pt x="0" y="59"/>
                </a:lnTo>
                <a:lnTo>
                  <a:pt x="330" y="111"/>
                </a:lnTo>
                <a:lnTo>
                  <a:pt x="330" y="252"/>
                </a:lnTo>
                <a:lnTo>
                  <a:pt x="348" y="254"/>
                </a:lnTo>
                <a:lnTo>
                  <a:pt x="366" y="243"/>
                </a:lnTo>
                <a:lnTo>
                  <a:pt x="366" y="90"/>
                </a:lnTo>
                <a:lnTo>
                  <a:pt x="460" y="0"/>
                </a:lnTo>
                <a:lnTo>
                  <a:pt x="348" y="82"/>
                </a:lnTo>
                <a:lnTo>
                  <a:pt x="320" y="85"/>
                </a:lnTo>
                <a:lnTo>
                  <a:pt x="24" y="38"/>
                </a:lnTo>
                <a:lnTo>
                  <a:pt x="24" y="38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6" name=""/>
          <p:cNvSpPr/>
          <p:nvPr/>
        </p:nvSpPr>
        <p:spPr>
          <a:xfrm>
            <a:off x="1122480" y="3521160"/>
            <a:ext cx="104760" cy="2520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7" name=""/>
          <p:cNvSpPr/>
          <p:nvPr/>
        </p:nvSpPr>
        <p:spPr>
          <a:xfrm>
            <a:off x="1120680" y="3525840"/>
            <a:ext cx="122400" cy="302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8" name=""/>
          <p:cNvSpPr/>
          <p:nvPr/>
        </p:nvSpPr>
        <p:spPr>
          <a:xfrm>
            <a:off x="1093680" y="3562200"/>
            <a:ext cx="206640" cy="68400"/>
          </a:xfrm>
          <a:custGeom>
            <a:avLst/>
            <a:gdLst/>
            <a:ahLst/>
            <a:rect l="l" t="t" r="r" b="b"/>
            <a:pathLst>
              <a:path w="653" h="173">
                <a:moveTo>
                  <a:pt x="0" y="0"/>
                </a:moveTo>
                <a:lnTo>
                  <a:pt x="0" y="4"/>
                </a:lnTo>
                <a:lnTo>
                  <a:pt x="603" y="144"/>
                </a:lnTo>
                <a:lnTo>
                  <a:pt x="614" y="173"/>
                </a:lnTo>
                <a:lnTo>
                  <a:pt x="624" y="146"/>
                </a:lnTo>
                <a:lnTo>
                  <a:pt x="653" y="133"/>
                </a:lnTo>
                <a:lnTo>
                  <a:pt x="648" y="130"/>
                </a:lnTo>
                <a:lnTo>
                  <a:pt x="628" y="138"/>
                </a:lnTo>
                <a:lnTo>
                  <a:pt x="608" y="13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9" name=""/>
          <p:cNvSpPr/>
          <p:nvPr/>
        </p:nvSpPr>
        <p:spPr>
          <a:xfrm>
            <a:off x="1093680" y="3562200"/>
            <a:ext cx="206640" cy="68400"/>
          </a:xfrm>
          <a:custGeom>
            <a:avLst/>
            <a:gdLst/>
            <a:ahLst/>
            <a:rect l="l" t="t" r="r" b="b"/>
            <a:pathLst>
              <a:path w="653" h="173">
                <a:moveTo>
                  <a:pt x="0" y="0"/>
                </a:moveTo>
                <a:lnTo>
                  <a:pt x="0" y="4"/>
                </a:lnTo>
                <a:lnTo>
                  <a:pt x="603" y="144"/>
                </a:lnTo>
                <a:lnTo>
                  <a:pt x="614" y="173"/>
                </a:lnTo>
                <a:lnTo>
                  <a:pt x="624" y="146"/>
                </a:lnTo>
                <a:lnTo>
                  <a:pt x="653" y="133"/>
                </a:lnTo>
                <a:lnTo>
                  <a:pt x="648" y="130"/>
                </a:lnTo>
                <a:lnTo>
                  <a:pt x="628" y="138"/>
                </a:lnTo>
                <a:lnTo>
                  <a:pt x="608" y="13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0" name=""/>
          <p:cNvSpPr/>
          <p:nvPr/>
        </p:nvSpPr>
        <p:spPr>
          <a:xfrm flipH="1" flipV="1">
            <a:off x="1263600" y="3568680"/>
            <a:ext cx="23760" cy="446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1" name=""/>
          <p:cNvSpPr/>
          <p:nvPr/>
        </p:nvSpPr>
        <p:spPr>
          <a:xfrm>
            <a:off x="1260360" y="3443400"/>
            <a:ext cx="50760" cy="129960"/>
          </a:xfrm>
          <a:custGeom>
            <a:avLst/>
            <a:gdLst/>
            <a:ahLst/>
            <a:rect l="l" t="t" r="r" b="b"/>
            <a:pathLst>
              <a:path w="162" h="329">
                <a:moveTo>
                  <a:pt x="156" y="329"/>
                </a:moveTo>
                <a:lnTo>
                  <a:pt x="71" y="306"/>
                </a:lnTo>
                <a:lnTo>
                  <a:pt x="60" y="301"/>
                </a:lnTo>
                <a:lnTo>
                  <a:pt x="50" y="296"/>
                </a:lnTo>
                <a:lnTo>
                  <a:pt x="34" y="281"/>
                </a:lnTo>
                <a:lnTo>
                  <a:pt x="21" y="263"/>
                </a:lnTo>
                <a:lnTo>
                  <a:pt x="11" y="241"/>
                </a:lnTo>
                <a:lnTo>
                  <a:pt x="4" y="218"/>
                </a:lnTo>
                <a:lnTo>
                  <a:pt x="1" y="191"/>
                </a:lnTo>
                <a:lnTo>
                  <a:pt x="0" y="165"/>
                </a:lnTo>
                <a:lnTo>
                  <a:pt x="2" y="138"/>
                </a:lnTo>
                <a:lnTo>
                  <a:pt x="6" y="112"/>
                </a:lnTo>
                <a:lnTo>
                  <a:pt x="12" y="86"/>
                </a:lnTo>
                <a:lnTo>
                  <a:pt x="21" y="63"/>
                </a:lnTo>
                <a:lnTo>
                  <a:pt x="32" y="42"/>
                </a:lnTo>
                <a:lnTo>
                  <a:pt x="44" y="25"/>
                </a:lnTo>
                <a:lnTo>
                  <a:pt x="59" y="12"/>
                </a:lnTo>
                <a:lnTo>
                  <a:pt x="74" y="3"/>
                </a:lnTo>
                <a:lnTo>
                  <a:pt x="91" y="0"/>
                </a:lnTo>
                <a:lnTo>
                  <a:pt x="16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2" name=""/>
          <p:cNvSpPr/>
          <p:nvPr/>
        </p:nvSpPr>
        <p:spPr>
          <a:xfrm>
            <a:off x="1162080" y="3422520"/>
            <a:ext cx="104760" cy="158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3" name=""/>
          <p:cNvSpPr/>
          <p:nvPr/>
        </p:nvSpPr>
        <p:spPr>
          <a:xfrm>
            <a:off x="1368360" y="3432240"/>
            <a:ext cx="96840" cy="198360"/>
          </a:xfrm>
          <a:custGeom>
            <a:avLst/>
            <a:gdLst/>
            <a:ahLst/>
            <a:rect l="l" t="t" r="r" b="b"/>
            <a:pathLst>
              <a:path w="305" h="499">
                <a:moveTo>
                  <a:pt x="159" y="0"/>
                </a:moveTo>
                <a:lnTo>
                  <a:pt x="167" y="1"/>
                </a:lnTo>
                <a:lnTo>
                  <a:pt x="175" y="4"/>
                </a:lnTo>
                <a:lnTo>
                  <a:pt x="191" y="10"/>
                </a:lnTo>
                <a:lnTo>
                  <a:pt x="205" y="18"/>
                </a:lnTo>
                <a:lnTo>
                  <a:pt x="219" y="28"/>
                </a:lnTo>
                <a:lnTo>
                  <a:pt x="232" y="39"/>
                </a:lnTo>
                <a:lnTo>
                  <a:pt x="246" y="51"/>
                </a:lnTo>
                <a:lnTo>
                  <a:pt x="257" y="65"/>
                </a:lnTo>
                <a:lnTo>
                  <a:pt x="268" y="81"/>
                </a:lnTo>
                <a:lnTo>
                  <a:pt x="278" y="98"/>
                </a:lnTo>
                <a:lnTo>
                  <a:pt x="285" y="117"/>
                </a:lnTo>
                <a:lnTo>
                  <a:pt x="292" y="137"/>
                </a:lnTo>
                <a:lnTo>
                  <a:pt x="297" y="156"/>
                </a:lnTo>
                <a:lnTo>
                  <a:pt x="302" y="177"/>
                </a:lnTo>
                <a:lnTo>
                  <a:pt x="305" y="199"/>
                </a:lnTo>
                <a:lnTo>
                  <a:pt x="305" y="222"/>
                </a:lnTo>
                <a:lnTo>
                  <a:pt x="305" y="247"/>
                </a:lnTo>
                <a:lnTo>
                  <a:pt x="304" y="258"/>
                </a:lnTo>
                <a:lnTo>
                  <a:pt x="302" y="270"/>
                </a:lnTo>
                <a:lnTo>
                  <a:pt x="299" y="294"/>
                </a:lnTo>
                <a:lnTo>
                  <a:pt x="295" y="318"/>
                </a:lnTo>
                <a:lnTo>
                  <a:pt x="289" y="342"/>
                </a:lnTo>
                <a:lnTo>
                  <a:pt x="283" y="364"/>
                </a:lnTo>
                <a:lnTo>
                  <a:pt x="274" y="387"/>
                </a:lnTo>
                <a:lnTo>
                  <a:pt x="266" y="409"/>
                </a:lnTo>
                <a:lnTo>
                  <a:pt x="257" y="428"/>
                </a:lnTo>
                <a:lnTo>
                  <a:pt x="245" y="447"/>
                </a:lnTo>
                <a:lnTo>
                  <a:pt x="232" y="462"/>
                </a:lnTo>
                <a:lnTo>
                  <a:pt x="219" y="475"/>
                </a:lnTo>
                <a:lnTo>
                  <a:pt x="205" y="486"/>
                </a:lnTo>
                <a:lnTo>
                  <a:pt x="190" y="494"/>
                </a:lnTo>
                <a:lnTo>
                  <a:pt x="172" y="498"/>
                </a:lnTo>
                <a:lnTo>
                  <a:pt x="154" y="499"/>
                </a:lnTo>
                <a:lnTo>
                  <a:pt x="134" y="496"/>
                </a:lnTo>
                <a:lnTo>
                  <a:pt x="126" y="494"/>
                </a:lnTo>
                <a:lnTo>
                  <a:pt x="118" y="491"/>
                </a:lnTo>
                <a:lnTo>
                  <a:pt x="103" y="484"/>
                </a:lnTo>
                <a:lnTo>
                  <a:pt x="89" y="475"/>
                </a:lnTo>
                <a:lnTo>
                  <a:pt x="76" y="466"/>
                </a:lnTo>
                <a:lnTo>
                  <a:pt x="63" y="455"/>
                </a:lnTo>
                <a:lnTo>
                  <a:pt x="52" y="442"/>
                </a:lnTo>
                <a:lnTo>
                  <a:pt x="42" y="429"/>
                </a:lnTo>
                <a:lnTo>
                  <a:pt x="34" y="414"/>
                </a:lnTo>
                <a:lnTo>
                  <a:pt x="25" y="397"/>
                </a:lnTo>
                <a:lnTo>
                  <a:pt x="19" y="378"/>
                </a:lnTo>
                <a:lnTo>
                  <a:pt x="13" y="360"/>
                </a:lnTo>
                <a:lnTo>
                  <a:pt x="8" y="340"/>
                </a:lnTo>
                <a:lnTo>
                  <a:pt x="4" y="318"/>
                </a:lnTo>
                <a:lnTo>
                  <a:pt x="2" y="295"/>
                </a:lnTo>
                <a:lnTo>
                  <a:pt x="1" y="271"/>
                </a:lnTo>
                <a:lnTo>
                  <a:pt x="0" y="247"/>
                </a:lnTo>
                <a:lnTo>
                  <a:pt x="0" y="233"/>
                </a:lnTo>
                <a:lnTo>
                  <a:pt x="1" y="221"/>
                </a:lnTo>
                <a:lnTo>
                  <a:pt x="3" y="196"/>
                </a:lnTo>
                <a:lnTo>
                  <a:pt x="7" y="172"/>
                </a:lnTo>
                <a:lnTo>
                  <a:pt x="12" y="150"/>
                </a:lnTo>
                <a:lnTo>
                  <a:pt x="18" y="128"/>
                </a:lnTo>
                <a:lnTo>
                  <a:pt x="24" y="107"/>
                </a:lnTo>
                <a:lnTo>
                  <a:pt x="33" y="88"/>
                </a:lnTo>
                <a:lnTo>
                  <a:pt x="44" y="71"/>
                </a:lnTo>
                <a:lnTo>
                  <a:pt x="53" y="54"/>
                </a:lnTo>
                <a:lnTo>
                  <a:pt x="66" y="41"/>
                </a:lnTo>
                <a:lnTo>
                  <a:pt x="79" y="29"/>
                </a:lnTo>
                <a:lnTo>
                  <a:pt x="93" y="19"/>
                </a:lnTo>
                <a:lnTo>
                  <a:pt x="107" y="10"/>
                </a:lnTo>
                <a:lnTo>
                  <a:pt x="125" y="5"/>
                </a:lnTo>
                <a:lnTo>
                  <a:pt x="142" y="1"/>
                </a:lnTo>
                <a:lnTo>
                  <a:pt x="159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4" name=""/>
          <p:cNvSpPr/>
          <p:nvPr/>
        </p:nvSpPr>
        <p:spPr>
          <a:xfrm>
            <a:off x="1368360" y="3457440"/>
            <a:ext cx="31680" cy="142920"/>
          </a:xfrm>
          <a:custGeom>
            <a:avLst/>
            <a:gdLst/>
            <a:ahLst/>
            <a:rect l="l" t="t" r="r" b="b"/>
            <a:pathLst>
              <a:path w="100" h="362">
                <a:moveTo>
                  <a:pt x="52" y="0"/>
                </a:moveTo>
                <a:lnTo>
                  <a:pt x="58" y="2"/>
                </a:lnTo>
                <a:lnTo>
                  <a:pt x="65" y="6"/>
                </a:lnTo>
                <a:lnTo>
                  <a:pt x="77" y="19"/>
                </a:lnTo>
                <a:lnTo>
                  <a:pt x="85" y="36"/>
                </a:lnTo>
                <a:lnTo>
                  <a:pt x="93" y="61"/>
                </a:lnTo>
                <a:lnTo>
                  <a:pt x="96" y="87"/>
                </a:lnTo>
                <a:lnTo>
                  <a:pt x="100" y="118"/>
                </a:lnTo>
                <a:lnTo>
                  <a:pt x="100" y="151"/>
                </a:lnTo>
                <a:lnTo>
                  <a:pt x="100" y="184"/>
                </a:lnTo>
                <a:lnTo>
                  <a:pt x="96" y="218"/>
                </a:lnTo>
                <a:lnTo>
                  <a:pt x="93" y="250"/>
                </a:lnTo>
                <a:lnTo>
                  <a:pt x="87" y="279"/>
                </a:lnTo>
                <a:lnTo>
                  <a:pt x="79" y="307"/>
                </a:lnTo>
                <a:lnTo>
                  <a:pt x="69" y="330"/>
                </a:lnTo>
                <a:lnTo>
                  <a:pt x="60" y="346"/>
                </a:lnTo>
                <a:lnTo>
                  <a:pt x="47" y="357"/>
                </a:lnTo>
                <a:lnTo>
                  <a:pt x="35" y="362"/>
                </a:lnTo>
                <a:lnTo>
                  <a:pt x="30" y="352"/>
                </a:lnTo>
                <a:lnTo>
                  <a:pt x="25" y="341"/>
                </a:lnTo>
                <a:lnTo>
                  <a:pt x="18" y="319"/>
                </a:lnTo>
                <a:lnTo>
                  <a:pt x="12" y="296"/>
                </a:lnTo>
                <a:lnTo>
                  <a:pt x="7" y="271"/>
                </a:lnTo>
                <a:lnTo>
                  <a:pt x="3" y="245"/>
                </a:lnTo>
                <a:lnTo>
                  <a:pt x="1" y="219"/>
                </a:lnTo>
                <a:lnTo>
                  <a:pt x="0" y="192"/>
                </a:lnTo>
                <a:lnTo>
                  <a:pt x="0" y="167"/>
                </a:lnTo>
                <a:lnTo>
                  <a:pt x="2" y="141"/>
                </a:lnTo>
                <a:lnTo>
                  <a:pt x="6" y="116"/>
                </a:lnTo>
                <a:lnTo>
                  <a:pt x="9" y="92"/>
                </a:lnTo>
                <a:lnTo>
                  <a:pt x="15" y="70"/>
                </a:lnTo>
                <a:lnTo>
                  <a:pt x="23" y="50"/>
                </a:lnTo>
                <a:lnTo>
                  <a:pt x="31" y="31"/>
                </a:lnTo>
                <a:lnTo>
                  <a:pt x="40" y="14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5" name=""/>
          <p:cNvSpPr/>
          <p:nvPr/>
        </p:nvSpPr>
        <p:spPr>
          <a:xfrm>
            <a:off x="1368360" y="3457440"/>
            <a:ext cx="31680" cy="142920"/>
          </a:xfrm>
          <a:custGeom>
            <a:avLst/>
            <a:gdLst/>
            <a:ahLst/>
            <a:rect l="l" t="t" r="r" b="b"/>
            <a:pathLst>
              <a:path w="100" h="362">
                <a:moveTo>
                  <a:pt x="52" y="0"/>
                </a:moveTo>
                <a:lnTo>
                  <a:pt x="58" y="2"/>
                </a:lnTo>
                <a:lnTo>
                  <a:pt x="65" y="6"/>
                </a:lnTo>
                <a:lnTo>
                  <a:pt x="77" y="19"/>
                </a:lnTo>
                <a:lnTo>
                  <a:pt x="85" y="36"/>
                </a:lnTo>
                <a:lnTo>
                  <a:pt x="93" y="61"/>
                </a:lnTo>
                <a:lnTo>
                  <a:pt x="96" y="87"/>
                </a:lnTo>
                <a:lnTo>
                  <a:pt x="100" y="118"/>
                </a:lnTo>
                <a:lnTo>
                  <a:pt x="100" y="151"/>
                </a:lnTo>
                <a:lnTo>
                  <a:pt x="100" y="184"/>
                </a:lnTo>
                <a:lnTo>
                  <a:pt x="96" y="218"/>
                </a:lnTo>
                <a:lnTo>
                  <a:pt x="93" y="250"/>
                </a:lnTo>
                <a:lnTo>
                  <a:pt x="87" y="279"/>
                </a:lnTo>
                <a:lnTo>
                  <a:pt x="79" y="307"/>
                </a:lnTo>
                <a:lnTo>
                  <a:pt x="69" y="330"/>
                </a:lnTo>
                <a:lnTo>
                  <a:pt x="60" y="346"/>
                </a:lnTo>
                <a:lnTo>
                  <a:pt x="47" y="357"/>
                </a:lnTo>
                <a:lnTo>
                  <a:pt x="35" y="362"/>
                </a:lnTo>
                <a:lnTo>
                  <a:pt x="30" y="352"/>
                </a:lnTo>
                <a:lnTo>
                  <a:pt x="25" y="341"/>
                </a:lnTo>
                <a:lnTo>
                  <a:pt x="18" y="319"/>
                </a:lnTo>
                <a:lnTo>
                  <a:pt x="12" y="296"/>
                </a:lnTo>
                <a:lnTo>
                  <a:pt x="7" y="271"/>
                </a:lnTo>
                <a:lnTo>
                  <a:pt x="3" y="245"/>
                </a:lnTo>
                <a:lnTo>
                  <a:pt x="1" y="219"/>
                </a:lnTo>
                <a:lnTo>
                  <a:pt x="0" y="192"/>
                </a:lnTo>
                <a:lnTo>
                  <a:pt x="0" y="167"/>
                </a:lnTo>
                <a:lnTo>
                  <a:pt x="2" y="141"/>
                </a:lnTo>
                <a:lnTo>
                  <a:pt x="6" y="116"/>
                </a:lnTo>
                <a:lnTo>
                  <a:pt x="9" y="92"/>
                </a:lnTo>
                <a:lnTo>
                  <a:pt x="15" y="70"/>
                </a:lnTo>
                <a:lnTo>
                  <a:pt x="23" y="50"/>
                </a:lnTo>
                <a:lnTo>
                  <a:pt x="31" y="31"/>
                </a:lnTo>
                <a:lnTo>
                  <a:pt x="40" y="14"/>
                </a:lnTo>
                <a:lnTo>
                  <a:pt x="52" y="0"/>
                </a:lnTo>
                <a:lnTo>
                  <a:pt x="52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6" name=""/>
          <p:cNvSpPr/>
          <p:nvPr/>
        </p:nvSpPr>
        <p:spPr>
          <a:xfrm>
            <a:off x="1339920" y="3429000"/>
            <a:ext cx="36360" cy="189000"/>
          </a:xfrm>
          <a:custGeom>
            <a:avLst/>
            <a:gdLst/>
            <a:ahLst/>
            <a:rect l="l" t="t" r="r" b="b"/>
            <a:pathLst>
              <a:path w="113" h="475">
                <a:moveTo>
                  <a:pt x="113" y="0"/>
                </a:moveTo>
                <a:lnTo>
                  <a:pt x="101" y="7"/>
                </a:lnTo>
                <a:lnTo>
                  <a:pt x="89" y="17"/>
                </a:lnTo>
                <a:lnTo>
                  <a:pt x="76" y="27"/>
                </a:lnTo>
                <a:lnTo>
                  <a:pt x="65" y="38"/>
                </a:lnTo>
                <a:lnTo>
                  <a:pt x="55" y="53"/>
                </a:lnTo>
                <a:lnTo>
                  <a:pt x="47" y="66"/>
                </a:lnTo>
                <a:lnTo>
                  <a:pt x="38" y="82"/>
                </a:lnTo>
                <a:lnTo>
                  <a:pt x="31" y="98"/>
                </a:lnTo>
                <a:lnTo>
                  <a:pt x="25" y="115"/>
                </a:lnTo>
                <a:lnTo>
                  <a:pt x="19" y="134"/>
                </a:lnTo>
                <a:lnTo>
                  <a:pt x="13" y="150"/>
                </a:lnTo>
                <a:lnTo>
                  <a:pt x="9" y="170"/>
                </a:lnTo>
                <a:lnTo>
                  <a:pt x="5" y="189"/>
                </a:lnTo>
                <a:lnTo>
                  <a:pt x="3" y="209"/>
                </a:lnTo>
                <a:lnTo>
                  <a:pt x="2" y="228"/>
                </a:lnTo>
                <a:lnTo>
                  <a:pt x="0" y="247"/>
                </a:lnTo>
                <a:lnTo>
                  <a:pt x="0" y="267"/>
                </a:lnTo>
                <a:lnTo>
                  <a:pt x="0" y="287"/>
                </a:lnTo>
                <a:lnTo>
                  <a:pt x="2" y="306"/>
                </a:lnTo>
                <a:lnTo>
                  <a:pt x="4" y="324"/>
                </a:lnTo>
                <a:lnTo>
                  <a:pt x="8" y="343"/>
                </a:lnTo>
                <a:lnTo>
                  <a:pt x="13" y="360"/>
                </a:lnTo>
                <a:lnTo>
                  <a:pt x="17" y="377"/>
                </a:lnTo>
                <a:lnTo>
                  <a:pt x="24" y="392"/>
                </a:lnTo>
                <a:lnTo>
                  <a:pt x="30" y="408"/>
                </a:lnTo>
                <a:lnTo>
                  <a:pt x="37" y="421"/>
                </a:lnTo>
                <a:lnTo>
                  <a:pt x="46" y="434"/>
                </a:lnTo>
                <a:lnTo>
                  <a:pt x="55" y="445"/>
                </a:lnTo>
                <a:lnTo>
                  <a:pt x="65" y="455"/>
                </a:lnTo>
                <a:lnTo>
                  <a:pt x="76" y="464"/>
                </a:lnTo>
                <a:lnTo>
                  <a:pt x="89" y="470"/>
                </a:lnTo>
                <a:lnTo>
                  <a:pt x="102" y="475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7" name=""/>
          <p:cNvSpPr/>
          <p:nvPr/>
        </p:nvSpPr>
        <p:spPr>
          <a:xfrm>
            <a:off x="1305000" y="3443400"/>
            <a:ext cx="31680" cy="139680"/>
          </a:xfrm>
          <a:custGeom>
            <a:avLst/>
            <a:gdLst/>
            <a:ahLst/>
            <a:rect l="l" t="t" r="r" b="b"/>
            <a:pathLst>
              <a:path w="99" h="352">
                <a:moveTo>
                  <a:pt x="82" y="352"/>
                </a:moveTo>
                <a:lnTo>
                  <a:pt x="71" y="346"/>
                </a:lnTo>
                <a:lnTo>
                  <a:pt x="60" y="340"/>
                </a:lnTo>
                <a:lnTo>
                  <a:pt x="49" y="332"/>
                </a:lnTo>
                <a:lnTo>
                  <a:pt x="40" y="323"/>
                </a:lnTo>
                <a:lnTo>
                  <a:pt x="33" y="313"/>
                </a:lnTo>
                <a:lnTo>
                  <a:pt x="25" y="302"/>
                </a:lnTo>
                <a:lnTo>
                  <a:pt x="19" y="290"/>
                </a:lnTo>
                <a:lnTo>
                  <a:pt x="14" y="278"/>
                </a:lnTo>
                <a:lnTo>
                  <a:pt x="11" y="265"/>
                </a:lnTo>
                <a:lnTo>
                  <a:pt x="7" y="252"/>
                </a:lnTo>
                <a:lnTo>
                  <a:pt x="3" y="237"/>
                </a:lnTo>
                <a:lnTo>
                  <a:pt x="2" y="223"/>
                </a:lnTo>
                <a:lnTo>
                  <a:pt x="1" y="208"/>
                </a:lnTo>
                <a:lnTo>
                  <a:pt x="0" y="193"/>
                </a:lnTo>
                <a:lnTo>
                  <a:pt x="1" y="179"/>
                </a:lnTo>
                <a:lnTo>
                  <a:pt x="1" y="164"/>
                </a:lnTo>
                <a:lnTo>
                  <a:pt x="3" y="148"/>
                </a:lnTo>
                <a:lnTo>
                  <a:pt x="4" y="134"/>
                </a:lnTo>
                <a:lnTo>
                  <a:pt x="8" y="120"/>
                </a:lnTo>
                <a:lnTo>
                  <a:pt x="12" y="105"/>
                </a:lnTo>
                <a:lnTo>
                  <a:pt x="15" y="92"/>
                </a:lnTo>
                <a:lnTo>
                  <a:pt x="20" y="80"/>
                </a:lnTo>
                <a:lnTo>
                  <a:pt x="25" y="67"/>
                </a:lnTo>
                <a:lnTo>
                  <a:pt x="33" y="56"/>
                </a:lnTo>
                <a:lnTo>
                  <a:pt x="39" y="45"/>
                </a:lnTo>
                <a:lnTo>
                  <a:pt x="46" y="35"/>
                </a:lnTo>
                <a:lnTo>
                  <a:pt x="53" y="25"/>
                </a:lnTo>
                <a:lnTo>
                  <a:pt x="62" y="19"/>
                </a:lnTo>
                <a:lnTo>
                  <a:pt x="71" y="12"/>
                </a:lnTo>
                <a:lnTo>
                  <a:pt x="79" y="7"/>
                </a:lnTo>
                <a:lnTo>
                  <a:pt x="89" y="3"/>
                </a:lnTo>
                <a:lnTo>
                  <a:pt x="99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8" name=""/>
          <p:cNvSpPr/>
          <p:nvPr/>
        </p:nvSpPr>
        <p:spPr>
          <a:xfrm>
            <a:off x="1395360" y="3433680"/>
            <a:ext cx="52560" cy="190440"/>
          </a:xfrm>
          <a:custGeom>
            <a:avLst/>
            <a:gdLst/>
            <a:ahLst/>
            <a:rect l="l" t="t" r="r" b="b"/>
            <a:pathLst>
              <a:path w="167" h="480">
                <a:moveTo>
                  <a:pt x="0" y="468"/>
                </a:moveTo>
                <a:lnTo>
                  <a:pt x="9" y="474"/>
                </a:lnTo>
                <a:lnTo>
                  <a:pt x="19" y="477"/>
                </a:lnTo>
                <a:lnTo>
                  <a:pt x="34" y="480"/>
                </a:lnTo>
                <a:lnTo>
                  <a:pt x="50" y="479"/>
                </a:lnTo>
                <a:lnTo>
                  <a:pt x="64" y="475"/>
                </a:lnTo>
                <a:lnTo>
                  <a:pt x="77" y="467"/>
                </a:lnTo>
                <a:lnTo>
                  <a:pt x="90" y="456"/>
                </a:lnTo>
                <a:lnTo>
                  <a:pt x="102" y="443"/>
                </a:lnTo>
                <a:lnTo>
                  <a:pt x="112" y="427"/>
                </a:lnTo>
                <a:lnTo>
                  <a:pt x="121" y="410"/>
                </a:lnTo>
                <a:lnTo>
                  <a:pt x="130" y="390"/>
                </a:lnTo>
                <a:lnTo>
                  <a:pt x="137" y="369"/>
                </a:lnTo>
                <a:lnTo>
                  <a:pt x="145" y="346"/>
                </a:lnTo>
                <a:lnTo>
                  <a:pt x="151" y="323"/>
                </a:lnTo>
                <a:lnTo>
                  <a:pt x="156" y="299"/>
                </a:lnTo>
                <a:lnTo>
                  <a:pt x="159" y="275"/>
                </a:lnTo>
                <a:lnTo>
                  <a:pt x="164" y="250"/>
                </a:lnTo>
                <a:lnTo>
                  <a:pt x="166" y="238"/>
                </a:lnTo>
                <a:lnTo>
                  <a:pt x="167" y="226"/>
                </a:lnTo>
                <a:lnTo>
                  <a:pt x="167" y="203"/>
                </a:lnTo>
                <a:lnTo>
                  <a:pt x="166" y="179"/>
                </a:lnTo>
                <a:lnTo>
                  <a:pt x="163" y="156"/>
                </a:lnTo>
                <a:lnTo>
                  <a:pt x="159" y="134"/>
                </a:lnTo>
                <a:lnTo>
                  <a:pt x="153" y="112"/>
                </a:lnTo>
                <a:lnTo>
                  <a:pt x="147" y="92"/>
                </a:lnTo>
                <a:lnTo>
                  <a:pt x="139" y="74"/>
                </a:lnTo>
                <a:lnTo>
                  <a:pt x="131" y="57"/>
                </a:lnTo>
                <a:lnTo>
                  <a:pt x="120" y="42"/>
                </a:lnTo>
                <a:lnTo>
                  <a:pt x="110" y="28"/>
                </a:lnTo>
                <a:lnTo>
                  <a:pt x="98" y="17"/>
                </a:lnTo>
                <a:lnTo>
                  <a:pt x="87" y="9"/>
                </a:lnTo>
                <a:lnTo>
                  <a:pt x="75" y="3"/>
                </a:lnTo>
                <a:lnTo>
                  <a:pt x="61" y="0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9" name=""/>
          <p:cNvSpPr/>
          <p:nvPr/>
        </p:nvSpPr>
        <p:spPr>
          <a:xfrm>
            <a:off x="1370160" y="3463920"/>
            <a:ext cx="25200" cy="127080"/>
          </a:xfrm>
          <a:custGeom>
            <a:avLst/>
            <a:gdLst/>
            <a:ahLst/>
            <a:rect l="l" t="t" r="r" b="b"/>
            <a:pathLst>
              <a:path w="79" h="319">
                <a:moveTo>
                  <a:pt x="36" y="0"/>
                </a:moveTo>
                <a:lnTo>
                  <a:pt x="33" y="8"/>
                </a:lnTo>
                <a:lnTo>
                  <a:pt x="29" y="15"/>
                </a:lnTo>
                <a:lnTo>
                  <a:pt x="22" y="32"/>
                </a:lnTo>
                <a:lnTo>
                  <a:pt x="17" y="48"/>
                </a:lnTo>
                <a:lnTo>
                  <a:pt x="12" y="66"/>
                </a:lnTo>
                <a:lnTo>
                  <a:pt x="7" y="84"/>
                </a:lnTo>
                <a:lnTo>
                  <a:pt x="3" y="103"/>
                </a:lnTo>
                <a:lnTo>
                  <a:pt x="1" y="123"/>
                </a:lnTo>
                <a:lnTo>
                  <a:pt x="1" y="143"/>
                </a:lnTo>
                <a:lnTo>
                  <a:pt x="0" y="164"/>
                </a:lnTo>
                <a:lnTo>
                  <a:pt x="1" y="184"/>
                </a:lnTo>
                <a:lnTo>
                  <a:pt x="1" y="206"/>
                </a:lnTo>
                <a:lnTo>
                  <a:pt x="3" y="228"/>
                </a:lnTo>
                <a:lnTo>
                  <a:pt x="7" y="250"/>
                </a:lnTo>
                <a:lnTo>
                  <a:pt x="12" y="272"/>
                </a:lnTo>
                <a:lnTo>
                  <a:pt x="18" y="295"/>
                </a:lnTo>
                <a:lnTo>
                  <a:pt x="25" y="319"/>
                </a:lnTo>
                <a:lnTo>
                  <a:pt x="28" y="319"/>
                </a:lnTo>
                <a:lnTo>
                  <a:pt x="32" y="316"/>
                </a:lnTo>
                <a:lnTo>
                  <a:pt x="39" y="313"/>
                </a:lnTo>
                <a:lnTo>
                  <a:pt x="45" y="306"/>
                </a:lnTo>
                <a:lnTo>
                  <a:pt x="50" y="299"/>
                </a:lnTo>
                <a:lnTo>
                  <a:pt x="55" y="290"/>
                </a:lnTo>
                <a:lnTo>
                  <a:pt x="60" y="280"/>
                </a:lnTo>
                <a:lnTo>
                  <a:pt x="63" y="268"/>
                </a:lnTo>
                <a:lnTo>
                  <a:pt x="67" y="256"/>
                </a:lnTo>
                <a:lnTo>
                  <a:pt x="70" y="244"/>
                </a:lnTo>
                <a:lnTo>
                  <a:pt x="72" y="231"/>
                </a:lnTo>
                <a:lnTo>
                  <a:pt x="74" y="217"/>
                </a:lnTo>
                <a:lnTo>
                  <a:pt x="76" y="204"/>
                </a:lnTo>
                <a:lnTo>
                  <a:pt x="77" y="191"/>
                </a:lnTo>
                <a:lnTo>
                  <a:pt x="78" y="179"/>
                </a:lnTo>
                <a:lnTo>
                  <a:pt x="79" y="167"/>
                </a:lnTo>
                <a:lnTo>
                  <a:pt x="79" y="156"/>
                </a:lnTo>
                <a:lnTo>
                  <a:pt x="79" y="150"/>
                </a:lnTo>
                <a:lnTo>
                  <a:pt x="79" y="146"/>
                </a:lnTo>
                <a:lnTo>
                  <a:pt x="79" y="136"/>
                </a:lnTo>
                <a:lnTo>
                  <a:pt x="79" y="124"/>
                </a:lnTo>
                <a:lnTo>
                  <a:pt x="79" y="112"/>
                </a:lnTo>
                <a:lnTo>
                  <a:pt x="79" y="100"/>
                </a:lnTo>
                <a:lnTo>
                  <a:pt x="78" y="87"/>
                </a:lnTo>
                <a:lnTo>
                  <a:pt x="78" y="75"/>
                </a:lnTo>
                <a:lnTo>
                  <a:pt x="76" y="62"/>
                </a:lnTo>
                <a:lnTo>
                  <a:pt x="73" y="50"/>
                </a:lnTo>
                <a:lnTo>
                  <a:pt x="71" y="39"/>
                </a:lnTo>
                <a:lnTo>
                  <a:pt x="68" y="29"/>
                </a:lnTo>
                <a:lnTo>
                  <a:pt x="63" y="21"/>
                </a:lnTo>
                <a:lnTo>
                  <a:pt x="57" y="13"/>
                </a:lnTo>
                <a:lnTo>
                  <a:pt x="51" y="8"/>
                </a:lnTo>
                <a:lnTo>
                  <a:pt x="45" y="2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0" name=""/>
          <p:cNvSpPr/>
          <p:nvPr/>
        </p:nvSpPr>
        <p:spPr>
          <a:xfrm>
            <a:off x="1370160" y="3463920"/>
            <a:ext cx="25200" cy="127080"/>
          </a:xfrm>
          <a:custGeom>
            <a:avLst/>
            <a:gdLst/>
            <a:ahLst/>
            <a:rect l="l" t="t" r="r" b="b"/>
            <a:pathLst>
              <a:path w="79" h="319">
                <a:moveTo>
                  <a:pt x="36" y="0"/>
                </a:moveTo>
                <a:lnTo>
                  <a:pt x="33" y="8"/>
                </a:lnTo>
                <a:lnTo>
                  <a:pt x="29" y="15"/>
                </a:lnTo>
                <a:lnTo>
                  <a:pt x="22" y="32"/>
                </a:lnTo>
                <a:lnTo>
                  <a:pt x="17" y="48"/>
                </a:lnTo>
                <a:lnTo>
                  <a:pt x="12" y="66"/>
                </a:lnTo>
                <a:lnTo>
                  <a:pt x="7" y="84"/>
                </a:lnTo>
                <a:lnTo>
                  <a:pt x="3" y="103"/>
                </a:lnTo>
                <a:lnTo>
                  <a:pt x="1" y="123"/>
                </a:lnTo>
                <a:lnTo>
                  <a:pt x="1" y="143"/>
                </a:lnTo>
                <a:lnTo>
                  <a:pt x="0" y="164"/>
                </a:lnTo>
                <a:lnTo>
                  <a:pt x="1" y="184"/>
                </a:lnTo>
                <a:lnTo>
                  <a:pt x="1" y="206"/>
                </a:lnTo>
                <a:lnTo>
                  <a:pt x="3" y="228"/>
                </a:lnTo>
                <a:lnTo>
                  <a:pt x="7" y="250"/>
                </a:lnTo>
                <a:lnTo>
                  <a:pt x="12" y="272"/>
                </a:lnTo>
                <a:lnTo>
                  <a:pt x="18" y="295"/>
                </a:lnTo>
                <a:lnTo>
                  <a:pt x="25" y="319"/>
                </a:lnTo>
                <a:lnTo>
                  <a:pt x="28" y="319"/>
                </a:lnTo>
                <a:lnTo>
                  <a:pt x="32" y="316"/>
                </a:lnTo>
                <a:lnTo>
                  <a:pt x="39" y="313"/>
                </a:lnTo>
                <a:lnTo>
                  <a:pt x="45" y="306"/>
                </a:lnTo>
                <a:lnTo>
                  <a:pt x="50" y="299"/>
                </a:lnTo>
                <a:lnTo>
                  <a:pt x="55" y="290"/>
                </a:lnTo>
                <a:lnTo>
                  <a:pt x="60" y="280"/>
                </a:lnTo>
                <a:lnTo>
                  <a:pt x="63" y="268"/>
                </a:lnTo>
                <a:lnTo>
                  <a:pt x="67" y="256"/>
                </a:lnTo>
                <a:lnTo>
                  <a:pt x="70" y="244"/>
                </a:lnTo>
                <a:lnTo>
                  <a:pt x="72" y="231"/>
                </a:lnTo>
                <a:lnTo>
                  <a:pt x="74" y="217"/>
                </a:lnTo>
                <a:lnTo>
                  <a:pt x="76" y="204"/>
                </a:lnTo>
                <a:lnTo>
                  <a:pt x="77" y="191"/>
                </a:lnTo>
                <a:lnTo>
                  <a:pt x="78" y="179"/>
                </a:lnTo>
                <a:lnTo>
                  <a:pt x="79" y="167"/>
                </a:lnTo>
                <a:lnTo>
                  <a:pt x="79" y="156"/>
                </a:lnTo>
                <a:lnTo>
                  <a:pt x="79" y="150"/>
                </a:lnTo>
                <a:lnTo>
                  <a:pt x="79" y="146"/>
                </a:lnTo>
                <a:lnTo>
                  <a:pt x="79" y="136"/>
                </a:lnTo>
                <a:lnTo>
                  <a:pt x="79" y="124"/>
                </a:lnTo>
                <a:lnTo>
                  <a:pt x="79" y="112"/>
                </a:lnTo>
                <a:lnTo>
                  <a:pt x="79" y="100"/>
                </a:lnTo>
                <a:lnTo>
                  <a:pt x="78" y="87"/>
                </a:lnTo>
                <a:lnTo>
                  <a:pt x="78" y="75"/>
                </a:lnTo>
                <a:lnTo>
                  <a:pt x="76" y="62"/>
                </a:lnTo>
                <a:lnTo>
                  <a:pt x="73" y="50"/>
                </a:lnTo>
                <a:lnTo>
                  <a:pt x="71" y="39"/>
                </a:lnTo>
                <a:lnTo>
                  <a:pt x="68" y="29"/>
                </a:lnTo>
                <a:lnTo>
                  <a:pt x="63" y="21"/>
                </a:lnTo>
                <a:lnTo>
                  <a:pt x="57" y="13"/>
                </a:lnTo>
                <a:lnTo>
                  <a:pt x="51" y="8"/>
                </a:lnTo>
                <a:lnTo>
                  <a:pt x="45" y="2"/>
                </a:lnTo>
                <a:lnTo>
                  <a:pt x="36" y="0"/>
                </a:lnTo>
                <a:lnTo>
                  <a:pt x="36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1" name=""/>
          <p:cNvSpPr/>
          <p:nvPr/>
        </p:nvSpPr>
        <p:spPr>
          <a:xfrm>
            <a:off x="1370160" y="3513240"/>
            <a:ext cx="19080" cy="69840"/>
          </a:xfrm>
          <a:custGeom>
            <a:avLst/>
            <a:gdLst/>
            <a:ahLst/>
            <a:rect l="l" t="t" r="r" b="b"/>
            <a:pathLst>
              <a:path w="62" h="177">
                <a:moveTo>
                  <a:pt x="61" y="9"/>
                </a:moveTo>
                <a:lnTo>
                  <a:pt x="59" y="13"/>
                </a:lnTo>
                <a:lnTo>
                  <a:pt x="58" y="16"/>
                </a:lnTo>
                <a:lnTo>
                  <a:pt x="57" y="21"/>
                </a:lnTo>
                <a:lnTo>
                  <a:pt x="56" y="26"/>
                </a:lnTo>
                <a:lnTo>
                  <a:pt x="53" y="31"/>
                </a:lnTo>
                <a:lnTo>
                  <a:pt x="51" y="35"/>
                </a:lnTo>
                <a:lnTo>
                  <a:pt x="47" y="38"/>
                </a:lnTo>
                <a:lnTo>
                  <a:pt x="49" y="34"/>
                </a:lnTo>
                <a:lnTo>
                  <a:pt x="51" y="29"/>
                </a:lnTo>
                <a:lnTo>
                  <a:pt x="49" y="24"/>
                </a:lnTo>
                <a:lnTo>
                  <a:pt x="48" y="19"/>
                </a:lnTo>
                <a:lnTo>
                  <a:pt x="45" y="13"/>
                </a:lnTo>
                <a:lnTo>
                  <a:pt x="41" y="9"/>
                </a:lnTo>
                <a:lnTo>
                  <a:pt x="38" y="4"/>
                </a:lnTo>
                <a:lnTo>
                  <a:pt x="35" y="0"/>
                </a:lnTo>
                <a:lnTo>
                  <a:pt x="32" y="2"/>
                </a:lnTo>
                <a:lnTo>
                  <a:pt x="26" y="7"/>
                </a:lnTo>
                <a:lnTo>
                  <a:pt x="21" y="11"/>
                </a:lnTo>
                <a:lnTo>
                  <a:pt x="16" y="15"/>
                </a:lnTo>
                <a:lnTo>
                  <a:pt x="13" y="16"/>
                </a:lnTo>
                <a:lnTo>
                  <a:pt x="8" y="16"/>
                </a:lnTo>
                <a:lnTo>
                  <a:pt x="0" y="16"/>
                </a:lnTo>
                <a:lnTo>
                  <a:pt x="0" y="20"/>
                </a:lnTo>
                <a:lnTo>
                  <a:pt x="0" y="25"/>
                </a:lnTo>
                <a:lnTo>
                  <a:pt x="2" y="33"/>
                </a:lnTo>
                <a:lnTo>
                  <a:pt x="2" y="42"/>
                </a:lnTo>
                <a:lnTo>
                  <a:pt x="2" y="50"/>
                </a:lnTo>
                <a:lnTo>
                  <a:pt x="2" y="60"/>
                </a:lnTo>
                <a:lnTo>
                  <a:pt x="3" y="69"/>
                </a:lnTo>
                <a:lnTo>
                  <a:pt x="3" y="77"/>
                </a:lnTo>
                <a:lnTo>
                  <a:pt x="3" y="86"/>
                </a:lnTo>
                <a:lnTo>
                  <a:pt x="4" y="94"/>
                </a:lnTo>
                <a:lnTo>
                  <a:pt x="5" y="102"/>
                </a:lnTo>
                <a:lnTo>
                  <a:pt x="5" y="111"/>
                </a:lnTo>
                <a:lnTo>
                  <a:pt x="8" y="120"/>
                </a:lnTo>
                <a:lnTo>
                  <a:pt x="9" y="129"/>
                </a:lnTo>
                <a:lnTo>
                  <a:pt x="10" y="136"/>
                </a:lnTo>
                <a:lnTo>
                  <a:pt x="13" y="145"/>
                </a:lnTo>
                <a:lnTo>
                  <a:pt x="15" y="154"/>
                </a:lnTo>
                <a:lnTo>
                  <a:pt x="20" y="154"/>
                </a:lnTo>
                <a:lnTo>
                  <a:pt x="24" y="154"/>
                </a:lnTo>
                <a:lnTo>
                  <a:pt x="27" y="151"/>
                </a:lnTo>
                <a:lnTo>
                  <a:pt x="30" y="145"/>
                </a:lnTo>
                <a:lnTo>
                  <a:pt x="31" y="142"/>
                </a:lnTo>
                <a:lnTo>
                  <a:pt x="34" y="138"/>
                </a:lnTo>
                <a:lnTo>
                  <a:pt x="36" y="132"/>
                </a:lnTo>
                <a:lnTo>
                  <a:pt x="36" y="136"/>
                </a:lnTo>
                <a:lnTo>
                  <a:pt x="35" y="142"/>
                </a:lnTo>
                <a:lnTo>
                  <a:pt x="32" y="147"/>
                </a:lnTo>
                <a:lnTo>
                  <a:pt x="31" y="152"/>
                </a:lnTo>
                <a:lnTo>
                  <a:pt x="30" y="156"/>
                </a:lnTo>
                <a:lnTo>
                  <a:pt x="29" y="162"/>
                </a:lnTo>
                <a:lnTo>
                  <a:pt x="27" y="167"/>
                </a:lnTo>
                <a:lnTo>
                  <a:pt x="27" y="170"/>
                </a:lnTo>
                <a:lnTo>
                  <a:pt x="27" y="174"/>
                </a:lnTo>
                <a:lnTo>
                  <a:pt x="27" y="177"/>
                </a:lnTo>
                <a:lnTo>
                  <a:pt x="29" y="172"/>
                </a:lnTo>
                <a:lnTo>
                  <a:pt x="31" y="168"/>
                </a:lnTo>
                <a:lnTo>
                  <a:pt x="36" y="157"/>
                </a:lnTo>
                <a:lnTo>
                  <a:pt x="40" y="147"/>
                </a:lnTo>
                <a:lnTo>
                  <a:pt x="43" y="136"/>
                </a:lnTo>
                <a:lnTo>
                  <a:pt x="47" y="126"/>
                </a:lnTo>
                <a:lnTo>
                  <a:pt x="49" y="115"/>
                </a:lnTo>
                <a:lnTo>
                  <a:pt x="52" y="104"/>
                </a:lnTo>
                <a:lnTo>
                  <a:pt x="54" y="94"/>
                </a:lnTo>
                <a:lnTo>
                  <a:pt x="57" y="83"/>
                </a:lnTo>
                <a:lnTo>
                  <a:pt x="58" y="71"/>
                </a:lnTo>
                <a:lnTo>
                  <a:pt x="59" y="61"/>
                </a:lnTo>
                <a:lnTo>
                  <a:pt x="61" y="50"/>
                </a:lnTo>
                <a:lnTo>
                  <a:pt x="61" y="39"/>
                </a:lnTo>
                <a:lnTo>
                  <a:pt x="62" y="29"/>
                </a:lnTo>
                <a:lnTo>
                  <a:pt x="62" y="1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2" name=""/>
          <p:cNvSpPr/>
          <p:nvPr/>
        </p:nvSpPr>
        <p:spPr>
          <a:xfrm>
            <a:off x="1370160" y="3513240"/>
            <a:ext cx="19080" cy="69840"/>
          </a:xfrm>
          <a:custGeom>
            <a:avLst/>
            <a:gdLst/>
            <a:ahLst/>
            <a:rect l="l" t="t" r="r" b="b"/>
            <a:pathLst>
              <a:path w="62" h="177">
                <a:moveTo>
                  <a:pt x="61" y="9"/>
                </a:moveTo>
                <a:lnTo>
                  <a:pt x="59" y="13"/>
                </a:lnTo>
                <a:lnTo>
                  <a:pt x="58" y="16"/>
                </a:lnTo>
                <a:lnTo>
                  <a:pt x="57" y="21"/>
                </a:lnTo>
                <a:lnTo>
                  <a:pt x="56" y="26"/>
                </a:lnTo>
                <a:lnTo>
                  <a:pt x="53" y="31"/>
                </a:lnTo>
                <a:lnTo>
                  <a:pt x="51" y="35"/>
                </a:lnTo>
                <a:lnTo>
                  <a:pt x="47" y="38"/>
                </a:lnTo>
                <a:lnTo>
                  <a:pt x="49" y="34"/>
                </a:lnTo>
                <a:lnTo>
                  <a:pt x="51" y="29"/>
                </a:lnTo>
                <a:lnTo>
                  <a:pt x="49" y="24"/>
                </a:lnTo>
                <a:lnTo>
                  <a:pt x="48" y="19"/>
                </a:lnTo>
                <a:lnTo>
                  <a:pt x="45" y="13"/>
                </a:lnTo>
                <a:lnTo>
                  <a:pt x="41" y="9"/>
                </a:lnTo>
                <a:lnTo>
                  <a:pt x="38" y="4"/>
                </a:lnTo>
                <a:lnTo>
                  <a:pt x="35" y="0"/>
                </a:lnTo>
                <a:lnTo>
                  <a:pt x="32" y="2"/>
                </a:lnTo>
                <a:lnTo>
                  <a:pt x="26" y="7"/>
                </a:lnTo>
                <a:lnTo>
                  <a:pt x="21" y="11"/>
                </a:lnTo>
                <a:lnTo>
                  <a:pt x="16" y="15"/>
                </a:lnTo>
                <a:lnTo>
                  <a:pt x="13" y="16"/>
                </a:lnTo>
                <a:lnTo>
                  <a:pt x="8" y="16"/>
                </a:lnTo>
                <a:lnTo>
                  <a:pt x="0" y="16"/>
                </a:lnTo>
                <a:lnTo>
                  <a:pt x="0" y="20"/>
                </a:lnTo>
                <a:lnTo>
                  <a:pt x="0" y="25"/>
                </a:lnTo>
                <a:lnTo>
                  <a:pt x="2" y="33"/>
                </a:lnTo>
                <a:lnTo>
                  <a:pt x="2" y="42"/>
                </a:lnTo>
                <a:lnTo>
                  <a:pt x="2" y="50"/>
                </a:lnTo>
                <a:lnTo>
                  <a:pt x="2" y="60"/>
                </a:lnTo>
                <a:lnTo>
                  <a:pt x="3" y="69"/>
                </a:lnTo>
                <a:lnTo>
                  <a:pt x="3" y="77"/>
                </a:lnTo>
                <a:lnTo>
                  <a:pt x="3" y="86"/>
                </a:lnTo>
                <a:lnTo>
                  <a:pt x="4" y="94"/>
                </a:lnTo>
                <a:lnTo>
                  <a:pt x="5" y="102"/>
                </a:lnTo>
                <a:lnTo>
                  <a:pt x="5" y="111"/>
                </a:lnTo>
                <a:lnTo>
                  <a:pt x="8" y="120"/>
                </a:lnTo>
                <a:lnTo>
                  <a:pt x="9" y="129"/>
                </a:lnTo>
                <a:lnTo>
                  <a:pt x="10" y="136"/>
                </a:lnTo>
                <a:lnTo>
                  <a:pt x="13" y="145"/>
                </a:lnTo>
                <a:lnTo>
                  <a:pt x="15" y="154"/>
                </a:lnTo>
                <a:lnTo>
                  <a:pt x="20" y="154"/>
                </a:lnTo>
                <a:lnTo>
                  <a:pt x="24" y="154"/>
                </a:lnTo>
                <a:lnTo>
                  <a:pt x="27" y="151"/>
                </a:lnTo>
                <a:lnTo>
                  <a:pt x="30" y="145"/>
                </a:lnTo>
                <a:lnTo>
                  <a:pt x="31" y="142"/>
                </a:lnTo>
                <a:lnTo>
                  <a:pt x="34" y="138"/>
                </a:lnTo>
                <a:lnTo>
                  <a:pt x="36" y="132"/>
                </a:lnTo>
                <a:lnTo>
                  <a:pt x="36" y="136"/>
                </a:lnTo>
                <a:lnTo>
                  <a:pt x="35" y="142"/>
                </a:lnTo>
                <a:lnTo>
                  <a:pt x="32" y="147"/>
                </a:lnTo>
                <a:lnTo>
                  <a:pt x="31" y="152"/>
                </a:lnTo>
                <a:lnTo>
                  <a:pt x="30" y="156"/>
                </a:lnTo>
                <a:lnTo>
                  <a:pt x="29" y="162"/>
                </a:lnTo>
                <a:lnTo>
                  <a:pt x="27" y="167"/>
                </a:lnTo>
                <a:lnTo>
                  <a:pt x="27" y="170"/>
                </a:lnTo>
                <a:lnTo>
                  <a:pt x="27" y="174"/>
                </a:lnTo>
                <a:lnTo>
                  <a:pt x="27" y="177"/>
                </a:lnTo>
                <a:lnTo>
                  <a:pt x="29" y="172"/>
                </a:lnTo>
                <a:lnTo>
                  <a:pt x="31" y="168"/>
                </a:lnTo>
                <a:lnTo>
                  <a:pt x="36" y="157"/>
                </a:lnTo>
                <a:lnTo>
                  <a:pt x="40" y="147"/>
                </a:lnTo>
                <a:lnTo>
                  <a:pt x="43" y="136"/>
                </a:lnTo>
                <a:lnTo>
                  <a:pt x="47" y="126"/>
                </a:lnTo>
                <a:lnTo>
                  <a:pt x="49" y="115"/>
                </a:lnTo>
                <a:lnTo>
                  <a:pt x="52" y="104"/>
                </a:lnTo>
                <a:lnTo>
                  <a:pt x="54" y="94"/>
                </a:lnTo>
                <a:lnTo>
                  <a:pt x="57" y="83"/>
                </a:lnTo>
                <a:lnTo>
                  <a:pt x="58" y="71"/>
                </a:lnTo>
                <a:lnTo>
                  <a:pt x="59" y="61"/>
                </a:lnTo>
                <a:lnTo>
                  <a:pt x="61" y="50"/>
                </a:lnTo>
                <a:lnTo>
                  <a:pt x="61" y="39"/>
                </a:lnTo>
                <a:lnTo>
                  <a:pt x="62" y="29"/>
                </a:lnTo>
                <a:lnTo>
                  <a:pt x="62" y="19"/>
                </a:lnTo>
                <a:lnTo>
                  <a:pt x="61" y="9"/>
                </a:lnTo>
                <a:lnTo>
                  <a:pt x="61" y="9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3" name=""/>
          <p:cNvSpPr/>
          <p:nvPr/>
        </p:nvSpPr>
        <p:spPr>
          <a:xfrm>
            <a:off x="1370160" y="3532320"/>
            <a:ext cx="17280" cy="36360"/>
          </a:xfrm>
          <a:custGeom>
            <a:avLst/>
            <a:gdLst/>
            <a:ahLst/>
            <a:rect l="l" t="t" r="r" b="b"/>
            <a:pathLst>
              <a:path w="58" h="92">
                <a:moveTo>
                  <a:pt x="0" y="14"/>
                </a:moveTo>
                <a:lnTo>
                  <a:pt x="0" y="18"/>
                </a:lnTo>
                <a:lnTo>
                  <a:pt x="0" y="21"/>
                </a:lnTo>
                <a:lnTo>
                  <a:pt x="0" y="24"/>
                </a:lnTo>
                <a:lnTo>
                  <a:pt x="0" y="29"/>
                </a:lnTo>
                <a:lnTo>
                  <a:pt x="2" y="32"/>
                </a:lnTo>
                <a:lnTo>
                  <a:pt x="2" y="35"/>
                </a:lnTo>
                <a:lnTo>
                  <a:pt x="2" y="39"/>
                </a:lnTo>
                <a:lnTo>
                  <a:pt x="2" y="43"/>
                </a:lnTo>
                <a:lnTo>
                  <a:pt x="2" y="46"/>
                </a:lnTo>
                <a:lnTo>
                  <a:pt x="2" y="50"/>
                </a:lnTo>
                <a:lnTo>
                  <a:pt x="3" y="54"/>
                </a:lnTo>
                <a:lnTo>
                  <a:pt x="3" y="57"/>
                </a:lnTo>
                <a:lnTo>
                  <a:pt x="3" y="62"/>
                </a:lnTo>
                <a:lnTo>
                  <a:pt x="3" y="65"/>
                </a:lnTo>
                <a:lnTo>
                  <a:pt x="3" y="68"/>
                </a:lnTo>
                <a:lnTo>
                  <a:pt x="4" y="72"/>
                </a:lnTo>
                <a:lnTo>
                  <a:pt x="5" y="66"/>
                </a:lnTo>
                <a:lnTo>
                  <a:pt x="8" y="61"/>
                </a:lnTo>
                <a:lnTo>
                  <a:pt x="10" y="56"/>
                </a:lnTo>
                <a:lnTo>
                  <a:pt x="11" y="52"/>
                </a:lnTo>
                <a:lnTo>
                  <a:pt x="15" y="48"/>
                </a:lnTo>
                <a:lnTo>
                  <a:pt x="19" y="53"/>
                </a:lnTo>
                <a:lnTo>
                  <a:pt x="20" y="56"/>
                </a:lnTo>
                <a:lnTo>
                  <a:pt x="21" y="61"/>
                </a:lnTo>
                <a:lnTo>
                  <a:pt x="21" y="64"/>
                </a:lnTo>
                <a:lnTo>
                  <a:pt x="21" y="68"/>
                </a:lnTo>
                <a:lnTo>
                  <a:pt x="21" y="74"/>
                </a:lnTo>
                <a:lnTo>
                  <a:pt x="20" y="79"/>
                </a:lnTo>
                <a:lnTo>
                  <a:pt x="18" y="86"/>
                </a:lnTo>
                <a:lnTo>
                  <a:pt x="16" y="89"/>
                </a:lnTo>
                <a:lnTo>
                  <a:pt x="15" y="92"/>
                </a:lnTo>
                <a:lnTo>
                  <a:pt x="20" y="89"/>
                </a:lnTo>
                <a:lnTo>
                  <a:pt x="24" y="86"/>
                </a:lnTo>
                <a:lnTo>
                  <a:pt x="27" y="79"/>
                </a:lnTo>
                <a:lnTo>
                  <a:pt x="31" y="75"/>
                </a:lnTo>
                <a:lnTo>
                  <a:pt x="36" y="72"/>
                </a:lnTo>
                <a:lnTo>
                  <a:pt x="40" y="73"/>
                </a:lnTo>
                <a:lnTo>
                  <a:pt x="43" y="79"/>
                </a:lnTo>
                <a:lnTo>
                  <a:pt x="43" y="84"/>
                </a:lnTo>
                <a:lnTo>
                  <a:pt x="45" y="90"/>
                </a:lnTo>
                <a:lnTo>
                  <a:pt x="45" y="87"/>
                </a:lnTo>
                <a:lnTo>
                  <a:pt x="45" y="84"/>
                </a:lnTo>
                <a:lnTo>
                  <a:pt x="47" y="80"/>
                </a:lnTo>
                <a:lnTo>
                  <a:pt x="47" y="75"/>
                </a:lnTo>
                <a:lnTo>
                  <a:pt x="48" y="72"/>
                </a:lnTo>
                <a:lnTo>
                  <a:pt x="49" y="66"/>
                </a:lnTo>
                <a:lnTo>
                  <a:pt x="51" y="62"/>
                </a:lnTo>
                <a:lnTo>
                  <a:pt x="52" y="57"/>
                </a:lnTo>
                <a:lnTo>
                  <a:pt x="53" y="53"/>
                </a:lnTo>
                <a:lnTo>
                  <a:pt x="54" y="48"/>
                </a:lnTo>
                <a:lnTo>
                  <a:pt x="56" y="44"/>
                </a:lnTo>
                <a:lnTo>
                  <a:pt x="57" y="40"/>
                </a:lnTo>
                <a:lnTo>
                  <a:pt x="57" y="35"/>
                </a:lnTo>
                <a:lnTo>
                  <a:pt x="58" y="32"/>
                </a:lnTo>
                <a:lnTo>
                  <a:pt x="58" y="29"/>
                </a:lnTo>
                <a:lnTo>
                  <a:pt x="58" y="25"/>
                </a:lnTo>
                <a:lnTo>
                  <a:pt x="53" y="28"/>
                </a:lnTo>
                <a:lnTo>
                  <a:pt x="49" y="30"/>
                </a:lnTo>
                <a:lnTo>
                  <a:pt x="46" y="31"/>
                </a:lnTo>
                <a:lnTo>
                  <a:pt x="41" y="32"/>
                </a:lnTo>
                <a:lnTo>
                  <a:pt x="37" y="34"/>
                </a:lnTo>
                <a:lnTo>
                  <a:pt x="34" y="35"/>
                </a:lnTo>
                <a:lnTo>
                  <a:pt x="30" y="37"/>
                </a:lnTo>
                <a:lnTo>
                  <a:pt x="34" y="32"/>
                </a:lnTo>
                <a:lnTo>
                  <a:pt x="36" y="28"/>
                </a:lnTo>
                <a:lnTo>
                  <a:pt x="40" y="23"/>
                </a:lnTo>
                <a:lnTo>
                  <a:pt x="41" y="18"/>
                </a:lnTo>
                <a:lnTo>
                  <a:pt x="42" y="14"/>
                </a:lnTo>
                <a:lnTo>
                  <a:pt x="43" y="9"/>
                </a:lnTo>
                <a:lnTo>
                  <a:pt x="43" y="4"/>
                </a:lnTo>
                <a:lnTo>
                  <a:pt x="43" y="0"/>
                </a:lnTo>
                <a:lnTo>
                  <a:pt x="41" y="1"/>
                </a:lnTo>
                <a:lnTo>
                  <a:pt x="35" y="8"/>
                </a:lnTo>
                <a:lnTo>
                  <a:pt x="31" y="11"/>
                </a:lnTo>
                <a:lnTo>
                  <a:pt x="25" y="17"/>
                </a:lnTo>
                <a:lnTo>
                  <a:pt x="20" y="21"/>
                </a:lnTo>
                <a:lnTo>
                  <a:pt x="16" y="23"/>
                </a:lnTo>
                <a:lnTo>
                  <a:pt x="13" y="24"/>
                </a:lnTo>
                <a:lnTo>
                  <a:pt x="9" y="22"/>
                </a:lnTo>
                <a:lnTo>
                  <a:pt x="3" y="1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4" name=""/>
          <p:cNvSpPr/>
          <p:nvPr/>
        </p:nvSpPr>
        <p:spPr>
          <a:xfrm>
            <a:off x="1370160" y="3532320"/>
            <a:ext cx="17280" cy="36360"/>
          </a:xfrm>
          <a:custGeom>
            <a:avLst/>
            <a:gdLst/>
            <a:ahLst/>
            <a:rect l="l" t="t" r="r" b="b"/>
            <a:pathLst>
              <a:path w="58" h="92">
                <a:moveTo>
                  <a:pt x="0" y="14"/>
                </a:moveTo>
                <a:lnTo>
                  <a:pt x="0" y="18"/>
                </a:lnTo>
                <a:lnTo>
                  <a:pt x="0" y="21"/>
                </a:lnTo>
                <a:lnTo>
                  <a:pt x="0" y="24"/>
                </a:lnTo>
                <a:lnTo>
                  <a:pt x="0" y="29"/>
                </a:lnTo>
                <a:lnTo>
                  <a:pt x="2" y="32"/>
                </a:lnTo>
                <a:lnTo>
                  <a:pt x="2" y="35"/>
                </a:lnTo>
                <a:lnTo>
                  <a:pt x="2" y="39"/>
                </a:lnTo>
                <a:lnTo>
                  <a:pt x="2" y="43"/>
                </a:lnTo>
                <a:lnTo>
                  <a:pt x="2" y="46"/>
                </a:lnTo>
                <a:lnTo>
                  <a:pt x="2" y="50"/>
                </a:lnTo>
                <a:lnTo>
                  <a:pt x="3" y="54"/>
                </a:lnTo>
                <a:lnTo>
                  <a:pt x="3" y="57"/>
                </a:lnTo>
                <a:lnTo>
                  <a:pt x="3" y="62"/>
                </a:lnTo>
                <a:lnTo>
                  <a:pt x="3" y="65"/>
                </a:lnTo>
                <a:lnTo>
                  <a:pt x="3" y="68"/>
                </a:lnTo>
                <a:lnTo>
                  <a:pt x="4" y="72"/>
                </a:lnTo>
                <a:lnTo>
                  <a:pt x="5" y="66"/>
                </a:lnTo>
                <a:lnTo>
                  <a:pt x="8" y="61"/>
                </a:lnTo>
                <a:lnTo>
                  <a:pt x="10" y="56"/>
                </a:lnTo>
                <a:lnTo>
                  <a:pt x="11" y="52"/>
                </a:lnTo>
                <a:lnTo>
                  <a:pt x="15" y="48"/>
                </a:lnTo>
                <a:lnTo>
                  <a:pt x="19" y="53"/>
                </a:lnTo>
                <a:lnTo>
                  <a:pt x="20" y="56"/>
                </a:lnTo>
                <a:lnTo>
                  <a:pt x="21" y="61"/>
                </a:lnTo>
                <a:lnTo>
                  <a:pt x="21" y="64"/>
                </a:lnTo>
                <a:lnTo>
                  <a:pt x="21" y="68"/>
                </a:lnTo>
                <a:lnTo>
                  <a:pt x="21" y="74"/>
                </a:lnTo>
                <a:lnTo>
                  <a:pt x="20" y="79"/>
                </a:lnTo>
                <a:lnTo>
                  <a:pt x="18" y="86"/>
                </a:lnTo>
                <a:lnTo>
                  <a:pt x="16" y="89"/>
                </a:lnTo>
                <a:lnTo>
                  <a:pt x="15" y="92"/>
                </a:lnTo>
                <a:lnTo>
                  <a:pt x="20" y="89"/>
                </a:lnTo>
                <a:lnTo>
                  <a:pt x="24" y="86"/>
                </a:lnTo>
                <a:lnTo>
                  <a:pt x="27" y="79"/>
                </a:lnTo>
                <a:lnTo>
                  <a:pt x="31" y="75"/>
                </a:lnTo>
                <a:lnTo>
                  <a:pt x="36" y="72"/>
                </a:lnTo>
                <a:lnTo>
                  <a:pt x="40" y="73"/>
                </a:lnTo>
                <a:lnTo>
                  <a:pt x="43" y="79"/>
                </a:lnTo>
                <a:lnTo>
                  <a:pt x="43" y="84"/>
                </a:lnTo>
                <a:lnTo>
                  <a:pt x="45" y="90"/>
                </a:lnTo>
                <a:lnTo>
                  <a:pt x="45" y="87"/>
                </a:lnTo>
                <a:lnTo>
                  <a:pt x="45" y="84"/>
                </a:lnTo>
                <a:lnTo>
                  <a:pt x="47" y="80"/>
                </a:lnTo>
                <a:lnTo>
                  <a:pt x="47" y="75"/>
                </a:lnTo>
                <a:lnTo>
                  <a:pt x="48" y="72"/>
                </a:lnTo>
                <a:lnTo>
                  <a:pt x="49" y="66"/>
                </a:lnTo>
                <a:lnTo>
                  <a:pt x="51" y="62"/>
                </a:lnTo>
                <a:lnTo>
                  <a:pt x="52" y="57"/>
                </a:lnTo>
                <a:lnTo>
                  <a:pt x="53" y="53"/>
                </a:lnTo>
                <a:lnTo>
                  <a:pt x="54" y="48"/>
                </a:lnTo>
                <a:lnTo>
                  <a:pt x="56" y="44"/>
                </a:lnTo>
                <a:lnTo>
                  <a:pt x="57" y="40"/>
                </a:lnTo>
                <a:lnTo>
                  <a:pt x="57" y="35"/>
                </a:lnTo>
                <a:lnTo>
                  <a:pt x="58" y="32"/>
                </a:lnTo>
                <a:lnTo>
                  <a:pt x="58" y="29"/>
                </a:lnTo>
                <a:lnTo>
                  <a:pt x="58" y="25"/>
                </a:lnTo>
                <a:lnTo>
                  <a:pt x="53" y="28"/>
                </a:lnTo>
                <a:lnTo>
                  <a:pt x="49" y="30"/>
                </a:lnTo>
                <a:lnTo>
                  <a:pt x="46" y="31"/>
                </a:lnTo>
                <a:lnTo>
                  <a:pt x="41" y="32"/>
                </a:lnTo>
                <a:lnTo>
                  <a:pt x="37" y="34"/>
                </a:lnTo>
                <a:lnTo>
                  <a:pt x="34" y="35"/>
                </a:lnTo>
                <a:lnTo>
                  <a:pt x="30" y="37"/>
                </a:lnTo>
                <a:lnTo>
                  <a:pt x="34" y="32"/>
                </a:lnTo>
                <a:lnTo>
                  <a:pt x="36" y="28"/>
                </a:lnTo>
                <a:lnTo>
                  <a:pt x="40" y="23"/>
                </a:lnTo>
                <a:lnTo>
                  <a:pt x="41" y="18"/>
                </a:lnTo>
                <a:lnTo>
                  <a:pt x="42" y="14"/>
                </a:lnTo>
                <a:lnTo>
                  <a:pt x="43" y="9"/>
                </a:lnTo>
                <a:lnTo>
                  <a:pt x="43" y="4"/>
                </a:lnTo>
                <a:lnTo>
                  <a:pt x="43" y="0"/>
                </a:lnTo>
                <a:lnTo>
                  <a:pt x="41" y="1"/>
                </a:lnTo>
                <a:lnTo>
                  <a:pt x="35" y="8"/>
                </a:lnTo>
                <a:lnTo>
                  <a:pt x="31" y="11"/>
                </a:lnTo>
                <a:lnTo>
                  <a:pt x="25" y="17"/>
                </a:lnTo>
                <a:lnTo>
                  <a:pt x="20" y="21"/>
                </a:lnTo>
                <a:lnTo>
                  <a:pt x="16" y="23"/>
                </a:lnTo>
                <a:lnTo>
                  <a:pt x="13" y="24"/>
                </a:lnTo>
                <a:lnTo>
                  <a:pt x="9" y="22"/>
                </a:lnTo>
                <a:lnTo>
                  <a:pt x="3" y="18"/>
                </a:lnTo>
                <a:lnTo>
                  <a:pt x="0" y="14"/>
                </a:lnTo>
                <a:lnTo>
                  <a:pt x="0" y="14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5" name=""/>
          <p:cNvSpPr/>
          <p:nvPr/>
        </p:nvSpPr>
        <p:spPr>
          <a:xfrm>
            <a:off x="1370160" y="3525840"/>
            <a:ext cx="17280" cy="20520"/>
          </a:xfrm>
          <a:custGeom>
            <a:avLst/>
            <a:gdLst/>
            <a:ahLst/>
            <a:rect l="l" t="t" r="r" b="b"/>
            <a:pathLst>
              <a:path w="54" h="50">
                <a:moveTo>
                  <a:pt x="0" y="0"/>
                </a:moveTo>
                <a:lnTo>
                  <a:pt x="2" y="50"/>
                </a:lnTo>
                <a:lnTo>
                  <a:pt x="14" y="34"/>
                </a:lnTo>
                <a:lnTo>
                  <a:pt x="31" y="30"/>
                </a:lnTo>
                <a:lnTo>
                  <a:pt x="43" y="26"/>
                </a:lnTo>
                <a:lnTo>
                  <a:pt x="54" y="29"/>
                </a:lnTo>
                <a:lnTo>
                  <a:pt x="53" y="10"/>
                </a:lnTo>
                <a:lnTo>
                  <a:pt x="38" y="15"/>
                </a:lnTo>
                <a:lnTo>
                  <a:pt x="24" y="19"/>
                </a:lnTo>
                <a:lnTo>
                  <a:pt x="21" y="4"/>
                </a:lnTo>
                <a:lnTo>
                  <a:pt x="10" y="1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6" name=""/>
          <p:cNvSpPr/>
          <p:nvPr/>
        </p:nvSpPr>
        <p:spPr>
          <a:xfrm>
            <a:off x="1370160" y="3525840"/>
            <a:ext cx="17280" cy="20520"/>
          </a:xfrm>
          <a:custGeom>
            <a:avLst/>
            <a:gdLst/>
            <a:ahLst/>
            <a:rect l="l" t="t" r="r" b="b"/>
            <a:pathLst>
              <a:path w="54" h="50">
                <a:moveTo>
                  <a:pt x="0" y="0"/>
                </a:moveTo>
                <a:lnTo>
                  <a:pt x="2" y="50"/>
                </a:lnTo>
                <a:lnTo>
                  <a:pt x="14" y="34"/>
                </a:lnTo>
                <a:lnTo>
                  <a:pt x="31" y="30"/>
                </a:lnTo>
                <a:lnTo>
                  <a:pt x="43" y="26"/>
                </a:lnTo>
                <a:lnTo>
                  <a:pt x="54" y="29"/>
                </a:lnTo>
                <a:lnTo>
                  <a:pt x="53" y="10"/>
                </a:lnTo>
                <a:lnTo>
                  <a:pt x="38" y="15"/>
                </a:lnTo>
                <a:lnTo>
                  <a:pt x="24" y="19"/>
                </a:lnTo>
                <a:lnTo>
                  <a:pt x="21" y="4"/>
                </a:lnTo>
                <a:lnTo>
                  <a:pt x="10" y="1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7" name=""/>
          <p:cNvSpPr/>
          <p:nvPr/>
        </p:nvSpPr>
        <p:spPr>
          <a:xfrm>
            <a:off x="1230480" y="3546360"/>
            <a:ext cx="33120" cy="25560"/>
          </a:xfrm>
          <a:custGeom>
            <a:avLst/>
            <a:gdLst/>
            <a:ahLst/>
            <a:rect l="l" t="t" r="r" b="b"/>
            <a:pathLst>
              <a:path w="107" h="61">
                <a:moveTo>
                  <a:pt x="0" y="0"/>
                </a:moveTo>
                <a:lnTo>
                  <a:pt x="49" y="27"/>
                </a:lnTo>
                <a:lnTo>
                  <a:pt x="107" y="61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8" name=""/>
          <p:cNvSpPr/>
          <p:nvPr/>
        </p:nvSpPr>
        <p:spPr>
          <a:xfrm>
            <a:off x="1095480" y="3579840"/>
            <a:ext cx="193680" cy="554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9" name=""/>
          <p:cNvSpPr/>
          <p:nvPr/>
        </p:nvSpPr>
        <p:spPr>
          <a:xfrm flipV="1">
            <a:off x="1095480" y="3579840"/>
            <a:ext cx="1440" cy="856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0" name=""/>
          <p:cNvSpPr/>
          <p:nvPr/>
        </p:nvSpPr>
        <p:spPr>
          <a:xfrm>
            <a:off x="1103400" y="3586320"/>
            <a:ext cx="1440" cy="7776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1" name=""/>
          <p:cNvSpPr/>
          <p:nvPr/>
        </p:nvSpPr>
        <p:spPr>
          <a:xfrm>
            <a:off x="1343160" y="3425760"/>
            <a:ext cx="66600" cy="60480"/>
          </a:xfrm>
          <a:custGeom>
            <a:avLst/>
            <a:gdLst/>
            <a:ahLst/>
            <a:rect l="l" t="t" r="r" b="b"/>
            <a:pathLst>
              <a:path w="210" h="153">
                <a:moveTo>
                  <a:pt x="210" y="0"/>
                </a:moveTo>
                <a:lnTo>
                  <a:pt x="197" y="0"/>
                </a:lnTo>
                <a:lnTo>
                  <a:pt x="186" y="0"/>
                </a:lnTo>
                <a:lnTo>
                  <a:pt x="164" y="0"/>
                </a:lnTo>
                <a:lnTo>
                  <a:pt x="145" y="2"/>
                </a:lnTo>
                <a:lnTo>
                  <a:pt x="126" y="7"/>
                </a:lnTo>
                <a:lnTo>
                  <a:pt x="110" y="11"/>
                </a:lnTo>
                <a:lnTo>
                  <a:pt x="96" y="19"/>
                </a:lnTo>
                <a:lnTo>
                  <a:pt x="82" y="26"/>
                </a:lnTo>
                <a:lnTo>
                  <a:pt x="70" y="36"/>
                </a:lnTo>
                <a:lnTo>
                  <a:pt x="59" y="47"/>
                </a:lnTo>
                <a:lnTo>
                  <a:pt x="49" y="58"/>
                </a:lnTo>
                <a:lnTo>
                  <a:pt x="39" y="71"/>
                </a:lnTo>
                <a:lnTo>
                  <a:pt x="31" y="86"/>
                </a:lnTo>
                <a:lnTo>
                  <a:pt x="22" y="101"/>
                </a:lnTo>
                <a:lnTo>
                  <a:pt x="15" y="118"/>
                </a:lnTo>
                <a:lnTo>
                  <a:pt x="7" y="135"/>
                </a:lnTo>
                <a:lnTo>
                  <a:pt x="0" y="153"/>
                </a:lnTo>
                <a:lnTo>
                  <a:pt x="4" y="149"/>
                </a:lnTo>
                <a:lnTo>
                  <a:pt x="7" y="146"/>
                </a:lnTo>
                <a:lnTo>
                  <a:pt x="15" y="140"/>
                </a:lnTo>
                <a:lnTo>
                  <a:pt x="21" y="131"/>
                </a:lnTo>
                <a:lnTo>
                  <a:pt x="27" y="122"/>
                </a:lnTo>
                <a:lnTo>
                  <a:pt x="33" y="113"/>
                </a:lnTo>
                <a:lnTo>
                  <a:pt x="39" y="106"/>
                </a:lnTo>
                <a:lnTo>
                  <a:pt x="45" y="96"/>
                </a:lnTo>
                <a:lnTo>
                  <a:pt x="53" y="88"/>
                </a:lnTo>
                <a:lnTo>
                  <a:pt x="58" y="80"/>
                </a:lnTo>
                <a:lnTo>
                  <a:pt x="65" y="73"/>
                </a:lnTo>
                <a:lnTo>
                  <a:pt x="74" y="67"/>
                </a:lnTo>
                <a:lnTo>
                  <a:pt x="81" y="62"/>
                </a:lnTo>
                <a:lnTo>
                  <a:pt x="90" y="58"/>
                </a:lnTo>
                <a:lnTo>
                  <a:pt x="98" y="55"/>
                </a:lnTo>
                <a:lnTo>
                  <a:pt x="108" y="55"/>
                </a:lnTo>
                <a:lnTo>
                  <a:pt x="119" y="56"/>
                </a:lnTo>
                <a:lnTo>
                  <a:pt x="120" y="53"/>
                </a:lnTo>
                <a:lnTo>
                  <a:pt x="128" y="45"/>
                </a:lnTo>
                <a:lnTo>
                  <a:pt x="131" y="41"/>
                </a:lnTo>
                <a:lnTo>
                  <a:pt x="136" y="35"/>
                </a:lnTo>
                <a:lnTo>
                  <a:pt x="141" y="31"/>
                </a:lnTo>
                <a:lnTo>
                  <a:pt x="146" y="27"/>
                </a:lnTo>
                <a:lnTo>
                  <a:pt x="151" y="23"/>
                </a:lnTo>
                <a:lnTo>
                  <a:pt x="156" y="20"/>
                </a:lnTo>
                <a:lnTo>
                  <a:pt x="162" y="16"/>
                </a:lnTo>
                <a:lnTo>
                  <a:pt x="168" y="13"/>
                </a:lnTo>
                <a:lnTo>
                  <a:pt x="174" y="11"/>
                </a:lnTo>
                <a:lnTo>
                  <a:pt x="180" y="8"/>
                </a:lnTo>
                <a:lnTo>
                  <a:pt x="186" y="5"/>
                </a:lnTo>
                <a:lnTo>
                  <a:pt x="195" y="3"/>
                </a:lnTo>
                <a:lnTo>
                  <a:pt x="202" y="2"/>
                </a:lnTo>
                <a:lnTo>
                  <a:pt x="210" y="0"/>
                </a:lnTo>
                <a:lnTo>
                  <a:pt x="210" y="0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2" name=""/>
          <p:cNvSpPr/>
          <p:nvPr/>
        </p:nvSpPr>
        <p:spPr>
          <a:xfrm>
            <a:off x="1343160" y="3425760"/>
            <a:ext cx="66600" cy="60480"/>
          </a:xfrm>
          <a:custGeom>
            <a:avLst/>
            <a:gdLst/>
            <a:ahLst/>
            <a:rect l="l" t="t" r="r" b="b"/>
            <a:pathLst>
              <a:path w="210" h="153">
                <a:moveTo>
                  <a:pt x="210" y="0"/>
                </a:moveTo>
                <a:lnTo>
                  <a:pt x="197" y="0"/>
                </a:lnTo>
                <a:lnTo>
                  <a:pt x="186" y="0"/>
                </a:lnTo>
                <a:lnTo>
                  <a:pt x="164" y="0"/>
                </a:lnTo>
                <a:lnTo>
                  <a:pt x="145" y="2"/>
                </a:lnTo>
                <a:lnTo>
                  <a:pt x="126" y="7"/>
                </a:lnTo>
                <a:lnTo>
                  <a:pt x="110" y="11"/>
                </a:lnTo>
                <a:lnTo>
                  <a:pt x="96" y="19"/>
                </a:lnTo>
                <a:lnTo>
                  <a:pt x="82" y="26"/>
                </a:lnTo>
                <a:lnTo>
                  <a:pt x="70" y="36"/>
                </a:lnTo>
                <a:lnTo>
                  <a:pt x="59" y="47"/>
                </a:lnTo>
                <a:lnTo>
                  <a:pt x="49" y="58"/>
                </a:lnTo>
                <a:lnTo>
                  <a:pt x="39" y="71"/>
                </a:lnTo>
                <a:lnTo>
                  <a:pt x="31" y="86"/>
                </a:lnTo>
                <a:lnTo>
                  <a:pt x="22" y="101"/>
                </a:lnTo>
                <a:lnTo>
                  <a:pt x="15" y="118"/>
                </a:lnTo>
                <a:lnTo>
                  <a:pt x="7" y="135"/>
                </a:lnTo>
                <a:lnTo>
                  <a:pt x="0" y="153"/>
                </a:lnTo>
                <a:lnTo>
                  <a:pt x="4" y="149"/>
                </a:lnTo>
                <a:lnTo>
                  <a:pt x="7" y="146"/>
                </a:lnTo>
                <a:lnTo>
                  <a:pt x="15" y="140"/>
                </a:lnTo>
                <a:lnTo>
                  <a:pt x="21" y="131"/>
                </a:lnTo>
                <a:lnTo>
                  <a:pt x="27" y="122"/>
                </a:lnTo>
                <a:lnTo>
                  <a:pt x="33" y="113"/>
                </a:lnTo>
                <a:lnTo>
                  <a:pt x="39" y="106"/>
                </a:lnTo>
                <a:lnTo>
                  <a:pt x="45" y="96"/>
                </a:lnTo>
                <a:lnTo>
                  <a:pt x="53" y="88"/>
                </a:lnTo>
                <a:lnTo>
                  <a:pt x="58" y="80"/>
                </a:lnTo>
                <a:lnTo>
                  <a:pt x="65" y="73"/>
                </a:lnTo>
                <a:lnTo>
                  <a:pt x="74" y="67"/>
                </a:lnTo>
                <a:lnTo>
                  <a:pt x="81" y="62"/>
                </a:lnTo>
                <a:lnTo>
                  <a:pt x="90" y="58"/>
                </a:lnTo>
                <a:lnTo>
                  <a:pt x="98" y="55"/>
                </a:lnTo>
                <a:lnTo>
                  <a:pt x="108" y="55"/>
                </a:lnTo>
                <a:lnTo>
                  <a:pt x="119" y="56"/>
                </a:lnTo>
                <a:lnTo>
                  <a:pt x="120" y="53"/>
                </a:lnTo>
                <a:lnTo>
                  <a:pt x="128" y="45"/>
                </a:lnTo>
                <a:lnTo>
                  <a:pt x="131" y="41"/>
                </a:lnTo>
                <a:lnTo>
                  <a:pt x="136" y="35"/>
                </a:lnTo>
                <a:lnTo>
                  <a:pt x="141" y="31"/>
                </a:lnTo>
                <a:lnTo>
                  <a:pt x="146" y="27"/>
                </a:lnTo>
                <a:lnTo>
                  <a:pt x="151" y="23"/>
                </a:lnTo>
                <a:lnTo>
                  <a:pt x="156" y="20"/>
                </a:lnTo>
                <a:lnTo>
                  <a:pt x="162" y="16"/>
                </a:lnTo>
                <a:lnTo>
                  <a:pt x="168" y="13"/>
                </a:lnTo>
                <a:lnTo>
                  <a:pt x="174" y="11"/>
                </a:lnTo>
                <a:lnTo>
                  <a:pt x="180" y="8"/>
                </a:lnTo>
                <a:lnTo>
                  <a:pt x="186" y="5"/>
                </a:lnTo>
                <a:lnTo>
                  <a:pt x="195" y="3"/>
                </a:lnTo>
                <a:lnTo>
                  <a:pt x="202" y="2"/>
                </a:lnTo>
                <a:lnTo>
                  <a:pt x="210" y="0"/>
                </a:lnTo>
                <a:lnTo>
                  <a:pt x="21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3" name=""/>
          <p:cNvSpPr/>
          <p:nvPr/>
        </p:nvSpPr>
        <p:spPr>
          <a:xfrm>
            <a:off x="1398600" y="3551400"/>
            <a:ext cx="63360" cy="79200"/>
          </a:xfrm>
          <a:custGeom>
            <a:avLst/>
            <a:gdLst/>
            <a:ahLst/>
            <a:rect l="l" t="t" r="r" b="b"/>
            <a:pathLst>
              <a:path w="203" h="200">
                <a:moveTo>
                  <a:pt x="203" y="0"/>
                </a:moveTo>
                <a:lnTo>
                  <a:pt x="202" y="11"/>
                </a:lnTo>
                <a:lnTo>
                  <a:pt x="201" y="21"/>
                </a:lnTo>
                <a:lnTo>
                  <a:pt x="198" y="43"/>
                </a:lnTo>
                <a:lnTo>
                  <a:pt x="193" y="65"/>
                </a:lnTo>
                <a:lnTo>
                  <a:pt x="187" y="85"/>
                </a:lnTo>
                <a:lnTo>
                  <a:pt x="179" y="106"/>
                </a:lnTo>
                <a:lnTo>
                  <a:pt x="169" y="126"/>
                </a:lnTo>
                <a:lnTo>
                  <a:pt x="159" y="144"/>
                </a:lnTo>
                <a:lnTo>
                  <a:pt x="147" y="160"/>
                </a:lnTo>
                <a:lnTo>
                  <a:pt x="133" y="174"/>
                </a:lnTo>
                <a:lnTo>
                  <a:pt x="117" y="187"/>
                </a:lnTo>
                <a:lnTo>
                  <a:pt x="101" y="194"/>
                </a:lnTo>
                <a:lnTo>
                  <a:pt x="84" y="199"/>
                </a:lnTo>
                <a:lnTo>
                  <a:pt x="65" y="200"/>
                </a:lnTo>
                <a:lnTo>
                  <a:pt x="45" y="196"/>
                </a:lnTo>
                <a:lnTo>
                  <a:pt x="23" y="188"/>
                </a:lnTo>
                <a:lnTo>
                  <a:pt x="0" y="174"/>
                </a:lnTo>
                <a:lnTo>
                  <a:pt x="11" y="180"/>
                </a:lnTo>
                <a:lnTo>
                  <a:pt x="22" y="185"/>
                </a:lnTo>
                <a:lnTo>
                  <a:pt x="44" y="191"/>
                </a:lnTo>
                <a:lnTo>
                  <a:pt x="62" y="193"/>
                </a:lnTo>
                <a:lnTo>
                  <a:pt x="79" y="191"/>
                </a:lnTo>
                <a:lnTo>
                  <a:pt x="97" y="187"/>
                </a:lnTo>
                <a:lnTo>
                  <a:pt x="111" y="179"/>
                </a:lnTo>
                <a:lnTo>
                  <a:pt x="125" y="168"/>
                </a:lnTo>
                <a:lnTo>
                  <a:pt x="137" y="155"/>
                </a:lnTo>
                <a:lnTo>
                  <a:pt x="149" y="139"/>
                </a:lnTo>
                <a:lnTo>
                  <a:pt x="159" y="123"/>
                </a:lnTo>
                <a:lnTo>
                  <a:pt x="169" y="105"/>
                </a:lnTo>
                <a:lnTo>
                  <a:pt x="177" y="85"/>
                </a:lnTo>
                <a:lnTo>
                  <a:pt x="185" y="65"/>
                </a:lnTo>
                <a:lnTo>
                  <a:pt x="192" y="44"/>
                </a:lnTo>
                <a:lnTo>
                  <a:pt x="197" y="22"/>
                </a:lnTo>
                <a:lnTo>
                  <a:pt x="203" y="1"/>
                </a:lnTo>
                <a:lnTo>
                  <a:pt x="203" y="1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4" name=""/>
          <p:cNvSpPr/>
          <p:nvPr/>
        </p:nvSpPr>
        <p:spPr>
          <a:xfrm>
            <a:off x="1398600" y="3551400"/>
            <a:ext cx="63360" cy="79200"/>
          </a:xfrm>
          <a:custGeom>
            <a:avLst/>
            <a:gdLst/>
            <a:ahLst/>
            <a:rect l="l" t="t" r="r" b="b"/>
            <a:pathLst>
              <a:path w="203" h="200">
                <a:moveTo>
                  <a:pt x="203" y="0"/>
                </a:moveTo>
                <a:lnTo>
                  <a:pt x="202" y="11"/>
                </a:lnTo>
                <a:lnTo>
                  <a:pt x="201" y="21"/>
                </a:lnTo>
                <a:lnTo>
                  <a:pt x="198" y="43"/>
                </a:lnTo>
                <a:lnTo>
                  <a:pt x="193" y="65"/>
                </a:lnTo>
                <a:lnTo>
                  <a:pt x="187" y="85"/>
                </a:lnTo>
                <a:lnTo>
                  <a:pt x="179" y="106"/>
                </a:lnTo>
                <a:lnTo>
                  <a:pt x="169" y="126"/>
                </a:lnTo>
                <a:lnTo>
                  <a:pt x="159" y="144"/>
                </a:lnTo>
                <a:lnTo>
                  <a:pt x="147" y="160"/>
                </a:lnTo>
                <a:lnTo>
                  <a:pt x="133" y="174"/>
                </a:lnTo>
                <a:lnTo>
                  <a:pt x="117" y="187"/>
                </a:lnTo>
                <a:lnTo>
                  <a:pt x="101" y="194"/>
                </a:lnTo>
                <a:lnTo>
                  <a:pt x="84" y="199"/>
                </a:lnTo>
                <a:lnTo>
                  <a:pt x="65" y="200"/>
                </a:lnTo>
                <a:lnTo>
                  <a:pt x="45" y="196"/>
                </a:lnTo>
                <a:lnTo>
                  <a:pt x="23" y="188"/>
                </a:lnTo>
                <a:lnTo>
                  <a:pt x="0" y="174"/>
                </a:lnTo>
                <a:lnTo>
                  <a:pt x="11" y="180"/>
                </a:lnTo>
                <a:lnTo>
                  <a:pt x="22" y="185"/>
                </a:lnTo>
                <a:lnTo>
                  <a:pt x="44" y="191"/>
                </a:lnTo>
                <a:lnTo>
                  <a:pt x="62" y="193"/>
                </a:lnTo>
                <a:lnTo>
                  <a:pt x="79" y="191"/>
                </a:lnTo>
                <a:lnTo>
                  <a:pt x="97" y="187"/>
                </a:lnTo>
                <a:lnTo>
                  <a:pt x="111" y="179"/>
                </a:lnTo>
                <a:lnTo>
                  <a:pt x="125" y="168"/>
                </a:lnTo>
                <a:lnTo>
                  <a:pt x="137" y="155"/>
                </a:lnTo>
                <a:lnTo>
                  <a:pt x="149" y="139"/>
                </a:lnTo>
                <a:lnTo>
                  <a:pt x="159" y="123"/>
                </a:lnTo>
                <a:lnTo>
                  <a:pt x="169" y="105"/>
                </a:lnTo>
                <a:lnTo>
                  <a:pt x="177" y="85"/>
                </a:lnTo>
                <a:lnTo>
                  <a:pt x="185" y="65"/>
                </a:lnTo>
                <a:lnTo>
                  <a:pt x="192" y="44"/>
                </a:lnTo>
                <a:lnTo>
                  <a:pt x="197" y="22"/>
                </a:lnTo>
                <a:lnTo>
                  <a:pt x="203" y="1"/>
                </a:lnTo>
                <a:lnTo>
                  <a:pt x="203" y="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5" name=""/>
          <p:cNvSpPr/>
          <p:nvPr/>
        </p:nvSpPr>
        <p:spPr>
          <a:xfrm>
            <a:off x="1362240" y="3425760"/>
            <a:ext cx="50760" cy="100080"/>
          </a:xfrm>
          <a:custGeom>
            <a:avLst/>
            <a:gdLst/>
            <a:ahLst/>
            <a:rect l="l" t="t" r="r" b="b"/>
            <a:pathLst>
              <a:path w="163" h="252">
                <a:moveTo>
                  <a:pt x="163" y="0"/>
                </a:moveTo>
                <a:lnTo>
                  <a:pt x="150" y="0"/>
                </a:lnTo>
                <a:lnTo>
                  <a:pt x="138" y="1"/>
                </a:lnTo>
                <a:lnTo>
                  <a:pt x="117" y="6"/>
                </a:lnTo>
                <a:lnTo>
                  <a:pt x="99" y="15"/>
                </a:lnTo>
                <a:lnTo>
                  <a:pt x="82" y="26"/>
                </a:lnTo>
                <a:lnTo>
                  <a:pt x="67" y="41"/>
                </a:lnTo>
                <a:lnTo>
                  <a:pt x="54" y="58"/>
                </a:lnTo>
                <a:lnTo>
                  <a:pt x="43" y="77"/>
                </a:lnTo>
                <a:lnTo>
                  <a:pt x="33" y="97"/>
                </a:lnTo>
                <a:lnTo>
                  <a:pt x="24" y="119"/>
                </a:lnTo>
                <a:lnTo>
                  <a:pt x="17" y="139"/>
                </a:lnTo>
                <a:lnTo>
                  <a:pt x="12" y="160"/>
                </a:lnTo>
                <a:lnTo>
                  <a:pt x="7" y="182"/>
                </a:lnTo>
                <a:lnTo>
                  <a:pt x="3" y="202"/>
                </a:lnTo>
                <a:lnTo>
                  <a:pt x="2" y="221"/>
                </a:lnTo>
                <a:lnTo>
                  <a:pt x="0" y="238"/>
                </a:lnTo>
                <a:lnTo>
                  <a:pt x="0" y="252"/>
                </a:lnTo>
                <a:lnTo>
                  <a:pt x="2" y="241"/>
                </a:lnTo>
                <a:lnTo>
                  <a:pt x="3" y="230"/>
                </a:lnTo>
                <a:lnTo>
                  <a:pt x="7" y="205"/>
                </a:lnTo>
                <a:lnTo>
                  <a:pt x="12" y="183"/>
                </a:lnTo>
                <a:lnTo>
                  <a:pt x="18" y="160"/>
                </a:lnTo>
                <a:lnTo>
                  <a:pt x="24" y="139"/>
                </a:lnTo>
                <a:lnTo>
                  <a:pt x="33" y="119"/>
                </a:lnTo>
                <a:lnTo>
                  <a:pt x="40" y="100"/>
                </a:lnTo>
                <a:lnTo>
                  <a:pt x="49" y="81"/>
                </a:lnTo>
                <a:lnTo>
                  <a:pt x="60" y="65"/>
                </a:lnTo>
                <a:lnTo>
                  <a:pt x="71" y="49"/>
                </a:lnTo>
                <a:lnTo>
                  <a:pt x="83" y="36"/>
                </a:lnTo>
                <a:lnTo>
                  <a:pt x="97" y="25"/>
                </a:lnTo>
                <a:lnTo>
                  <a:pt x="111" y="15"/>
                </a:lnTo>
                <a:lnTo>
                  <a:pt x="127" y="9"/>
                </a:lnTo>
                <a:lnTo>
                  <a:pt x="144" y="3"/>
                </a:lnTo>
                <a:lnTo>
                  <a:pt x="163" y="0"/>
                </a:lnTo>
                <a:lnTo>
                  <a:pt x="16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6" name=""/>
          <p:cNvSpPr/>
          <p:nvPr/>
        </p:nvSpPr>
        <p:spPr>
          <a:xfrm>
            <a:off x="1362240" y="3425760"/>
            <a:ext cx="50760" cy="100080"/>
          </a:xfrm>
          <a:custGeom>
            <a:avLst/>
            <a:gdLst/>
            <a:ahLst/>
            <a:rect l="l" t="t" r="r" b="b"/>
            <a:pathLst>
              <a:path w="163" h="252">
                <a:moveTo>
                  <a:pt x="163" y="0"/>
                </a:moveTo>
                <a:lnTo>
                  <a:pt x="150" y="0"/>
                </a:lnTo>
                <a:lnTo>
                  <a:pt x="138" y="1"/>
                </a:lnTo>
                <a:lnTo>
                  <a:pt x="117" y="6"/>
                </a:lnTo>
                <a:lnTo>
                  <a:pt x="99" y="15"/>
                </a:lnTo>
                <a:lnTo>
                  <a:pt x="82" y="26"/>
                </a:lnTo>
                <a:lnTo>
                  <a:pt x="67" y="41"/>
                </a:lnTo>
                <a:lnTo>
                  <a:pt x="54" y="58"/>
                </a:lnTo>
                <a:lnTo>
                  <a:pt x="43" y="77"/>
                </a:lnTo>
                <a:lnTo>
                  <a:pt x="33" y="97"/>
                </a:lnTo>
                <a:lnTo>
                  <a:pt x="24" y="119"/>
                </a:lnTo>
                <a:lnTo>
                  <a:pt x="17" y="139"/>
                </a:lnTo>
                <a:lnTo>
                  <a:pt x="12" y="160"/>
                </a:lnTo>
                <a:lnTo>
                  <a:pt x="7" y="182"/>
                </a:lnTo>
                <a:lnTo>
                  <a:pt x="3" y="202"/>
                </a:lnTo>
                <a:lnTo>
                  <a:pt x="2" y="221"/>
                </a:lnTo>
                <a:lnTo>
                  <a:pt x="0" y="238"/>
                </a:lnTo>
                <a:lnTo>
                  <a:pt x="0" y="252"/>
                </a:lnTo>
                <a:lnTo>
                  <a:pt x="2" y="241"/>
                </a:lnTo>
                <a:lnTo>
                  <a:pt x="3" y="230"/>
                </a:lnTo>
                <a:lnTo>
                  <a:pt x="7" y="205"/>
                </a:lnTo>
                <a:lnTo>
                  <a:pt x="12" y="183"/>
                </a:lnTo>
                <a:lnTo>
                  <a:pt x="18" y="160"/>
                </a:lnTo>
                <a:lnTo>
                  <a:pt x="24" y="139"/>
                </a:lnTo>
                <a:lnTo>
                  <a:pt x="33" y="119"/>
                </a:lnTo>
                <a:lnTo>
                  <a:pt x="40" y="100"/>
                </a:lnTo>
                <a:lnTo>
                  <a:pt x="49" y="81"/>
                </a:lnTo>
                <a:lnTo>
                  <a:pt x="60" y="65"/>
                </a:lnTo>
                <a:lnTo>
                  <a:pt x="71" y="49"/>
                </a:lnTo>
                <a:lnTo>
                  <a:pt x="83" y="36"/>
                </a:lnTo>
                <a:lnTo>
                  <a:pt x="97" y="25"/>
                </a:lnTo>
                <a:lnTo>
                  <a:pt x="111" y="15"/>
                </a:lnTo>
                <a:lnTo>
                  <a:pt x="127" y="9"/>
                </a:lnTo>
                <a:lnTo>
                  <a:pt x="144" y="3"/>
                </a:lnTo>
                <a:lnTo>
                  <a:pt x="163" y="0"/>
                </a:lnTo>
                <a:lnTo>
                  <a:pt x="163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7" name=""/>
          <p:cNvSpPr/>
          <p:nvPr/>
        </p:nvSpPr>
        <p:spPr>
          <a:xfrm>
            <a:off x="1362240" y="3425760"/>
            <a:ext cx="53640" cy="209520"/>
          </a:xfrm>
          <a:custGeom>
            <a:avLst/>
            <a:gdLst/>
            <a:ahLst/>
            <a:rect l="l" t="t" r="r" b="b"/>
            <a:pathLst>
              <a:path w="170" h="529">
                <a:moveTo>
                  <a:pt x="170" y="529"/>
                </a:moveTo>
                <a:lnTo>
                  <a:pt x="158" y="527"/>
                </a:lnTo>
                <a:lnTo>
                  <a:pt x="144" y="523"/>
                </a:lnTo>
                <a:lnTo>
                  <a:pt x="122" y="516"/>
                </a:lnTo>
                <a:lnTo>
                  <a:pt x="103" y="505"/>
                </a:lnTo>
                <a:lnTo>
                  <a:pt x="84" y="491"/>
                </a:lnTo>
                <a:lnTo>
                  <a:pt x="68" y="478"/>
                </a:lnTo>
                <a:lnTo>
                  <a:pt x="55" y="462"/>
                </a:lnTo>
                <a:lnTo>
                  <a:pt x="44" y="444"/>
                </a:lnTo>
                <a:lnTo>
                  <a:pt x="34" y="426"/>
                </a:lnTo>
                <a:lnTo>
                  <a:pt x="25" y="407"/>
                </a:lnTo>
                <a:lnTo>
                  <a:pt x="18" y="387"/>
                </a:lnTo>
                <a:lnTo>
                  <a:pt x="12" y="366"/>
                </a:lnTo>
                <a:lnTo>
                  <a:pt x="8" y="346"/>
                </a:lnTo>
                <a:lnTo>
                  <a:pt x="5" y="326"/>
                </a:lnTo>
                <a:lnTo>
                  <a:pt x="2" y="306"/>
                </a:lnTo>
                <a:lnTo>
                  <a:pt x="0" y="287"/>
                </a:lnTo>
                <a:lnTo>
                  <a:pt x="0" y="268"/>
                </a:lnTo>
                <a:lnTo>
                  <a:pt x="0" y="259"/>
                </a:lnTo>
                <a:lnTo>
                  <a:pt x="0" y="250"/>
                </a:lnTo>
                <a:lnTo>
                  <a:pt x="1" y="230"/>
                </a:lnTo>
                <a:lnTo>
                  <a:pt x="3" y="208"/>
                </a:lnTo>
                <a:lnTo>
                  <a:pt x="7" y="185"/>
                </a:lnTo>
                <a:lnTo>
                  <a:pt x="13" y="163"/>
                </a:lnTo>
                <a:lnTo>
                  <a:pt x="19" y="140"/>
                </a:lnTo>
                <a:lnTo>
                  <a:pt x="28" y="118"/>
                </a:lnTo>
                <a:lnTo>
                  <a:pt x="38" y="96"/>
                </a:lnTo>
                <a:lnTo>
                  <a:pt x="49" y="75"/>
                </a:lnTo>
                <a:lnTo>
                  <a:pt x="61" y="57"/>
                </a:lnTo>
                <a:lnTo>
                  <a:pt x="74" y="40"/>
                </a:lnTo>
                <a:lnTo>
                  <a:pt x="89" y="25"/>
                </a:lnTo>
                <a:lnTo>
                  <a:pt x="106" y="14"/>
                </a:lnTo>
                <a:lnTo>
                  <a:pt x="125" y="5"/>
                </a:lnTo>
                <a:lnTo>
                  <a:pt x="144" y="0"/>
                </a:lnTo>
                <a:lnTo>
                  <a:pt x="165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8" name=""/>
          <p:cNvSpPr/>
          <p:nvPr/>
        </p:nvSpPr>
        <p:spPr>
          <a:xfrm>
            <a:off x="1149480" y="3436920"/>
            <a:ext cx="87120" cy="14400"/>
          </a:xfrm>
          <a:custGeom>
            <a:avLst/>
            <a:gdLst/>
            <a:ahLst/>
            <a:rect l="l" t="t" r="r" b="b"/>
            <a:pathLst>
              <a:path w="271" h="37">
                <a:moveTo>
                  <a:pt x="0" y="26"/>
                </a:moveTo>
                <a:lnTo>
                  <a:pt x="33" y="0"/>
                </a:lnTo>
                <a:lnTo>
                  <a:pt x="271" y="37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9" name=""/>
          <p:cNvSpPr/>
          <p:nvPr/>
        </p:nvSpPr>
        <p:spPr>
          <a:xfrm>
            <a:off x="1187280" y="3441600"/>
            <a:ext cx="30240" cy="15840"/>
          </a:xfrm>
          <a:custGeom>
            <a:avLst/>
            <a:gdLst/>
            <a:ahLst/>
            <a:rect l="l" t="t" r="r" b="b"/>
            <a:pathLst>
              <a:path w="95" h="38">
                <a:moveTo>
                  <a:pt x="0" y="18"/>
                </a:moveTo>
                <a:lnTo>
                  <a:pt x="27" y="0"/>
                </a:lnTo>
                <a:lnTo>
                  <a:pt x="95" y="8"/>
                </a:lnTo>
                <a:lnTo>
                  <a:pt x="95" y="18"/>
                </a:lnTo>
                <a:lnTo>
                  <a:pt x="73" y="38"/>
                </a:lnTo>
                <a:lnTo>
                  <a:pt x="1" y="27"/>
                </a:lnTo>
                <a:lnTo>
                  <a:pt x="1" y="18"/>
                </a:lnTo>
                <a:lnTo>
                  <a:pt x="1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0" name=""/>
          <p:cNvSpPr/>
          <p:nvPr/>
        </p:nvSpPr>
        <p:spPr>
          <a:xfrm>
            <a:off x="1187280" y="3441600"/>
            <a:ext cx="30240" cy="15840"/>
          </a:xfrm>
          <a:custGeom>
            <a:avLst/>
            <a:gdLst/>
            <a:ahLst/>
            <a:rect l="l" t="t" r="r" b="b"/>
            <a:pathLst>
              <a:path w="95" h="38">
                <a:moveTo>
                  <a:pt x="0" y="18"/>
                </a:moveTo>
                <a:lnTo>
                  <a:pt x="27" y="0"/>
                </a:lnTo>
                <a:lnTo>
                  <a:pt x="95" y="8"/>
                </a:lnTo>
                <a:lnTo>
                  <a:pt x="95" y="18"/>
                </a:lnTo>
                <a:lnTo>
                  <a:pt x="73" y="38"/>
                </a:lnTo>
                <a:lnTo>
                  <a:pt x="1" y="27"/>
                </a:lnTo>
                <a:lnTo>
                  <a:pt x="1" y="18"/>
                </a:lnTo>
                <a:lnTo>
                  <a:pt x="1" y="1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1" name=""/>
          <p:cNvSpPr/>
          <p:nvPr/>
        </p:nvSpPr>
        <p:spPr>
          <a:xfrm>
            <a:off x="1189080" y="3448080"/>
            <a:ext cx="27000" cy="4680"/>
          </a:xfrm>
          <a:custGeom>
            <a:avLst/>
            <a:gdLst/>
            <a:ahLst/>
            <a:rect l="l" t="t" r="r" b="b"/>
            <a:pathLst>
              <a:path w="86" h="13">
                <a:moveTo>
                  <a:pt x="0" y="4"/>
                </a:moveTo>
                <a:lnTo>
                  <a:pt x="68" y="13"/>
                </a:lnTo>
                <a:lnTo>
                  <a:pt x="86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2" name=""/>
          <p:cNvSpPr/>
          <p:nvPr/>
        </p:nvSpPr>
        <p:spPr>
          <a:xfrm>
            <a:off x="1028880" y="3225960"/>
            <a:ext cx="336240" cy="147600"/>
          </a:xfrm>
          <a:custGeom>
            <a:avLst/>
            <a:gdLst/>
            <a:ahLst/>
            <a:rect l="l" t="t" r="r" b="b"/>
            <a:pathLst>
              <a:path w="1059" h="373">
                <a:moveTo>
                  <a:pt x="1020" y="344"/>
                </a:moveTo>
                <a:lnTo>
                  <a:pt x="1059" y="309"/>
                </a:lnTo>
                <a:lnTo>
                  <a:pt x="1059" y="218"/>
                </a:lnTo>
                <a:lnTo>
                  <a:pt x="1044" y="201"/>
                </a:lnTo>
                <a:lnTo>
                  <a:pt x="923" y="161"/>
                </a:lnTo>
                <a:lnTo>
                  <a:pt x="401" y="129"/>
                </a:lnTo>
                <a:lnTo>
                  <a:pt x="278" y="130"/>
                </a:lnTo>
                <a:lnTo>
                  <a:pt x="278" y="0"/>
                </a:lnTo>
                <a:lnTo>
                  <a:pt x="29" y="10"/>
                </a:lnTo>
                <a:lnTo>
                  <a:pt x="0" y="34"/>
                </a:lnTo>
                <a:lnTo>
                  <a:pt x="0" y="273"/>
                </a:lnTo>
                <a:lnTo>
                  <a:pt x="18" y="289"/>
                </a:lnTo>
                <a:lnTo>
                  <a:pt x="674" y="373"/>
                </a:lnTo>
                <a:lnTo>
                  <a:pt x="709" y="373"/>
                </a:lnTo>
                <a:lnTo>
                  <a:pt x="1020" y="344"/>
                </a:lnTo>
                <a:lnTo>
                  <a:pt x="1020" y="344"/>
                </a:lnTo>
                <a:lnTo>
                  <a:pt x="1020" y="3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3" name=""/>
          <p:cNvSpPr/>
          <p:nvPr/>
        </p:nvSpPr>
        <p:spPr>
          <a:xfrm>
            <a:off x="1028880" y="3225960"/>
            <a:ext cx="336240" cy="147600"/>
          </a:xfrm>
          <a:custGeom>
            <a:avLst/>
            <a:gdLst/>
            <a:ahLst/>
            <a:rect l="l" t="t" r="r" b="b"/>
            <a:pathLst>
              <a:path w="1059" h="373">
                <a:moveTo>
                  <a:pt x="1020" y="344"/>
                </a:moveTo>
                <a:lnTo>
                  <a:pt x="1059" y="309"/>
                </a:lnTo>
                <a:lnTo>
                  <a:pt x="1059" y="218"/>
                </a:lnTo>
                <a:lnTo>
                  <a:pt x="1044" y="201"/>
                </a:lnTo>
                <a:lnTo>
                  <a:pt x="923" y="161"/>
                </a:lnTo>
                <a:lnTo>
                  <a:pt x="401" y="129"/>
                </a:lnTo>
                <a:lnTo>
                  <a:pt x="278" y="130"/>
                </a:lnTo>
                <a:lnTo>
                  <a:pt x="278" y="0"/>
                </a:lnTo>
                <a:lnTo>
                  <a:pt x="29" y="10"/>
                </a:lnTo>
                <a:lnTo>
                  <a:pt x="0" y="34"/>
                </a:lnTo>
                <a:lnTo>
                  <a:pt x="0" y="273"/>
                </a:lnTo>
                <a:lnTo>
                  <a:pt x="18" y="289"/>
                </a:lnTo>
                <a:lnTo>
                  <a:pt x="674" y="373"/>
                </a:lnTo>
                <a:lnTo>
                  <a:pt x="709" y="373"/>
                </a:lnTo>
                <a:lnTo>
                  <a:pt x="1020" y="344"/>
                </a:lnTo>
                <a:lnTo>
                  <a:pt x="1020" y="344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4" name=""/>
          <p:cNvSpPr/>
          <p:nvPr/>
        </p:nvSpPr>
        <p:spPr>
          <a:xfrm>
            <a:off x="1073160" y="3282840"/>
            <a:ext cx="289080" cy="79560"/>
          </a:xfrm>
          <a:custGeom>
            <a:avLst/>
            <a:gdLst/>
            <a:ahLst/>
            <a:rect l="l" t="t" r="r" b="b"/>
            <a:pathLst>
              <a:path w="912" h="203">
                <a:moveTo>
                  <a:pt x="535" y="198"/>
                </a:moveTo>
                <a:lnTo>
                  <a:pt x="535" y="95"/>
                </a:lnTo>
                <a:lnTo>
                  <a:pt x="308" y="51"/>
                </a:lnTo>
                <a:lnTo>
                  <a:pt x="0" y="17"/>
                </a:lnTo>
                <a:lnTo>
                  <a:pt x="25" y="0"/>
                </a:lnTo>
                <a:lnTo>
                  <a:pt x="318" y="30"/>
                </a:lnTo>
                <a:lnTo>
                  <a:pt x="531" y="70"/>
                </a:lnTo>
                <a:lnTo>
                  <a:pt x="558" y="73"/>
                </a:lnTo>
                <a:lnTo>
                  <a:pt x="894" y="63"/>
                </a:lnTo>
                <a:lnTo>
                  <a:pt x="912" y="77"/>
                </a:lnTo>
                <a:lnTo>
                  <a:pt x="558" y="95"/>
                </a:lnTo>
                <a:lnTo>
                  <a:pt x="558" y="203"/>
                </a:lnTo>
                <a:lnTo>
                  <a:pt x="535" y="199"/>
                </a:lnTo>
                <a:lnTo>
                  <a:pt x="535" y="199"/>
                </a:lnTo>
                <a:lnTo>
                  <a:pt x="535" y="19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5" name=""/>
          <p:cNvSpPr/>
          <p:nvPr/>
        </p:nvSpPr>
        <p:spPr>
          <a:xfrm>
            <a:off x="1073160" y="3282840"/>
            <a:ext cx="289080" cy="79560"/>
          </a:xfrm>
          <a:custGeom>
            <a:avLst/>
            <a:gdLst/>
            <a:ahLst/>
            <a:rect l="l" t="t" r="r" b="b"/>
            <a:pathLst>
              <a:path w="912" h="203">
                <a:moveTo>
                  <a:pt x="535" y="198"/>
                </a:moveTo>
                <a:lnTo>
                  <a:pt x="535" y="95"/>
                </a:lnTo>
                <a:lnTo>
                  <a:pt x="308" y="51"/>
                </a:lnTo>
                <a:lnTo>
                  <a:pt x="0" y="17"/>
                </a:lnTo>
                <a:lnTo>
                  <a:pt x="25" y="0"/>
                </a:lnTo>
                <a:lnTo>
                  <a:pt x="318" y="30"/>
                </a:lnTo>
                <a:lnTo>
                  <a:pt x="531" y="70"/>
                </a:lnTo>
                <a:lnTo>
                  <a:pt x="558" y="73"/>
                </a:lnTo>
                <a:lnTo>
                  <a:pt x="894" y="63"/>
                </a:lnTo>
                <a:lnTo>
                  <a:pt x="912" y="77"/>
                </a:lnTo>
                <a:lnTo>
                  <a:pt x="558" y="95"/>
                </a:lnTo>
                <a:lnTo>
                  <a:pt x="558" y="203"/>
                </a:lnTo>
                <a:lnTo>
                  <a:pt x="535" y="199"/>
                </a:lnTo>
                <a:lnTo>
                  <a:pt x="535" y="199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6" name=""/>
          <p:cNvSpPr/>
          <p:nvPr/>
        </p:nvSpPr>
        <p:spPr>
          <a:xfrm flipV="1">
            <a:off x="1171440" y="3288960"/>
            <a:ext cx="147600" cy="32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7" name=""/>
          <p:cNvSpPr/>
          <p:nvPr/>
        </p:nvSpPr>
        <p:spPr>
          <a:xfrm>
            <a:off x="1066680" y="3276720"/>
            <a:ext cx="50760" cy="71280"/>
          </a:xfrm>
          <a:custGeom>
            <a:avLst/>
            <a:gdLst/>
            <a:ahLst/>
            <a:rect l="l" t="t" r="r" b="b"/>
            <a:pathLst>
              <a:path w="159" h="179">
                <a:moveTo>
                  <a:pt x="159" y="0"/>
                </a:moveTo>
                <a:lnTo>
                  <a:pt x="33" y="4"/>
                </a:lnTo>
                <a:lnTo>
                  <a:pt x="0" y="30"/>
                </a:lnTo>
                <a:lnTo>
                  <a:pt x="0" y="163"/>
                </a:lnTo>
                <a:lnTo>
                  <a:pt x="27" y="179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8" name=""/>
          <p:cNvSpPr/>
          <p:nvPr/>
        </p:nvSpPr>
        <p:spPr>
          <a:xfrm>
            <a:off x="1031760" y="3233880"/>
            <a:ext cx="55800" cy="52200"/>
          </a:xfrm>
          <a:custGeom>
            <a:avLst/>
            <a:gdLst/>
            <a:ahLst/>
            <a:rect l="l" t="t" r="r" b="b"/>
            <a:pathLst>
              <a:path w="174" h="129">
                <a:moveTo>
                  <a:pt x="0" y="13"/>
                </a:moveTo>
                <a:lnTo>
                  <a:pt x="120" y="20"/>
                </a:lnTo>
                <a:lnTo>
                  <a:pt x="120" y="129"/>
                </a:lnTo>
                <a:lnTo>
                  <a:pt x="140" y="115"/>
                </a:lnTo>
                <a:lnTo>
                  <a:pt x="140" y="22"/>
                </a:lnTo>
                <a:lnTo>
                  <a:pt x="174" y="22"/>
                </a:lnTo>
                <a:lnTo>
                  <a:pt x="151" y="5"/>
                </a:lnTo>
                <a:lnTo>
                  <a:pt x="131" y="5"/>
                </a:lnTo>
                <a:lnTo>
                  <a:pt x="112" y="3"/>
                </a:lnTo>
                <a:lnTo>
                  <a:pt x="19" y="0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9" name=""/>
          <p:cNvSpPr/>
          <p:nvPr/>
        </p:nvSpPr>
        <p:spPr>
          <a:xfrm>
            <a:off x="1031760" y="3233880"/>
            <a:ext cx="55800" cy="52200"/>
          </a:xfrm>
          <a:custGeom>
            <a:avLst/>
            <a:gdLst/>
            <a:ahLst/>
            <a:rect l="l" t="t" r="r" b="b"/>
            <a:pathLst>
              <a:path w="174" h="129">
                <a:moveTo>
                  <a:pt x="0" y="13"/>
                </a:moveTo>
                <a:lnTo>
                  <a:pt x="120" y="20"/>
                </a:lnTo>
                <a:lnTo>
                  <a:pt x="120" y="129"/>
                </a:lnTo>
                <a:lnTo>
                  <a:pt x="140" y="115"/>
                </a:lnTo>
                <a:lnTo>
                  <a:pt x="140" y="22"/>
                </a:lnTo>
                <a:lnTo>
                  <a:pt x="174" y="22"/>
                </a:lnTo>
                <a:lnTo>
                  <a:pt x="151" y="5"/>
                </a:lnTo>
                <a:lnTo>
                  <a:pt x="131" y="5"/>
                </a:lnTo>
                <a:lnTo>
                  <a:pt x="112" y="3"/>
                </a:lnTo>
                <a:lnTo>
                  <a:pt x="19" y="0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0" name=""/>
          <p:cNvSpPr/>
          <p:nvPr/>
        </p:nvSpPr>
        <p:spPr>
          <a:xfrm>
            <a:off x="1090440" y="3174840"/>
            <a:ext cx="344520" cy="98640"/>
          </a:xfrm>
          <a:custGeom>
            <a:avLst/>
            <a:gdLst/>
            <a:ahLst/>
            <a:rect l="l" t="t" r="r" b="b"/>
            <a:pathLst>
              <a:path w="1084" h="248">
                <a:moveTo>
                  <a:pt x="9" y="146"/>
                </a:moveTo>
                <a:lnTo>
                  <a:pt x="12" y="149"/>
                </a:lnTo>
                <a:lnTo>
                  <a:pt x="16" y="157"/>
                </a:lnTo>
                <a:lnTo>
                  <a:pt x="20" y="162"/>
                </a:lnTo>
                <a:lnTo>
                  <a:pt x="23" y="167"/>
                </a:lnTo>
                <a:lnTo>
                  <a:pt x="28" y="171"/>
                </a:lnTo>
                <a:lnTo>
                  <a:pt x="31" y="175"/>
                </a:lnTo>
                <a:lnTo>
                  <a:pt x="35" y="178"/>
                </a:lnTo>
                <a:lnTo>
                  <a:pt x="40" y="181"/>
                </a:lnTo>
                <a:lnTo>
                  <a:pt x="45" y="183"/>
                </a:lnTo>
                <a:lnTo>
                  <a:pt x="49" y="187"/>
                </a:lnTo>
                <a:lnTo>
                  <a:pt x="55" y="188"/>
                </a:lnTo>
                <a:lnTo>
                  <a:pt x="61" y="189"/>
                </a:lnTo>
                <a:lnTo>
                  <a:pt x="67" y="190"/>
                </a:lnTo>
                <a:lnTo>
                  <a:pt x="73" y="191"/>
                </a:lnTo>
                <a:lnTo>
                  <a:pt x="79" y="192"/>
                </a:lnTo>
                <a:lnTo>
                  <a:pt x="87" y="192"/>
                </a:lnTo>
                <a:lnTo>
                  <a:pt x="1012" y="248"/>
                </a:lnTo>
                <a:lnTo>
                  <a:pt x="1019" y="248"/>
                </a:lnTo>
                <a:lnTo>
                  <a:pt x="1027" y="246"/>
                </a:lnTo>
                <a:lnTo>
                  <a:pt x="1040" y="241"/>
                </a:lnTo>
                <a:lnTo>
                  <a:pt x="1052" y="232"/>
                </a:lnTo>
                <a:lnTo>
                  <a:pt x="1064" y="219"/>
                </a:lnTo>
                <a:lnTo>
                  <a:pt x="1072" y="204"/>
                </a:lnTo>
                <a:lnTo>
                  <a:pt x="1078" y="188"/>
                </a:lnTo>
                <a:lnTo>
                  <a:pt x="1082" y="170"/>
                </a:lnTo>
                <a:lnTo>
                  <a:pt x="1084" y="152"/>
                </a:lnTo>
                <a:lnTo>
                  <a:pt x="1084" y="132"/>
                </a:lnTo>
                <a:lnTo>
                  <a:pt x="1082" y="114"/>
                </a:lnTo>
                <a:lnTo>
                  <a:pt x="1077" y="97"/>
                </a:lnTo>
                <a:lnTo>
                  <a:pt x="1071" y="81"/>
                </a:lnTo>
                <a:lnTo>
                  <a:pt x="1060" y="68"/>
                </a:lnTo>
                <a:lnTo>
                  <a:pt x="1048" y="57"/>
                </a:lnTo>
                <a:lnTo>
                  <a:pt x="1032" y="50"/>
                </a:lnTo>
                <a:lnTo>
                  <a:pt x="1015" y="47"/>
                </a:lnTo>
                <a:lnTo>
                  <a:pt x="72" y="0"/>
                </a:lnTo>
                <a:lnTo>
                  <a:pt x="67" y="0"/>
                </a:lnTo>
                <a:lnTo>
                  <a:pt x="57" y="2"/>
                </a:lnTo>
                <a:lnTo>
                  <a:pt x="51" y="3"/>
                </a:lnTo>
                <a:lnTo>
                  <a:pt x="46" y="4"/>
                </a:lnTo>
                <a:lnTo>
                  <a:pt x="41" y="7"/>
                </a:lnTo>
                <a:lnTo>
                  <a:pt x="36" y="10"/>
                </a:lnTo>
                <a:lnTo>
                  <a:pt x="33" y="12"/>
                </a:lnTo>
                <a:lnTo>
                  <a:pt x="27" y="19"/>
                </a:lnTo>
                <a:lnTo>
                  <a:pt x="20" y="24"/>
                </a:lnTo>
                <a:lnTo>
                  <a:pt x="19" y="27"/>
                </a:lnTo>
                <a:lnTo>
                  <a:pt x="18" y="31"/>
                </a:lnTo>
                <a:lnTo>
                  <a:pt x="16" y="36"/>
                </a:lnTo>
                <a:lnTo>
                  <a:pt x="14" y="40"/>
                </a:lnTo>
                <a:lnTo>
                  <a:pt x="12" y="45"/>
                </a:lnTo>
                <a:lnTo>
                  <a:pt x="11" y="49"/>
                </a:lnTo>
                <a:lnTo>
                  <a:pt x="8" y="58"/>
                </a:lnTo>
                <a:lnTo>
                  <a:pt x="6" y="66"/>
                </a:lnTo>
                <a:lnTo>
                  <a:pt x="5" y="74"/>
                </a:lnTo>
                <a:lnTo>
                  <a:pt x="2" y="80"/>
                </a:lnTo>
                <a:lnTo>
                  <a:pt x="1" y="87"/>
                </a:lnTo>
                <a:lnTo>
                  <a:pt x="0" y="92"/>
                </a:lnTo>
                <a:lnTo>
                  <a:pt x="0" y="99"/>
                </a:lnTo>
                <a:lnTo>
                  <a:pt x="0" y="104"/>
                </a:lnTo>
                <a:lnTo>
                  <a:pt x="0" y="110"/>
                </a:lnTo>
                <a:lnTo>
                  <a:pt x="1" y="115"/>
                </a:lnTo>
                <a:lnTo>
                  <a:pt x="2" y="121"/>
                </a:lnTo>
                <a:lnTo>
                  <a:pt x="3" y="126"/>
                </a:lnTo>
                <a:lnTo>
                  <a:pt x="6" y="133"/>
                </a:lnTo>
                <a:lnTo>
                  <a:pt x="7" y="140"/>
                </a:lnTo>
                <a:lnTo>
                  <a:pt x="11" y="146"/>
                </a:lnTo>
                <a:lnTo>
                  <a:pt x="11" y="146"/>
                </a:lnTo>
                <a:lnTo>
                  <a:pt x="9" y="14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1" name=""/>
          <p:cNvSpPr/>
          <p:nvPr/>
        </p:nvSpPr>
        <p:spPr>
          <a:xfrm>
            <a:off x="1090440" y="3174840"/>
            <a:ext cx="344520" cy="98640"/>
          </a:xfrm>
          <a:custGeom>
            <a:avLst/>
            <a:gdLst/>
            <a:ahLst/>
            <a:rect l="l" t="t" r="r" b="b"/>
            <a:pathLst>
              <a:path w="1084" h="248">
                <a:moveTo>
                  <a:pt x="9" y="146"/>
                </a:moveTo>
                <a:lnTo>
                  <a:pt x="12" y="149"/>
                </a:lnTo>
                <a:lnTo>
                  <a:pt x="16" y="157"/>
                </a:lnTo>
                <a:lnTo>
                  <a:pt x="20" y="162"/>
                </a:lnTo>
                <a:lnTo>
                  <a:pt x="23" y="167"/>
                </a:lnTo>
                <a:lnTo>
                  <a:pt x="28" y="171"/>
                </a:lnTo>
                <a:lnTo>
                  <a:pt x="31" y="175"/>
                </a:lnTo>
                <a:lnTo>
                  <a:pt x="35" y="178"/>
                </a:lnTo>
                <a:lnTo>
                  <a:pt x="40" y="181"/>
                </a:lnTo>
                <a:lnTo>
                  <a:pt x="45" y="183"/>
                </a:lnTo>
                <a:lnTo>
                  <a:pt x="49" y="187"/>
                </a:lnTo>
                <a:lnTo>
                  <a:pt x="55" y="188"/>
                </a:lnTo>
                <a:lnTo>
                  <a:pt x="61" y="189"/>
                </a:lnTo>
                <a:lnTo>
                  <a:pt x="67" y="190"/>
                </a:lnTo>
                <a:lnTo>
                  <a:pt x="73" y="191"/>
                </a:lnTo>
                <a:lnTo>
                  <a:pt x="79" y="192"/>
                </a:lnTo>
                <a:lnTo>
                  <a:pt x="87" y="192"/>
                </a:lnTo>
                <a:lnTo>
                  <a:pt x="1012" y="248"/>
                </a:lnTo>
                <a:lnTo>
                  <a:pt x="1019" y="248"/>
                </a:lnTo>
                <a:lnTo>
                  <a:pt x="1027" y="246"/>
                </a:lnTo>
                <a:lnTo>
                  <a:pt x="1040" y="241"/>
                </a:lnTo>
                <a:lnTo>
                  <a:pt x="1052" y="232"/>
                </a:lnTo>
                <a:lnTo>
                  <a:pt x="1064" y="219"/>
                </a:lnTo>
                <a:lnTo>
                  <a:pt x="1072" y="204"/>
                </a:lnTo>
                <a:lnTo>
                  <a:pt x="1078" y="188"/>
                </a:lnTo>
                <a:lnTo>
                  <a:pt x="1082" y="170"/>
                </a:lnTo>
                <a:lnTo>
                  <a:pt x="1084" y="152"/>
                </a:lnTo>
                <a:lnTo>
                  <a:pt x="1084" y="132"/>
                </a:lnTo>
                <a:lnTo>
                  <a:pt x="1082" y="114"/>
                </a:lnTo>
                <a:lnTo>
                  <a:pt x="1077" y="97"/>
                </a:lnTo>
                <a:lnTo>
                  <a:pt x="1071" y="81"/>
                </a:lnTo>
                <a:lnTo>
                  <a:pt x="1060" y="68"/>
                </a:lnTo>
                <a:lnTo>
                  <a:pt x="1048" y="57"/>
                </a:lnTo>
                <a:lnTo>
                  <a:pt x="1032" y="50"/>
                </a:lnTo>
                <a:lnTo>
                  <a:pt x="1015" y="47"/>
                </a:lnTo>
                <a:lnTo>
                  <a:pt x="72" y="0"/>
                </a:lnTo>
                <a:lnTo>
                  <a:pt x="67" y="0"/>
                </a:lnTo>
                <a:lnTo>
                  <a:pt x="57" y="2"/>
                </a:lnTo>
                <a:lnTo>
                  <a:pt x="51" y="3"/>
                </a:lnTo>
                <a:lnTo>
                  <a:pt x="46" y="4"/>
                </a:lnTo>
                <a:lnTo>
                  <a:pt x="41" y="7"/>
                </a:lnTo>
                <a:lnTo>
                  <a:pt x="36" y="10"/>
                </a:lnTo>
                <a:lnTo>
                  <a:pt x="33" y="12"/>
                </a:lnTo>
                <a:lnTo>
                  <a:pt x="27" y="19"/>
                </a:lnTo>
                <a:lnTo>
                  <a:pt x="20" y="24"/>
                </a:lnTo>
                <a:lnTo>
                  <a:pt x="19" y="27"/>
                </a:lnTo>
                <a:lnTo>
                  <a:pt x="18" y="31"/>
                </a:lnTo>
                <a:lnTo>
                  <a:pt x="16" y="36"/>
                </a:lnTo>
                <a:lnTo>
                  <a:pt x="14" y="40"/>
                </a:lnTo>
                <a:lnTo>
                  <a:pt x="12" y="45"/>
                </a:lnTo>
                <a:lnTo>
                  <a:pt x="11" y="49"/>
                </a:lnTo>
                <a:lnTo>
                  <a:pt x="8" y="58"/>
                </a:lnTo>
                <a:lnTo>
                  <a:pt x="6" y="66"/>
                </a:lnTo>
                <a:lnTo>
                  <a:pt x="5" y="74"/>
                </a:lnTo>
                <a:lnTo>
                  <a:pt x="2" y="80"/>
                </a:lnTo>
                <a:lnTo>
                  <a:pt x="1" y="87"/>
                </a:lnTo>
                <a:lnTo>
                  <a:pt x="0" y="92"/>
                </a:lnTo>
                <a:lnTo>
                  <a:pt x="0" y="99"/>
                </a:lnTo>
                <a:lnTo>
                  <a:pt x="0" y="104"/>
                </a:lnTo>
                <a:lnTo>
                  <a:pt x="0" y="110"/>
                </a:lnTo>
                <a:lnTo>
                  <a:pt x="1" y="115"/>
                </a:lnTo>
                <a:lnTo>
                  <a:pt x="2" y="121"/>
                </a:lnTo>
                <a:lnTo>
                  <a:pt x="3" y="126"/>
                </a:lnTo>
                <a:lnTo>
                  <a:pt x="6" y="133"/>
                </a:lnTo>
                <a:lnTo>
                  <a:pt x="7" y="140"/>
                </a:lnTo>
                <a:lnTo>
                  <a:pt x="11" y="146"/>
                </a:lnTo>
                <a:lnTo>
                  <a:pt x="11" y="146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2" name=""/>
          <p:cNvSpPr/>
          <p:nvPr/>
        </p:nvSpPr>
        <p:spPr>
          <a:xfrm>
            <a:off x="1098720" y="3178080"/>
            <a:ext cx="309240" cy="65160"/>
          </a:xfrm>
          <a:custGeom>
            <a:avLst/>
            <a:gdLst/>
            <a:ahLst/>
            <a:rect l="l" t="t" r="r" b="b"/>
            <a:pathLst>
              <a:path w="975" h="163">
                <a:moveTo>
                  <a:pt x="52" y="0"/>
                </a:moveTo>
                <a:lnTo>
                  <a:pt x="49" y="1"/>
                </a:lnTo>
                <a:lnTo>
                  <a:pt x="39" y="6"/>
                </a:lnTo>
                <a:lnTo>
                  <a:pt x="32" y="13"/>
                </a:lnTo>
                <a:lnTo>
                  <a:pt x="26" y="21"/>
                </a:lnTo>
                <a:lnTo>
                  <a:pt x="20" y="30"/>
                </a:lnTo>
                <a:lnTo>
                  <a:pt x="14" y="40"/>
                </a:lnTo>
                <a:lnTo>
                  <a:pt x="9" y="52"/>
                </a:lnTo>
                <a:lnTo>
                  <a:pt x="5" y="66"/>
                </a:lnTo>
                <a:lnTo>
                  <a:pt x="3" y="78"/>
                </a:lnTo>
                <a:lnTo>
                  <a:pt x="0" y="92"/>
                </a:lnTo>
                <a:lnTo>
                  <a:pt x="0" y="105"/>
                </a:lnTo>
                <a:lnTo>
                  <a:pt x="3" y="117"/>
                </a:lnTo>
                <a:lnTo>
                  <a:pt x="6" y="130"/>
                </a:lnTo>
                <a:lnTo>
                  <a:pt x="12" y="143"/>
                </a:lnTo>
                <a:lnTo>
                  <a:pt x="21" y="154"/>
                </a:lnTo>
                <a:lnTo>
                  <a:pt x="33" y="163"/>
                </a:lnTo>
                <a:lnTo>
                  <a:pt x="31" y="161"/>
                </a:lnTo>
                <a:lnTo>
                  <a:pt x="22" y="150"/>
                </a:lnTo>
                <a:lnTo>
                  <a:pt x="17" y="141"/>
                </a:lnTo>
                <a:lnTo>
                  <a:pt x="12" y="130"/>
                </a:lnTo>
                <a:lnTo>
                  <a:pt x="9" y="118"/>
                </a:lnTo>
                <a:lnTo>
                  <a:pt x="6" y="106"/>
                </a:lnTo>
                <a:lnTo>
                  <a:pt x="5" y="93"/>
                </a:lnTo>
                <a:lnTo>
                  <a:pt x="6" y="81"/>
                </a:lnTo>
                <a:lnTo>
                  <a:pt x="10" y="68"/>
                </a:lnTo>
                <a:lnTo>
                  <a:pt x="16" y="56"/>
                </a:lnTo>
                <a:lnTo>
                  <a:pt x="25" y="45"/>
                </a:lnTo>
                <a:lnTo>
                  <a:pt x="37" y="35"/>
                </a:lnTo>
                <a:lnTo>
                  <a:pt x="52" y="27"/>
                </a:lnTo>
                <a:lnTo>
                  <a:pt x="70" y="21"/>
                </a:lnTo>
                <a:lnTo>
                  <a:pt x="92" y="17"/>
                </a:lnTo>
                <a:lnTo>
                  <a:pt x="119" y="16"/>
                </a:lnTo>
                <a:lnTo>
                  <a:pt x="231" y="18"/>
                </a:lnTo>
                <a:lnTo>
                  <a:pt x="474" y="29"/>
                </a:lnTo>
                <a:lnTo>
                  <a:pt x="483" y="30"/>
                </a:lnTo>
                <a:lnTo>
                  <a:pt x="490" y="30"/>
                </a:lnTo>
                <a:lnTo>
                  <a:pt x="508" y="32"/>
                </a:lnTo>
                <a:lnTo>
                  <a:pt x="525" y="32"/>
                </a:lnTo>
                <a:lnTo>
                  <a:pt x="543" y="33"/>
                </a:lnTo>
                <a:lnTo>
                  <a:pt x="562" y="33"/>
                </a:lnTo>
                <a:lnTo>
                  <a:pt x="580" y="34"/>
                </a:lnTo>
                <a:lnTo>
                  <a:pt x="598" y="34"/>
                </a:lnTo>
                <a:lnTo>
                  <a:pt x="618" y="35"/>
                </a:lnTo>
                <a:lnTo>
                  <a:pt x="636" y="35"/>
                </a:lnTo>
                <a:lnTo>
                  <a:pt x="656" y="36"/>
                </a:lnTo>
                <a:lnTo>
                  <a:pt x="674" y="37"/>
                </a:lnTo>
                <a:lnTo>
                  <a:pt x="694" y="37"/>
                </a:lnTo>
                <a:lnTo>
                  <a:pt x="712" y="39"/>
                </a:lnTo>
                <a:lnTo>
                  <a:pt x="731" y="40"/>
                </a:lnTo>
                <a:lnTo>
                  <a:pt x="748" y="40"/>
                </a:lnTo>
                <a:lnTo>
                  <a:pt x="765" y="42"/>
                </a:lnTo>
                <a:lnTo>
                  <a:pt x="770" y="42"/>
                </a:lnTo>
                <a:lnTo>
                  <a:pt x="774" y="42"/>
                </a:lnTo>
                <a:lnTo>
                  <a:pt x="783" y="44"/>
                </a:lnTo>
                <a:lnTo>
                  <a:pt x="792" y="44"/>
                </a:lnTo>
                <a:lnTo>
                  <a:pt x="801" y="44"/>
                </a:lnTo>
                <a:lnTo>
                  <a:pt x="809" y="44"/>
                </a:lnTo>
                <a:lnTo>
                  <a:pt x="818" y="45"/>
                </a:lnTo>
                <a:lnTo>
                  <a:pt x="826" y="45"/>
                </a:lnTo>
                <a:lnTo>
                  <a:pt x="835" y="45"/>
                </a:lnTo>
                <a:lnTo>
                  <a:pt x="845" y="45"/>
                </a:lnTo>
                <a:lnTo>
                  <a:pt x="852" y="46"/>
                </a:lnTo>
                <a:lnTo>
                  <a:pt x="859" y="46"/>
                </a:lnTo>
                <a:lnTo>
                  <a:pt x="867" y="47"/>
                </a:lnTo>
                <a:lnTo>
                  <a:pt x="874" y="48"/>
                </a:lnTo>
                <a:lnTo>
                  <a:pt x="880" y="49"/>
                </a:lnTo>
                <a:lnTo>
                  <a:pt x="886" y="49"/>
                </a:lnTo>
                <a:lnTo>
                  <a:pt x="892" y="51"/>
                </a:lnTo>
                <a:lnTo>
                  <a:pt x="895" y="52"/>
                </a:lnTo>
                <a:lnTo>
                  <a:pt x="902" y="55"/>
                </a:lnTo>
                <a:lnTo>
                  <a:pt x="905" y="57"/>
                </a:lnTo>
                <a:lnTo>
                  <a:pt x="911" y="61"/>
                </a:lnTo>
                <a:lnTo>
                  <a:pt x="916" y="66"/>
                </a:lnTo>
                <a:lnTo>
                  <a:pt x="918" y="71"/>
                </a:lnTo>
                <a:lnTo>
                  <a:pt x="921" y="78"/>
                </a:lnTo>
                <a:lnTo>
                  <a:pt x="923" y="81"/>
                </a:lnTo>
                <a:lnTo>
                  <a:pt x="923" y="84"/>
                </a:lnTo>
                <a:lnTo>
                  <a:pt x="924" y="89"/>
                </a:lnTo>
                <a:lnTo>
                  <a:pt x="926" y="92"/>
                </a:lnTo>
                <a:lnTo>
                  <a:pt x="927" y="96"/>
                </a:lnTo>
                <a:lnTo>
                  <a:pt x="934" y="74"/>
                </a:lnTo>
                <a:lnTo>
                  <a:pt x="937" y="70"/>
                </a:lnTo>
                <a:lnTo>
                  <a:pt x="940" y="66"/>
                </a:lnTo>
                <a:lnTo>
                  <a:pt x="944" y="60"/>
                </a:lnTo>
                <a:lnTo>
                  <a:pt x="949" y="56"/>
                </a:lnTo>
                <a:lnTo>
                  <a:pt x="954" y="51"/>
                </a:lnTo>
                <a:lnTo>
                  <a:pt x="960" y="47"/>
                </a:lnTo>
                <a:lnTo>
                  <a:pt x="966" y="44"/>
                </a:lnTo>
                <a:lnTo>
                  <a:pt x="970" y="42"/>
                </a:lnTo>
                <a:lnTo>
                  <a:pt x="975" y="40"/>
                </a:lnTo>
                <a:lnTo>
                  <a:pt x="52" y="0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3" name=""/>
          <p:cNvSpPr/>
          <p:nvPr/>
        </p:nvSpPr>
        <p:spPr>
          <a:xfrm>
            <a:off x="1098720" y="3178080"/>
            <a:ext cx="309240" cy="65160"/>
          </a:xfrm>
          <a:custGeom>
            <a:avLst/>
            <a:gdLst/>
            <a:ahLst/>
            <a:rect l="l" t="t" r="r" b="b"/>
            <a:pathLst>
              <a:path w="975" h="163">
                <a:moveTo>
                  <a:pt x="52" y="0"/>
                </a:moveTo>
                <a:lnTo>
                  <a:pt x="49" y="1"/>
                </a:lnTo>
                <a:lnTo>
                  <a:pt x="39" y="6"/>
                </a:lnTo>
                <a:lnTo>
                  <a:pt x="32" y="13"/>
                </a:lnTo>
                <a:lnTo>
                  <a:pt x="26" y="21"/>
                </a:lnTo>
                <a:lnTo>
                  <a:pt x="20" y="30"/>
                </a:lnTo>
                <a:lnTo>
                  <a:pt x="14" y="40"/>
                </a:lnTo>
                <a:lnTo>
                  <a:pt x="9" y="52"/>
                </a:lnTo>
                <a:lnTo>
                  <a:pt x="5" y="66"/>
                </a:lnTo>
                <a:lnTo>
                  <a:pt x="3" y="78"/>
                </a:lnTo>
                <a:lnTo>
                  <a:pt x="0" y="92"/>
                </a:lnTo>
                <a:lnTo>
                  <a:pt x="0" y="105"/>
                </a:lnTo>
                <a:lnTo>
                  <a:pt x="3" y="117"/>
                </a:lnTo>
                <a:lnTo>
                  <a:pt x="6" y="130"/>
                </a:lnTo>
                <a:lnTo>
                  <a:pt x="12" y="143"/>
                </a:lnTo>
                <a:lnTo>
                  <a:pt x="21" y="154"/>
                </a:lnTo>
                <a:lnTo>
                  <a:pt x="33" y="163"/>
                </a:lnTo>
                <a:lnTo>
                  <a:pt x="31" y="161"/>
                </a:lnTo>
                <a:lnTo>
                  <a:pt x="22" y="150"/>
                </a:lnTo>
                <a:lnTo>
                  <a:pt x="17" y="141"/>
                </a:lnTo>
                <a:lnTo>
                  <a:pt x="12" y="130"/>
                </a:lnTo>
                <a:lnTo>
                  <a:pt x="9" y="118"/>
                </a:lnTo>
                <a:lnTo>
                  <a:pt x="6" y="106"/>
                </a:lnTo>
                <a:lnTo>
                  <a:pt x="5" y="93"/>
                </a:lnTo>
                <a:lnTo>
                  <a:pt x="6" y="81"/>
                </a:lnTo>
                <a:lnTo>
                  <a:pt x="10" y="68"/>
                </a:lnTo>
                <a:lnTo>
                  <a:pt x="16" y="56"/>
                </a:lnTo>
                <a:lnTo>
                  <a:pt x="25" y="45"/>
                </a:lnTo>
                <a:lnTo>
                  <a:pt x="37" y="35"/>
                </a:lnTo>
                <a:lnTo>
                  <a:pt x="52" y="27"/>
                </a:lnTo>
                <a:lnTo>
                  <a:pt x="70" y="21"/>
                </a:lnTo>
                <a:lnTo>
                  <a:pt x="92" y="17"/>
                </a:lnTo>
                <a:lnTo>
                  <a:pt x="119" y="16"/>
                </a:lnTo>
                <a:lnTo>
                  <a:pt x="231" y="18"/>
                </a:lnTo>
                <a:lnTo>
                  <a:pt x="474" y="29"/>
                </a:lnTo>
                <a:lnTo>
                  <a:pt x="483" y="30"/>
                </a:lnTo>
                <a:lnTo>
                  <a:pt x="490" y="30"/>
                </a:lnTo>
                <a:lnTo>
                  <a:pt x="508" y="32"/>
                </a:lnTo>
                <a:lnTo>
                  <a:pt x="525" y="32"/>
                </a:lnTo>
                <a:lnTo>
                  <a:pt x="543" y="33"/>
                </a:lnTo>
                <a:lnTo>
                  <a:pt x="562" y="33"/>
                </a:lnTo>
                <a:lnTo>
                  <a:pt x="580" y="34"/>
                </a:lnTo>
                <a:lnTo>
                  <a:pt x="598" y="34"/>
                </a:lnTo>
                <a:lnTo>
                  <a:pt x="618" y="35"/>
                </a:lnTo>
                <a:lnTo>
                  <a:pt x="636" y="35"/>
                </a:lnTo>
                <a:lnTo>
                  <a:pt x="656" y="36"/>
                </a:lnTo>
                <a:lnTo>
                  <a:pt x="674" y="37"/>
                </a:lnTo>
                <a:lnTo>
                  <a:pt x="694" y="37"/>
                </a:lnTo>
                <a:lnTo>
                  <a:pt x="712" y="39"/>
                </a:lnTo>
                <a:lnTo>
                  <a:pt x="731" y="40"/>
                </a:lnTo>
                <a:lnTo>
                  <a:pt x="748" y="40"/>
                </a:lnTo>
                <a:lnTo>
                  <a:pt x="765" y="42"/>
                </a:lnTo>
                <a:lnTo>
                  <a:pt x="770" y="42"/>
                </a:lnTo>
                <a:lnTo>
                  <a:pt x="774" y="42"/>
                </a:lnTo>
                <a:lnTo>
                  <a:pt x="783" y="44"/>
                </a:lnTo>
                <a:lnTo>
                  <a:pt x="792" y="44"/>
                </a:lnTo>
                <a:lnTo>
                  <a:pt x="801" y="44"/>
                </a:lnTo>
                <a:lnTo>
                  <a:pt x="809" y="44"/>
                </a:lnTo>
                <a:lnTo>
                  <a:pt x="818" y="45"/>
                </a:lnTo>
                <a:lnTo>
                  <a:pt x="826" y="45"/>
                </a:lnTo>
                <a:lnTo>
                  <a:pt x="835" y="45"/>
                </a:lnTo>
                <a:lnTo>
                  <a:pt x="845" y="45"/>
                </a:lnTo>
                <a:lnTo>
                  <a:pt x="852" y="46"/>
                </a:lnTo>
                <a:lnTo>
                  <a:pt x="859" y="46"/>
                </a:lnTo>
                <a:lnTo>
                  <a:pt x="867" y="47"/>
                </a:lnTo>
                <a:lnTo>
                  <a:pt x="874" y="48"/>
                </a:lnTo>
                <a:lnTo>
                  <a:pt x="880" y="49"/>
                </a:lnTo>
                <a:lnTo>
                  <a:pt x="886" y="49"/>
                </a:lnTo>
                <a:lnTo>
                  <a:pt x="892" y="51"/>
                </a:lnTo>
                <a:lnTo>
                  <a:pt x="895" y="52"/>
                </a:lnTo>
                <a:lnTo>
                  <a:pt x="902" y="55"/>
                </a:lnTo>
                <a:lnTo>
                  <a:pt x="905" y="57"/>
                </a:lnTo>
                <a:lnTo>
                  <a:pt x="911" y="61"/>
                </a:lnTo>
                <a:lnTo>
                  <a:pt x="916" y="66"/>
                </a:lnTo>
                <a:lnTo>
                  <a:pt x="918" y="71"/>
                </a:lnTo>
                <a:lnTo>
                  <a:pt x="921" y="78"/>
                </a:lnTo>
                <a:lnTo>
                  <a:pt x="923" y="81"/>
                </a:lnTo>
                <a:lnTo>
                  <a:pt x="923" y="84"/>
                </a:lnTo>
                <a:lnTo>
                  <a:pt x="924" y="89"/>
                </a:lnTo>
                <a:lnTo>
                  <a:pt x="926" y="92"/>
                </a:lnTo>
                <a:lnTo>
                  <a:pt x="927" y="96"/>
                </a:lnTo>
                <a:lnTo>
                  <a:pt x="934" y="74"/>
                </a:lnTo>
                <a:lnTo>
                  <a:pt x="937" y="70"/>
                </a:lnTo>
                <a:lnTo>
                  <a:pt x="940" y="66"/>
                </a:lnTo>
                <a:lnTo>
                  <a:pt x="944" y="60"/>
                </a:lnTo>
                <a:lnTo>
                  <a:pt x="949" y="56"/>
                </a:lnTo>
                <a:lnTo>
                  <a:pt x="954" y="51"/>
                </a:lnTo>
                <a:lnTo>
                  <a:pt x="960" y="47"/>
                </a:lnTo>
                <a:lnTo>
                  <a:pt x="966" y="44"/>
                </a:lnTo>
                <a:lnTo>
                  <a:pt x="970" y="42"/>
                </a:lnTo>
                <a:lnTo>
                  <a:pt x="975" y="40"/>
                </a:lnTo>
                <a:lnTo>
                  <a:pt x="52" y="0"/>
                </a:lnTo>
                <a:lnTo>
                  <a:pt x="5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4" name=""/>
          <p:cNvSpPr/>
          <p:nvPr/>
        </p:nvSpPr>
        <p:spPr>
          <a:xfrm>
            <a:off x="1395360" y="3262320"/>
            <a:ext cx="15840" cy="11160"/>
          </a:xfrm>
          <a:custGeom>
            <a:avLst/>
            <a:gdLst/>
            <a:ahLst/>
            <a:rect l="l" t="t" r="r" b="b"/>
            <a:pathLst>
              <a:path w="49" h="29">
                <a:moveTo>
                  <a:pt x="49" y="29"/>
                </a:moveTo>
                <a:lnTo>
                  <a:pt x="46" y="29"/>
                </a:lnTo>
                <a:lnTo>
                  <a:pt x="44" y="28"/>
                </a:lnTo>
                <a:lnTo>
                  <a:pt x="41" y="28"/>
                </a:lnTo>
                <a:lnTo>
                  <a:pt x="39" y="27"/>
                </a:lnTo>
                <a:lnTo>
                  <a:pt x="38" y="27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6"/>
                </a:lnTo>
                <a:lnTo>
                  <a:pt x="28" y="26"/>
                </a:lnTo>
                <a:lnTo>
                  <a:pt x="25" y="25"/>
                </a:lnTo>
                <a:lnTo>
                  <a:pt x="24" y="24"/>
                </a:lnTo>
                <a:lnTo>
                  <a:pt x="22" y="24"/>
                </a:lnTo>
                <a:lnTo>
                  <a:pt x="20" y="23"/>
                </a:lnTo>
                <a:lnTo>
                  <a:pt x="19" y="22"/>
                </a:lnTo>
                <a:lnTo>
                  <a:pt x="17" y="21"/>
                </a:lnTo>
                <a:lnTo>
                  <a:pt x="16" y="21"/>
                </a:lnTo>
                <a:lnTo>
                  <a:pt x="13" y="18"/>
                </a:lnTo>
                <a:lnTo>
                  <a:pt x="9" y="15"/>
                </a:lnTo>
                <a:lnTo>
                  <a:pt x="7" y="13"/>
                </a:lnTo>
                <a:lnTo>
                  <a:pt x="4" y="10"/>
                </a:lnTo>
                <a:lnTo>
                  <a:pt x="4" y="8"/>
                </a:lnTo>
                <a:lnTo>
                  <a:pt x="3" y="7"/>
                </a:lnTo>
                <a:lnTo>
                  <a:pt x="2" y="5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5" name=""/>
          <p:cNvSpPr/>
          <p:nvPr/>
        </p:nvSpPr>
        <p:spPr>
          <a:xfrm>
            <a:off x="1035000" y="3186000"/>
            <a:ext cx="60480" cy="47880"/>
          </a:xfrm>
          <a:custGeom>
            <a:avLst/>
            <a:gdLst/>
            <a:ahLst/>
            <a:rect l="l" t="t" r="r" b="b"/>
            <a:pathLst>
              <a:path w="190" h="122">
                <a:moveTo>
                  <a:pt x="190" y="16"/>
                </a:moveTo>
                <a:lnTo>
                  <a:pt x="189" y="18"/>
                </a:lnTo>
                <a:lnTo>
                  <a:pt x="185" y="26"/>
                </a:lnTo>
                <a:lnTo>
                  <a:pt x="183" y="32"/>
                </a:lnTo>
                <a:lnTo>
                  <a:pt x="182" y="38"/>
                </a:lnTo>
                <a:lnTo>
                  <a:pt x="181" y="44"/>
                </a:lnTo>
                <a:lnTo>
                  <a:pt x="179" y="51"/>
                </a:lnTo>
                <a:lnTo>
                  <a:pt x="178" y="58"/>
                </a:lnTo>
                <a:lnTo>
                  <a:pt x="177" y="64"/>
                </a:lnTo>
                <a:lnTo>
                  <a:pt x="177" y="72"/>
                </a:lnTo>
                <a:lnTo>
                  <a:pt x="177" y="80"/>
                </a:lnTo>
                <a:lnTo>
                  <a:pt x="178" y="87"/>
                </a:lnTo>
                <a:lnTo>
                  <a:pt x="179" y="94"/>
                </a:lnTo>
                <a:lnTo>
                  <a:pt x="181" y="100"/>
                </a:lnTo>
                <a:lnTo>
                  <a:pt x="182" y="108"/>
                </a:lnTo>
                <a:lnTo>
                  <a:pt x="184" y="116"/>
                </a:lnTo>
                <a:lnTo>
                  <a:pt x="188" y="122"/>
                </a:lnTo>
                <a:lnTo>
                  <a:pt x="29" y="109"/>
                </a:lnTo>
                <a:lnTo>
                  <a:pt x="25" y="109"/>
                </a:lnTo>
                <a:lnTo>
                  <a:pt x="21" y="108"/>
                </a:lnTo>
                <a:lnTo>
                  <a:pt x="14" y="104"/>
                </a:lnTo>
                <a:lnTo>
                  <a:pt x="9" y="98"/>
                </a:lnTo>
                <a:lnTo>
                  <a:pt x="4" y="91"/>
                </a:lnTo>
                <a:lnTo>
                  <a:pt x="3" y="82"/>
                </a:lnTo>
                <a:lnTo>
                  <a:pt x="0" y="73"/>
                </a:lnTo>
                <a:lnTo>
                  <a:pt x="0" y="63"/>
                </a:lnTo>
                <a:lnTo>
                  <a:pt x="0" y="52"/>
                </a:lnTo>
                <a:lnTo>
                  <a:pt x="2" y="43"/>
                </a:lnTo>
                <a:lnTo>
                  <a:pt x="4" y="33"/>
                </a:lnTo>
                <a:lnTo>
                  <a:pt x="6" y="25"/>
                </a:lnTo>
                <a:lnTo>
                  <a:pt x="11" y="16"/>
                </a:lnTo>
                <a:lnTo>
                  <a:pt x="15" y="9"/>
                </a:lnTo>
                <a:lnTo>
                  <a:pt x="21" y="5"/>
                </a:lnTo>
                <a:lnTo>
                  <a:pt x="26" y="2"/>
                </a:lnTo>
                <a:lnTo>
                  <a:pt x="33" y="0"/>
                </a:lnTo>
                <a:lnTo>
                  <a:pt x="190" y="16"/>
                </a:lnTo>
                <a:lnTo>
                  <a:pt x="190" y="16"/>
                </a:lnTo>
                <a:lnTo>
                  <a:pt x="190" y="16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6" name=""/>
          <p:cNvSpPr/>
          <p:nvPr/>
        </p:nvSpPr>
        <p:spPr>
          <a:xfrm>
            <a:off x="1035000" y="3186000"/>
            <a:ext cx="60480" cy="47880"/>
          </a:xfrm>
          <a:custGeom>
            <a:avLst/>
            <a:gdLst/>
            <a:ahLst/>
            <a:rect l="l" t="t" r="r" b="b"/>
            <a:pathLst>
              <a:path w="190" h="122">
                <a:moveTo>
                  <a:pt x="190" y="16"/>
                </a:moveTo>
                <a:lnTo>
                  <a:pt x="189" y="18"/>
                </a:lnTo>
                <a:lnTo>
                  <a:pt x="185" y="26"/>
                </a:lnTo>
                <a:lnTo>
                  <a:pt x="183" y="32"/>
                </a:lnTo>
                <a:lnTo>
                  <a:pt x="182" y="38"/>
                </a:lnTo>
                <a:lnTo>
                  <a:pt x="181" y="44"/>
                </a:lnTo>
                <a:lnTo>
                  <a:pt x="179" y="51"/>
                </a:lnTo>
                <a:lnTo>
                  <a:pt x="178" y="58"/>
                </a:lnTo>
                <a:lnTo>
                  <a:pt x="177" y="64"/>
                </a:lnTo>
                <a:lnTo>
                  <a:pt x="177" y="72"/>
                </a:lnTo>
                <a:lnTo>
                  <a:pt x="177" y="80"/>
                </a:lnTo>
                <a:lnTo>
                  <a:pt x="178" y="87"/>
                </a:lnTo>
                <a:lnTo>
                  <a:pt x="179" y="94"/>
                </a:lnTo>
                <a:lnTo>
                  <a:pt x="181" y="100"/>
                </a:lnTo>
                <a:lnTo>
                  <a:pt x="182" y="108"/>
                </a:lnTo>
                <a:lnTo>
                  <a:pt x="184" y="116"/>
                </a:lnTo>
                <a:lnTo>
                  <a:pt x="188" y="122"/>
                </a:lnTo>
                <a:lnTo>
                  <a:pt x="29" y="109"/>
                </a:lnTo>
                <a:lnTo>
                  <a:pt x="25" y="109"/>
                </a:lnTo>
                <a:lnTo>
                  <a:pt x="21" y="108"/>
                </a:lnTo>
                <a:lnTo>
                  <a:pt x="14" y="104"/>
                </a:lnTo>
                <a:lnTo>
                  <a:pt x="9" y="98"/>
                </a:lnTo>
                <a:lnTo>
                  <a:pt x="4" y="91"/>
                </a:lnTo>
                <a:lnTo>
                  <a:pt x="3" y="82"/>
                </a:lnTo>
                <a:lnTo>
                  <a:pt x="0" y="73"/>
                </a:lnTo>
                <a:lnTo>
                  <a:pt x="0" y="63"/>
                </a:lnTo>
                <a:lnTo>
                  <a:pt x="0" y="52"/>
                </a:lnTo>
                <a:lnTo>
                  <a:pt x="2" y="43"/>
                </a:lnTo>
                <a:lnTo>
                  <a:pt x="4" y="33"/>
                </a:lnTo>
                <a:lnTo>
                  <a:pt x="6" y="25"/>
                </a:lnTo>
                <a:lnTo>
                  <a:pt x="11" y="16"/>
                </a:lnTo>
                <a:lnTo>
                  <a:pt x="15" y="9"/>
                </a:lnTo>
                <a:lnTo>
                  <a:pt x="21" y="5"/>
                </a:lnTo>
                <a:lnTo>
                  <a:pt x="26" y="2"/>
                </a:lnTo>
                <a:lnTo>
                  <a:pt x="33" y="0"/>
                </a:lnTo>
                <a:lnTo>
                  <a:pt x="190" y="16"/>
                </a:lnTo>
                <a:lnTo>
                  <a:pt x="190" y="1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7" name=""/>
          <p:cNvSpPr/>
          <p:nvPr/>
        </p:nvSpPr>
        <p:spPr>
          <a:xfrm>
            <a:off x="1038240" y="3189240"/>
            <a:ext cx="42840" cy="17640"/>
          </a:xfrm>
          <a:custGeom>
            <a:avLst/>
            <a:gdLst/>
            <a:ahLst/>
            <a:rect l="l" t="t" r="r" b="b"/>
            <a:pathLst>
              <a:path w="133" h="44">
                <a:moveTo>
                  <a:pt x="133" y="10"/>
                </a:moveTo>
                <a:lnTo>
                  <a:pt x="129" y="15"/>
                </a:lnTo>
                <a:lnTo>
                  <a:pt x="126" y="18"/>
                </a:lnTo>
                <a:lnTo>
                  <a:pt x="124" y="22"/>
                </a:lnTo>
                <a:lnTo>
                  <a:pt x="124" y="26"/>
                </a:lnTo>
                <a:lnTo>
                  <a:pt x="123" y="30"/>
                </a:lnTo>
                <a:lnTo>
                  <a:pt x="123" y="34"/>
                </a:lnTo>
                <a:lnTo>
                  <a:pt x="123" y="40"/>
                </a:lnTo>
                <a:lnTo>
                  <a:pt x="123" y="44"/>
                </a:lnTo>
                <a:lnTo>
                  <a:pt x="0" y="34"/>
                </a:lnTo>
                <a:lnTo>
                  <a:pt x="1" y="29"/>
                </a:lnTo>
                <a:lnTo>
                  <a:pt x="3" y="23"/>
                </a:lnTo>
                <a:lnTo>
                  <a:pt x="4" y="18"/>
                </a:lnTo>
                <a:lnTo>
                  <a:pt x="6" y="12"/>
                </a:lnTo>
                <a:lnTo>
                  <a:pt x="9" y="8"/>
                </a:lnTo>
                <a:lnTo>
                  <a:pt x="14" y="4"/>
                </a:lnTo>
                <a:lnTo>
                  <a:pt x="19" y="1"/>
                </a:lnTo>
                <a:lnTo>
                  <a:pt x="25" y="0"/>
                </a:lnTo>
                <a:lnTo>
                  <a:pt x="133" y="11"/>
                </a:lnTo>
                <a:lnTo>
                  <a:pt x="133" y="11"/>
                </a:lnTo>
                <a:lnTo>
                  <a:pt x="133" y="1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8" name=""/>
          <p:cNvSpPr/>
          <p:nvPr/>
        </p:nvSpPr>
        <p:spPr>
          <a:xfrm>
            <a:off x="1038240" y="3189240"/>
            <a:ext cx="42840" cy="17640"/>
          </a:xfrm>
          <a:custGeom>
            <a:avLst/>
            <a:gdLst/>
            <a:ahLst/>
            <a:rect l="l" t="t" r="r" b="b"/>
            <a:pathLst>
              <a:path w="133" h="44">
                <a:moveTo>
                  <a:pt x="133" y="10"/>
                </a:moveTo>
                <a:lnTo>
                  <a:pt x="129" y="15"/>
                </a:lnTo>
                <a:lnTo>
                  <a:pt x="126" y="18"/>
                </a:lnTo>
                <a:lnTo>
                  <a:pt x="124" y="22"/>
                </a:lnTo>
                <a:lnTo>
                  <a:pt x="124" y="26"/>
                </a:lnTo>
                <a:lnTo>
                  <a:pt x="123" y="30"/>
                </a:lnTo>
                <a:lnTo>
                  <a:pt x="123" y="34"/>
                </a:lnTo>
                <a:lnTo>
                  <a:pt x="123" y="40"/>
                </a:lnTo>
                <a:lnTo>
                  <a:pt x="123" y="44"/>
                </a:lnTo>
                <a:lnTo>
                  <a:pt x="0" y="34"/>
                </a:lnTo>
                <a:lnTo>
                  <a:pt x="1" y="29"/>
                </a:lnTo>
                <a:lnTo>
                  <a:pt x="3" y="23"/>
                </a:lnTo>
                <a:lnTo>
                  <a:pt x="4" y="18"/>
                </a:lnTo>
                <a:lnTo>
                  <a:pt x="6" y="12"/>
                </a:lnTo>
                <a:lnTo>
                  <a:pt x="9" y="8"/>
                </a:lnTo>
                <a:lnTo>
                  <a:pt x="14" y="4"/>
                </a:lnTo>
                <a:lnTo>
                  <a:pt x="19" y="1"/>
                </a:lnTo>
                <a:lnTo>
                  <a:pt x="25" y="0"/>
                </a:lnTo>
                <a:lnTo>
                  <a:pt x="133" y="11"/>
                </a:lnTo>
                <a:lnTo>
                  <a:pt x="133" y="1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9" name=""/>
          <p:cNvSpPr/>
          <p:nvPr/>
        </p:nvSpPr>
        <p:spPr>
          <a:xfrm>
            <a:off x="1084320" y="3192480"/>
            <a:ext cx="7920" cy="41400"/>
          </a:xfrm>
          <a:custGeom>
            <a:avLst/>
            <a:gdLst/>
            <a:ahLst/>
            <a:rect l="l" t="t" r="r" b="b"/>
            <a:pathLst>
              <a:path w="23" h="105">
                <a:moveTo>
                  <a:pt x="23" y="0"/>
                </a:moveTo>
                <a:lnTo>
                  <a:pt x="21" y="0"/>
                </a:lnTo>
                <a:lnTo>
                  <a:pt x="18" y="1"/>
                </a:lnTo>
                <a:lnTo>
                  <a:pt x="17" y="2"/>
                </a:lnTo>
                <a:lnTo>
                  <a:pt x="13" y="4"/>
                </a:lnTo>
                <a:lnTo>
                  <a:pt x="12" y="5"/>
                </a:lnTo>
                <a:lnTo>
                  <a:pt x="10" y="9"/>
                </a:lnTo>
                <a:lnTo>
                  <a:pt x="8" y="11"/>
                </a:lnTo>
                <a:lnTo>
                  <a:pt x="7" y="14"/>
                </a:lnTo>
                <a:lnTo>
                  <a:pt x="6" y="18"/>
                </a:lnTo>
                <a:lnTo>
                  <a:pt x="3" y="22"/>
                </a:lnTo>
                <a:lnTo>
                  <a:pt x="2" y="26"/>
                </a:lnTo>
                <a:lnTo>
                  <a:pt x="2" y="31"/>
                </a:lnTo>
                <a:lnTo>
                  <a:pt x="1" y="35"/>
                </a:lnTo>
                <a:lnTo>
                  <a:pt x="0" y="39"/>
                </a:lnTo>
                <a:lnTo>
                  <a:pt x="0" y="45"/>
                </a:lnTo>
                <a:lnTo>
                  <a:pt x="0" y="49"/>
                </a:lnTo>
                <a:lnTo>
                  <a:pt x="0" y="55"/>
                </a:lnTo>
                <a:lnTo>
                  <a:pt x="0" y="60"/>
                </a:lnTo>
                <a:lnTo>
                  <a:pt x="0" y="65"/>
                </a:lnTo>
                <a:lnTo>
                  <a:pt x="0" y="69"/>
                </a:lnTo>
                <a:lnTo>
                  <a:pt x="0" y="75"/>
                </a:lnTo>
                <a:lnTo>
                  <a:pt x="0" y="79"/>
                </a:lnTo>
                <a:lnTo>
                  <a:pt x="1" y="82"/>
                </a:lnTo>
                <a:lnTo>
                  <a:pt x="2" y="87"/>
                </a:lnTo>
                <a:lnTo>
                  <a:pt x="3" y="91"/>
                </a:lnTo>
                <a:lnTo>
                  <a:pt x="6" y="94"/>
                </a:lnTo>
                <a:lnTo>
                  <a:pt x="7" y="97"/>
                </a:lnTo>
                <a:lnTo>
                  <a:pt x="8" y="100"/>
                </a:lnTo>
                <a:lnTo>
                  <a:pt x="11" y="102"/>
                </a:lnTo>
                <a:lnTo>
                  <a:pt x="13" y="103"/>
                </a:lnTo>
                <a:lnTo>
                  <a:pt x="16" y="105"/>
                </a:lnTo>
                <a:lnTo>
                  <a:pt x="18" y="10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0" name=""/>
          <p:cNvSpPr/>
          <p:nvPr/>
        </p:nvSpPr>
        <p:spPr>
          <a:xfrm>
            <a:off x="1041480" y="3186000"/>
            <a:ext cx="11160" cy="42840"/>
          </a:xfrm>
          <a:custGeom>
            <a:avLst/>
            <a:gdLst/>
            <a:ahLst/>
            <a:rect l="l" t="t" r="r" b="b"/>
            <a:pathLst>
              <a:path w="36" h="108">
                <a:moveTo>
                  <a:pt x="36" y="0"/>
                </a:moveTo>
                <a:lnTo>
                  <a:pt x="33" y="0"/>
                </a:lnTo>
                <a:lnTo>
                  <a:pt x="30" y="1"/>
                </a:lnTo>
                <a:lnTo>
                  <a:pt x="26" y="1"/>
                </a:lnTo>
                <a:lnTo>
                  <a:pt x="24" y="4"/>
                </a:lnTo>
                <a:lnTo>
                  <a:pt x="20" y="6"/>
                </a:lnTo>
                <a:lnTo>
                  <a:pt x="18" y="8"/>
                </a:lnTo>
                <a:lnTo>
                  <a:pt x="15" y="11"/>
                </a:lnTo>
                <a:lnTo>
                  <a:pt x="13" y="15"/>
                </a:lnTo>
                <a:lnTo>
                  <a:pt x="11" y="19"/>
                </a:lnTo>
                <a:lnTo>
                  <a:pt x="8" y="23"/>
                </a:lnTo>
                <a:lnTo>
                  <a:pt x="7" y="28"/>
                </a:lnTo>
                <a:lnTo>
                  <a:pt x="6" y="32"/>
                </a:lnTo>
                <a:lnTo>
                  <a:pt x="3" y="37"/>
                </a:lnTo>
                <a:lnTo>
                  <a:pt x="3" y="41"/>
                </a:lnTo>
                <a:lnTo>
                  <a:pt x="2" y="47"/>
                </a:lnTo>
                <a:lnTo>
                  <a:pt x="1" y="52"/>
                </a:lnTo>
                <a:lnTo>
                  <a:pt x="1" y="57"/>
                </a:lnTo>
                <a:lnTo>
                  <a:pt x="0" y="62"/>
                </a:lnTo>
                <a:lnTo>
                  <a:pt x="0" y="68"/>
                </a:lnTo>
                <a:lnTo>
                  <a:pt x="1" y="72"/>
                </a:lnTo>
                <a:lnTo>
                  <a:pt x="1" y="78"/>
                </a:lnTo>
                <a:lnTo>
                  <a:pt x="2" y="82"/>
                </a:lnTo>
                <a:lnTo>
                  <a:pt x="3" y="85"/>
                </a:lnTo>
                <a:lnTo>
                  <a:pt x="4" y="90"/>
                </a:lnTo>
                <a:lnTo>
                  <a:pt x="7" y="94"/>
                </a:lnTo>
                <a:lnTo>
                  <a:pt x="8" y="97"/>
                </a:lnTo>
                <a:lnTo>
                  <a:pt x="11" y="101"/>
                </a:lnTo>
                <a:lnTo>
                  <a:pt x="13" y="103"/>
                </a:lnTo>
                <a:lnTo>
                  <a:pt x="15" y="106"/>
                </a:lnTo>
                <a:lnTo>
                  <a:pt x="20" y="107"/>
                </a:lnTo>
                <a:lnTo>
                  <a:pt x="23" y="108"/>
                </a:lnTo>
                <a:lnTo>
                  <a:pt x="28" y="10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1" name=""/>
          <p:cNvSpPr/>
          <p:nvPr/>
        </p:nvSpPr>
        <p:spPr>
          <a:xfrm>
            <a:off x="952560" y="3181320"/>
            <a:ext cx="114120" cy="139680"/>
          </a:xfrm>
          <a:custGeom>
            <a:avLst/>
            <a:gdLst/>
            <a:ahLst/>
            <a:rect l="l" t="t" r="r" b="b"/>
            <a:pathLst>
              <a:path w="362" h="353">
                <a:moveTo>
                  <a:pt x="264" y="58"/>
                </a:moveTo>
                <a:lnTo>
                  <a:pt x="264" y="83"/>
                </a:lnTo>
                <a:lnTo>
                  <a:pt x="256" y="82"/>
                </a:lnTo>
                <a:lnTo>
                  <a:pt x="250" y="81"/>
                </a:lnTo>
                <a:lnTo>
                  <a:pt x="238" y="77"/>
                </a:lnTo>
                <a:lnTo>
                  <a:pt x="227" y="74"/>
                </a:lnTo>
                <a:lnTo>
                  <a:pt x="216" y="70"/>
                </a:lnTo>
                <a:lnTo>
                  <a:pt x="206" y="65"/>
                </a:lnTo>
                <a:lnTo>
                  <a:pt x="198" y="61"/>
                </a:lnTo>
                <a:lnTo>
                  <a:pt x="189" y="56"/>
                </a:lnTo>
                <a:lnTo>
                  <a:pt x="180" y="51"/>
                </a:lnTo>
                <a:lnTo>
                  <a:pt x="173" y="47"/>
                </a:lnTo>
                <a:lnTo>
                  <a:pt x="166" y="43"/>
                </a:lnTo>
                <a:lnTo>
                  <a:pt x="157" y="39"/>
                </a:lnTo>
                <a:lnTo>
                  <a:pt x="150" y="34"/>
                </a:lnTo>
                <a:lnTo>
                  <a:pt x="142" y="31"/>
                </a:lnTo>
                <a:lnTo>
                  <a:pt x="135" y="27"/>
                </a:lnTo>
                <a:lnTo>
                  <a:pt x="128" y="25"/>
                </a:lnTo>
                <a:lnTo>
                  <a:pt x="119" y="22"/>
                </a:lnTo>
                <a:lnTo>
                  <a:pt x="115" y="21"/>
                </a:lnTo>
                <a:lnTo>
                  <a:pt x="112" y="21"/>
                </a:lnTo>
                <a:lnTo>
                  <a:pt x="102" y="21"/>
                </a:lnTo>
                <a:lnTo>
                  <a:pt x="93" y="24"/>
                </a:lnTo>
                <a:lnTo>
                  <a:pt x="85" y="26"/>
                </a:lnTo>
                <a:lnTo>
                  <a:pt x="76" y="29"/>
                </a:lnTo>
                <a:lnTo>
                  <a:pt x="69" y="34"/>
                </a:lnTo>
                <a:lnTo>
                  <a:pt x="62" y="41"/>
                </a:lnTo>
                <a:lnTo>
                  <a:pt x="53" y="48"/>
                </a:lnTo>
                <a:lnTo>
                  <a:pt x="47" y="55"/>
                </a:lnTo>
                <a:lnTo>
                  <a:pt x="41" y="65"/>
                </a:lnTo>
                <a:lnTo>
                  <a:pt x="36" y="75"/>
                </a:lnTo>
                <a:lnTo>
                  <a:pt x="32" y="87"/>
                </a:lnTo>
                <a:lnTo>
                  <a:pt x="30" y="99"/>
                </a:lnTo>
                <a:lnTo>
                  <a:pt x="28" y="113"/>
                </a:lnTo>
                <a:lnTo>
                  <a:pt x="28" y="128"/>
                </a:lnTo>
                <a:lnTo>
                  <a:pt x="30" y="143"/>
                </a:lnTo>
                <a:lnTo>
                  <a:pt x="31" y="151"/>
                </a:lnTo>
                <a:lnTo>
                  <a:pt x="32" y="159"/>
                </a:lnTo>
                <a:lnTo>
                  <a:pt x="38" y="175"/>
                </a:lnTo>
                <a:lnTo>
                  <a:pt x="46" y="191"/>
                </a:lnTo>
                <a:lnTo>
                  <a:pt x="55" y="207"/>
                </a:lnTo>
                <a:lnTo>
                  <a:pt x="69" y="222"/>
                </a:lnTo>
                <a:lnTo>
                  <a:pt x="82" y="238"/>
                </a:lnTo>
                <a:lnTo>
                  <a:pt x="100" y="252"/>
                </a:lnTo>
                <a:lnTo>
                  <a:pt x="119" y="265"/>
                </a:lnTo>
                <a:lnTo>
                  <a:pt x="141" y="279"/>
                </a:lnTo>
                <a:lnTo>
                  <a:pt x="165" y="291"/>
                </a:lnTo>
                <a:lnTo>
                  <a:pt x="191" y="302"/>
                </a:lnTo>
                <a:lnTo>
                  <a:pt x="221" y="310"/>
                </a:lnTo>
                <a:lnTo>
                  <a:pt x="252" y="318"/>
                </a:lnTo>
                <a:lnTo>
                  <a:pt x="286" y="325"/>
                </a:lnTo>
                <a:lnTo>
                  <a:pt x="321" y="329"/>
                </a:lnTo>
                <a:lnTo>
                  <a:pt x="362" y="330"/>
                </a:lnTo>
                <a:lnTo>
                  <a:pt x="362" y="353"/>
                </a:lnTo>
                <a:lnTo>
                  <a:pt x="339" y="352"/>
                </a:lnTo>
                <a:lnTo>
                  <a:pt x="317" y="350"/>
                </a:lnTo>
                <a:lnTo>
                  <a:pt x="276" y="346"/>
                </a:lnTo>
                <a:lnTo>
                  <a:pt x="237" y="338"/>
                </a:lnTo>
                <a:lnTo>
                  <a:pt x="203" y="329"/>
                </a:lnTo>
                <a:lnTo>
                  <a:pt x="171" y="318"/>
                </a:lnTo>
                <a:lnTo>
                  <a:pt x="142" y="307"/>
                </a:lnTo>
                <a:lnTo>
                  <a:pt x="118" y="294"/>
                </a:lnTo>
                <a:lnTo>
                  <a:pt x="95" y="281"/>
                </a:lnTo>
                <a:lnTo>
                  <a:pt x="75" y="264"/>
                </a:lnTo>
                <a:lnTo>
                  <a:pt x="58" y="249"/>
                </a:lnTo>
                <a:lnTo>
                  <a:pt x="43" y="233"/>
                </a:lnTo>
                <a:lnTo>
                  <a:pt x="31" y="216"/>
                </a:lnTo>
                <a:lnTo>
                  <a:pt x="20" y="198"/>
                </a:lnTo>
                <a:lnTo>
                  <a:pt x="13" y="182"/>
                </a:lnTo>
                <a:lnTo>
                  <a:pt x="6" y="164"/>
                </a:lnTo>
                <a:lnTo>
                  <a:pt x="3" y="146"/>
                </a:lnTo>
                <a:lnTo>
                  <a:pt x="1" y="137"/>
                </a:lnTo>
                <a:lnTo>
                  <a:pt x="0" y="129"/>
                </a:lnTo>
                <a:lnTo>
                  <a:pt x="0" y="111"/>
                </a:lnTo>
                <a:lnTo>
                  <a:pt x="3" y="96"/>
                </a:lnTo>
                <a:lnTo>
                  <a:pt x="5" y="81"/>
                </a:lnTo>
                <a:lnTo>
                  <a:pt x="11" y="66"/>
                </a:lnTo>
                <a:lnTo>
                  <a:pt x="16" y="54"/>
                </a:lnTo>
                <a:lnTo>
                  <a:pt x="25" y="43"/>
                </a:lnTo>
                <a:lnTo>
                  <a:pt x="33" y="32"/>
                </a:lnTo>
                <a:lnTo>
                  <a:pt x="42" y="24"/>
                </a:lnTo>
                <a:lnTo>
                  <a:pt x="52" y="16"/>
                </a:lnTo>
                <a:lnTo>
                  <a:pt x="63" y="10"/>
                </a:lnTo>
                <a:lnTo>
                  <a:pt x="75" y="6"/>
                </a:lnTo>
                <a:lnTo>
                  <a:pt x="86" y="3"/>
                </a:lnTo>
                <a:lnTo>
                  <a:pt x="98" y="0"/>
                </a:lnTo>
                <a:lnTo>
                  <a:pt x="111" y="0"/>
                </a:lnTo>
                <a:lnTo>
                  <a:pt x="122" y="2"/>
                </a:lnTo>
                <a:lnTo>
                  <a:pt x="128" y="3"/>
                </a:lnTo>
                <a:lnTo>
                  <a:pt x="131" y="4"/>
                </a:lnTo>
                <a:lnTo>
                  <a:pt x="141" y="7"/>
                </a:lnTo>
                <a:lnTo>
                  <a:pt x="151" y="10"/>
                </a:lnTo>
                <a:lnTo>
                  <a:pt x="160" y="15"/>
                </a:lnTo>
                <a:lnTo>
                  <a:pt x="168" y="19"/>
                </a:lnTo>
                <a:lnTo>
                  <a:pt x="177" y="24"/>
                </a:lnTo>
                <a:lnTo>
                  <a:pt x="184" y="29"/>
                </a:lnTo>
                <a:lnTo>
                  <a:pt x="193" y="33"/>
                </a:lnTo>
                <a:lnTo>
                  <a:pt x="200" y="39"/>
                </a:lnTo>
                <a:lnTo>
                  <a:pt x="209" y="43"/>
                </a:lnTo>
                <a:lnTo>
                  <a:pt x="216" y="47"/>
                </a:lnTo>
                <a:lnTo>
                  <a:pt x="226" y="51"/>
                </a:lnTo>
                <a:lnTo>
                  <a:pt x="233" y="54"/>
                </a:lnTo>
                <a:lnTo>
                  <a:pt x="244" y="56"/>
                </a:lnTo>
                <a:lnTo>
                  <a:pt x="253" y="58"/>
                </a:lnTo>
                <a:lnTo>
                  <a:pt x="264" y="59"/>
                </a:lnTo>
                <a:lnTo>
                  <a:pt x="264" y="59"/>
                </a:lnTo>
                <a:lnTo>
                  <a:pt x="264" y="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2" name=""/>
          <p:cNvSpPr/>
          <p:nvPr/>
        </p:nvSpPr>
        <p:spPr>
          <a:xfrm>
            <a:off x="952560" y="3181320"/>
            <a:ext cx="114120" cy="139680"/>
          </a:xfrm>
          <a:custGeom>
            <a:avLst/>
            <a:gdLst/>
            <a:ahLst/>
            <a:rect l="l" t="t" r="r" b="b"/>
            <a:pathLst>
              <a:path w="362" h="353">
                <a:moveTo>
                  <a:pt x="264" y="58"/>
                </a:moveTo>
                <a:lnTo>
                  <a:pt x="264" y="83"/>
                </a:lnTo>
                <a:lnTo>
                  <a:pt x="256" y="82"/>
                </a:lnTo>
                <a:lnTo>
                  <a:pt x="250" y="81"/>
                </a:lnTo>
                <a:lnTo>
                  <a:pt x="238" y="77"/>
                </a:lnTo>
                <a:lnTo>
                  <a:pt x="227" y="74"/>
                </a:lnTo>
                <a:lnTo>
                  <a:pt x="216" y="70"/>
                </a:lnTo>
                <a:lnTo>
                  <a:pt x="206" y="65"/>
                </a:lnTo>
                <a:lnTo>
                  <a:pt x="198" y="61"/>
                </a:lnTo>
                <a:lnTo>
                  <a:pt x="189" y="56"/>
                </a:lnTo>
                <a:lnTo>
                  <a:pt x="180" y="51"/>
                </a:lnTo>
                <a:lnTo>
                  <a:pt x="173" y="47"/>
                </a:lnTo>
                <a:lnTo>
                  <a:pt x="166" y="43"/>
                </a:lnTo>
                <a:lnTo>
                  <a:pt x="157" y="39"/>
                </a:lnTo>
                <a:lnTo>
                  <a:pt x="150" y="34"/>
                </a:lnTo>
                <a:lnTo>
                  <a:pt x="142" y="31"/>
                </a:lnTo>
                <a:lnTo>
                  <a:pt x="135" y="27"/>
                </a:lnTo>
                <a:lnTo>
                  <a:pt x="128" y="25"/>
                </a:lnTo>
                <a:lnTo>
                  <a:pt x="119" y="22"/>
                </a:lnTo>
                <a:lnTo>
                  <a:pt x="115" y="21"/>
                </a:lnTo>
                <a:lnTo>
                  <a:pt x="112" y="21"/>
                </a:lnTo>
                <a:lnTo>
                  <a:pt x="102" y="21"/>
                </a:lnTo>
                <a:lnTo>
                  <a:pt x="93" y="24"/>
                </a:lnTo>
                <a:lnTo>
                  <a:pt x="85" y="26"/>
                </a:lnTo>
                <a:lnTo>
                  <a:pt x="76" y="29"/>
                </a:lnTo>
                <a:lnTo>
                  <a:pt x="69" y="34"/>
                </a:lnTo>
                <a:lnTo>
                  <a:pt x="62" y="41"/>
                </a:lnTo>
                <a:lnTo>
                  <a:pt x="53" y="48"/>
                </a:lnTo>
                <a:lnTo>
                  <a:pt x="47" y="55"/>
                </a:lnTo>
                <a:lnTo>
                  <a:pt x="41" y="65"/>
                </a:lnTo>
                <a:lnTo>
                  <a:pt x="36" y="75"/>
                </a:lnTo>
                <a:lnTo>
                  <a:pt x="32" y="87"/>
                </a:lnTo>
                <a:lnTo>
                  <a:pt x="30" y="99"/>
                </a:lnTo>
                <a:lnTo>
                  <a:pt x="28" y="113"/>
                </a:lnTo>
                <a:lnTo>
                  <a:pt x="28" y="128"/>
                </a:lnTo>
                <a:lnTo>
                  <a:pt x="30" y="143"/>
                </a:lnTo>
                <a:lnTo>
                  <a:pt x="31" y="151"/>
                </a:lnTo>
                <a:lnTo>
                  <a:pt x="32" y="159"/>
                </a:lnTo>
                <a:lnTo>
                  <a:pt x="38" y="175"/>
                </a:lnTo>
                <a:lnTo>
                  <a:pt x="46" y="191"/>
                </a:lnTo>
                <a:lnTo>
                  <a:pt x="55" y="207"/>
                </a:lnTo>
                <a:lnTo>
                  <a:pt x="69" y="222"/>
                </a:lnTo>
                <a:lnTo>
                  <a:pt x="82" y="238"/>
                </a:lnTo>
                <a:lnTo>
                  <a:pt x="100" y="252"/>
                </a:lnTo>
                <a:lnTo>
                  <a:pt x="119" y="265"/>
                </a:lnTo>
                <a:lnTo>
                  <a:pt x="141" y="279"/>
                </a:lnTo>
                <a:lnTo>
                  <a:pt x="165" y="291"/>
                </a:lnTo>
                <a:lnTo>
                  <a:pt x="191" y="302"/>
                </a:lnTo>
                <a:lnTo>
                  <a:pt x="221" y="310"/>
                </a:lnTo>
                <a:lnTo>
                  <a:pt x="252" y="318"/>
                </a:lnTo>
                <a:lnTo>
                  <a:pt x="286" y="325"/>
                </a:lnTo>
                <a:lnTo>
                  <a:pt x="321" y="329"/>
                </a:lnTo>
                <a:lnTo>
                  <a:pt x="362" y="330"/>
                </a:lnTo>
                <a:lnTo>
                  <a:pt x="362" y="353"/>
                </a:lnTo>
                <a:lnTo>
                  <a:pt x="339" y="352"/>
                </a:lnTo>
                <a:lnTo>
                  <a:pt x="317" y="350"/>
                </a:lnTo>
                <a:lnTo>
                  <a:pt x="276" y="346"/>
                </a:lnTo>
                <a:lnTo>
                  <a:pt x="237" y="338"/>
                </a:lnTo>
                <a:lnTo>
                  <a:pt x="203" y="329"/>
                </a:lnTo>
                <a:lnTo>
                  <a:pt x="171" y="318"/>
                </a:lnTo>
                <a:lnTo>
                  <a:pt x="142" y="307"/>
                </a:lnTo>
                <a:lnTo>
                  <a:pt x="118" y="294"/>
                </a:lnTo>
                <a:lnTo>
                  <a:pt x="95" y="281"/>
                </a:lnTo>
                <a:lnTo>
                  <a:pt x="75" y="264"/>
                </a:lnTo>
                <a:lnTo>
                  <a:pt x="58" y="249"/>
                </a:lnTo>
                <a:lnTo>
                  <a:pt x="43" y="233"/>
                </a:lnTo>
                <a:lnTo>
                  <a:pt x="31" y="216"/>
                </a:lnTo>
                <a:lnTo>
                  <a:pt x="20" y="198"/>
                </a:lnTo>
                <a:lnTo>
                  <a:pt x="13" y="182"/>
                </a:lnTo>
                <a:lnTo>
                  <a:pt x="6" y="164"/>
                </a:lnTo>
                <a:lnTo>
                  <a:pt x="3" y="146"/>
                </a:lnTo>
                <a:lnTo>
                  <a:pt x="1" y="137"/>
                </a:lnTo>
                <a:lnTo>
                  <a:pt x="0" y="129"/>
                </a:lnTo>
                <a:lnTo>
                  <a:pt x="0" y="111"/>
                </a:lnTo>
                <a:lnTo>
                  <a:pt x="3" y="96"/>
                </a:lnTo>
                <a:lnTo>
                  <a:pt x="5" y="81"/>
                </a:lnTo>
                <a:lnTo>
                  <a:pt x="11" y="66"/>
                </a:lnTo>
                <a:lnTo>
                  <a:pt x="16" y="54"/>
                </a:lnTo>
                <a:lnTo>
                  <a:pt x="25" y="43"/>
                </a:lnTo>
                <a:lnTo>
                  <a:pt x="33" y="32"/>
                </a:lnTo>
                <a:lnTo>
                  <a:pt x="42" y="24"/>
                </a:lnTo>
                <a:lnTo>
                  <a:pt x="52" y="16"/>
                </a:lnTo>
                <a:lnTo>
                  <a:pt x="63" y="10"/>
                </a:lnTo>
                <a:lnTo>
                  <a:pt x="75" y="6"/>
                </a:lnTo>
                <a:lnTo>
                  <a:pt x="86" y="3"/>
                </a:lnTo>
                <a:lnTo>
                  <a:pt x="98" y="0"/>
                </a:lnTo>
                <a:lnTo>
                  <a:pt x="111" y="0"/>
                </a:lnTo>
                <a:lnTo>
                  <a:pt x="122" y="2"/>
                </a:lnTo>
                <a:lnTo>
                  <a:pt x="128" y="3"/>
                </a:lnTo>
                <a:lnTo>
                  <a:pt x="131" y="4"/>
                </a:lnTo>
                <a:lnTo>
                  <a:pt x="141" y="7"/>
                </a:lnTo>
                <a:lnTo>
                  <a:pt x="151" y="10"/>
                </a:lnTo>
                <a:lnTo>
                  <a:pt x="160" y="15"/>
                </a:lnTo>
                <a:lnTo>
                  <a:pt x="168" y="19"/>
                </a:lnTo>
                <a:lnTo>
                  <a:pt x="177" y="24"/>
                </a:lnTo>
                <a:lnTo>
                  <a:pt x="184" y="29"/>
                </a:lnTo>
                <a:lnTo>
                  <a:pt x="193" y="33"/>
                </a:lnTo>
                <a:lnTo>
                  <a:pt x="200" y="39"/>
                </a:lnTo>
                <a:lnTo>
                  <a:pt x="209" y="43"/>
                </a:lnTo>
                <a:lnTo>
                  <a:pt x="216" y="47"/>
                </a:lnTo>
                <a:lnTo>
                  <a:pt x="226" y="51"/>
                </a:lnTo>
                <a:lnTo>
                  <a:pt x="233" y="54"/>
                </a:lnTo>
                <a:lnTo>
                  <a:pt x="244" y="56"/>
                </a:lnTo>
                <a:lnTo>
                  <a:pt x="253" y="58"/>
                </a:lnTo>
                <a:lnTo>
                  <a:pt x="264" y="59"/>
                </a:lnTo>
                <a:lnTo>
                  <a:pt x="264" y="59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3" name=""/>
          <p:cNvSpPr/>
          <p:nvPr/>
        </p:nvSpPr>
        <p:spPr>
          <a:xfrm>
            <a:off x="968400" y="3181320"/>
            <a:ext cx="50760" cy="19080"/>
          </a:xfrm>
          <a:custGeom>
            <a:avLst/>
            <a:gdLst/>
            <a:ahLst/>
            <a:rect l="l" t="t" r="r" b="b"/>
            <a:pathLst>
              <a:path w="158" h="47">
                <a:moveTo>
                  <a:pt x="158" y="47"/>
                </a:moveTo>
                <a:lnTo>
                  <a:pt x="154" y="45"/>
                </a:lnTo>
                <a:lnTo>
                  <a:pt x="148" y="43"/>
                </a:lnTo>
                <a:lnTo>
                  <a:pt x="143" y="41"/>
                </a:lnTo>
                <a:lnTo>
                  <a:pt x="137" y="38"/>
                </a:lnTo>
                <a:lnTo>
                  <a:pt x="132" y="36"/>
                </a:lnTo>
                <a:lnTo>
                  <a:pt x="128" y="32"/>
                </a:lnTo>
                <a:lnTo>
                  <a:pt x="125" y="29"/>
                </a:lnTo>
                <a:lnTo>
                  <a:pt x="119" y="27"/>
                </a:lnTo>
                <a:lnTo>
                  <a:pt x="114" y="24"/>
                </a:lnTo>
                <a:lnTo>
                  <a:pt x="108" y="21"/>
                </a:lnTo>
                <a:lnTo>
                  <a:pt x="100" y="19"/>
                </a:lnTo>
                <a:lnTo>
                  <a:pt x="94" y="16"/>
                </a:lnTo>
                <a:lnTo>
                  <a:pt x="87" y="14"/>
                </a:lnTo>
                <a:lnTo>
                  <a:pt x="81" y="11"/>
                </a:lnTo>
                <a:lnTo>
                  <a:pt x="73" y="10"/>
                </a:lnTo>
                <a:lnTo>
                  <a:pt x="66" y="9"/>
                </a:lnTo>
                <a:lnTo>
                  <a:pt x="59" y="9"/>
                </a:lnTo>
                <a:lnTo>
                  <a:pt x="51" y="8"/>
                </a:lnTo>
                <a:lnTo>
                  <a:pt x="44" y="9"/>
                </a:lnTo>
                <a:lnTo>
                  <a:pt x="37" y="10"/>
                </a:lnTo>
                <a:lnTo>
                  <a:pt x="30" y="13"/>
                </a:lnTo>
                <a:lnTo>
                  <a:pt x="24" y="15"/>
                </a:lnTo>
                <a:lnTo>
                  <a:pt x="19" y="18"/>
                </a:lnTo>
                <a:lnTo>
                  <a:pt x="13" y="19"/>
                </a:lnTo>
                <a:lnTo>
                  <a:pt x="10" y="20"/>
                </a:lnTo>
                <a:lnTo>
                  <a:pt x="5" y="20"/>
                </a:lnTo>
                <a:lnTo>
                  <a:pt x="0" y="19"/>
                </a:lnTo>
                <a:lnTo>
                  <a:pt x="3" y="16"/>
                </a:lnTo>
                <a:lnTo>
                  <a:pt x="8" y="13"/>
                </a:lnTo>
                <a:lnTo>
                  <a:pt x="13" y="10"/>
                </a:lnTo>
                <a:lnTo>
                  <a:pt x="24" y="7"/>
                </a:lnTo>
                <a:lnTo>
                  <a:pt x="34" y="4"/>
                </a:lnTo>
                <a:lnTo>
                  <a:pt x="43" y="3"/>
                </a:lnTo>
                <a:lnTo>
                  <a:pt x="52" y="0"/>
                </a:lnTo>
                <a:lnTo>
                  <a:pt x="61" y="2"/>
                </a:lnTo>
                <a:lnTo>
                  <a:pt x="71" y="3"/>
                </a:lnTo>
                <a:lnTo>
                  <a:pt x="79" y="4"/>
                </a:lnTo>
                <a:lnTo>
                  <a:pt x="87" y="7"/>
                </a:lnTo>
                <a:lnTo>
                  <a:pt x="97" y="10"/>
                </a:lnTo>
                <a:lnTo>
                  <a:pt x="105" y="14"/>
                </a:lnTo>
                <a:lnTo>
                  <a:pt x="115" y="19"/>
                </a:lnTo>
                <a:lnTo>
                  <a:pt x="125" y="25"/>
                </a:lnTo>
                <a:lnTo>
                  <a:pt x="136" y="32"/>
                </a:lnTo>
                <a:lnTo>
                  <a:pt x="147" y="39"/>
                </a:lnTo>
                <a:lnTo>
                  <a:pt x="158" y="47"/>
                </a:lnTo>
                <a:lnTo>
                  <a:pt x="158" y="4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4" name=""/>
          <p:cNvSpPr/>
          <p:nvPr/>
        </p:nvSpPr>
        <p:spPr>
          <a:xfrm>
            <a:off x="968400" y="3181320"/>
            <a:ext cx="50760" cy="19080"/>
          </a:xfrm>
          <a:custGeom>
            <a:avLst/>
            <a:gdLst/>
            <a:ahLst/>
            <a:rect l="l" t="t" r="r" b="b"/>
            <a:pathLst>
              <a:path w="158" h="47">
                <a:moveTo>
                  <a:pt x="158" y="47"/>
                </a:moveTo>
                <a:lnTo>
                  <a:pt x="154" y="45"/>
                </a:lnTo>
                <a:lnTo>
                  <a:pt x="148" y="43"/>
                </a:lnTo>
                <a:lnTo>
                  <a:pt x="143" y="41"/>
                </a:lnTo>
                <a:lnTo>
                  <a:pt x="137" y="38"/>
                </a:lnTo>
                <a:lnTo>
                  <a:pt x="132" y="36"/>
                </a:lnTo>
                <a:lnTo>
                  <a:pt x="128" y="32"/>
                </a:lnTo>
                <a:lnTo>
                  <a:pt x="125" y="29"/>
                </a:lnTo>
                <a:lnTo>
                  <a:pt x="119" y="27"/>
                </a:lnTo>
                <a:lnTo>
                  <a:pt x="114" y="24"/>
                </a:lnTo>
                <a:lnTo>
                  <a:pt x="108" y="21"/>
                </a:lnTo>
                <a:lnTo>
                  <a:pt x="100" y="19"/>
                </a:lnTo>
                <a:lnTo>
                  <a:pt x="94" y="16"/>
                </a:lnTo>
                <a:lnTo>
                  <a:pt x="87" y="14"/>
                </a:lnTo>
                <a:lnTo>
                  <a:pt x="81" y="11"/>
                </a:lnTo>
                <a:lnTo>
                  <a:pt x="73" y="10"/>
                </a:lnTo>
                <a:lnTo>
                  <a:pt x="66" y="9"/>
                </a:lnTo>
                <a:lnTo>
                  <a:pt x="59" y="9"/>
                </a:lnTo>
                <a:lnTo>
                  <a:pt x="51" y="8"/>
                </a:lnTo>
                <a:lnTo>
                  <a:pt x="44" y="9"/>
                </a:lnTo>
                <a:lnTo>
                  <a:pt x="37" y="10"/>
                </a:lnTo>
                <a:lnTo>
                  <a:pt x="30" y="13"/>
                </a:lnTo>
                <a:lnTo>
                  <a:pt x="24" y="15"/>
                </a:lnTo>
                <a:lnTo>
                  <a:pt x="19" y="18"/>
                </a:lnTo>
                <a:lnTo>
                  <a:pt x="13" y="19"/>
                </a:lnTo>
                <a:lnTo>
                  <a:pt x="10" y="20"/>
                </a:lnTo>
                <a:lnTo>
                  <a:pt x="5" y="20"/>
                </a:lnTo>
                <a:lnTo>
                  <a:pt x="0" y="19"/>
                </a:lnTo>
                <a:lnTo>
                  <a:pt x="3" y="16"/>
                </a:lnTo>
                <a:lnTo>
                  <a:pt x="8" y="13"/>
                </a:lnTo>
                <a:lnTo>
                  <a:pt x="13" y="10"/>
                </a:lnTo>
                <a:lnTo>
                  <a:pt x="24" y="7"/>
                </a:lnTo>
                <a:lnTo>
                  <a:pt x="34" y="4"/>
                </a:lnTo>
                <a:lnTo>
                  <a:pt x="43" y="3"/>
                </a:lnTo>
                <a:lnTo>
                  <a:pt x="52" y="0"/>
                </a:lnTo>
                <a:lnTo>
                  <a:pt x="61" y="2"/>
                </a:lnTo>
                <a:lnTo>
                  <a:pt x="71" y="3"/>
                </a:lnTo>
                <a:lnTo>
                  <a:pt x="79" y="4"/>
                </a:lnTo>
                <a:lnTo>
                  <a:pt x="87" y="7"/>
                </a:lnTo>
                <a:lnTo>
                  <a:pt x="97" y="10"/>
                </a:lnTo>
                <a:lnTo>
                  <a:pt x="105" y="14"/>
                </a:lnTo>
                <a:lnTo>
                  <a:pt x="115" y="19"/>
                </a:lnTo>
                <a:lnTo>
                  <a:pt x="125" y="25"/>
                </a:lnTo>
                <a:lnTo>
                  <a:pt x="136" y="32"/>
                </a:lnTo>
                <a:lnTo>
                  <a:pt x="147" y="39"/>
                </a:lnTo>
                <a:lnTo>
                  <a:pt x="158" y="47"/>
                </a:lnTo>
                <a:lnTo>
                  <a:pt x="158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5" name=""/>
          <p:cNvSpPr/>
          <p:nvPr/>
        </p:nvSpPr>
        <p:spPr>
          <a:xfrm>
            <a:off x="961920" y="3255840"/>
            <a:ext cx="57240" cy="49320"/>
          </a:xfrm>
          <a:custGeom>
            <a:avLst/>
            <a:gdLst/>
            <a:ahLst/>
            <a:rect l="l" t="t" r="r" b="b"/>
            <a:pathLst>
              <a:path w="178" h="128">
                <a:moveTo>
                  <a:pt x="0" y="6"/>
                </a:moveTo>
                <a:lnTo>
                  <a:pt x="0" y="2"/>
                </a:lnTo>
                <a:lnTo>
                  <a:pt x="4" y="0"/>
                </a:lnTo>
                <a:lnTo>
                  <a:pt x="8" y="3"/>
                </a:lnTo>
                <a:lnTo>
                  <a:pt x="10" y="8"/>
                </a:lnTo>
                <a:lnTo>
                  <a:pt x="13" y="11"/>
                </a:lnTo>
                <a:lnTo>
                  <a:pt x="15" y="17"/>
                </a:lnTo>
                <a:lnTo>
                  <a:pt x="18" y="21"/>
                </a:lnTo>
                <a:lnTo>
                  <a:pt x="24" y="31"/>
                </a:lnTo>
                <a:lnTo>
                  <a:pt x="33" y="40"/>
                </a:lnTo>
                <a:lnTo>
                  <a:pt x="42" y="49"/>
                </a:lnTo>
                <a:lnTo>
                  <a:pt x="50" y="57"/>
                </a:lnTo>
                <a:lnTo>
                  <a:pt x="59" y="65"/>
                </a:lnTo>
                <a:lnTo>
                  <a:pt x="70" y="73"/>
                </a:lnTo>
                <a:lnTo>
                  <a:pt x="81" y="80"/>
                </a:lnTo>
                <a:lnTo>
                  <a:pt x="91" y="88"/>
                </a:lnTo>
                <a:lnTo>
                  <a:pt x="102" y="95"/>
                </a:lnTo>
                <a:lnTo>
                  <a:pt x="114" y="100"/>
                </a:lnTo>
                <a:lnTo>
                  <a:pt x="126" y="106"/>
                </a:lnTo>
                <a:lnTo>
                  <a:pt x="137" y="111"/>
                </a:lnTo>
                <a:lnTo>
                  <a:pt x="149" y="116"/>
                </a:lnTo>
                <a:lnTo>
                  <a:pt x="162" y="120"/>
                </a:lnTo>
                <a:lnTo>
                  <a:pt x="174" y="123"/>
                </a:lnTo>
                <a:lnTo>
                  <a:pt x="178" y="125"/>
                </a:lnTo>
                <a:lnTo>
                  <a:pt x="172" y="128"/>
                </a:lnTo>
                <a:lnTo>
                  <a:pt x="168" y="127"/>
                </a:lnTo>
                <a:lnTo>
                  <a:pt x="163" y="125"/>
                </a:lnTo>
                <a:lnTo>
                  <a:pt x="157" y="123"/>
                </a:lnTo>
                <a:lnTo>
                  <a:pt x="151" y="122"/>
                </a:lnTo>
                <a:lnTo>
                  <a:pt x="143" y="119"/>
                </a:lnTo>
                <a:lnTo>
                  <a:pt x="130" y="112"/>
                </a:lnTo>
                <a:lnTo>
                  <a:pt x="118" y="107"/>
                </a:lnTo>
                <a:lnTo>
                  <a:pt x="105" y="100"/>
                </a:lnTo>
                <a:lnTo>
                  <a:pt x="93" y="95"/>
                </a:lnTo>
                <a:lnTo>
                  <a:pt x="82" y="88"/>
                </a:lnTo>
                <a:lnTo>
                  <a:pt x="71" y="80"/>
                </a:lnTo>
                <a:lnTo>
                  <a:pt x="60" y="73"/>
                </a:lnTo>
                <a:lnTo>
                  <a:pt x="50" y="65"/>
                </a:lnTo>
                <a:lnTo>
                  <a:pt x="40" y="57"/>
                </a:lnTo>
                <a:lnTo>
                  <a:pt x="32" y="50"/>
                </a:lnTo>
                <a:lnTo>
                  <a:pt x="24" y="41"/>
                </a:lnTo>
                <a:lnTo>
                  <a:pt x="17" y="32"/>
                </a:lnTo>
                <a:lnTo>
                  <a:pt x="10" y="24"/>
                </a:lnTo>
                <a:lnTo>
                  <a:pt x="5" y="14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6" name=""/>
          <p:cNvSpPr/>
          <p:nvPr/>
        </p:nvSpPr>
        <p:spPr>
          <a:xfrm>
            <a:off x="961920" y="3255840"/>
            <a:ext cx="57240" cy="49320"/>
          </a:xfrm>
          <a:custGeom>
            <a:avLst/>
            <a:gdLst/>
            <a:ahLst/>
            <a:rect l="l" t="t" r="r" b="b"/>
            <a:pathLst>
              <a:path w="178" h="128">
                <a:moveTo>
                  <a:pt x="0" y="6"/>
                </a:moveTo>
                <a:lnTo>
                  <a:pt x="0" y="2"/>
                </a:lnTo>
                <a:lnTo>
                  <a:pt x="4" y="0"/>
                </a:lnTo>
                <a:lnTo>
                  <a:pt x="8" y="3"/>
                </a:lnTo>
                <a:lnTo>
                  <a:pt x="10" y="8"/>
                </a:lnTo>
                <a:lnTo>
                  <a:pt x="13" y="11"/>
                </a:lnTo>
                <a:lnTo>
                  <a:pt x="15" y="17"/>
                </a:lnTo>
                <a:lnTo>
                  <a:pt x="18" y="21"/>
                </a:lnTo>
                <a:lnTo>
                  <a:pt x="24" y="31"/>
                </a:lnTo>
                <a:lnTo>
                  <a:pt x="33" y="40"/>
                </a:lnTo>
                <a:lnTo>
                  <a:pt x="42" y="49"/>
                </a:lnTo>
                <a:lnTo>
                  <a:pt x="50" y="57"/>
                </a:lnTo>
                <a:lnTo>
                  <a:pt x="59" y="65"/>
                </a:lnTo>
                <a:lnTo>
                  <a:pt x="70" y="73"/>
                </a:lnTo>
                <a:lnTo>
                  <a:pt x="81" y="80"/>
                </a:lnTo>
                <a:lnTo>
                  <a:pt x="91" y="88"/>
                </a:lnTo>
                <a:lnTo>
                  <a:pt x="102" y="95"/>
                </a:lnTo>
                <a:lnTo>
                  <a:pt x="114" y="100"/>
                </a:lnTo>
                <a:lnTo>
                  <a:pt x="126" y="106"/>
                </a:lnTo>
                <a:lnTo>
                  <a:pt x="137" y="111"/>
                </a:lnTo>
                <a:lnTo>
                  <a:pt x="149" y="116"/>
                </a:lnTo>
                <a:lnTo>
                  <a:pt x="162" y="120"/>
                </a:lnTo>
                <a:lnTo>
                  <a:pt x="174" y="123"/>
                </a:lnTo>
                <a:lnTo>
                  <a:pt x="178" y="125"/>
                </a:lnTo>
                <a:lnTo>
                  <a:pt x="172" y="128"/>
                </a:lnTo>
                <a:lnTo>
                  <a:pt x="168" y="127"/>
                </a:lnTo>
                <a:lnTo>
                  <a:pt x="163" y="125"/>
                </a:lnTo>
                <a:lnTo>
                  <a:pt x="157" y="123"/>
                </a:lnTo>
                <a:lnTo>
                  <a:pt x="151" y="122"/>
                </a:lnTo>
                <a:lnTo>
                  <a:pt x="143" y="119"/>
                </a:lnTo>
                <a:lnTo>
                  <a:pt x="130" y="112"/>
                </a:lnTo>
                <a:lnTo>
                  <a:pt x="118" y="107"/>
                </a:lnTo>
                <a:lnTo>
                  <a:pt x="105" y="100"/>
                </a:lnTo>
                <a:lnTo>
                  <a:pt x="93" y="95"/>
                </a:lnTo>
                <a:lnTo>
                  <a:pt x="82" y="88"/>
                </a:lnTo>
                <a:lnTo>
                  <a:pt x="71" y="80"/>
                </a:lnTo>
                <a:lnTo>
                  <a:pt x="60" y="73"/>
                </a:lnTo>
                <a:lnTo>
                  <a:pt x="50" y="65"/>
                </a:lnTo>
                <a:lnTo>
                  <a:pt x="40" y="57"/>
                </a:lnTo>
                <a:lnTo>
                  <a:pt x="32" y="50"/>
                </a:lnTo>
                <a:lnTo>
                  <a:pt x="24" y="41"/>
                </a:lnTo>
                <a:lnTo>
                  <a:pt x="17" y="32"/>
                </a:lnTo>
                <a:lnTo>
                  <a:pt x="10" y="24"/>
                </a:lnTo>
                <a:lnTo>
                  <a:pt x="5" y="14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7" name=""/>
          <p:cNvSpPr/>
          <p:nvPr/>
        </p:nvSpPr>
        <p:spPr>
          <a:xfrm flipH="1">
            <a:off x="1287000" y="3348000"/>
            <a:ext cx="71640" cy="648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8" name=""/>
          <p:cNvSpPr/>
          <p:nvPr/>
        </p:nvSpPr>
        <p:spPr>
          <a:xfrm>
            <a:off x="228600" y="3790800"/>
            <a:ext cx="511200" cy="314640"/>
          </a:xfrm>
          <a:custGeom>
            <a:avLst/>
            <a:gdLst/>
            <a:ahLst/>
            <a:rect l="l" t="t" r="r" b="b"/>
            <a:pathLst>
              <a:path w="1611" h="790">
                <a:moveTo>
                  <a:pt x="0" y="790"/>
                </a:moveTo>
                <a:lnTo>
                  <a:pt x="1611" y="790"/>
                </a:lnTo>
                <a:lnTo>
                  <a:pt x="1611" y="0"/>
                </a:lnTo>
                <a:lnTo>
                  <a:pt x="0" y="0"/>
                </a:lnTo>
                <a:lnTo>
                  <a:pt x="0" y="790"/>
                </a:lnTo>
                <a:lnTo>
                  <a:pt x="0" y="79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9" name=""/>
          <p:cNvSpPr/>
          <p:nvPr/>
        </p:nvSpPr>
        <p:spPr>
          <a:xfrm>
            <a:off x="228600" y="3790800"/>
            <a:ext cx="511200" cy="314640"/>
          </a:xfrm>
          <a:custGeom>
            <a:avLst/>
            <a:gdLst/>
            <a:ahLst/>
            <a:rect l="l" t="t" r="r" b="b"/>
            <a:pathLst>
              <a:path w="1611" h="790">
                <a:moveTo>
                  <a:pt x="0" y="790"/>
                </a:moveTo>
                <a:lnTo>
                  <a:pt x="1611" y="790"/>
                </a:lnTo>
                <a:lnTo>
                  <a:pt x="1611" y="0"/>
                </a:lnTo>
                <a:lnTo>
                  <a:pt x="0" y="0"/>
                </a:lnTo>
                <a:lnTo>
                  <a:pt x="0" y="790"/>
                </a:lnTo>
                <a:lnTo>
                  <a:pt x="0" y="79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0" name=""/>
          <p:cNvSpPr/>
          <p:nvPr/>
        </p:nvSpPr>
        <p:spPr>
          <a:xfrm>
            <a:off x="247680" y="3821040"/>
            <a:ext cx="465120" cy="42840"/>
          </a:xfrm>
          <a:custGeom>
            <a:avLst/>
            <a:gdLst/>
            <a:ahLst/>
            <a:rect l="l" t="t" r="r" b="b"/>
            <a:pathLst>
              <a:path w="1462" h="112">
                <a:moveTo>
                  <a:pt x="0" y="0"/>
                </a:moveTo>
                <a:lnTo>
                  <a:pt x="1462" y="0"/>
                </a:lnTo>
                <a:lnTo>
                  <a:pt x="1462" y="112"/>
                </a:lnTo>
                <a:lnTo>
                  <a:pt x="0" y="11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1" name=""/>
          <p:cNvSpPr/>
          <p:nvPr/>
        </p:nvSpPr>
        <p:spPr>
          <a:xfrm>
            <a:off x="247680" y="3821040"/>
            <a:ext cx="465120" cy="42840"/>
          </a:xfrm>
          <a:custGeom>
            <a:avLst/>
            <a:gdLst/>
            <a:ahLst/>
            <a:rect l="l" t="t" r="r" b="b"/>
            <a:pathLst>
              <a:path w="1462" h="112">
                <a:moveTo>
                  <a:pt x="0" y="0"/>
                </a:moveTo>
                <a:lnTo>
                  <a:pt x="1462" y="0"/>
                </a:lnTo>
                <a:lnTo>
                  <a:pt x="1462" y="112"/>
                </a:lnTo>
                <a:lnTo>
                  <a:pt x="0" y="112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2" name=""/>
          <p:cNvSpPr/>
          <p:nvPr/>
        </p:nvSpPr>
        <p:spPr>
          <a:xfrm>
            <a:off x="247680" y="3894120"/>
            <a:ext cx="193680" cy="179280"/>
          </a:xfrm>
          <a:custGeom>
            <a:avLst/>
            <a:gdLst/>
            <a:ahLst/>
            <a:rect l="l" t="t" r="r" b="b"/>
            <a:pathLst>
              <a:path w="608" h="452">
                <a:moveTo>
                  <a:pt x="0" y="0"/>
                </a:moveTo>
                <a:lnTo>
                  <a:pt x="608" y="1"/>
                </a:lnTo>
                <a:lnTo>
                  <a:pt x="608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3" name=""/>
          <p:cNvSpPr/>
          <p:nvPr/>
        </p:nvSpPr>
        <p:spPr>
          <a:xfrm>
            <a:off x="247680" y="3894120"/>
            <a:ext cx="193680" cy="179280"/>
          </a:xfrm>
          <a:custGeom>
            <a:avLst/>
            <a:gdLst/>
            <a:ahLst/>
            <a:rect l="l" t="t" r="r" b="b"/>
            <a:pathLst>
              <a:path w="608" h="452">
                <a:moveTo>
                  <a:pt x="0" y="0"/>
                </a:moveTo>
                <a:lnTo>
                  <a:pt x="608" y="1"/>
                </a:lnTo>
                <a:lnTo>
                  <a:pt x="608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4" name=""/>
          <p:cNvSpPr/>
          <p:nvPr/>
        </p:nvSpPr>
        <p:spPr>
          <a:xfrm>
            <a:off x="466560" y="3894120"/>
            <a:ext cx="246240" cy="179280"/>
          </a:xfrm>
          <a:custGeom>
            <a:avLst/>
            <a:gdLst/>
            <a:ahLst/>
            <a:rect l="l" t="t" r="r" b="b"/>
            <a:pathLst>
              <a:path w="772" h="452">
                <a:moveTo>
                  <a:pt x="0" y="0"/>
                </a:moveTo>
                <a:lnTo>
                  <a:pt x="772" y="1"/>
                </a:lnTo>
                <a:lnTo>
                  <a:pt x="772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5" name=""/>
          <p:cNvSpPr/>
          <p:nvPr/>
        </p:nvSpPr>
        <p:spPr>
          <a:xfrm>
            <a:off x="466560" y="3894120"/>
            <a:ext cx="246240" cy="179280"/>
          </a:xfrm>
          <a:custGeom>
            <a:avLst/>
            <a:gdLst/>
            <a:ahLst/>
            <a:rect l="l" t="t" r="r" b="b"/>
            <a:pathLst>
              <a:path w="772" h="452">
                <a:moveTo>
                  <a:pt x="0" y="0"/>
                </a:moveTo>
                <a:lnTo>
                  <a:pt x="772" y="1"/>
                </a:lnTo>
                <a:lnTo>
                  <a:pt x="772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6" name=""/>
          <p:cNvSpPr/>
          <p:nvPr/>
        </p:nvSpPr>
        <p:spPr>
          <a:xfrm>
            <a:off x="210960" y="3652920"/>
            <a:ext cx="84240" cy="81000"/>
          </a:xfrm>
          <a:custGeom>
            <a:avLst/>
            <a:gdLst/>
            <a:ahLst/>
            <a:rect l="l" t="t" r="r" b="b"/>
            <a:pathLst>
              <a:path w="261" h="205">
                <a:moveTo>
                  <a:pt x="0" y="64"/>
                </a:moveTo>
                <a:lnTo>
                  <a:pt x="261" y="0"/>
                </a:lnTo>
                <a:lnTo>
                  <a:pt x="140" y="182"/>
                </a:lnTo>
                <a:lnTo>
                  <a:pt x="42" y="205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7" name=""/>
          <p:cNvSpPr/>
          <p:nvPr/>
        </p:nvSpPr>
        <p:spPr>
          <a:xfrm>
            <a:off x="210960" y="3652920"/>
            <a:ext cx="84240" cy="81000"/>
          </a:xfrm>
          <a:custGeom>
            <a:avLst/>
            <a:gdLst/>
            <a:ahLst/>
            <a:rect l="l" t="t" r="r" b="b"/>
            <a:pathLst>
              <a:path w="261" h="205">
                <a:moveTo>
                  <a:pt x="0" y="64"/>
                </a:moveTo>
                <a:lnTo>
                  <a:pt x="261" y="0"/>
                </a:lnTo>
                <a:lnTo>
                  <a:pt x="140" y="182"/>
                </a:lnTo>
                <a:lnTo>
                  <a:pt x="42" y="205"/>
                </a:lnTo>
                <a:lnTo>
                  <a:pt x="0" y="64"/>
                </a:lnTo>
                <a:lnTo>
                  <a:pt x="0" y="6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8" name=""/>
          <p:cNvSpPr/>
          <p:nvPr/>
        </p:nvSpPr>
        <p:spPr>
          <a:xfrm>
            <a:off x="287280" y="3624120"/>
            <a:ext cx="100080" cy="9072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  <a:lnTo>
                  <a:pt x="119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9" name=""/>
          <p:cNvSpPr/>
          <p:nvPr/>
        </p:nvSpPr>
        <p:spPr>
          <a:xfrm>
            <a:off x="287280" y="3624120"/>
            <a:ext cx="100080" cy="9072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0" name=""/>
          <p:cNvSpPr/>
          <p:nvPr/>
        </p:nvSpPr>
        <p:spPr>
          <a:xfrm>
            <a:off x="378000" y="3597120"/>
            <a:ext cx="99720" cy="9072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  <a:lnTo>
                  <a:pt x="119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1" name=""/>
          <p:cNvSpPr/>
          <p:nvPr/>
        </p:nvSpPr>
        <p:spPr>
          <a:xfrm>
            <a:off x="378000" y="3597120"/>
            <a:ext cx="99720" cy="9072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2" name=""/>
          <p:cNvSpPr/>
          <p:nvPr/>
        </p:nvSpPr>
        <p:spPr>
          <a:xfrm>
            <a:off x="469800" y="3568680"/>
            <a:ext cx="100080" cy="90360"/>
          </a:xfrm>
          <a:custGeom>
            <a:avLst/>
            <a:gdLst/>
            <a:ahLst/>
            <a:rect l="l" t="t" r="r" b="b"/>
            <a:pathLst>
              <a:path w="315" h="228">
                <a:moveTo>
                  <a:pt x="119" y="48"/>
                </a:moveTo>
                <a:lnTo>
                  <a:pt x="315" y="0"/>
                </a:lnTo>
                <a:lnTo>
                  <a:pt x="194" y="182"/>
                </a:lnTo>
                <a:lnTo>
                  <a:pt x="0" y="228"/>
                </a:lnTo>
                <a:lnTo>
                  <a:pt x="121" y="48"/>
                </a:lnTo>
                <a:lnTo>
                  <a:pt x="121" y="48"/>
                </a:lnTo>
                <a:lnTo>
                  <a:pt x="119" y="48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3" name=""/>
          <p:cNvSpPr/>
          <p:nvPr/>
        </p:nvSpPr>
        <p:spPr>
          <a:xfrm>
            <a:off x="469800" y="3568680"/>
            <a:ext cx="100080" cy="90360"/>
          </a:xfrm>
          <a:custGeom>
            <a:avLst/>
            <a:gdLst/>
            <a:ahLst/>
            <a:rect l="l" t="t" r="r" b="b"/>
            <a:pathLst>
              <a:path w="315" h="228">
                <a:moveTo>
                  <a:pt x="119" y="48"/>
                </a:moveTo>
                <a:lnTo>
                  <a:pt x="315" y="0"/>
                </a:lnTo>
                <a:lnTo>
                  <a:pt x="194" y="182"/>
                </a:lnTo>
                <a:lnTo>
                  <a:pt x="0" y="228"/>
                </a:lnTo>
                <a:lnTo>
                  <a:pt x="121" y="48"/>
                </a:lnTo>
                <a:lnTo>
                  <a:pt x="121" y="4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4" name=""/>
          <p:cNvSpPr/>
          <p:nvPr/>
        </p:nvSpPr>
        <p:spPr>
          <a:xfrm>
            <a:off x="561960" y="3541680"/>
            <a:ext cx="100080" cy="88920"/>
          </a:xfrm>
          <a:custGeom>
            <a:avLst/>
            <a:gdLst/>
            <a:ahLst/>
            <a:rect l="l" t="t" r="r" b="b"/>
            <a:pathLst>
              <a:path w="315" h="226">
                <a:moveTo>
                  <a:pt x="118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6"/>
                </a:lnTo>
                <a:lnTo>
                  <a:pt x="118" y="47"/>
                </a:lnTo>
                <a:lnTo>
                  <a:pt x="118" y="47"/>
                </a:lnTo>
                <a:lnTo>
                  <a:pt x="118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5" name=""/>
          <p:cNvSpPr/>
          <p:nvPr/>
        </p:nvSpPr>
        <p:spPr>
          <a:xfrm>
            <a:off x="561960" y="3541680"/>
            <a:ext cx="100080" cy="88920"/>
          </a:xfrm>
          <a:custGeom>
            <a:avLst/>
            <a:gdLst/>
            <a:ahLst/>
            <a:rect l="l" t="t" r="r" b="b"/>
            <a:pathLst>
              <a:path w="315" h="226">
                <a:moveTo>
                  <a:pt x="118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6"/>
                </a:lnTo>
                <a:lnTo>
                  <a:pt x="118" y="47"/>
                </a:lnTo>
                <a:lnTo>
                  <a:pt x="118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6" name=""/>
          <p:cNvSpPr/>
          <p:nvPr/>
        </p:nvSpPr>
        <p:spPr>
          <a:xfrm>
            <a:off x="655560" y="3532320"/>
            <a:ext cx="68400" cy="75960"/>
          </a:xfrm>
          <a:custGeom>
            <a:avLst/>
            <a:gdLst/>
            <a:ahLst/>
            <a:rect l="l" t="t" r="r" b="b"/>
            <a:pathLst>
              <a:path w="214" h="192">
                <a:moveTo>
                  <a:pt x="214" y="140"/>
                </a:moveTo>
                <a:lnTo>
                  <a:pt x="0" y="192"/>
                </a:lnTo>
                <a:lnTo>
                  <a:pt x="121" y="12"/>
                </a:lnTo>
                <a:lnTo>
                  <a:pt x="172" y="0"/>
                </a:lnTo>
                <a:lnTo>
                  <a:pt x="214" y="140"/>
                </a:lnTo>
                <a:lnTo>
                  <a:pt x="214" y="14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7" name=""/>
          <p:cNvSpPr/>
          <p:nvPr/>
        </p:nvSpPr>
        <p:spPr>
          <a:xfrm>
            <a:off x="684360" y="3513240"/>
            <a:ext cx="68040" cy="75960"/>
          </a:xfrm>
          <a:custGeom>
            <a:avLst/>
            <a:gdLst/>
            <a:ahLst/>
            <a:rect l="l" t="t" r="r" b="b"/>
            <a:pathLst>
              <a:path w="214" h="192">
                <a:moveTo>
                  <a:pt x="214" y="140"/>
                </a:moveTo>
                <a:lnTo>
                  <a:pt x="0" y="192"/>
                </a:lnTo>
                <a:lnTo>
                  <a:pt x="121" y="12"/>
                </a:lnTo>
                <a:lnTo>
                  <a:pt x="172" y="0"/>
                </a:lnTo>
                <a:lnTo>
                  <a:pt x="214" y="140"/>
                </a:lnTo>
                <a:lnTo>
                  <a:pt x="214" y="140"/>
                </a:lnTo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8" name=""/>
          <p:cNvSpPr/>
          <p:nvPr/>
        </p:nvSpPr>
        <p:spPr>
          <a:xfrm>
            <a:off x="665280" y="3733920"/>
            <a:ext cx="69840" cy="56880"/>
          </a:xfrm>
          <a:custGeom>
            <a:avLst/>
            <a:gdLst/>
            <a:ahLst/>
            <a:rect l="l" t="t" r="r" b="b"/>
            <a:pathLst>
              <a:path w="222" h="144">
                <a:moveTo>
                  <a:pt x="222" y="0"/>
                </a:moveTo>
                <a:lnTo>
                  <a:pt x="0" y="0"/>
                </a:lnTo>
                <a:lnTo>
                  <a:pt x="168" y="144"/>
                </a:lnTo>
                <a:lnTo>
                  <a:pt x="222" y="144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9" name=""/>
          <p:cNvSpPr/>
          <p:nvPr/>
        </p:nvSpPr>
        <p:spPr>
          <a:xfrm>
            <a:off x="576360" y="3733920"/>
            <a:ext cx="117360" cy="5688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7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0" name=""/>
          <p:cNvSpPr/>
          <p:nvPr/>
        </p:nvSpPr>
        <p:spPr>
          <a:xfrm>
            <a:off x="576360" y="3733920"/>
            <a:ext cx="117360" cy="5688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7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1" name=""/>
          <p:cNvSpPr/>
          <p:nvPr/>
        </p:nvSpPr>
        <p:spPr>
          <a:xfrm>
            <a:off x="480960" y="3733920"/>
            <a:ext cx="119160" cy="56880"/>
          </a:xfrm>
          <a:custGeom>
            <a:avLst/>
            <a:gdLst/>
            <a:ahLst/>
            <a:rect l="l" t="t" r="r" b="b"/>
            <a:pathLst>
              <a:path w="371" h="144">
                <a:moveTo>
                  <a:pt x="167" y="144"/>
                </a:moveTo>
                <a:lnTo>
                  <a:pt x="371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2" name=""/>
          <p:cNvSpPr/>
          <p:nvPr/>
        </p:nvSpPr>
        <p:spPr>
          <a:xfrm>
            <a:off x="480960" y="3733920"/>
            <a:ext cx="119160" cy="56880"/>
          </a:xfrm>
          <a:custGeom>
            <a:avLst/>
            <a:gdLst/>
            <a:ahLst/>
            <a:rect l="l" t="t" r="r" b="b"/>
            <a:pathLst>
              <a:path w="371" h="144">
                <a:moveTo>
                  <a:pt x="167" y="144"/>
                </a:moveTo>
                <a:lnTo>
                  <a:pt x="371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3" name=""/>
          <p:cNvSpPr/>
          <p:nvPr/>
        </p:nvSpPr>
        <p:spPr>
          <a:xfrm>
            <a:off x="387360" y="3733920"/>
            <a:ext cx="117360" cy="56880"/>
          </a:xfrm>
          <a:custGeom>
            <a:avLst/>
            <a:gdLst/>
            <a:ahLst/>
            <a:rect l="l" t="t" r="r" b="b"/>
            <a:pathLst>
              <a:path w="369" h="144">
                <a:moveTo>
                  <a:pt x="165" y="144"/>
                </a:moveTo>
                <a:lnTo>
                  <a:pt x="369" y="144"/>
                </a:lnTo>
                <a:lnTo>
                  <a:pt x="201" y="0"/>
                </a:lnTo>
                <a:lnTo>
                  <a:pt x="0" y="0"/>
                </a:lnTo>
                <a:lnTo>
                  <a:pt x="165" y="144"/>
                </a:lnTo>
                <a:lnTo>
                  <a:pt x="165" y="144"/>
                </a:lnTo>
                <a:lnTo>
                  <a:pt x="165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4" name=""/>
          <p:cNvSpPr/>
          <p:nvPr/>
        </p:nvSpPr>
        <p:spPr>
          <a:xfrm>
            <a:off x="387360" y="3733920"/>
            <a:ext cx="117360" cy="56880"/>
          </a:xfrm>
          <a:custGeom>
            <a:avLst/>
            <a:gdLst/>
            <a:ahLst/>
            <a:rect l="l" t="t" r="r" b="b"/>
            <a:pathLst>
              <a:path w="369" h="144">
                <a:moveTo>
                  <a:pt x="165" y="144"/>
                </a:moveTo>
                <a:lnTo>
                  <a:pt x="369" y="144"/>
                </a:lnTo>
                <a:lnTo>
                  <a:pt x="201" y="0"/>
                </a:lnTo>
                <a:lnTo>
                  <a:pt x="0" y="0"/>
                </a:lnTo>
                <a:lnTo>
                  <a:pt x="165" y="144"/>
                </a:lnTo>
                <a:lnTo>
                  <a:pt x="165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5" name=""/>
          <p:cNvSpPr/>
          <p:nvPr/>
        </p:nvSpPr>
        <p:spPr>
          <a:xfrm>
            <a:off x="291960" y="3733920"/>
            <a:ext cx="117720" cy="5688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6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6" y="144"/>
                </a:lnTo>
                <a:lnTo>
                  <a:pt x="166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6" name=""/>
          <p:cNvSpPr/>
          <p:nvPr/>
        </p:nvSpPr>
        <p:spPr>
          <a:xfrm>
            <a:off x="291960" y="3733920"/>
            <a:ext cx="117720" cy="5688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6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6" y="144"/>
                </a:lnTo>
                <a:lnTo>
                  <a:pt x="166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7" name=""/>
          <p:cNvSpPr/>
          <p:nvPr/>
        </p:nvSpPr>
        <p:spPr>
          <a:xfrm>
            <a:off x="228600" y="3733920"/>
            <a:ext cx="85680" cy="56880"/>
          </a:xfrm>
          <a:custGeom>
            <a:avLst/>
            <a:gdLst/>
            <a:ahLst/>
            <a:rect l="l" t="t" r="r" b="b"/>
            <a:pathLst>
              <a:path w="269" h="144">
                <a:moveTo>
                  <a:pt x="0" y="144"/>
                </a:moveTo>
                <a:lnTo>
                  <a:pt x="269" y="144"/>
                </a:lnTo>
                <a:lnTo>
                  <a:pt x="100" y="0"/>
                </a:lnTo>
                <a:lnTo>
                  <a:pt x="0" y="0"/>
                </a:lnTo>
                <a:lnTo>
                  <a:pt x="0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8" name=""/>
          <p:cNvSpPr/>
          <p:nvPr/>
        </p:nvSpPr>
        <p:spPr>
          <a:xfrm>
            <a:off x="228600" y="3733920"/>
            <a:ext cx="85680" cy="56880"/>
          </a:xfrm>
          <a:custGeom>
            <a:avLst/>
            <a:gdLst/>
            <a:ahLst/>
            <a:rect l="l" t="t" r="r" b="b"/>
            <a:pathLst>
              <a:path w="269" h="144">
                <a:moveTo>
                  <a:pt x="0" y="144"/>
                </a:moveTo>
                <a:lnTo>
                  <a:pt x="269" y="144"/>
                </a:lnTo>
                <a:lnTo>
                  <a:pt x="100" y="0"/>
                </a:lnTo>
                <a:lnTo>
                  <a:pt x="0" y="0"/>
                </a:lnTo>
                <a:lnTo>
                  <a:pt x="0" y="144"/>
                </a:lnTo>
                <a:lnTo>
                  <a:pt x="0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9" name=""/>
          <p:cNvSpPr/>
          <p:nvPr/>
        </p:nvSpPr>
        <p:spPr>
          <a:xfrm>
            <a:off x="255600" y="3643200"/>
            <a:ext cx="69840" cy="81000"/>
          </a:xfrm>
          <a:custGeom>
            <a:avLst/>
            <a:gdLst/>
            <a:ahLst/>
            <a:rect l="l" t="t" r="r" b="b"/>
            <a:pathLst>
              <a:path w="219" h="205">
                <a:moveTo>
                  <a:pt x="123" y="23"/>
                </a:moveTo>
                <a:lnTo>
                  <a:pt x="219" y="0"/>
                </a:lnTo>
                <a:lnTo>
                  <a:pt x="97" y="180"/>
                </a:lnTo>
                <a:lnTo>
                  <a:pt x="0" y="205"/>
                </a:lnTo>
                <a:lnTo>
                  <a:pt x="123" y="23"/>
                </a:lnTo>
                <a:lnTo>
                  <a:pt x="123" y="23"/>
                </a:lnTo>
                <a:lnTo>
                  <a:pt x="123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0" name=""/>
          <p:cNvSpPr/>
          <p:nvPr/>
        </p:nvSpPr>
        <p:spPr>
          <a:xfrm>
            <a:off x="255600" y="3643200"/>
            <a:ext cx="69840" cy="81000"/>
          </a:xfrm>
          <a:custGeom>
            <a:avLst/>
            <a:gdLst/>
            <a:ahLst/>
            <a:rect l="l" t="t" r="r" b="b"/>
            <a:pathLst>
              <a:path w="219" h="205">
                <a:moveTo>
                  <a:pt x="123" y="23"/>
                </a:moveTo>
                <a:lnTo>
                  <a:pt x="219" y="0"/>
                </a:lnTo>
                <a:lnTo>
                  <a:pt x="97" y="180"/>
                </a:lnTo>
                <a:lnTo>
                  <a:pt x="0" y="205"/>
                </a:lnTo>
                <a:lnTo>
                  <a:pt x="123" y="23"/>
                </a:lnTo>
                <a:lnTo>
                  <a:pt x="123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1" name=""/>
          <p:cNvSpPr/>
          <p:nvPr/>
        </p:nvSpPr>
        <p:spPr>
          <a:xfrm>
            <a:off x="347760" y="3614760"/>
            <a:ext cx="6984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0" y="24"/>
                </a:moveTo>
                <a:lnTo>
                  <a:pt x="218" y="0"/>
                </a:lnTo>
                <a:lnTo>
                  <a:pt x="96" y="181"/>
                </a:lnTo>
                <a:lnTo>
                  <a:pt x="0" y="204"/>
                </a:lnTo>
                <a:lnTo>
                  <a:pt x="121" y="24"/>
                </a:lnTo>
                <a:lnTo>
                  <a:pt x="121" y="24"/>
                </a:lnTo>
                <a:lnTo>
                  <a:pt x="120" y="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2" name=""/>
          <p:cNvSpPr/>
          <p:nvPr/>
        </p:nvSpPr>
        <p:spPr>
          <a:xfrm>
            <a:off x="347760" y="3614760"/>
            <a:ext cx="6984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0" y="24"/>
                </a:moveTo>
                <a:lnTo>
                  <a:pt x="218" y="0"/>
                </a:lnTo>
                <a:lnTo>
                  <a:pt x="96" y="181"/>
                </a:lnTo>
                <a:lnTo>
                  <a:pt x="0" y="204"/>
                </a:lnTo>
                <a:lnTo>
                  <a:pt x="121" y="24"/>
                </a:lnTo>
                <a:lnTo>
                  <a:pt x="121" y="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3" name=""/>
          <p:cNvSpPr/>
          <p:nvPr/>
        </p:nvSpPr>
        <p:spPr>
          <a:xfrm>
            <a:off x="439560" y="3587760"/>
            <a:ext cx="6840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1" y="23"/>
                </a:moveTo>
                <a:lnTo>
                  <a:pt x="218" y="0"/>
                </a:lnTo>
                <a:lnTo>
                  <a:pt x="96" y="180"/>
                </a:lnTo>
                <a:lnTo>
                  <a:pt x="0" y="204"/>
                </a:lnTo>
                <a:lnTo>
                  <a:pt x="121" y="23"/>
                </a:lnTo>
                <a:lnTo>
                  <a:pt x="121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4" name=""/>
          <p:cNvSpPr/>
          <p:nvPr/>
        </p:nvSpPr>
        <p:spPr>
          <a:xfrm>
            <a:off x="439560" y="3587760"/>
            <a:ext cx="6840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1" y="23"/>
                </a:moveTo>
                <a:lnTo>
                  <a:pt x="218" y="0"/>
                </a:lnTo>
                <a:lnTo>
                  <a:pt x="96" y="180"/>
                </a:lnTo>
                <a:lnTo>
                  <a:pt x="0" y="204"/>
                </a:lnTo>
                <a:lnTo>
                  <a:pt x="121" y="23"/>
                </a:lnTo>
                <a:lnTo>
                  <a:pt x="121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5" name=""/>
          <p:cNvSpPr/>
          <p:nvPr/>
        </p:nvSpPr>
        <p:spPr>
          <a:xfrm>
            <a:off x="530280" y="3559320"/>
            <a:ext cx="69840" cy="80640"/>
          </a:xfrm>
          <a:custGeom>
            <a:avLst/>
            <a:gdLst/>
            <a:ahLst/>
            <a:rect l="l" t="t" r="r" b="b"/>
            <a:pathLst>
              <a:path w="218" h="205">
                <a:moveTo>
                  <a:pt x="121" y="24"/>
                </a:moveTo>
                <a:lnTo>
                  <a:pt x="218" y="0"/>
                </a:lnTo>
                <a:lnTo>
                  <a:pt x="97" y="180"/>
                </a:lnTo>
                <a:lnTo>
                  <a:pt x="0" y="205"/>
                </a:lnTo>
                <a:lnTo>
                  <a:pt x="121" y="24"/>
                </a:lnTo>
                <a:lnTo>
                  <a:pt x="121" y="24"/>
                </a:lnTo>
                <a:lnTo>
                  <a:pt x="121" y="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6" name=""/>
          <p:cNvSpPr/>
          <p:nvPr/>
        </p:nvSpPr>
        <p:spPr>
          <a:xfrm>
            <a:off x="530280" y="3559320"/>
            <a:ext cx="69840" cy="80640"/>
          </a:xfrm>
          <a:custGeom>
            <a:avLst/>
            <a:gdLst/>
            <a:ahLst/>
            <a:rect l="l" t="t" r="r" b="b"/>
            <a:pathLst>
              <a:path w="218" h="205">
                <a:moveTo>
                  <a:pt x="121" y="24"/>
                </a:moveTo>
                <a:lnTo>
                  <a:pt x="218" y="0"/>
                </a:lnTo>
                <a:lnTo>
                  <a:pt x="97" y="180"/>
                </a:lnTo>
                <a:lnTo>
                  <a:pt x="0" y="205"/>
                </a:lnTo>
                <a:lnTo>
                  <a:pt x="121" y="24"/>
                </a:lnTo>
                <a:lnTo>
                  <a:pt x="121" y="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7" name=""/>
          <p:cNvSpPr/>
          <p:nvPr/>
        </p:nvSpPr>
        <p:spPr>
          <a:xfrm>
            <a:off x="627120" y="3532320"/>
            <a:ext cx="69840" cy="81000"/>
          </a:xfrm>
          <a:custGeom>
            <a:avLst/>
            <a:gdLst/>
            <a:ahLst/>
            <a:rect l="l" t="t" r="r" b="b"/>
            <a:pathLst>
              <a:path w="219" h="204">
                <a:moveTo>
                  <a:pt x="121" y="23"/>
                </a:moveTo>
                <a:lnTo>
                  <a:pt x="219" y="0"/>
                </a:lnTo>
                <a:lnTo>
                  <a:pt x="98" y="181"/>
                </a:lnTo>
                <a:lnTo>
                  <a:pt x="0" y="204"/>
                </a:lnTo>
                <a:lnTo>
                  <a:pt x="122" y="23"/>
                </a:lnTo>
                <a:lnTo>
                  <a:pt x="122" y="23"/>
                </a:lnTo>
                <a:lnTo>
                  <a:pt x="121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8" name=""/>
          <p:cNvSpPr/>
          <p:nvPr/>
        </p:nvSpPr>
        <p:spPr>
          <a:xfrm>
            <a:off x="655560" y="3522600"/>
            <a:ext cx="69840" cy="81000"/>
          </a:xfrm>
          <a:custGeom>
            <a:avLst/>
            <a:gdLst/>
            <a:ahLst/>
            <a:rect l="l" t="t" r="r" b="b"/>
            <a:pathLst>
              <a:path w="219" h="204">
                <a:moveTo>
                  <a:pt x="121" y="23"/>
                </a:moveTo>
                <a:lnTo>
                  <a:pt x="219" y="0"/>
                </a:lnTo>
                <a:lnTo>
                  <a:pt x="98" y="181"/>
                </a:lnTo>
                <a:lnTo>
                  <a:pt x="0" y="204"/>
                </a:lnTo>
                <a:lnTo>
                  <a:pt x="122" y="23"/>
                </a:lnTo>
                <a:lnTo>
                  <a:pt x="122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9" name=""/>
          <p:cNvSpPr/>
          <p:nvPr/>
        </p:nvSpPr>
        <p:spPr>
          <a:xfrm>
            <a:off x="635040" y="3733920"/>
            <a:ext cx="8568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0" name=""/>
          <p:cNvSpPr/>
          <p:nvPr/>
        </p:nvSpPr>
        <p:spPr>
          <a:xfrm>
            <a:off x="544680" y="3733920"/>
            <a:ext cx="8568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  <a:lnTo>
                  <a:pt x="168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1" name=""/>
          <p:cNvSpPr/>
          <p:nvPr/>
        </p:nvSpPr>
        <p:spPr>
          <a:xfrm>
            <a:off x="544680" y="3733920"/>
            <a:ext cx="8568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2" name=""/>
          <p:cNvSpPr/>
          <p:nvPr/>
        </p:nvSpPr>
        <p:spPr>
          <a:xfrm>
            <a:off x="449280" y="3733920"/>
            <a:ext cx="8568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3" name=""/>
          <p:cNvSpPr/>
          <p:nvPr/>
        </p:nvSpPr>
        <p:spPr>
          <a:xfrm>
            <a:off x="449280" y="3733920"/>
            <a:ext cx="8568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4" name=""/>
          <p:cNvSpPr/>
          <p:nvPr/>
        </p:nvSpPr>
        <p:spPr>
          <a:xfrm>
            <a:off x="355680" y="3733920"/>
            <a:ext cx="85680" cy="56880"/>
          </a:xfrm>
          <a:custGeom>
            <a:avLst/>
            <a:gdLst/>
            <a:ahLst/>
            <a:rect l="l" t="t" r="r" b="b"/>
            <a:pathLst>
              <a:path w="271" h="144">
                <a:moveTo>
                  <a:pt x="170" y="144"/>
                </a:moveTo>
                <a:lnTo>
                  <a:pt x="271" y="144"/>
                </a:lnTo>
                <a:lnTo>
                  <a:pt x="102" y="0"/>
                </a:lnTo>
                <a:lnTo>
                  <a:pt x="0" y="0"/>
                </a:lnTo>
                <a:lnTo>
                  <a:pt x="170" y="144"/>
                </a:lnTo>
                <a:lnTo>
                  <a:pt x="170" y="144"/>
                </a:lnTo>
                <a:lnTo>
                  <a:pt x="170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5" name=""/>
          <p:cNvSpPr/>
          <p:nvPr/>
        </p:nvSpPr>
        <p:spPr>
          <a:xfrm>
            <a:off x="355680" y="3733920"/>
            <a:ext cx="85680" cy="56880"/>
          </a:xfrm>
          <a:custGeom>
            <a:avLst/>
            <a:gdLst/>
            <a:ahLst/>
            <a:rect l="l" t="t" r="r" b="b"/>
            <a:pathLst>
              <a:path w="271" h="144">
                <a:moveTo>
                  <a:pt x="170" y="144"/>
                </a:moveTo>
                <a:lnTo>
                  <a:pt x="271" y="144"/>
                </a:lnTo>
                <a:lnTo>
                  <a:pt x="102" y="0"/>
                </a:lnTo>
                <a:lnTo>
                  <a:pt x="0" y="0"/>
                </a:lnTo>
                <a:lnTo>
                  <a:pt x="170" y="144"/>
                </a:lnTo>
                <a:lnTo>
                  <a:pt x="170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6" name=""/>
          <p:cNvSpPr/>
          <p:nvPr/>
        </p:nvSpPr>
        <p:spPr>
          <a:xfrm>
            <a:off x="260280" y="3733920"/>
            <a:ext cx="8568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1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7" name=""/>
          <p:cNvSpPr/>
          <p:nvPr/>
        </p:nvSpPr>
        <p:spPr>
          <a:xfrm>
            <a:off x="260280" y="3733920"/>
            <a:ext cx="8568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1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8" name=""/>
          <p:cNvSpPr/>
          <p:nvPr/>
        </p:nvSpPr>
        <p:spPr>
          <a:xfrm>
            <a:off x="429840" y="4365720"/>
            <a:ext cx="10029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79" name="Office%20Building%2002" descr=""/>
          <p:cNvPicPr/>
          <p:nvPr/>
        </p:nvPicPr>
        <p:blipFill>
          <a:blip r:embed="rId1"/>
          <a:stretch/>
        </p:blipFill>
        <p:spPr>
          <a:xfrm>
            <a:off x="5457960" y="2305080"/>
            <a:ext cx="452160" cy="3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0" name=""/>
          <p:cNvSpPr/>
          <p:nvPr/>
        </p:nvSpPr>
        <p:spPr>
          <a:xfrm>
            <a:off x="5478480" y="2000160"/>
            <a:ext cx="549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ISP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81" name="Office%20Building%2002" descr=""/>
          <p:cNvPicPr/>
          <p:nvPr/>
        </p:nvPicPr>
        <p:blipFill>
          <a:blip r:embed="rId2"/>
          <a:stretch/>
        </p:blipFill>
        <p:spPr>
          <a:xfrm>
            <a:off x="5373720" y="5083200"/>
            <a:ext cx="452520" cy="3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2" name=""/>
          <p:cNvSpPr/>
          <p:nvPr/>
        </p:nvSpPr>
        <p:spPr>
          <a:xfrm>
            <a:off x="5427720" y="4778280"/>
            <a:ext cx="549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ISP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3" name=""/>
          <p:cNvSpPr/>
          <p:nvPr/>
        </p:nvSpPr>
        <p:spPr>
          <a:xfrm rot="1455600">
            <a:off x="1763280" y="4167000"/>
            <a:ext cx="487440" cy="355320"/>
          </a:xfrm>
          <a:prstGeom prst="rightArrow">
            <a:avLst>
              <a:gd name="adj1" fmla="val 50000"/>
              <a:gd name="adj2" fmla="val 34296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4" name=""/>
          <p:cNvSpPr/>
          <p:nvPr/>
        </p:nvSpPr>
        <p:spPr>
          <a:xfrm rot="1776000">
            <a:off x="4998600" y="4841640"/>
            <a:ext cx="409680" cy="288720"/>
          </a:xfrm>
          <a:prstGeom prst="rightArrow">
            <a:avLst>
              <a:gd name="adj1" fmla="val 50000"/>
              <a:gd name="adj2" fmla="val 35474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5" name=""/>
          <p:cNvSpPr/>
          <p:nvPr/>
        </p:nvSpPr>
        <p:spPr>
          <a:xfrm rot="19978800">
            <a:off x="5102280" y="2612520"/>
            <a:ext cx="409680" cy="289080"/>
          </a:xfrm>
          <a:prstGeom prst="rightArrow">
            <a:avLst>
              <a:gd name="adj1" fmla="val 50000"/>
              <a:gd name="adj2" fmla="val 3543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6" name=""/>
          <p:cNvSpPr/>
          <p:nvPr/>
        </p:nvSpPr>
        <p:spPr>
          <a:xfrm>
            <a:off x="5942160" y="5175360"/>
            <a:ext cx="406080" cy="288720"/>
          </a:xfrm>
          <a:prstGeom prst="rightArrow">
            <a:avLst>
              <a:gd name="adj1" fmla="val 50000"/>
              <a:gd name="adj2" fmla="val 35162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7" name=""/>
          <p:cNvSpPr/>
          <p:nvPr/>
        </p:nvSpPr>
        <p:spPr>
          <a:xfrm>
            <a:off x="5959440" y="2266920"/>
            <a:ext cx="409680" cy="289080"/>
          </a:xfrm>
          <a:prstGeom prst="rightArrow">
            <a:avLst>
              <a:gd name="adj1" fmla="val 50000"/>
              <a:gd name="adj2" fmla="val 3543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8" name=""/>
          <p:cNvSpPr/>
          <p:nvPr/>
        </p:nvSpPr>
        <p:spPr>
          <a:xfrm rot="19945200">
            <a:off x="1739520" y="2964960"/>
            <a:ext cx="482760" cy="301680"/>
          </a:xfrm>
          <a:prstGeom prst="rightArrow">
            <a:avLst>
              <a:gd name="adj1" fmla="val 50000"/>
              <a:gd name="adj2" fmla="val 40006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9" name=""/>
          <p:cNvSpPr/>
          <p:nvPr/>
        </p:nvSpPr>
        <p:spPr>
          <a:xfrm>
            <a:off x="6483240" y="5116680"/>
            <a:ext cx="3391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Poor Quality Video Stream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0" name=""/>
          <p:cNvSpPr/>
          <p:nvPr/>
        </p:nvSpPr>
        <p:spPr>
          <a:xfrm>
            <a:off x="663480" y="3733920"/>
            <a:ext cx="8568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1" name=""/>
          <p:cNvSpPr/>
          <p:nvPr/>
        </p:nvSpPr>
        <p:spPr>
          <a:xfrm>
            <a:off x="1455120" y="290520"/>
            <a:ext cx="74001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EIN: Unparalleled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Delivery, Quality and Reliability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92" name="shit" descr=""/>
          <p:cNvPicPr/>
          <p:nvPr/>
        </p:nvPicPr>
        <p:blipFill>
          <a:blip r:embed="rId3"/>
          <a:srcRect l="26540" t="21245" r="28752" b="21793"/>
          <a:stretch/>
        </p:blipFill>
        <p:spPr>
          <a:xfrm>
            <a:off x="2671920" y="3936960"/>
            <a:ext cx="2003400" cy="19591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693" name=""/>
          <p:cNvGrpSpPr/>
          <p:nvPr/>
        </p:nvGrpSpPr>
        <p:grpSpPr>
          <a:xfrm>
            <a:off x="2268360" y="1914480"/>
            <a:ext cx="2757240" cy="1546200"/>
            <a:chOff x="2268360" y="1914480"/>
            <a:chExt cx="2757240" cy="1546200"/>
          </a:xfrm>
        </p:grpSpPr>
        <p:grpSp>
          <p:nvGrpSpPr>
            <p:cNvPr id="1694" name=""/>
            <p:cNvGrpSpPr/>
            <p:nvPr/>
          </p:nvGrpSpPr>
          <p:grpSpPr>
            <a:xfrm>
              <a:off x="2692440" y="2192400"/>
              <a:ext cx="263520" cy="179280"/>
              <a:chOff x="2692440" y="2192400"/>
              <a:chExt cx="263520" cy="179280"/>
            </a:xfrm>
          </p:grpSpPr>
          <p:sp>
            <p:nvSpPr>
              <p:cNvPr id="1695" name=""/>
              <p:cNvSpPr/>
              <p:nvPr/>
            </p:nvSpPr>
            <p:spPr>
              <a:xfrm>
                <a:off x="2692440" y="2192400"/>
                <a:ext cx="263520" cy="179280"/>
              </a:xfrm>
              <a:custGeom>
                <a:avLst/>
                <a:gdLst/>
                <a:ahLst/>
                <a:rect l="l" t="t" r="r" b="b"/>
                <a:pathLst>
                  <a:path w="166" h="113">
                    <a:moveTo>
                      <a:pt x="147" y="113"/>
                    </a:moveTo>
                    <a:lnTo>
                      <a:pt x="126" y="108"/>
                    </a:lnTo>
                    <a:lnTo>
                      <a:pt x="111" y="105"/>
                    </a:lnTo>
                    <a:lnTo>
                      <a:pt x="100" y="106"/>
                    </a:lnTo>
                    <a:lnTo>
                      <a:pt x="93" y="103"/>
                    </a:lnTo>
                    <a:lnTo>
                      <a:pt x="87" y="103"/>
                    </a:lnTo>
                    <a:lnTo>
                      <a:pt x="76" y="105"/>
                    </a:lnTo>
                    <a:lnTo>
                      <a:pt x="66" y="102"/>
                    </a:lnTo>
                    <a:lnTo>
                      <a:pt x="53" y="102"/>
                    </a:lnTo>
                    <a:lnTo>
                      <a:pt x="45" y="100"/>
                    </a:lnTo>
                    <a:lnTo>
                      <a:pt x="29" y="98"/>
                    </a:lnTo>
                    <a:lnTo>
                      <a:pt x="21" y="90"/>
                    </a:lnTo>
                    <a:lnTo>
                      <a:pt x="22" y="81"/>
                    </a:lnTo>
                    <a:lnTo>
                      <a:pt x="18" y="77"/>
                    </a:lnTo>
                    <a:lnTo>
                      <a:pt x="13" y="77"/>
                    </a:lnTo>
                    <a:lnTo>
                      <a:pt x="9" y="72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5" y="61"/>
                    </a:lnTo>
                    <a:lnTo>
                      <a:pt x="6" y="58"/>
                    </a:lnTo>
                    <a:lnTo>
                      <a:pt x="3" y="50"/>
                    </a:lnTo>
                    <a:lnTo>
                      <a:pt x="3" y="34"/>
                    </a:lnTo>
                    <a:lnTo>
                      <a:pt x="5" y="27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4" y="14"/>
                    </a:lnTo>
                    <a:lnTo>
                      <a:pt x="22" y="18"/>
                    </a:lnTo>
                    <a:lnTo>
                      <a:pt x="32" y="19"/>
                    </a:lnTo>
                    <a:lnTo>
                      <a:pt x="37" y="19"/>
                    </a:lnTo>
                    <a:lnTo>
                      <a:pt x="43" y="29"/>
                    </a:lnTo>
                    <a:lnTo>
                      <a:pt x="40" y="30"/>
                    </a:lnTo>
                    <a:lnTo>
                      <a:pt x="40" y="34"/>
                    </a:lnTo>
                    <a:lnTo>
                      <a:pt x="42" y="37"/>
                    </a:lnTo>
                    <a:lnTo>
                      <a:pt x="43" y="37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48" y="50"/>
                    </a:lnTo>
                    <a:lnTo>
                      <a:pt x="47" y="35"/>
                    </a:lnTo>
                    <a:lnTo>
                      <a:pt x="53" y="35"/>
                    </a:lnTo>
                    <a:lnTo>
                      <a:pt x="55" y="30"/>
                    </a:lnTo>
                    <a:lnTo>
                      <a:pt x="51" y="29"/>
                    </a:lnTo>
                    <a:lnTo>
                      <a:pt x="45" y="27"/>
                    </a:lnTo>
                    <a:lnTo>
                      <a:pt x="45" y="24"/>
                    </a:lnTo>
                    <a:lnTo>
                      <a:pt x="53" y="13"/>
                    </a:lnTo>
                    <a:lnTo>
                      <a:pt x="47" y="5"/>
                    </a:lnTo>
                    <a:lnTo>
                      <a:pt x="50" y="0"/>
                    </a:lnTo>
                    <a:lnTo>
                      <a:pt x="166" y="27"/>
                    </a:lnTo>
                    <a:lnTo>
                      <a:pt x="147" y="11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2692440" y="2192400"/>
                <a:ext cx="263520" cy="179280"/>
              </a:xfrm>
              <a:custGeom>
                <a:avLst/>
                <a:gdLst/>
                <a:ahLst/>
                <a:rect l="l" t="t" r="r" b="b"/>
                <a:pathLst>
                  <a:path w="166" h="113">
                    <a:moveTo>
                      <a:pt x="147" y="113"/>
                    </a:moveTo>
                    <a:lnTo>
                      <a:pt x="126" y="108"/>
                    </a:lnTo>
                    <a:lnTo>
                      <a:pt x="111" y="105"/>
                    </a:lnTo>
                    <a:lnTo>
                      <a:pt x="100" y="106"/>
                    </a:lnTo>
                    <a:lnTo>
                      <a:pt x="93" y="103"/>
                    </a:lnTo>
                    <a:lnTo>
                      <a:pt x="87" y="103"/>
                    </a:lnTo>
                    <a:lnTo>
                      <a:pt x="76" y="105"/>
                    </a:lnTo>
                    <a:lnTo>
                      <a:pt x="66" y="102"/>
                    </a:lnTo>
                    <a:lnTo>
                      <a:pt x="53" y="102"/>
                    </a:lnTo>
                    <a:lnTo>
                      <a:pt x="45" y="100"/>
                    </a:lnTo>
                    <a:lnTo>
                      <a:pt x="29" y="98"/>
                    </a:lnTo>
                    <a:lnTo>
                      <a:pt x="21" y="90"/>
                    </a:lnTo>
                    <a:lnTo>
                      <a:pt x="22" y="81"/>
                    </a:lnTo>
                    <a:lnTo>
                      <a:pt x="18" y="77"/>
                    </a:lnTo>
                    <a:lnTo>
                      <a:pt x="13" y="77"/>
                    </a:lnTo>
                    <a:lnTo>
                      <a:pt x="9" y="72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5" y="61"/>
                    </a:lnTo>
                    <a:lnTo>
                      <a:pt x="6" y="58"/>
                    </a:lnTo>
                    <a:lnTo>
                      <a:pt x="3" y="50"/>
                    </a:lnTo>
                    <a:lnTo>
                      <a:pt x="3" y="34"/>
                    </a:lnTo>
                    <a:lnTo>
                      <a:pt x="5" y="27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4" y="14"/>
                    </a:lnTo>
                    <a:lnTo>
                      <a:pt x="22" y="18"/>
                    </a:lnTo>
                    <a:lnTo>
                      <a:pt x="32" y="19"/>
                    </a:lnTo>
                    <a:lnTo>
                      <a:pt x="37" y="19"/>
                    </a:lnTo>
                    <a:lnTo>
                      <a:pt x="43" y="29"/>
                    </a:lnTo>
                    <a:lnTo>
                      <a:pt x="40" y="30"/>
                    </a:lnTo>
                    <a:lnTo>
                      <a:pt x="40" y="34"/>
                    </a:lnTo>
                    <a:lnTo>
                      <a:pt x="42" y="37"/>
                    </a:lnTo>
                    <a:lnTo>
                      <a:pt x="43" y="37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48" y="50"/>
                    </a:lnTo>
                    <a:lnTo>
                      <a:pt x="47" y="35"/>
                    </a:lnTo>
                    <a:lnTo>
                      <a:pt x="53" y="35"/>
                    </a:lnTo>
                    <a:lnTo>
                      <a:pt x="55" y="30"/>
                    </a:lnTo>
                    <a:lnTo>
                      <a:pt x="51" y="29"/>
                    </a:lnTo>
                    <a:lnTo>
                      <a:pt x="45" y="27"/>
                    </a:lnTo>
                    <a:lnTo>
                      <a:pt x="45" y="24"/>
                    </a:lnTo>
                    <a:lnTo>
                      <a:pt x="53" y="13"/>
                    </a:lnTo>
                    <a:lnTo>
                      <a:pt x="47" y="5"/>
                    </a:lnTo>
                    <a:lnTo>
                      <a:pt x="50" y="0"/>
                    </a:lnTo>
                    <a:lnTo>
                      <a:pt x="166" y="27"/>
                    </a:lnTo>
                    <a:lnTo>
                      <a:pt x="147" y="11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97" name=""/>
            <p:cNvGrpSpPr/>
            <p:nvPr/>
          </p:nvGrpSpPr>
          <p:grpSpPr>
            <a:xfrm>
              <a:off x="2620800" y="2305080"/>
              <a:ext cx="317520" cy="241200"/>
              <a:chOff x="2620800" y="2305080"/>
              <a:chExt cx="317520" cy="241200"/>
            </a:xfrm>
          </p:grpSpPr>
          <p:sp>
            <p:nvSpPr>
              <p:cNvPr id="1698" name=""/>
              <p:cNvSpPr/>
              <p:nvPr/>
            </p:nvSpPr>
            <p:spPr>
              <a:xfrm>
                <a:off x="2620800" y="2305080"/>
                <a:ext cx="317520" cy="241200"/>
              </a:xfrm>
              <a:custGeom>
                <a:avLst/>
                <a:gdLst/>
                <a:ahLst/>
                <a:rect l="l" t="t" r="r" b="b"/>
                <a:pathLst>
                  <a:path w="200" h="152">
                    <a:moveTo>
                      <a:pt x="171" y="152"/>
                    </a:moveTo>
                    <a:lnTo>
                      <a:pt x="179" y="105"/>
                    </a:lnTo>
                    <a:lnTo>
                      <a:pt x="179" y="97"/>
                    </a:lnTo>
                    <a:lnTo>
                      <a:pt x="182" y="94"/>
                    </a:lnTo>
                    <a:lnTo>
                      <a:pt x="182" y="89"/>
                    </a:lnTo>
                    <a:lnTo>
                      <a:pt x="176" y="85"/>
                    </a:lnTo>
                    <a:lnTo>
                      <a:pt x="176" y="82"/>
                    </a:lnTo>
                    <a:lnTo>
                      <a:pt x="180" y="81"/>
                    </a:lnTo>
                    <a:lnTo>
                      <a:pt x="184" y="77"/>
                    </a:lnTo>
                    <a:lnTo>
                      <a:pt x="188" y="76"/>
                    </a:lnTo>
                    <a:lnTo>
                      <a:pt x="190" y="69"/>
                    </a:lnTo>
                    <a:lnTo>
                      <a:pt x="193" y="64"/>
                    </a:lnTo>
                    <a:lnTo>
                      <a:pt x="197" y="61"/>
                    </a:lnTo>
                    <a:lnTo>
                      <a:pt x="200" y="56"/>
                    </a:lnTo>
                    <a:lnTo>
                      <a:pt x="200" y="50"/>
                    </a:lnTo>
                    <a:lnTo>
                      <a:pt x="193" y="42"/>
                    </a:lnTo>
                    <a:lnTo>
                      <a:pt x="156" y="34"/>
                    </a:lnTo>
                    <a:lnTo>
                      <a:pt x="145" y="35"/>
                    </a:lnTo>
                    <a:lnTo>
                      <a:pt x="138" y="32"/>
                    </a:lnTo>
                    <a:lnTo>
                      <a:pt x="129" y="32"/>
                    </a:lnTo>
                    <a:lnTo>
                      <a:pt x="119" y="35"/>
                    </a:lnTo>
                    <a:lnTo>
                      <a:pt x="109" y="31"/>
                    </a:lnTo>
                    <a:lnTo>
                      <a:pt x="96" y="32"/>
                    </a:lnTo>
                    <a:lnTo>
                      <a:pt x="84" y="27"/>
                    </a:lnTo>
                    <a:lnTo>
                      <a:pt x="75" y="27"/>
                    </a:lnTo>
                    <a:lnTo>
                      <a:pt x="66" y="19"/>
                    </a:lnTo>
                    <a:lnTo>
                      <a:pt x="66" y="10"/>
                    </a:lnTo>
                    <a:lnTo>
                      <a:pt x="61" y="6"/>
                    </a:lnTo>
                    <a:lnTo>
                      <a:pt x="58" y="6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5" y="5"/>
                    </a:lnTo>
                    <a:lnTo>
                      <a:pt x="42" y="16"/>
                    </a:lnTo>
                    <a:lnTo>
                      <a:pt x="40" y="26"/>
                    </a:lnTo>
                    <a:lnTo>
                      <a:pt x="35" y="31"/>
                    </a:lnTo>
                    <a:lnTo>
                      <a:pt x="35" y="40"/>
                    </a:lnTo>
                    <a:lnTo>
                      <a:pt x="14" y="76"/>
                    </a:lnTo>
                    <a:lnTo>
                      <a:pt x="11" y="87"/>
                    </a:lnTo>
                    <a:lnTo>
                      <a:pt x="4" y="90"/>
                    </a:lnTo>
                    <a:lnTo>
                      <a:pt x="3" y="95"/>
                    </a:lnTo>
                    <a:lnTo>
                      <a:pt x="4" y="100"/>
                    </a:lnTo>
                    <a:lnTo>
                      <a:pt x="3" y="103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13"/>
                    </a:lnTo>
                    <a:lnTo>
                      <a:pt x="4" y="115"/>
                    </a:lnTo>
                    <a:lnTo>
                      <a:pt x="6" y="115"/>
                    </a:lnTo>
                    <a:lnTo>
                      <a:pt x="171" y="152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>
                <a:off x="2620800" y="2305080"/>
                <a:ext cx="317520" cy="241200"/>
              </a:xfrm>
              <a:custGeom>
                <a:avLst/>
                <a:gdLst/>
                <a:ahLst/>
                <a:rect l="l" t="t" r="r" b="b"/>
                <a:pathLst>
                  <a:path w="200" h="152">
                    <a:moveTo>
                      <a:pt x="171" y="152"/>
                    </a:moveTo>
                    <a:lnTo>
                      <a:pt x="179" y="105"/>
                    </a:lnTo>
                    <a:lnTo>
                      <a:pt x="179" y="97"/>
                    </a:lnTo>
                    <a:lnTo>
                      <a:pt x="182" y="94"/>
                    </a:lnTo>
                    <a:lnTo>
                      <a:pt x="182" y="89"/>
                    </a:lnTo>
                    <a:lnTo>
                      <a:pt x="176" y="85"/>
                    </a:lnTo>
                    <a:lnTo>
                      <a:pt x="176" y="82"/>
                    </a:lnTo>
                    <a:lnTo>
                      <a:pt x="180" y="81"/>
                    </a:lnTo>
                    <a:lnTo>
                      <a:pt x="184" y="77"/>
                    </a:lnTo>
                    <a:lnTo>
                      <a:pt x="188" y="76"/>
                    </a:lnTo>
                    <a:lnTo>
                      <a:pt x="190" y="69"/>
                    </a:lnTo>
                    <a:lnTo>
                      <a:pt x="193" y="64"/>
                    </a:lnTo>
                    <a:lnTo>
                      <a:pt x="197" y="61"/>
                    </a:lnTo>
                    <a:lnTo>
                      <a:pt x="200" y="56"/>
                    </a:lnTo>
                    <a:lnTo>
                      <a:pt x="200" y="50"/>
                    </a:lnTo>
                    <a:lnTo>
                      <a:pt x="193" y="42"/>
                    </a:lnTo>
                    <a:lnTo>
                      <a:pt x="156" y="34"/>
                    </a:lnTo>
                    <a:lnTo>
                      <a:pt x="145" y="35"/>
                    </a:lnTo>
                    <a:lnTo>
                      <a:pt x="138" y="32"/>
                    </a:lnTo>
                    <a:lnTo>
                      <a:pt x="129" y="32"/>
                    </a:lnTo>
                    <a:lnTo>
                      <a:pt x="119" y="35"/>
                    </a:lnTo>
                    <a:lnTo>
                      <a:pt x="109" y="31"/>
                    </a:lnTo>
                    <a:lnTo>
                      <a:pt x="96" y="32"/>
                    </a:lnTo>
                    <a:lnTo>
                      <a:pt x="84" y="27"/>
                    </a:lnTo>
                    <a:lnTo>
                      <a:pt x="75" y="27"/>
                    </a:lnTo>
                    <a:lnTo>
                      <a:pt x="66" y="19"/>
                    </a:lnTo>
                    <a:lnTo>
                      <a:pt x="66" y="10"/>
                    </a:lnTo>
                    <a:lnTo>
                      <a:pt x="61" y="6"/>
                    </a:lnTo>
                    <a:lnTo>
                      <a:pt x="58" y="6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5" y="5"/>
                    </a:lnTo>
                    <a:lnTo>
                      <a:pt x="42" y="16"/>
                    </a:lnTo>
                    <a:lnTo>
                      <a:pt x="40" y="26"/>
                    </a:lnTo>
                    <a:lnTo>
                      <a:pt x="35" y="31"/>
                    </a:lnTo>
                    <a:lnTo>
                      <a:pt x="35" y="40"/>
                    </a:lnTo>
                    <a:lnTo>
                      <a:pt x="14" y="76"/>
                    </a:lnTo>
                    <a:lnTo>
                      <a:pt x="11" y="87"/>
                    </a:lnTo>
                    <a:lnTo>
                      <a:pt x="4" y="90"/>
                    </a:lnTo>
                    <a:lnTo>
                      <a:pt x="3" y="95"/>
                    </a:lnTo>
                    <a:lnTo>
                      <a:pt x="4" y="100"/>
                    </a:lnTo>
                    <a:lnTo>
                      <a:pt x="3" y="103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13"/>
                    </a:lnTo>
                    <a:lnTo>
                      <a:pt x="4" y="115"/>
                    </a:lnTo>
                    <a:lnTo>
                      <a:pt x="6" y="115"/>
                    </a:lnTo>
                    <a:lnTo>
                      <a:pt x="171" y="152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00" name=""/>
            <p:cNvGrpSpPr/>
            <p:nvPr/>
          </p:nvGrpSpPr>
          <p:grpSpPr>
            <a:xfrm>
              <a:off x="2892600" y="2235240"/>
              <a:ext cx="220320" cy="341280"/>
              <a:chOff x="2892600" y="2235240"/>
              <a:chExt cx="220320" cy="341280"/>
            </a:xfrm>
          </p:grpSpPr>
          <p:sp>
            <p:nvSpPr>
              <p:cNvPr id="1701" name=""/>
              <p:cNvSpPr/>
              <p:nvPr/>
            </p:nvSpPr>
            <p:spPr>
              <a:xfrm>
                <a:off x="2892600" y="2235240"/>
                <a:ext cx="220320" cy="341280"/>
              </a:xfrm>
              <a:custGeom>
                <a:avLst/>
                <a:gdLst/>
                <a:ahLst/>
                <a:rect l="l" t="t" r="r" b="b"/>
                <a:pathLst>
                  <a:path w="139" h="215">
                    <a:moveTo>
                      <a:pt x="40" y="0"/>
                    </a:moveTo>
                    <a:lnTo>
                      <a:pt x="58" y="2"/>
                    </a:lnTo>
                    <a:lnTo>
                      <a:pt x="51" y="36"/>
                    </a:lnTo>
                    <a:lnTo>
                      <a:pt x="53" y="39"/>
                    </a:lnTo>
                    <a:lnTo>
                      <a:pt x="58" y="42"/>
                    </a:lnTo>
                    <a:lnTo>
                      <a:pt x="58" y="45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4" y="55"/>
                    </a:lnTo>
                    <a:lnTo>
                      <a:pt x="66" y="60"/>
                    </a:lnTo>
                    <a:lnTo>
                      <a:pt x="74" y="76"/>
                    </a:lnTo>
                    <a:lnTo>
                      <a:pt x="77" y="76"/>
                    </a:lnTo>
                    <a:lnTo>
                      <a:pt x="80" y="83"/>
                    </a:lnTo>
                    <a:lnTo>
                      <a:pt x="74" y="87"/>
                    </a:lnTo>
                    <a:lnTo>
                      <a:pt x="76" y="91"/>
                    </a:lnTo>
                    <a:lnTo>
                      <a:pt x="77" y="96"/>
                    </a:lnTo>
                    <a:lnTo>
                      <a:pt x="77" y="96"/>
                    </a:lnTo>
                    <a:lnTo>
                      <a:pt x="74" y="99"/>
                    </a:lnTo>
                    <a:lnTo>
                      <a:pt x="72" y="104"/>
                    </a:lnTo>
                    <a:lnTo>
                      <a:pt x="71" y="108"/>
                    </a:lnTo>
                    <a:lnTo>
                      <a:pt x="72" y="110"/>
                    </a:lnTo>
                    <a:lnTo>
                      <a:pt x="77" y="107"/>
                    </a:lnTo>
                    <a:lnTo>
                      <a:pt x="80" y="105"/>
                    </a:lnTo>
                    <a:lnTo>
                      <a:pt x="85" y="107"/>
                    </a:lnTo>
                    <a:lnTo>
                      <a:pt x="85" y="113"/>
                    </a:lnTo>
                    <a:lnTo>
                      <a:pt x="87" y="117"/>
                    </a:lnTo>
                    <a:lnTo>
                      <a:pt x="89" y="131"/>
                    </a:lnTo>
                    <a:lnTo>
                      <a:pt x="92" y="133"/>
                    </a:lnTo>
                    <a:lnTo>
                      <a:pt x="97" y="133"/>
                    </a:lnTo>
                    <a:lnTo>
                      <a:pt x="98" y="141"/>
                    </a:lnTo>
                    <a:lnTo>
                      <a:pt x="101" y="144"/>
                    </a:lnTo>
                    <a:lnTo>
                      <a:pt x="103" y="142"/>
                    </a:lnTo>
                    <a:lnTo>
                      <a:pt x="116" y="142"/>
                    </a:lnTo>
                    <a:lnTo>
                      <a:pt x="131" y="139"/>
                    </a:lnTo>
                    <a:lnTo>
                      <a:pt x="139" y="147"/>
                    </a:lnTo>
                    <a:lnTo>
                      <a:pt x="131" y="215"/>
                    </a:lnTo>
                    <a:lnTo>
                      <a:pt x="0" y="196"/>
                    </a:lnTo>
                    <a:lnTo>
                      <a:pt x="8" y="147"/>
                    </a:lnTo>
                    <a:lnTo>
                      <a:pt x="6" y="142"/>
                    </a:lnTo>
                    <a:lnTo>
                      <a:pt x="11" y="136"/>
                    </a:lnTo>
                    <a:lnTo>
                      <a:pt x="5" y="128"/>
                    </a:lnTo>
                    <a:lnTo>
                      <a:pt x="6" y="126"/>
                    </a:lnTo>
                    <a:lnTo>
                      <a:pt x="13" y="121"/>
                    </a:lnTo>
                    <a:lnTo>
                      <a:pt x="17" y="120"/>
                    </a:lnTo>
                    <a:lnTo>
                      <a:pt x="19" y="113"/>
                    </a:lnTo>
                    <a:lnTo>
                      <a:pt x="29" y="100"/>
                    </a:lnTo>
                    <a:lnTo>
                      <a:pt x="27" y="92"/>
                    </a:lnTo>
                    <a:lnTo>
                      <a:pt x="21" y="8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2" name=""/>
              <p:cNvSpPr/>
              <p:nvPr/>
            </p:nvSpPr>
            <p:spPr>
              <a:xfrm>
                <a:off x="2892600" y="2235240"/>
                <a:ext cx="220320" cy="341280"/>
              </a:xfrm>
              <a:custGeom>
                <a:avLst/>
                <a:gdLst/>
                <a:ahLst/>
                <a:rect l="l" t="t" r="r" b="b"/>
                <a:pathLst>
                  <a:path w="139" h="215">
                    <a:moveTo>
                      <a:pt x="40" y="0"/>
                    </a:moveTo>
                    <a:lnTo>
                      <a:pt x="58" y="2"/>
                    </a:lnTo>
                    <a:lnTo>
                      <a:pt x="51" y="36"/>
                    </a:lnTo>
                    <a:lnTo>
                      <a:pt x="53" y="39"/>
                    </a:lnTo>
                    <a:lnTo>
                      <a:pt x="58" y="42"/>
                    </a:lnTo>
                    <a:lnTo>
                      <a:pt x="58" y="45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4" y="55"/>
                    </a:lnTo>
                    <a:lnTo>
                      <a:pt x="66" y="60"/>
                    </a:lnTo>
                    <a:lnTo>
                      <a:pt x="74" y="76"/>
                    </a:lnTo>
                    <a:lnTo>
                      <a:pt x="77" y="76"/>
                    </a:lnTo>
                    <a:lnTo>
                      <a:pt x="80" y="83"/>
                    </a:lnTo>
                    <a:lnTo>
                      <a:pt x="74" y="87"/>
                    </a:lnTo>
                    <a:lnTo>
                      <a:pt x="76" y="91"/>
                    </a:lnTo>
                    <a:lnTo>
                      <a:pt x="77" y="96"/>
                    </a:lnTo>
                    <a:lnTo>
                      <a:pt x="77" y="96"/>
                    </a:lnTo>
                    <a:lnTo>
                      <a:pt x="74" y="99"/>
                    </a:lnTo>
                    <a:lnTo>
                      <a:pt x="72" y="104"/>
                    </a:lnTo>
                    <a:lnTo>
                      <a:pt x="71" y="108"/>
                    </a:lnTo>
                    <a:lnTo>
                      <a:pt x="72" y="110"/>
                    </a:lnTo>
                    <a:lnTo>
                      <a:pt x="77" y="107"/>
                    </a:lnTo>
                    <a:lnTo>
                      <a:pt x="80" y="105"/>
                    </a:lnTo>
                    <a:lnTo>
                      <a:pt x="85" y="107"/>
                    </a:lnTo>
                    <a:lnTo>
                      <a:pt x="85" y="113"/>
                    </a:lnTo>
                    <a:lnTo>
                      <a:pt x="87" y="117"/>
                    </a:lnTo>
                    <a:lnTo>
                      <a:pt x="89" y="131"/>
                    </a:lnTo>
                    <a:lnTo>
                      <a:pt x="92" y="133"/>
                    </a:lnTo>
                    <a:lnTo>
                      <a:pt x="97" y="133"/>
                    </a:lnTo>
                    <a:lnTo>
                      <a:pt x="98" y="141"/>
                    </a:lnTo>
                    <a:lnTo>
                      <a:pt x="101" y="144"/>
                    </a:lnTo>
                    <a:lnTo>
                      <a:pt x="103" y="142"/>
                    </a:lnTo>
                    <a:lnTo>
                      <a:pt x="116" y="142"/>
                    </a:lnTo>
                    <a:lnTo>
                      <a:pt x="131" y="139"/>
                    </a:lnTo>
                    <a:lnTo>
                      <a:pt x="139" y="147"/>
                    </a:lnTo>
                    <a:lnTo>
                      <a:pt x="131" y="215"/>
                    </a:lnTo>
                    <a:lnTo>
                      <a:pt x="0" y="196"/>
                    </a:lnTo>
                    <a:lnTo>
                      <a:pt x="8" y="147"/>
                    </a:lnTo>
                    <a:lnTo>
                      <a:pt x="6" y="142"/>
                    </a:lnTo>
                    <a:lnTo>
                      <a:pt x="11" y="136"/>
                    </a:lnTo>
                    <a:lnTo>
                      <a:pt x="5" y="128"/>
                    </a:lnTo>
                    <a:lnTo>
                      <a:pt x="6" y="126"/>
                    </a:lnTo>
                    <a:lnTo>
                      <a:pt x="13" y="121"/>
                    </a:lnTo>
                    <a:lnTo>
                      <a:pt x="17" y="120"/>
                    </a:lnTo>
                    <a:lnTo>
                      <a:pt x="19" y="113"/>
                    </a:lnTo>
                    <a:lnTo>
                      <a:pt x="29" y="100"/>
                    </a:lnTo>
                    <a:lnTo>
                      <a:pt x="27" y="92"/>
                    </a:lnTo>
                    <a:lnTo>
                      <a:pt x="21" y="86"/>
                    </a:lnTo>
                    <a:lnTo>
                      <a:pt x="4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03" name=""/>
            <p:cNvGrpSpPr/>
            <p:nvPr/>
          </p:nvGrpSpPr>
          <p:grpSpPr>
            <a:xfrm>
              <a:off x="2976480" y="2238480"/>
              <a:ext cx="395280" cy="230040"/>
              <a:chOff x="2976480" y="2238480"/>
              <a:chExt cx="395280" cy="230040"/>
            </a:xfrm>
          </p:grpSpPr>
          <p:sp>
            <p:nvSpPr>
              <p:cNvPr id="1704" name=""/>
              <p:cNvSpPr/>
              <p:nvPr/>
            </p:nvSpPr>
            <p:spPr>
              <a:xfrm>
                <a:off x="2976480" y="2238480"/>
                <a:ext cx="395280" cy="230040"/>
              </a:xfrm>
              <a:custGeom>
                <a:avLst/>
                <a:gdLst/>
                <a:ahLst/>
                <a:rect l="l" t="t" r="r" b="b"/>
                <a:pathLst>
                  <a:path w="249" h="145">
                    <a:moveTo>
                      <a:pt x="5" y="0"/>
                    </a:moveTo>
                    <a:lnTo>
                      <a:pt x="111" y="16"/>
                    </a:lnTo>
                    <a:lnTo>
                      <a:pt x="249" y="31"/>
                    </a:lnTo>
                    <a:lnTo>
                      <a:pt x="237" y="145"/>
                    </a:lnTo>
                    <a:lnTo>
                      <a:pt x="89" y="131"/>
                    </a:lnTo>
                    <a:lnTo>
                      <a:pt x="86" y="145"/>
                    </a:lnTo>
                    <a:lnTo>
                      <a:pt x="78" y="137"/>
                    </a:lnTo>
                    <a:lnTo>
                      <a:pt x="61" y="140"/>
                    </a:lnTo>
                    <a:lnTo>
                      <a:pt x="50" y="140"/>
                    </a:lnTo>
                    <a:lnTo>
                      <a:pt x="48" y="142"/>
                    </a:lnTo>
                    <a:lnTo>
                      <a:pt x="45" y="140"/>
                    </a:lnTo>
                    <a:lnTo>
                      <a:pt x="44" y="131"/>
                    </a:lnTo>
                    <a:lnTo>
                      <a:pt x="37" y="129"/>
                    </a:lnTo>
                    <a:lnTo>
                      <a:pt x="36" y="129"/>
                    </a:lnTo>
                    <a:lnTo>
                      <a:pt x="36" y="123"/>
                    </a:lnTo>
                    <a:lnTo>
                      <a:pt x="34" y="119"/>
                    </a:lnTo>
                    <a:lnTo>
                      <a:pt x="36" y="115"/>
                    </a:lnTo>
                    <a:lnTo>
                      <a:pt x="32" y="111"/>
                    </a:lnTo>
                    <a:lnTo>
                      <a:pt x="31" y="105"/>
                    </a:lnTo>
                    <a:lnTo>
                      <a:pt x="27" y="102"/>
                    </a:lnTo>
                    <a:lnTo>
                      <a:pt x="19" y="108"/>
                    </a:lnTo>
                    <a:lnTo>
                      <a:pt x="18" y="106"/>
                    </a:lnTo>
                    <a:lnTo>
                      <a:pt x="19" y="97"/>
                    </a:lnTo>
                    <a:lnTo>
                      <a:pt x="24" y="94"/>
                    </a:lnTo>
                    <a:lnTo>
                      <a:pt x="21" y="87"/>
                    </a:lnTo>
                    <a:lnTo>
                      <a:pt x="27" y="81"/>
                    </a:lnTo>
                    <a:lnTo>
                      <a:pt x="24" y="74"/>
                    </a:lnTo>
                    <a:lnTo>
                      <a:pt x="21" y="74"/>
                    </a:lnTo>
                    <a:lnTo>
                      <a:pt x="11" y="53"/>
                    </a:lnTo>
                    <a:lnTo>
                      <a:pt x="3" y="50"/>
                    </a:lnTo>
                    <a:lnTo>
                      <a:pt x="5" y="42"/>
                    </a:lnTo>
                    <a:lnTo>
                      <a:pt x="0" y="3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5" name=""/>
              <p:cNvSpPr/>
              <p:nvPr/>
            </p:nvSpPr>
            <p:spPr>
              <a:xfrm>
                <a:off x="2976480" y="2238480"/>
                <a:ext cx="395280" cy="230040"/>
              </a:xfrm>
              <a:custGeom>
                <a:avLst/>
                <a:gdLst/>
                <a:ahLst/>
                <a:rect l="l" t="t" r="r" b="b"/>
                <a:pathLst>
                  <a:path w="249" h="145">
                    <a:moveTo>
                      <a:pt x="5" y="0"/>
                    </a:moveTo>
                    <a:lnTo>
                      <a:pt x="111" y="16"/>
                    </a:lnTo>
                    <a:lnTo>
                      <a:pt x="249" y="31"/>
                    </a:lnTo>
                    <a:lnTo>
                      <a:pt x="237" y="145"/>
                    </a:lnTo>
                    <a:lnTo>
                      <a:pt x="89" y="131"/>
                    </a:lnTo>
                    <a:lnTo>
                      <a:pt x="86" y="145"/>
                    </a:lnTo>
                    <a:lnTo>
                      <a:pt x="78" y="137"/>
                    </a:lnTo>
                    <a:lnTo>
                      <a:pt x="61" y="140"/>
                    </a:lnTo>
                    <a:lnTo>
                      <a:pt x="50" y="140"/>
                    </a:lnTo>
                    <a:lnTo>
                      <a:pt x="48" y="142"/>
                    </a:lnTo>
                    <a:lnTo>
                      <a:pt x="45" y="140"/>
                    </a:lnTo>
                    <a:lnTo>
                      <a:pt x="44" y="131"/>
                    </a:lnTo>
                    <a:lnTo>
                      <a:pt x="37" y="129"/>
                    </a:lnTo>
                    <a:lnTo>
                      <a:pt x="36" y="129"/>
                    </a:lnTo>
                    <a:lnTo>
                      <a:pt x="36" y="123"/>
                    </a:lnTo>
                    <a:lnTo>
                      <a:pt x="34" y="119"/>
                    </a:lnTo>
                    <a:lnTo>
                      <a:pt x="36" y="115"/>
                    </a:lnTo>
                    <a:lnTo>
                      <a:pt x="32" y="111"/>
                    </a:lnTo>
                    <a:lnTo>
                      <a:pt x="31" y="105"/>
                    </a:lnTo>
                    <a:lnTo>
                      <a:pt x="27" y="102"/>
                    </a:lnTo>
                    <a:lnTo>
                      <a:pt x="19" y="108"/>
                    </a:lnTo>
                    <a:lnTo>
                      <a:pt x="18" y="106"/>
                    </a:lnTo>
                    <a:lnTo>
                      <a:pt x="19" y="97"/>
                    </a:lnTo>
                    <a:lnTo>
                      <a:pt x="24" y="94"/>
                    </a:lnTo>
                    <a:lnTo>
                      <a:pt x="21" y="87"/>
                    </a:lnTo>
                    <a:lnTo>
                      <a:pt x="27" y="81"/>
                    </a:lnTo>
                    <a:lnTo>
                      <a:pt x="24" y="74"/>
                    </a:lnTo>
                    <a:lnTo>
                      <a:pt x="21" y="74"/>
                    </a:lnTo>
                    <a:lnTo>
                      <a:pt x="11" y="53"/>
                    </a:lnTo>
                    <a:lnTo>
                      <a:pt x="3" y="50"/>
                    </a:lnTo>
                    <a:lnTo>
                      <a:pt x="5" y="42"/>
                    </a:lnTo>
                    <a:lnTo>
                      <a:pt x="0" y="32"/>
                    </a:lnTo>
                    <a:lnTo>
                      <a:pt x="5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06" name=""/>
            <p:cNvGrpSpPr/>
            <p:nvPr/>
          </p:nvGrpSpPr>
          <p:grpSpPr>
            <a:xfrm>
              <a:off x="3359160" y="2287440"/>
              <a:ext cx="258840" cy="146160"/>
              <a:chOff x="3359160" y="2287440"/>
              <a:chExt cx="258840" cy="146160"/>
            </a:xfrm>
          </p:grpSpPr>
          <p:sp>
            <p:nvSpPr>
              <p:cNvPr id="1707" name=""/>
              <p:cNvSpPr/>
              <p:nvPr/>
            </p:nvSpPr>
            <p:spPr>
              <a:xfrm>
                <a:off x="3359160" y="2287440"/>
                <a:ext cx="258840" cy="146160"/>
              </a:xfrm>
              <a:custGeom>
                <a:avLst/>
                <a:gdLst/>
                <a:ahLst/>
                <a:rect l="l" t="t" r="r" b="b"/>
                <a:pathLst>
                  <a:path w="163" h="92">
                    <a:moveTo>
                      <a:pt x="8" y="0"/>
                    </a:moveTo>
                    <a:lnTo>
                      <a:pt x="82" y="3"/>
                    </a:lnTo>
                    <a:lnTo>
                      <a:pt x="150" y="4"/>
                    </a:lnTo>
                    <a:lnTo>
                      <a:pt x="150" y="9"/>
                    </a:lnTo>
                    <a:lnTo>
                      <a:pt x="153" y="12"/>
                    </a:lnTo>
                    <a:lnTo>
                      <a:pt x="153" y="14"/>
                    </a:lnTo>
                    <a:lnTo>
                      <a:pt x="148" y="17"/>
                    </a:lnTo>
                    <a:lnTo>
                      <a:pt x="153" y="22"/>
                    </a:lnTo>
                    <a:lnTo>
                      <a:pt x="150" y="29"/>
                    </a:lnTo>
                    <a:lnTo>
                      <a:pt x="151" y="32"/>
                    </a:lnTo>
                    <a:lnTo>
                      <a:pt x="156" y="45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56" y="53"/>
                    </a:lnTo>
                    <a:lnTo>
                      <a:pt x="155" y="58"/>
                    </a:lnTo>
                    <a:lnTo>
                      <a:pt x="158" y="61"/>
                    </a:lnTo>
                    <a:lnTo>
                      <a:pt x="158" y="67"/>
                    </a:lnTo>
                    <a:lnTo>
                      <a:pt x="156" y="69"/>
                    </a:lnTo>
                    <a:lnTo>
                      <a:pt x="158" y="71"/>
                    </a:lnTo>
                    <a:lnTo>
                      <a:pt x="156" y="74"/>
                    </a:lnTo>
                    <a:lnTo>
                      <a:pt x="156" y="77"/>
                    </a:lnTo>
                    <a:lnTo>
                      <a:pt x="161" y="80"/>
                    </a:lnTo>
                    <a:lnTo>
                      <a:pt x="163" y="92"/>
                    </a:lnTo>
                    <a:lnTo>
                      <a:pt x="113" y="92"/>
                    </a:lnTo>
                    <a:lnTo>
                      <a:pt x="69" y="90"/>
                    </a:lnTo>
                    <a:lnTo>
                      <a:pt x="19" y="88"/>
                    </a:lnTo>
                    <a:lnTo>
                      <a:pt x="0" y="8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8" name=""/>
              <p:cNvSpPr/>
              <p:nvPr/>
            </p:nvSpPr>
            <p:spPr>
              <a:xfrm>
                <a:off x="3359160" y="2287440"/>
                <a:ext cx="258840" cy="146160"/>
              </a:xfrm>
              <a:custGeom>
                <a:avLst/>
                <a:gdLst/>
                <a:ahLst/>
                <a:rect l="l" t="t" r="r" b="b"/>
                <a:pathLst>
                  <a:path w="163" h="92">
                    <a:moveTo>
                      <a:pt x="8" y="0"/>
                    </a:moveTo>
                    <a:lnTo>
                      <a:pt x="82" y="3"/>
                    </a:lnTo>
                    <a:lnTo>
                      <a:pt x="150" y="4"/>
                    </a:lnTo>
                    <a:lnTo>
                      <a:pt x="150" y="9"/>
                    </a:lnTo>
                    <a:lnTo>
                      <a:pt x="153" y="12"/>
                    </a:lnTo>
                    <a:lnTo>
                      <a:pt x="153" y="14"/>
                    </a:lnTo>
                    <a:lnTo>
                      <a:pt x="148" y="17"/>
                    </a:lnTo>
                    <a:lnTo>
                      <a:pt x="153" y="22"/>
                    </a:lnTo>
                    <a:lnTo>
                      <a:pt x="150" y="29"/>
                    </a:lnTo>
                    <a:lnTo>
                      <a:pt x="151" y="32"/>
                    </a:lnTo>
                    <a:lnTo>
                      <a:pt x="156" y="45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56" y="53"/>
                    </a:lnTo>
                    <a:lnTo>
                      <a:pt x="155" y="58"/>
                    </a:lnTo>
                    <a:lnTo>
                      <a:pt x="158" y="61"/>
                    </a:lnTo>
                    <a:lnTo>
                      <a:pt x="158" y="67"/>
                    </a:lnTo>
                    <a:lnTo>
                      <a:pt x="156" y="69"/>
                    </a:lnTo>
                    <a:lnTo>
                      <a:pt x="158" y="71"/>
                    </a:lnTo>
                    <a:lnTo>
                      <a:pt x="156" y="74"/>
                    </a:lnTo>
                    <a:lnTo>
                      <a:pt x="156" y="77"/>
                    </a:lnTo>
                    <a:lnTo>
                      <a:pt x="161" y="80"/>
                    </a:lnTo>
                    <a:lnTo>
                      <a:pt x="163" y="92"/>
                    </a:lnTo>
                    <a:lnTo>
                      <a:pt x="113" y="92"/>
                    </a:lnTo>
                    <a:lnTo>
                      <a:pt x="69" y="90"/>
                    </a:lnTo>
                    <a:lnTo>
                      <a:pt x="19" y="88"/>
                    </a:lnTo>
                    <a:lnTo>
                      <a:pt x="0" y="87"/>
                    </a:lnTo>
                    <a:lnTo>
                      <a:pt x="8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09" name=""/>
            <p:cNvGrpSpPr/>
            <p:nvPr/>
          </p:nvGrpSpPr>
          <p:grpSpPr>
            <a:xfrm>
              <a:off x="3089160" y="2446200"/>
              <a:ext cx="263520" cy="204840"/>
              <a:chOff x="3089160" y="2446200"/>
              <a:chExt cx="263520" cy="204840"/>
            </a:xfrm>
          </p:grpSpPr>
          <p:sp>
            <p:nvSpPr>
              <p:cNvPr id="1710" name=""/>
              <p:cNvSpPr/>
              <p:nvPr/>
            </p:nvSpPr>
            <p:spPr>
              <a:xfrm>
                <a:off x="3089160" y="2446200"/>
                <a:ext cx="263520" cy="204840"/>
              </a:xfrm>
              <a:custGeom>
                <a:avLst/>
                <a:gdLst/>
                <a:ahLst/>
                <a:rect l="l" t="t" r="r" b="b"/>
                <a:pathLst>
                  <a:path w="166" h="129">
                    <a:moveTo>
                      <a:pt x="18" y="0"/>
                    </a:moveTo>
                    <a:lnTo>
                      <a:pt x="166" y="14"/>
                    </a:lnTo>
                    <a:lnTo>
                      <a:pt x="158" y="129"/>
                    </a:lnTo>
                    <a:lnTo>
                      <a:pt x="0" y="111"/>
                    </a:lnTo>
                    <a:lnTo>
                      <a:pt x="7" y="8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1" name=""/>
              <p:cNvSpPr/>
              <p:nvPr/>
            </p:nvSpPr>
            <p:spPr>
              <a:xfrm>
                <a:off x="3089160" y="2446200"/>
                <a:ext cx="263520" cy="204840"/>
              </a:xfrm>
              <a:custGeom>
                <a:avLst/>
                <a:gdLst/>
                <a:ahLst/>
                <a:rect l="l" t="t" r="r" b="b"/>
                <a:pathLst>
                  <a:path w="166" h="129">
                    <a:moveTo>
                      <a:pt x="18" y="0"/>
                    </a:moveTo>
                    <a:lnTo>
                      <a:pt x="166" y="14"/>
                    </a:lnTo>
                    <a:lnTo>
                      <a:pt x="158" y="129"/>
                    </a:lnTo>
                    <a:lnTo>
                      <a:pt x="0" y="111"/>
                    </a:lnTo>
                    <a:lnTo>
                      <a:pt x="7" y="82"/>
                    </a:lnTo>
                    <a:lnTo>
                      <a:pt x="18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12" name=""/>
            <p:cNvGrpSpPr/>
            <p:nvPr/>
          </p:nvGrpSpPr>
          <p:grpSpPr>
            <a:xfrm>
              <a:off x="3351240" y="2427120"/>
              <a:ext cx="274680" cy="162000"/>
              <a:chOff x="3351240" y="2427120"/>
              <a:chExt cx="274680" cy="162000"/>
            </a:xfrm>
          </p:grpSpPr>
          <p:sp>
            <p:nvSpPr>
              <p:cNvPr id="1713" name=""/>
              <p:cNvSpPr/>
              <p:nvPr/>
            </p:nvSpPr>
            <p:spPr>
              <a:xfrm>
                <a:off x="3351240" y="2427120"/>
                <a:ext cx="274680" cy="162000"/>
              </a:xfrm>
              <a:custGeom>
                <a:avLst/>
                <a:gdLst/>
                <a:ahLst/>
                <a:rect l="l" t="t" r="r" b="b"/>
                <a:pathLst>
                  <a:path w="173" h="102">
                    <a:moveTo>
                      <a:pt x="5" y="0"/>
                    </a:moveTo>
                    <a:lnTo>
                      <a:pt x="45" y="2"/>
                    </a:lnTo>
                    <a:lnTo>
                      <a:pt x="102" y="4"/>
                    </a:lnTo>
                    <a:lnTo>
                      <a:pt x="148" y="4"/>
                    </a:lnTo>
                    <a:lnTo>
                      <a:pt x="169" y="4"/>
                    </a:lnTo>
                    <a:lnTo>
                      <a:pt x="168" y="10"/>
                    </a:lnTo>
                    <a:lnTo>
                      <a:pt x="166" y="10"/>
                    </a:lnTo>
                    <a:lnTo>
                      <a:pt x="165" y="12"/>
                    </a:lnTo>
                    <a:lnTo>
                      <a:pt x="163" y="17"/>
                    </a:lnTo>
                    <a:lnTo>
                      <a:pt x="168" y="21"/>
                    </a:lnTo>
                    <a:lnTo>
                      <a:pt x="171" y="23"/>
                    </a:lnTo>
                    <a:lnTo>
                      <a:pt x="169" y="28"/>
                    </a:lnTo>
                    <a:lnTo>
                      <a:pt x="171" y="29"/>
                    </a:lnTo>
                    <a:lnTo>
                      <a:pt x="171" y="68"/>
                    </a:lnTo>
                    <a:lnTo>
                      <a:pt x="173" y="75"/>
                    </a:lnTo>
                    <a:lnTo>
                      <a:pt x="169" y="75"/>
                    </a:lnTo>
                    <a:lnTo>
                      <a:pt x="169" y="76"/>
                    </a:lnTo>
                    <a:lnTo>
                      <a:pt x="171" y="80"/>
                    </a:lnTo>
                    <a:lnTo>
                      <a:pt x="171" y="92"/>
                    </a:lnTo>
                    <a:lnTo>
                      <a:pt x="169" y="94"/>
                    </a:lnTo>
                    <a:lnTo>
                      <a:pt x="169" y="99"/>
                    </a:lnTo>
                    <a:lnTo>
                      <a:pt x="171" y="102"/>
                    </a:lnTo>
                    <a:lnTo>
                      <a:pt x="169" y="102"/>
                    </a:lnTo>
                    <a:lnTo>
                      <a:pt x="165" y="102"/>
                    </a:lnTo>
                    <a:lnTo>
                      <a:pt x="160" y="97"/>
                    </a:lnTo>
                    <a:lnTo>
                      <a:pt x="156" y="92"/>
                    </a:lnTo>
                    <a:lnTo>
                      <a:pt x="155" y="92"/>
                    </a:lnTo>
                    <a:lnTo>
                      <a:pt x="148" y="96"/>
                    </a:lnTo>
                    <a:lnTo>
                      <a:pt x="145" y="91"/>
                    </a:lnTo>
                    <a:lnTo>
                      <a:pt x="137" y="94"/>
                    </a:lnTo>
                    <a:lnTo>
                      <a:pt x="132" y="94"/>
                    </a:lnTo>
                    <a:lnTo>
                      <a:pt x="129" y="92"/>
                    </a:lnTo>
                    <a:lnTo>
                      <a:pt x="124" y="88"/>
                    </a:lnTo>
                    <a:lnTo>
                      <a:pt x="0" y="8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4" name=""/>
              <p:cNvSpPr/>
              <p:nvPr/>
            </p:nvSpPr>
            <p:spPr>
              <a:xfrm>
                <a:off x="3351240" y="2427120"/>
                <a:ext cx="274680" cy="162000"/>
              </a:xfrm>
              <a:custGeom>
                <a:avLst/>
                <a:gdLst/>
                <a:ahLst/>
                <a:rect l="l" t="t" r="r" b="b"/>
                <a:pathLst>
                  <a:path w="173" h="102">
                    <a:moveTo>
                      <a:pt x="5" y="0"/>
                    </a:moveTo>
                    <a:lnTo>
                      <a:pt x="45" y="2"/>
                    </a:lnTo>
                    <a:lnTo>
                      <a:pt x="102" y="4"/>
                    </a:lnTo>
                    <a:lnTo>
                      <a:pt x="148" y="4"/>
                    </a:lnTo>
                    <a:lnTo>
                      <a:pt x="169" y="4"/>
                    </a:lnTo>
                    <a:lnTo>
                      <a:pt x="168" y="10"/>
                    </a:lnTo>
                    <a:lnTo>
                      <a:pt x="166" y="10"/>
                    </a:lnTo>
                    <a:lnTo>
                      <a:pt x="165" y="12"/>
                    </a:lnTo>
                    <a:lnTo>
                      <a:pt x="163" y="17"/>
                    </a:lnTo>
                    <a:lnTo>
                      <a:pt x="168" y="21"/>
                    </a:lnTo>
                    <a:lnTo>
                      <a:pt x="171" y="23"/>
                    </a:lnTo>
                    <a:lnTo>
                      <a:pt x="169" y="28"/>
                    </a:lnTo>
                    <a:lnTo>
                      <a:pt x="171" y="29"/>
                    </a:lnTo>
                    <a:lnTo>
                      <a:pt x="171" y="68"/>
                    </a:lnTo>
                    <a:lnTo>
                      <a:pt x="173" y="75"/>
                    </a:lnTo>
                    <a:lnTo>
                      <a:pt x="169" y="75"/>
                    </a:lnTo>
                    <a:lnTo>
                      <a:pt x="169" y="76"/>
                    </a:lnTo>
                    <a:lnTo>
                      <a:pt x="171" y="80"/>
                    </a:lnTo>
                    <a:lnTo>
                      <a:pt x="171" y="92"/>
                    </a:lnTo>
                    <a:lnTo>
                      <a:pt x="169" y="94"/>
                    </a:lnTo>
                    <a:lnTo>
                      <a:pt x="169" y="99"/>
                    </a:lnTo>
                    <a:lnTo>
                      <a:pt x="171" y="102"/>
                    </a:lnTo>
                    <a:lnTo>
                      <a:pt x="169" y="102"/>
                    </a:lnTo>
                    <a:lnTo>
                      <a:pt x="165" y="102"/>
                    </a:lnTo>
                    <a:lnTo>
                      <a:pt x="160" y="97"/>
                    </a:lnTo>
                    <a:lnTo>
                      <a:pt x="156" y="92"/>
                    </a:lnTo>
                    <a:lnTo>
                      <a:pt x="155" y="92"/>
                    </a:lnTo>
                    <a:lnTo>
                      <a:pt x="148" y="96"/>
                    </a:lnTo>
                    <a:lnTo>
                      <a:pt x="145" y="91"/>
                    </a:lnTo>
                    <a:lnTo>
                      <a:pt x="137" y="94"/>
                    </a:lnTo>
                    <a:lnTo>
                      <a:pt x="132" y="94"/>
                    </a:lnTo>
                    <a:lnTo>
                      <a:pt x="129" y="92"/>
                    </a:lnTo>
                    <a:lnTo>
                      <a:pt x="124" y="88"/>
                    </a:lnTo>
                    <a:lnTo>
                      <a:pt x="0" y="86"/>
                    </a:lnTo>
                    <a:lnTo>
                      <a:pt x="5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15" name=""/>
            <p:cNvGrpSpPr/>
            <p:nvPr/>
          </p:nvGrpSpPr>
          <p:grpSpPr>
            <a:xfrm>
              <a:off x="3343320" y="2560680"/>
              <a:ext cx="322200" cy="141120"/>
              <a:chOff x="3343320" y="2560680"/>
              <a:chExt cx="322200" cy="141120"/>
            </a:xfrm>
          </p:grpSpPr>
          <p:sp>
            <p:nvSpPr>
              <p:cNvPr id="1716" name=""/>
              <p:cNvSpPr/>
              <p:nvPr/>
            </p:nvSpPr>
            <p:spPr>
              <a:xfrm>
                <a:off x="3343320" y="2560680"/>
                <a:ext cx="322200" cy="141120"/>
              </a:xfrm>
              <a:custGeom>
                <a:avLst/>
                <a:gdLst/>
                <a:ahLst/>
                <a:rect l="l" t="t" r="r" b="b"/>
                <a:pathLst>
                  <a:path w="203" h="89">
                    <a:moveTo>
                      <a:pt x="3" y="0"/>
                    </a:moveTo>
                    <a:lnTo>
                      <a:pt x="129" y="4"/>
                    </a:lnTo>
                    <a:lnTo>
                      <a:pt x="134" y="10"/>
                    </a:lnTo>
                    <a:lnTo>
                      <a:pt x="142" y="10"/>
                    </a:lnTo>
                    <a:lnTo>
                      <a:pt x="150" y="5"/>
                    </a:lnTo>
                    <a:lnTo>
                      <a:pt x="153" y="10"/>
                    </a:lnTo>
                    <a:lnTo>
                      <a:pt x="158" y="8"/>
                    </a:lnTo>
                    <a:lnTo>
                      <a:pt x="161" y="10"/>
                    </a:lnTo>
                    <a:lnTo>
                      <a:pt x="166" y="15"/>
                    </a:lnTo>
                    <a:lnTo>
                      <a:pt x="173" y="18"/>
                    </a:lnTo>
                    <a:lnTo>
                      <a:pt x="174" y="18"/>
                    </a:lnTo>
                    <a:lnTo>
                      <a:pt x="179" y="18"/>
                    </a:lnTo>
                    <a:lnTo>
                      <a:pt x="181" y="26"/>
                    </a:lnTo>
                    <a:lnTo>
                      <a:pt x="186" y="29"/>
                    </a:lnTo>
                    <a:lnTo>
                      <a:pt x="186" y="38"/>
                    </a:lnTo>
                    <a:lnTo>
                      <a:pt x="189" y="39"/>
                    </a:lnTo>
                    <a:lnTo>
                      <a:pt x="189" y="47"/>
                    </a:lnTo>
                    <a:lnTo>
                      <a:pt x="192" y="49"/>
                    </a:lnTo>
                    <a:lnTo>
                      <a:pt x="192" y="62"/>
                    </a:lnTo>
                    <a:lnTo>
                      <a:pt x="195" y="62"/>
                    </a:lnTo>
                    <a:lnTo>
                      <a:pt x="195" y="75"/>
                    </a:lnTo>
                    <a:lnTo>
                      <a:pt x="199" y="76"/>
                    </a:lnTo>
                    <a:lnTo>
                      <a:pt x="203" y="80"/>
                    </a:lnTo>
                    <a:lnTo>
                      <a:pt x="202" y="89"/>
                    </a:lnTo>
                    <a:lnTo>
                      <a:pt x="45" y="89"/>
                    </a:lnTo>
                    <a:lnTo>
                      <a:pt x="45" y="60"/>
                    </a:lnTo>
                    <a:lnTo>
                      <a:pt x="0" y="5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7" name=""/>
              <p:cNvSpPr/>
              <p:nvPr/>
            </p:nvSpPr>
            <p:spPr>
              <a:xfrm>
                <a:off x="3343320" y="2560680"/>
                <a:ext cx="322200" cy="141120"/>
              </a:xfrm>
              <a:custGeom>
                <a:avLst/>
                <a:gdLst/>
                <a:ahLst/>
                <a:rect l="l" t="t" r="r" b="b"/>
                <a:pathLst>
                  <a:path w="203" h="89">
                    <a:moveTo>
                      <a:pt x="3" y="0"/>
                    </a:moveTo>
                    <a:lnTo>
                      <a:pt x="129" y="4"/>
                    </a:lnTo>
                    <a:lnTo>
                      <a:pt x="134" y="10"/>
                    </a:lnTo>
                    <a:lnTo>
                      <a:pt x="142" y="10"/>
                    </a:lnTo>
                    <a:lnTo>
                      <a:pt x="150" y="5"/>
                    </a:lnTo>
                    <a:lnTo>
                      <a:pt x="153" y="10"/>
                    </a:lnTo>
                    <a:lnTo>
                      <a:pt x="158" y="8"/>
                    </a:lnTo>
                    <a:lnTo>
                      <a:pt x="161" y="10"/>
                    </a:lnTo>
                    <a:lnTo>
                      <a:pt x="166" y="15"/>
                    </a:lnTo>
                    <a:lnTo>
                      <a:pt x="173" y="18"/>
                    </a:lnTo>
                    <a:lnTo>
                      <a:pt x="174" y="18"/>
                    </a:lnTo>
                    <a:lnTo>
                      <a:pt x="179" y="18"/>
                    </a:lnTo>
                    <a:lnTo>
                      <a:pt x="181" y="26"/>
                    </a:lnTo>
                    <a:lnTo>
                      <a:pt x="186" y="29"/>
                    </a:lnTo>
                    <a:lnTo>
                      <a:pt x="186" y="38"/>
                    </a:lnTo>
                    <a:lnTo>
                      <a:pt x="189" y="39"/>
                    </a:lnTo>
                    <a:lnTo>
                      <a:pt x="189" y="47"/>
                    </a:lnTo>
                    <a:lnTo>
                      <a:pt x="192" y="49"/>
                    </a:lnTo>
                    <a:lnTo>
                      <a:pt x="192" y="62"/>
                    </a:lnTo>
                    <a:lnTo>
                      <a:pt x="195" y="62"/>
                    </a:lnTo>
                    <a:lnTo>
                      <a:pt x="195" y="75"/>
                    </a:lnTo>
                    <a:lnTo>
                      <a:pt x="199" y="76"/>
                    </a:lnTo>
                    <a:lnTo>
                      <a:pt x="203" y="80"/>
                    </a:lnTo>
                    <a:lnTo>
                      <a:pt x="202" y="89"/>
                    </a:lnTo>
                    <a:lnTo>
                      <a:pt x="45" y="89"/>
                    </a:lnTo>
                    <a:lnTo>
                      <a:pt x="45" y="60"/>
                    </a:lnTo>
                    <a:lnTo>
                      <a:pt x="0" y="57"/>
                    </a:lnTo>
                    <a:lnTo>
                      <a:pt x="3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18" name=""/>
            <p:cNvGrpSpPr/>
            <p:nvPr/>
          </p:nvGrpSpPr>
          <p:grpSpPr>
            <a:xfrm>
              <a:off x="2951280" y="2560680"/>
              <a:ext cx="207720" cy="249120"/>
              <a:chOff x="2951280" y="2560680"/>
              <a:chExt cx="207720" cy="249120"/>
            </a:xfrm>
          </p:grpSpPr>
          <p:sp>
            <p:nvSpPr>
              <p:cNvPr id="1719" name=""/>
              <p:cNvSpPr/>
              <p:nvPr/>
            </p:nvSpPr>
            <p:spPr>
              <a:xfrm>
                <a:off x="2951280" y="2560680"/>
                <a:ext cx="207720" cy="249120"/>
              </a:xfrm>
              <a:custGeom>
                <a:avLst/>
                <a:gdLst/>
                <a:ahLst/>
                <a:rect l="l" t="t" r="r" b="b"/>
                <a:pathLst>
                  <a:path w="131" h="157">
                    <a:moveTo>
                      <a:pt x="24" y="0"/>
                    </a:moveTo>
                    <a:lnTo>
                      <a:pt x="92" y="10"/>
                    </a:lnTo>
                    <a:lnTo>
                      <a:pt x="87" y="39"/>
                    </a:lnTo>
                    <a:lnTo>
                      <a:pt x="131" y="44"/>
                    </a:lnTo>
                    <a:lnTo>
                      <a:pt x="118" y="157"/>
                    </a:lnTo>
                    <a:lnTo>
                      <a:pt x="0" y="14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0" name=""/>
              <p:cNvSpPr/>
              <p:nvPr/>
            </p:nvSpPr>
            <p:spPr>
              <a:xfrm>
                <a:off x="2951280" y="2560680"/>
                <a:ext cx="207720" cy="249120"/>
              </a:xfrm>
              <a:custGeom>
                <a:avLst/>
                <a:gdLst/>
                <a:ahLst/>
                <a:rect l="l" t="t" r="r" b="b"/>
                <a:pathLst>
                  <a:path w="131" h="157">
                    <a:moveTo>
                      <a:pt x="24" y="0"/>
                    </a:moveTo>
                    <a:lnTo>
                      <a:pt x="92" y="10"/>
                    </a:lnTo>
                    <a:lnTo>
                      <a:pt x="87" y="39"/>
                    </a:lnTo>
                    <a:lnTo>
                      <a:pt x="131" y="44"/>
                    </a:lnTo>
                    <a:lnTo>
                      <a:pt x="118" y="157"/>
                    </a:lnTo>
                    <a:lnTo>
                      <a:pt x="0" y="141"/>
                    </a:lnTo>
                    <a:lnTo>
                      <a:pt x="24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21" name=""/>
            <p:cNvGrpSpPr/>
            <p:nvPr/>
          </p:nvGrpSpPr>
          <p:grpSpPr>
            <a:xfrm>
              <a:off x="3138480" y="2630520"/>
              <a:ext cx="274680" cy="203040"/>
              <a:chOff x="3138480" y="2630520"/>
              <a:chExt cx="274680" cy="203040"/>
            </a:xfrm>
          </p:grpSpPr>
          <p:sp>
            <p:nvSpPr>
              <p:cNvPr id="1722" name=""/>
              <p:cNvSpPr/>
              <p:nvPr/>
            </p:nvSpPr>
            <p:spPr>
              <a:xfrm>
                <a:off x="3138480" y="2630520"/>
                <a:ext cx="274680" cy="203040"/>
              </a:xfrm>
              <a:custGeom>
                <a:avLst/>
                <a:gdLst/>
                <a:ahLst/>
                <a:rect l="l" t="t" r="r" b="b"/>
                <a:pathLst>
                  <a:path w="173" h="128">
                    <a:moveTo>
                      <a:pt x="13" y="0"/>
                    </a:moveTo>
                    <a:lnTo>
                      <a:pt x="105" y="10"/>
                    </a:lnTo>
                    <a:lnTo>
                      <a:pt x="139" y="15"/>
                    </a:lnTo>
                    <a:lnTo>
                      <a:pt x="173" y="15"/>
                    </a:lnTo>
                    <a:lnTo>
                      <a:pt x="171" y="128"/>
                    </a:lnTo>
                    <a:lnTo>
                      <a:pt x="93" y="124"/>
                    </a:lnTo>
                    <a:lnTo>
                      <a:pt x="51" y="120"/>
                    </a:lnTo>
                    <a:lnTo>
                      <a:pt x="0" y="1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3" name=""/>
              <p:cNvSpPr/>
              <p:nvPr/>
            </p:nvSpPr>
            <p:spPr>
              <a:xfrm>
                <a:off x="3138480" y="2630520"/>
                <a:ext cx="274680" cy="203040"/>
              </a:xfrm>
              <a:custGeom>
                <a:avLst/>
                <a:gdLst/>
                <a:ahLst/>
                <a:rect l="l" t="t" r="r" b="b"/>
                <a:pathLst>
                  <a:path w="173" h="128">
                    <a:moveTo>
                      <a:pt x="13" y="0"/>
                    </a:moveTo>
                    <a:lnTo>
                      <a:pt x="105" y="10"/>
                    </a:lnTo>
                    <a:lnTo>
                      <a:pt x="139" y="15"/>
                    </a:lnTo>
                    <a:lnTo>
                      <a:pt x="173" y="15"/>
                    </a:lnTo>
                    <a:lnTo>
                      <a:pt x="171" y="128"/>
                    </a:lnTo>
                    <a:lnTo>
                      <a:pt x="93" y="124"/>
                    </a:lnTo>
                    <a:lnTo>
                      <a:pt x="51" y="120"/>
                    </a:lnTo>
                    <a:lnTo>
                      <a:pt x="0" y="115"/>
                    </a:lnTo>
                    <a:lnTo>
                      <a:pt x="13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24" name=""/>
            <p:cNvGrpSpPr/>
            <p:nvPr/>
          </p:nvGrpSpPr>
          <p:grpSpPr>
            <a:xfrm>
              <a:off x="3409920" y="2701800"/>
              <a:ext cx="289080" cy="138240"/>
              <a:chOff x="3409920" y="2701800"/>
              <a:chExt cx="289080" cy="138240"/>
            </a:xfrm>
          </p:grpSpPr>
          <p:sp>
            <p:nvSpPr>
              <p:cNvPr id="1725" name=""/>
              <p:cNvSpPr/>
              <p:nvPr/>
            </p:nvSpPr>
            <p:spPr>
              <a:xfrm>
                <a:off x="3409920" y="2701800"/>
                <a:ext cx="289080" cy="138240"/>
              </a:xfrm>
              <a:custGeom>
                <a:avLst/>
                <a:gdLst/>
                <a:ahLst/>
                <a:rect l="l" t="t" r="r" b="b"/>
                <a:pathLst>
                  <a:path w="182" h="87">
                    <a:moveTo>
                      <a:pt x="2" y="0"/>
                    </a:moveTo>
                    <a:lnTo>
                      <a:pt x="160" y="0"/>
                    </a:lnTo>
                    <a:lnTo>
                      <a:pt x="168" y="0"/>
                    </a:lnTo>
                    <a:lnTo>
                      <a:pt x="171" y="3"/>
                    </a:lnTo>
                    <a:lnTo>
                      <a:pt x="174" y="5"/>
                    </a:lnTo>
                    <a:lnTo>
                      <a:pt x="174" y="10"/>
                    </a:lnTo>
                    <a:lnTo>
                      <a:pt x="171" y="10"/>
                    </a:lnTo>
                    <a:lnTo>
                      <a:pt x="170" y="12"/>
                    </a:lnTo>
                    <a:lnTo>
                      <a:pt x="170" y="15"/>
                    </a:lnTo>
                    <a:lnTo>
                      <a:pt x="174" y="16"/>
                    </a:lnTo>
                    <a:lnTo>
                      <a:pt x="174" y="18"/>
                    </a:lnTo>
                    <a:lnTo>
                      <a:pt x="174" y="21"/>
                    </a:lnTo>
                    <a:lnTo>
                      <a:pt x="179" y="26"/>
                    </a:lnTo>
                    <a:lnTo>
                      <a:pt x="181" y="29"/>
                    </a:lnTo>
                    <a:lnTo>
                      <a:pt x="182" y="87"/>
                    </a:lnTo>
                    <a:lnTo>
                      <a:pt x="58" y="86"/>
                    </a:lnTo>
                    <a:lnTo>
                      <a:pt x="0" y="8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6" name=""/>
              <p:cNvSpPr/>
              <p:nvPr/>
            </p:nvSpPr>
            <p:spPr>
              <a:xfrm>
                <a:off x="3409920" y="2701800"/>
                <a:ext cx="289080" cy="138240"/>
              </a:xfrm>
              <a:custGeom>
                <a:avLst/>
                <a:gdLst/>
                <a:ahLst/>
                <a:rect l="l" t="t" r="r" b="b"/>
                <a:pathLst>
                  <a:path w="182" h="87">
                    <a:moveTo>
                      <a:pt x="2" y="0"/>
                    </a:moveTo>
                    <a:lnTo>
                      <a:pt x="160" y="0"/>
                    </a:lnTo>
                    <a:lnTo>
                      <a:pt x="168" y="0"/>
                    </a:lnTo>
                    <a:lnTo>
                      <a:pt x="171" y="3"/>
                    </a:lnTo>
                    <a:lnTo>
                      <a:pt x="174" y="5"/>
                    </a:lnTo>
                    <a:lnTo>
                      <a:pt x="174" y="10"/>
                    </a:lnTo>
                    <a:lnTo>
                      <a:pt x="171" y="10"/>
                    </a:lnTo>
                    <a:lnTo>
                      <a:pt x="170" y="12"/>
                    </a:lnTo>
                    <a:lnTo>
                      <a:pt x="170" y="15"/>
                    </a:lnTo>
                    <a:lnTo>
                      <a:pt x="174" y="16"/>
                    </a:lnTo>
                    <a:lnTo>
                      <a:pt x="174" y="18"/>
                    </a:lnTo>
                    <a:lnTo>
                      <a:pt x="174" y="21"/>
                    </a:lnTo>
                    <a:lnTo>
                      <a:pt x="179" y="26"/>
                    </a:lnTo>
                    <a:lnTo>
                      <a:pt x="181" y="29"/>
                    </a:lnTo>
                    <a:lnTo>
                      <a:pt x="182" y="87"/>
                    </a:lnTo>
                    <a:lnTo>
                      <a:pt x="58" y="86"/>
                    </a:lnTo>
                    <a:lnTo>
                      <a:pt x="0" y="83"/>
                    </a:lnTo>
                    <a:lnTo>
                      <a:pt x="2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27" name=""/>
            <p:cNvGrpSpPr/>
            <p:nvPr/>
          </p:nvGrpSpPr>
          <p:grpSpPr>
            <a:xfrm>
              <a:off x="3371760" y="2830680"/>
              <a:ext cx="335160" cy="156960"/>
              <a:chOff x="3371760" y="2830680"/>
              <a:chExt cx="335160" cy="156960"/>
            </a:xfrm>
          </p:grpSpPr>
          <p:sp>
            <p:nvSpPr>
              <p:cNvPr id="1728" name=""/>
              <p:cNvSpPr/>
              <p:nvPr/>
            </p:nvSpPr>
            <p:spPr>
              <a:xfrm>
                <a:off x="3371760" y="2830680"/>
                <a:ext cx="335160" cy="156960"/>
              </a:xfrm>
              <a:custGeom>
                <a:avLst/>
                <a:gdLst/>
                <a:ahLst/>
                <a:rect l="l" t="t" r="r" b="b"/>
                <a:pathLst>
                  <a:path w="211" h="99">
                    <a:moveTo>
                      <a:pt x="0" y="0"/>
                    </a:moveTo>
                    <a:lnTo>
                      <a:pt x="76" y="5"/>
                    </a:lnTo>
                    <a:lnTo>
                      <a:pt x="206" y="5"/>
                    </a:lnTo>
                    <a:lnTo>
                      <a:pt x="206" y="19"/>
                    </a:lnTo>
                    <a:lnTo>
                      <a:pt x="210" y="36"/>
                    </a:lnTo>
                    <a:lnTo>
                      <a:pt x="211" y="99"/>
                    </a:lnTo>
                    <a:lnTo>
                      <a:pt x="205" y="97"/>
                    </a:lnTo>
                    <a:lnTo>
                      <a:pt x="203" y="94"/>
                    </a:lnTo>
                    <a:lnTo>
                      <a:pt x="200" y="92"/>
                    </a:lnTo>
                    <a:lnTo>
                      <a:pt x="197" y="90"/>
                    </a:lnTo>
                    <a:lnTo>
                      <a:pt x="194" y="92"/>
                    </a:lnTo>
                    <a:lnTo>
                      <a:pt x="190" y="95"/>
                    </a:lnTo>
                    <a:lnTo>
                      <a:pt x="187" y="92"/>
                    </a:lnTo>
                    <a:lnTo>
                      <a:pt x="182" y="92"/>
                    </a:lnTo>
                    <a:lnTo>
                      <a:pt x="176" y="95"/>
                    </a:lnTo>
                    <a:lnTo>
                      <a:pt x="168" y="95"/>
                    </a:lnTo>
                    <a:lnTo>
                      <a:pt x="161" y="94"/>
                    </a:lnTo>
                    <a:lnTo>
                      <a:pt x="153" y="94"/>
                    </a:lnTo>
                    <a:lnTo>
                      <a:pt x="150" y="97"/>
                    </a:lnTo>
                    <a:lnTo>
                      <a:pt x="148" y="97"/>
                    </a:lnTo>
                    <a:lnTo>
                      <a:pt x="142" y="92"/>
                    </a:lnTo>
                    <a:lnTo>
                      <a:pt x="135" y="92"/>
                    </a:lnTo>
                    <a:lnTo>
                      <a:pt x="129" y="92"/>
                    </a:lnTo>
                    <a:lnTo>
                      <a:pt x="126" y="90"/>
                    </a:lnTo>
                    <a:lnTo>
                      <a:pt x="122" y="84"/>
                    </a:lnTo>
                    <a:lnTo>
                      <a:pt x="118" y="82"/>
                    </a:lnTo>
                    <a:lnTo>
                      <a:pt x="114" y="82"/>
                    </a:lnTo>
                    <a:lnTo>
                      <a:pt x="111" y="86"/>
                    </a:lnTo>
                    <a:lnTo>
                      <a:pt x="100" y="86"/>
                    </a:lnTo>
                    <a:lnTo>
                      <a:pt x="97" y="82"/>
                    </a:lnTo>
                    <a:lnTo>
                      <a:pt x="95" y="78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4" y="78"/>
                    </a:lnTo>
                    <a:lnTo>
                      <a:pt x="80" y="78"/>
                    </a:lnTo>
                    <a:lnTo>
                      <a:pt x="79" y="78"/>
                    </a:lnTo>
                    <a:lnTo>
                      <a:pt x="79" y="76"/>
                    </a:lnTo>
                    <a:lnTo>
                      <a:pt x="77" y="71"/>
                    </a:lnTo>
                    <a:lnTo>
                      <a:pt x="76" y="69"/>
                    </a:lnTo>
                    <a:lnTo>
                      <a:pt x="76" y="63"/>
                    </a:lnTo>
                    <a:lnTo>
                      <a:pt x="72" y="19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9" name=""/>
              <p:cNvSpPr/>
              <p:nvPr/>
            </p:nvSpPr>
            <p:spPr>
              <a:xfrm>
                <a:off x="3371760" y="2830680"/>
                <a:ext cx="335160" cy="156960"/>
              </a:xfrm>
              <a:custGeom>
                <a:avLst/>
                <a:gdLst/>
                <a:ahLst/>
                <a:rect l="l" t="t" r="r" b="b"/>
                <a:pathLst>
                  <a:path w="211" h="99">
                    <a:moveTo>
                      <a:pt x="0" y="0"/>
                    </a:moveTo>
                    <a:lnTo>
                      <a:pt x="76" y="5"/>
                    </a:lnTo>
                    <a:lnTo>
                      <a:pt x="206" y="5"/>
                    </a:lnTo>
                    <a:lnTo>
                      <a:pt x="206" y="19"/>
                    </a:lnTo>
                    <a:lnTo>
                      <a:pt x="210" y="36"/>
                    </a:lnTo>
                    <a:lnTo>
                      <a:pt x="211" y="99"/>
                    </a:lnTo>
                    <a:lnTo>
                      <a:pt x="205" y="97"/>
                    </a:lnTo>
                    <a:lnTo>
                      <a:pt x="203" y="94"/>
                    </a:lnTo>
                    <a:lnTo>
                      <a:pt x="200" y="92"/>
                    </a:lnTo>
                    <a:lnTo>
                      <a:pt x="197" y="90"/>
                    </a:lnTo>
                    <a:lnTo>
                      <a:pt x="194" y="92"/>
                    </a:lnTo>
                    <a:lnTo>
                      <a:pt x="190" y="95"/>
                    </a:lnTo>
                    <a:lnTo>
                      <a:pt x="187" y="92"/>
                    </a:lnTo>
                    <a:lnTo>
                      <a:pt x="182" y="92"/>
                    </a:lnTo>
                    <a:lnTo>
                      <a:pt x="176" y="95"/>
                    </a:lnTo>
                    <a:lnTo>
                      <a:pt x="168" y="95"/>
                    </a:lnTo>
                    <a:lnTo>
                      <a:pt x="161" y="94"/>
                    </a:lnTo>
                    <a:lnTo>
                      <a:pt x="153" y="94"/>
                    </a:lnTo>
                    <a:lnTo>
                      <a:pt x="150" y="97"/>
                    </a:lnTo>
                    <a:lnTo>
                      <a:pt x="148" y="97"/>
                    </a:lnTo>
                    <a:lnTo>
                      <a:pt x="142" y="92"/>
                    </a:lnTo>
                    <a:lnTo>
                      <a:pt x="135" y="92"/>
                    </a:lnTo>
                    <a:lnTo>
                      <a:pt x="129" y="92"/>
                    </a:lnTo>
                    <a:lnTo>
                      <a:pt x="126" y="90"/>
                    </a:lnTo>
                    <a:lnTo>
                      <a:pt x="122" y="84"/>
                    </a:lnTo>
                    <a:lnTo>
                      <a:pt x="118" y="82"/>
                    </a:lnTo>
                    <a:lnTo>
                      <a:pt x="114" y="82"/>
                    </a:lnTo>
                    <a:lnTo>
                      <a:pt x="111" y="86"/>
                    </a:lnTo>
                    <a:lnTo>
                      <a:pt x="100" y="86"/>
                    </a:lnTo>
                    <a:lnTo>
                      <a:pt x="97" y="82"/>
                    </a:lnTo>
                    <a:lnTo>
                      <a:pt x="95" y="78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4" y="78"/>
                    </a:lnTo>
                    <a:lnTo>
                      <a:pt x="80" y="78"/>
                    </a:lnTo>
                    <a:lnTo>
                      <a:pt x="79" y="78"/>
                    </a:lnTo>
                    <a:lnTo>
                      <a:pt x="79" y="76"/>
                    </a:lnTo>
                    <a:lnTo>
                      <a:pt x="77" y="71"/>
                    </a:lnTo>
                    <a:lnTo>
                      <a:pt x="76" y="69"/>
                    </a:lnTo>
                    <a:lnTo>
                      <a:pt x="76" y="63"/>
                    </a:lnTo>
                    <a:lnTo>
                      <a:pt x="72" y="19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30" name=""/>
            <p:cNvGrpSpPr/>
            <p:nvPr/>
          </p:nvGrpSpPr>
          <p:grpSpPr>
            <a:xfrm>
              <a:off x="3106800" y="2813040"/>
              <a:ext cx="264960" cy="254160"/>
              <a:chOff x="3106800" y="2813040"/>
              <a:chExt cx="264960" cy="254160"/>
            </a:xfrm>
          </p:grpSpPr>
          <p:sp>
            <p:nvSpPr>
              <p:cNvPr id="1731" name=""/>
              <p:cNvSpPr/>
              <p:nvPr/>
            </p:nvSpPr>
            <p:spPr>
              <a:xfrm>
                <a:off x="3106800" y="2813040"/>
                <a:ext cx="264960" cy="254160"/>
              </a:xfrm>
              <a:custGeom>
                <a:avLst/>
                <a:gdLst/>
                <a:ahLst/>
                <a:rect l="l" t="t" r="r" b="b"/>
                <a:pathLst>
                  <a:path w="167" h="160">
                    <a:moveTo>
                      <a:pt x="167" y="13"/>
                    </a:moveTo>
                    <a:lnTo>
                      <a:pt x="167" y="43"/>
                    </a:lnTo>
                    <a:lnTo>
                      <a:pt x="162" y="108"/>
                    </a:lnTo>
                    <a:lnTo>
                      <a:pt x="160" y="152"/>
                    </a:lnTo>
                    <a:lnTo>
                      <a:pt x="68" y="148"/>
                    </a:lnTo>
                    <a:lnTo>
                      <a:pt x="67" y="153"/>
                    </a:lnTo>
                    <a:lnTo>
                      <a:pt x="25" y="150"/>
                    </a:lnTo>
                    <a:lnTo>
                      <a:pt x="21" y="160"/>
                    </a:lnTo>
                    <a:lnTo>
                      <a:pt x="0" y="158"/>
                    </a:lnTo>
                    <a:lnTo>
                      <a:pt x="18" y="0"/>
                    </a:lnTo>
                    <a:lnTo>
                      <a:pt x="52" y="3"/>
                    </a:lnTo>
                    <a:lnTo>
                      <a:pt x="97" y="8"/>
                    </a:lnTo>
                    <a:lnTo>
                      <a:pt x="143" y="11"/>
                    </a:lnTo>
                    <a:lnTo>
                      <a:pt x="167" y="1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3106800" y="2813040"/>
                <a:ext cx="264960" cy="254160"/>
              </a:xfrm>
              <a:custGeom>
                <a:avLst/>
                <a:gdLst/>
                <a:ahLst/>
                <a:rect l="l" t="t" r="r" b="b"/>
                <a:pathLst>
                  <a:path w="167" h="160">
                    <a:moveTo>
                      <a:pt x="167" y="13"/>
                    </a:moveTo>
                    <a:lnTo>
                      <a:pt x="167" y="43"/>
                    </a:lnTo>
                    <a:lnTo>
                      <a:pt x="162" y="108"/>
                    </a:lnTo>
                    <a:lnTo>
                      <a:pt x="160" y="152"/>
                    </a:lnTo>
                    <a:lnTo>
                      <a:pt x="68" y="148"/>
                    </a:lnTo>
                    <a:lnTo>
                      <a:pt x="67" y="153"/>
                    </a:lnTo>
                    <a:lnTo>
                      <a:pt x="25" y="150"/>
                    </a:lnTo>
                    <a:lnTo>
                      <a:pt x="21" y="160"/>
                    </a:lnTo>
                    <a:lnTo>
                      <a:pt x="0" y="158"/>
                    </a:lnTo>
                    <a:lnTo>
                      <a:pt x="18" y="0"/>
                    </a:lnTo>
                    <a:lnTo>
                      <a:pt x="52" y="3"/>
                    </a:lnTo>
                    <a:lnTo>
                      <a:pt x="97" y="8"/>
                    </a:lnTo>
                    <a:lnTo>
                      <a:pt x="143" y="11"/>
                    </a:lnTo>
                    <a:lnTo>
                      <a:pt x="167" y="1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33" name=""/>
            <p:cNvGrpSpPr/>
            <p:nvPr/>
          </p:nvGrpSpPr>
          <p:grpSpPr>
            <a:xfrm>
              <a:off x="2887560" y="2781360"/>
              <a:ext cx="247680" cy="279360"/>
              <a:chOff x="2887560" y="2781360"/>
              <a:chExt cx="247680" cy="279360"/>
            </a:xfrm>
          </p:grpSpPr>
          <p:sp>
            <p:nvSpPr>
              <p:cNvPr id="1734" name=""/>
              <p:cNvSpPr/>
              <p:nvPr/>
            </p:nvSpPr>
            <p:spPr>
              <a:xfrm>
                <a:off x="2887560" y="2781360"/>
                <a:ext cx="247680" cy="279360"/>
              </a:xfrm>
              <a:custGeom>
                <a:avLst/>
                <a:gdLst/>
                <a:ahLst/>
                <a:rect l="l" t="t" r="r" b="b"/>
                <a:pathLst>
                  <a:path w="156" h="176">
                    <a:moveTo>
                      <a:pt x="38" y="0"/>
                    </a:moveTo>
                    <a:lnTo>
                      <a:pt x="33" y="29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5"/>
                    </a:lnTo>
                    <a:lnTo>
                      <a:pt x="19" y="26"/>
                    </a:lnTo>
                    <a:lnTo>
                      <a:pt x="16" y="29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19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7" y="46"/>
                    </a:lnTo>
                    <a:lnTo>
                      <a:pt x="19" y="47"/>
                    </a:lnTo>
                    <a:lnTo>
                      <a:pt x="17" y="54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19" y="67"/>
                    </a:lnTo>
                    <a:lnTo>
                      <a:pt x="19" y="70"/>
                    </a:lnTo>
                    <a:lnTo>
                      <a:pt x="24" y="76"/>
                    </a:lnTo>
                    <a:lnTo>
                      <a:pt x="22" y="78"/>
                    </a:lnTo>
                    <a:lnTo>
                      <a:pt x="20" y="79"/>
                    </a:lnTo>
                    <a:lnTo>
                      <a:pt x="17" y="84"/>
                    </a:lnTo>
                    <a:lnTo>
                      <a:pt x="14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6" y="100"/>
                    </a:lnTo>
                    <a:lnTo>
                      <a:pt x="4" y="104"/>
                    </a:lnTo>
                    <a:lnTo>
                      <a:pt x="6" y="113"/>
                    </a:lnTo>
                    <a:lnTo>
                      <a:pt x="6" y="118"/>
                    </a:lnTo>
                    <a:lnTo>
                      <a:pt x="3" y="120"/>
                    </a:lnTo>
                    <a:lnTo>
                      <a:pt x="1" y="121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88" y="173"/>
                    </a:lnTo>
                    <a:lnTo>
                      <a:pt x="138" y="176"/>
                    </a:lnTo>
                    <a:lnTo>
                      <a:pt x="156" y="1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5" name=""/>
              <p:cNvSpPr/>
              <p:nvPr/>
            </p:nvSpPr>
            <p:spPr>
              <a:xfrm>
                <a:off x="2887560" y="2781360"/>
                <a:ext cx="247680" cy="279360"/>
              </a:xfrm>
              <a:custGeom>
                <a:avLst/>
                <a:gdLst/>
                <a:ahLst/>
                <a:rect l="l" t="t" r="r" b="b"/>
                <a:pathLst>
                  <a:path w="156" h="176">
                    <a:moveTo>
                      <a:pt x="38" y="0"/>
                    </a:moveTo>
                    <a:lnTo>
                      <a:pt x="33" y="29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5"/>
                    </a:lnTo>
                    <a:lnTo>
                      <a:pt x="19" y="26"/>
                    </a:lnTo>
                    <a:lnTo>
                      <a:pt x="16" y="29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19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7" y="46"/>
                    </a:lnTo>
                    <a:lnTo>
                      <a:pt x="19" y="47"/>
                    </a:lnTo>
                    <a:lnTo>
                      <a:pt x="17" y="54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19" y="67"/>
                    </a:lnTo>
                    <a:lnTo>
                      <a:pt x="19" y="70"/>
                    </a:lnTo>
                    <a:lnTo>
                      <a:pt x="24" y="76"/>
                    </a:lnTo>
                    <a:lnTo>
                      <a:pt x="22" y="78"/>
                    </a:lnTo>
                    <a:lnTo>
                      <a:pt x="20" y="79"/>
                    </a:lnTo>
                    <a:lnTo>
                      <a:pt x="17" y="84"/>
                    </a:lnTo>
                    <a:lnTo>
                      <a:pt x="14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6" y="100"/>
                    </a:lnTo>
                    <a:lnTo>
                      <a:pt x="4" y="104"/>
                    </a:lnTo>
                    <a:lnTo>
                      <a:pt x="6" y="113"/>
                    </a:lnTo>
                    <a:lnTo>
                      <a:pt x="6" y="118"/>
                    </a:lnTo>
                    <a:lnTo>
                      <a:pt x="3" y="120"/>
                    </a:lnTo>
                    <a:lnTo>
                      <a:pt x="1" y="121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88" y="173"/>
                    </a:lnTo>
                    <a:lnTo>
                      <a:pt x="138" y="176"/>
                    </a:lnTo>
                    <a:lnTo>
                      <a:pt x="156" y="18"/>
                    </a:lnTo>
                    <a:lnTo>
                      <a:pt x="38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36" name=""/>
            <p:cNvGrpSpPr/>
            <p:nvPr/>
          </p:nvGrpSpPr>
          <p:grpSpPr>
            <a:xfrm>
              <a:off x="2746440" y="2522520"/>
              <a:ext cx="243000" cy="344520"/>
              <a:chOff x="2746440" y="2522520"/>
              <a:chExt cx="243000" cy="344520"/>
            </a:xfrm>
          </p:grpSpPr>
          <p:sp>
            <p:nvSpPr>
              <p:cNvPr id="1737" name=""/>
              <p:cNvSpPr/>
              <p:nvPr/>
            </p:nvSpPr>
            <p:spPr>
              <a:xfrm>
                <a:off x="2746440" y="2522520"/>
                <a:ext cx="243000" cy="344520"/>
              </a:xfrm>
              <a:custGeom>
                <a:avLst/>
                <a:gdLst/>
                <a:ahLst/>
                <a:rect l="l" t="t" r="r" b="b"/>
                <a:pathLst>
                  <a:path w="153" h="217">
                    <a:moveTo>
                      <a:pt x="24" y="0"/>
                    </a:moveTo>
                    <a:lnTo>
                      <a:pt x="80" y="11"/>
                    </a:lnTo>
                    <a:lnTo>
                      <a:pt x="92" y="15"/>
                    </a:lnTo>
                    <a:lnTo>
                      <a:pt x="153" y="24"/>
                    </a:lnTo>
                    <a:lnTo>
                      <a:pt x="122" y="191"/>
                    </a:lnTo>
                    <a:lnTo>
                      <a:pt x="121" y="192"/>
                    </a:lnTo>
                    <a:lnTo>
                      <a:pt x="119" y="192"/>
                    </a:lnTo>
                    <a:lnTo>
                      <a:pt x="116" y="189"/>
                    </a:lnTo>
                    <a:lnTo>
                      <a:pt x="113" y="188"/>
                    </a:lnTo>
                    <a:lnTo>
                      <a:pt x="108" y="189"/>
                    </a:lnTo>
                    <a:lnTo>
                      <a:pt x="105" y="191"/>
                    </a:lnTo>
                    <a:lnTo>
                      <a:pt x="106" y="196"/>
                    </a:lnTo>
                    <a:lnTo>
                      <a:pt x="106" y="199"/>
                    </a:lnTo>
                    <a:lnTo>
                      <a:pt x="105" y="200"/>
                    </a:lnTo>
                    <a:lnTo>
                      <a:pt x="105" y="205"/>
                    </a:lnTo>
                    <a:lnTo>
                      <a:pt x="106" y="212"/>
                    </a:lnTo>
                    <a:lnTo>
                      <a:pt x="105" y="217"/>
                    </a:lnTo>
                    <a:lnTo>
                      <a:pt x="103" y="217"/>
                    </a:lnTo>
                    <a:lnTo>
                      <a:pt x="0" y="8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8" name=""/>
              <p:cNvSpPr/>
              <p:nvPr/>
            </p:nvSpPr>
            <p:spPr>
              <a:xfrm>
                <a:off x="2746440" y="2522520"/>
                <a:ext cx="243000" cy="344520"/>
              </a:xfrm>
              <a:custGeom>
                <a:avLst/>
                <a:gdLst/>
                <a:ahLst/>
                <a:rect l="l" t="t" r="r" b="b"/>
                <a:pathLst>
                  <a:path w="153" h="217">
                    <a:moveTo>
                      <a:pt x="24" y="0"/>
                    </a:moveTo>
                    <a:lnTo>
                      <a:pt x="80" y="11"/>
                    </a:lnTo>
                    <a:lnTo>
                      <a:pt x="92" y="15"/>
                    </a:lnTo>
                    <a:lnTo>
                      <a:pt x="153" y="24"/>
                    </a:lnTo>
                    <a:lnTo>
                      <a:pt x="122" y="191"/>
                    </a:lnTo>
                    <a:lnTo>
                      <a:pt x="121" y="192"/>
                    </a:lnTo>
                    <a:lnTo>
                      <a:pt x="119" y="192"/>
                    </a:lnTo>
                    <a:lnTo>
                      <a:pt x="116" y="189"/>
                    </a:lnTo>
                    <a:lnTo>
                      <a:pt x="113" y="188"/>
                    </a:lnTo>
                    <a:lnTo>
                      <a:pt x="108" y="189"/>
                    </a:lnTo>
                    <a:lnTo>
                      <a:pt x="105" y="191"/>
                    </a:lnTo>
                    <a:lnTo>
                      <a:pt x="106" y="196"/>
                    </a:lnTo>
                    <a:lnTo>
                      <a:pt x="106" y="199"/>
                    </a:lnTo>
                    <a:lnTo>
                      <a:pt x="105" y="200"/>
                    </a:lnTo>
                    <a:lnTo>
                      <a:pt x="105" y="205"/>
                    </a:lnTo>
                    <a:lnTo>
                      <a:pt x="106" y="212"/>
                    </a:lnTo>
                    <a:lnTo>
                      <a:pt x="105" y="217"/>
                    </a:lnTo>
                    <a:lnTo>
                      <a:pt x="103" y="217"/>
                    </a:lnTo>
                    <a:lnTo>
                      <a:pt x="0" y="83"/>
                    </a:lnTo>
                    <a:lnTo>
                      <a:pt x="24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39" name=""/>
            <p:cNvGrpSpPr/>
            <p:nvPr/>
          </p:nvGrpSpPr>
          <p:grpSpPr>
            <a:xfrm>
              <a:off x="2602080" y="2489040"/>
              <a:ext cx="320400" cy="479520"/>
              <a:chOff x="2602080" y="2489040"/>
              <a:chExt cx="320400" cy="479520"/>
            </a:xfrm>
          </p:grpSpPr>
          <p:sp>
            <p:nvSpPr>
              <p:cNvPr id="1740" name=""/>
              <p:cNvSpPr/>
              <p:nvPr/>
            </p:nvSpPr>
            <p:spPr>
              <a:xfrm>
                <a:off x="2602080" y="2489040"/>
                <a:ext cx="320400" cy="479520"/>
              </a:xfrm>
              <a:custGeom>
                <a:avLst/>
                <a:gdLst/>
                <a:ahLst/>
                <a:rect l="l" t="t" r="r" b="b"/>
                <a:pathLst>
                  <a:path w="202" h="302">
                    <a:moveTo>
                      <a:pt x="18" y="0"/>
                    </a:moveTo>
                    <a:lnTo>
                      <a:pt x="16" y="3"/>
                    </a:lnTo>
                    <a:lnTo>
                      <a:pt x="15" y="3"/>
                    </a:lnTo>
                    <a:lnTo>
                      <a:pt x="13" y="8"/>
                    </a:lnTo>
                    <a:lnTo>
                      <a:pt x="16" y="13"/>
                    </a:lnTo>
                    <a:lnTo>
                      <a:pt x="15" y="16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10" y="31"/>
                    </a:lnTo>
                    <a:lnTo>
                      <a:pt x="8" y="34"/>
                    </a:lnTo>
                    <a:lnTo>
                      <a:pt x="3" y="34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50"/>
                    </a:lnTo>
                    <a:lnTo>
                      <a:pt x="7" y="63"/>
                    </a:lnTo>
                    <a:lnTo>
                      <a:pt x="10" y="68"/>
                    </a:lnTo>
                    <a:lnTo>
                      <a:pt x="7" y="73"/>
                    </a:lnTo>
                    <a:lnTo>
                      <a:pt x="3" y="78"/>
                    </a:lnTo>
                    <a:lnTo>
                      <a:pt x="3" y="84"/>
                    </a:lnTo>
                    <a:lnTo>
                      <a:pt x="3" y="92"/>
                    </a:lnTo>
                    <a:lnTo>
                      <a:pt x="7" y="95"/>
                    </a:lnTo>
                    <a:lnTo>
                      <a:pt x="12" y="100"/>
                    </a:lnTo>
                    <a:lnTo>
                      <a:pt x="16" y="107"/>
                    </a:lnTo>
                    <a:lnTo>
                      <a:pt x="16" y="115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1" y="133"/>
                    </a:lnTo>
                    <a:lnTo>
                      <a:pt x="20" y="136"/>
                    </a:lnTo>
                    <a:lnTo>
                      <a:pt x="21" y="137"/>
                    </a:lnTo>
                    <a:lnTo>
                      <a:pt x="23" y="144"/>
                    </a:lnTo>
                    <a:lnTo>
                      <a:pt x="29" y="149"/>
                    </a:lnTo>
                    <a:lnTo>
                      <a:pt x="31" y="154"/>
                    </a:lnTo>
                    <a:lnTo>
                      <a:pt x="28" y="162"/>
                    </a:lnTo>
                    <a:lnTo>
                      <a:pt x="24" y="163"/>
                    </a:lnTo>
                    <a:lnTo>
                      <a:pt x="26" y="170"/>
                    </a:lnTo>
                    <a:lnTo>
                      <a:pt x="31" y="173"/>
                    </a:lnTo>
                    <a:lnTo>
                      <a:pt x="33" y="173"/>
                    </a:lnTo>
                    <a:lnTo>
                      <a:pt x="36" y="184"/>
                    </a:lnTo>
                    <a:lnTo>
                      <a:pt x="37" y="192"/>
                    </a:lnTo>
                    <a:lnTo>
                      <a:pt x="39" y="194"/>
                    </a:lnTo>
                    <a:lnTo>
                      <a:pt x="45" y="196"/>
                    </a:lnTo>
                    <a:lnTo>
                      <a:pt x="44" y="200"/>
                    </a:lnTo>
                    <a:lnTo>
                      <a:pt x="44" y="204"/>
                    </a:lnTo>
                    <a:lnTo>
                      <a:pt x="47" y="209"/>
                    </a:lnTo>
                    <a:lnTo>
                      <a:pt x="49" y="212"/>
                    </a:lnTo>
                    <a:lnTo>
                      <a:pt x="44" y="215"/>
                    </a:lnTo>
                    <a:lnTo>
                      <a:pt x="44" y="217"/>
                    </a:lnTo>
                    <a:lnTo>
                      <a:pt x="44" y="221"/>
                    </a:lnTo>
                    <a:lnTo>
                      <a:pt x="45" y="230"/>
                    </a:lnTo>
                    <a:lnTo>
                      <a:pt x="52" y="230"/>
                    </a:lnTo>
                    <a:lnTo>
                      <a:pt x="62" y="231"/>
                    </a:lnTo>
                    <a:lnTo>
                      <a:pt x="71" y="234"/>
                    </a:lnTo>
                    <a:lnTo>
                      <a:pt x="75" y="236"/>
                    </a:lnTo>
                    <a:lnTo>
                      <a:pt x="79" y="244"/>
                    </a:lnTo>
                    <a:lnTo>
                      <a:pt x="89" y="244"/>
                    </a:lnTo>
                    <a:lnTo>
                      <a:pt x="89" y="249"/>
                    </a:lnTo>
                    <a:lnTo>
                      <a:pt x="92" y="254"/>
                    </a:lnTo>
                    <a:lnTo>
                      <a:pt x="96" y="257"/>
                    </a:lnTo>
                    <a:lnTo>
                      <a:pt x="102" y="263"/>
                    </a:lnTo>
                    <a:lnTo>
                      <a:pt x="108" y="267"/>
                    </a:lnTo>
                    <a:lnTo>
                      <a:pt x="115" y="278"/>
                    </a:lnTo>
                    <a:lnTo>
                      <a:pt x="117" y="286"/>
                    </a:lnTo>
                    <a:lnTo>
                      <a:pt x="120" y="286"/>
                    </a:lnTo>
                    <a:lnTo>
                      <a:pt x="118" y="296"/>
                    </a:lnTo>
                    <a:lnTo>
                      <a:pt x="184" y="302"/>
                    </a:lnTo>
                    <a:lnTo>
                      <a:pt x="184" y="286"/>
                    </a:lnTo>
                    <a:lnTo>
                      <a:pt x="191" y="276"/>
                    </a:lnTo>
                    <a:lnTo>
                      <a:pt x="192" y="268"/>
                    </a:lnTo>
                    <a:lnTo>
                      <a:pt x="196" y="268"/>
                    </a:lnTo>
                    <a:lnTo>
                      <a:pt x="202" y="260"/>
                    </a:lnTo>
                    <a:lnTo>
                      <a:pt x="197" y="252"/>
                    </a:lnTo>
                    <a:lnTo>
                      <a:pt x="197" y="249"/>
                    </a:lnTo>
                    <a:lnTo>
                      <a:pt x="194" y="244"/>
                    </a:lnTo>
                    <a:lnTo>
                      <a:pt x="194" y="241"/>
                    </a:lnTo>
                    <a:lnTo>
                      <a:pt x="91" y="104"/>
                    </a:lnTo>
                    <a:lnTo>
                      <a:pt x="113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1" name=""/>
              <p:cNvSpPr/>
              <p:nvPr/>
            </p:nvSpPr>
            <p:spPr>
              <a:xfrm>
                <a:off x="2602080" y="2489040"/>
                <a:ext cx="320400" cy="479520"/>
              </a:xfrm>
              <a:custGeom>
                <a:avLst/>
                <a:gdLst/>
                <a:ahLst/>
                <a:rect l="l" t="t" r="r" b="b"/>
                <a:pathLst>
                  <a:path w="202" h="302">
                    <a:moveTo>
                      <a:pt x="18" y="0"/>
                    </a:moveTo>
                    <a:lnTo>
                      <a:pt x="16" y="3"/>
                    </a:lnTo>
                    <a:lnTo>
                      <a:pt x="15" y="3"/>
                    </a:lnTo>
                    <a:lnTo>
                      <a:pt x="13" y="8"/>
                    </a:lnTo>
                    <a:lnTo>
                      <a:pt x="16" y="13"/>
                    </a:lnTo>
                    <a:lnTo>
                      <a:pt x="15" y="16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10" y="31"/>
                    </a:lnTo>
                    <a:lnTo>
                      <a:pt x="8" y="34"/>
                    </a:lnTo>
                    <a:lnTo>
                      <a:pt x="3" y="34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50"/>
                    </a:lnTo>
                    <a:lnTo>
                      <a:pt x="7" y="63"/>
                    </a:lnTo>
                    <a:lnTo>
                      <a:pt x="10" y="68"/>
                    </a:lnTo>
                    <a:lnTo>
                      <a:pt x="7" y="73"/>
                    </a:lnTo>
                    <a:lnTo>
                      <a:pt x="3" y="78"/>
                    </a:lnTo>
                    <a:lnTo>
                      <a:pt x="3" y="84"/>
                    </a:lnTo>
                    <a:lnTo>
                      <a:pt x="3" y="92"/>
                    </a:lnTo>
                    <a:lnTo>
                      <a:pt x="7" y="95"/>
                    </a:lnTo>
                    <a:lnTo>
                      <a:pt x="12" y="100"/>
                    </a:lnTo>
                    <a:lnTo>
                      <a:pt x="16" y="107"/>
                    </a:lnTo>
                    <a:lnTo>
                      <a:pt x="16" y="115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1" y="133"/>
                    </a:lnTo>
                    <a:lnTo>
                      <a:pt x="20" y="136"/>
                    </a:lnTo>
                    <a:lnTo>
                      <a:pt x="21" y="137"/>
                    </a:lnTo>
                    <a:lnTo>
                      <a:pt x="23" y="144"/>
                    </a:lnTo>
                    <a:lnTo>
                      <a:pt x="29" y="149"/>
                    </a:lnTo>
                    <a:lnTo>
                      <a:pt x="31" y="154"/>
                    </a:lnTo>
                    <a:lnTo>
                      <a:pt x="28" y="162"/>
                    </a:lnTo>
                    <a:lnTo>
                      <a:pt x="24" y="163"/>
                    </a:lnTo>
                    <a:lnTo>
                      <a:pt x="26" y="170"/>
                    </a:lnTo>
                    <a:lnTo>
                      <a:pt x="31" y="173"/>
                    </a:lnTo>
                    <a:lnTo>
                      <a:pt x="33" y="173"/>
                    </a:lnTo>
                    <a:lnTo>
                      <a:pt x="36" y="184"/>
                    </a:lnTo>
                    <a:lnTo>
                      <a:pt x="37" y="192"/>
                    </a:lnTo>
                    <a:lnTo>
                      <a:pt x="39" y="194"/>
                    </a:lnTo>
                    <a:lnTo>
                      <a:pt x="45" y="196"/>
                    </a:lnTo>
                    <a:lnTo>
                      <a:pt x="44" y="200"/>
                    </a:lnTo>
                    <a:lnTo>
                      <a:pt x="44" y="204"/>
                    </a:lnTo>
                    <a:lnTo>
                      <a:pt x="47" y="209"/>
                    </a:lnTo>
                    <a:lnTo>
                      <a:pt x="49" y="212"/>
                    </a:lnTo>
                    <a:lnTo>
                      <a:pt x="44" y="215"/>
                    </a:lnTo>
                    <a:lnTo>
                      <a:pt x="44" y="217"/>
                    </a:lnTo>
                    <a:lnTo>
                      <a:pt x="44" y="221"/>
                    </a:lnTo>
                    <a:lnTo>
                      <a:pt x="45" y="230"/>
                    </a:lnTo>
                    <a:lnTo>
                      <a:pt x="52" y="230"/>
                    </a:lnTo>
                    <a:lnTo>
                      <a:pt x="62" y="231"/>
                    </a:lnTo>
                    <a:lnTo>
                      <a:pt x="71" y="234"/>
                    </a:lnTo>
                    <a:lnTo>
                      <a:pt x="75" y="236"/>
                    </a:lnTo>
                    <a:lnTo>
                      <a:pt x="79" y="244"/>
                    </a:lnTo>
                    <a:lnTo>
                      <a:pt x="89" y="244"/>
                    </a:lnTo>
                    <a:lnTo>
                      <a:pt x="89" y="249"/>
                    </a:lnTo>
                    <a:lnTo>
                      <a:pt x="92" y="254"/>
                    </a:lnTo>
                    <a:lnTo>
                      <a:pt x="96" y="257"/>
                    </a:lnTo>
                    <a:lnTo>
                      <a:pt x="102" y="263"/>
                    </a:lnTo>
                    <a:lnTo>
                      <a:pt x="108" y="267"/>
                    </a:lnTo>
                    <a:lnTo>
                      <a:pt x="115" y="278"/>
                    </a:lnTo>
                    <a:lnTo>
                      <a:pt x="117" y="286"/>
                    </a:lnTo>
                    <a:lnTo>
                      <a:pt x="120" y="286"/>
                    </a:lnTo>
                    <a:lnTo>
                      <a:pt x="118" y="296"/>
                    </a:lnTo>
                    <a:lnTo>
                      <a:pt x="184" y="302"/>
                    </a:lnTo>
                    <a:lnTo>
                      <a:pt x="184" y="286"/>
                    </a:lnTo>
                    <a:lnTo>
                      <a:pt x="191" y="276"/>
                    </a:lnTo>
                    <a:lnTo>
                      <a:pt x="192" y="268"/>
                    </a:lnTo>
                    <a:lnTo>
                      <a:pt x="196" y="268"/>
                    </a:lnTo>
                    <a:lnTo>
                      <a:pt x="202" y="260"/>
                    </a:lnTo>
                    <a:lnTo>
                      <a:pt x="197" y="252"/>
                    </a:lnTo>
                    <a:lnTo>
                      <a:pt x="197" y="249"/>
                    </a:lnTo>
                    <a:lnTo>
                      <a:pt x="194" y="244"/>
                    </a:lnTo>
                    <a:lnTo>
                      <a:pt x="194" y="241"/>
                    </a:lnTo>
                    <a:lnTo>
                      <a:pt x="91" y="104"/>
                    </a:lnTo>
                    <a:lnTo>
                      <a:pt x="113" y="21"/>
                    </a:lnTo>
                    <a:lnTo>
                      <a:pt x="18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42" name=""/>
            <p:cNvGrpSpPr/>
            <p:nvPr/>
          </p:nvGrpSpPr>
          <p:grpSpPr>
            <a:xfrm>
              <a:off x="3594240" y="2276640"/>
              <a:ext cx="249120" cy="271440"/>
              <a:chOff x="3594240" y="2276640"/>
              <a:chExt cx="249120" cy="271440"/>
            </a:xfrm>
          </p:grpSpPr>
          <p:sp>
            <p:nvSpPr>
              <p:cNvPr id="1743" name=""/>
              <p:cNvSpPr/>
              <p:nvPr/>
            </p:nvSpPr>
            <p:spPr>
              <a:xfrm>
                <a:off x="3594240" y="2276640"/>
                <a:ext cx="249120" cy="271440"/>
              </a:xfrm>
              <a:custGeom>
                <a:avLst/>
                <a:gdLst/>
                <a:ahLst/>
                <a:rect l="l" t="t" r="r" b="b"/>
                <a:pathLst>
                  <a:path w="157" h="171">
                    <a:moveTo>
                      <a:pt x="2" y="10"/>
                    </a:moveTo>
                    <a:lnTo>
                      <a:pt x="42" y="1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2" y="13"/>
                    </a:lnTo>
                    <a:lnTo>
                      <a:pt x="55" y="16"/>
                    </a:lnTo>
                    <a:lnTo>
                      <a:pt x="55" y="21"/>
                    </a:lnTo>
                    <a:lnTo>
                      <a:pt x="62" y="23"/>
                    </a:lnTo>
                    <a:lnTo>
                      <a:pt x="68" y="23"/>
                    </a:lnTo>
                    <a:lnTo>
                      <a:pt x="73" y="28"/>
                    </a:lnTo>
                    <a:lnTo>
                      <a:pt x="76" y="26"/>
                    </a:lnTo>
                    <a:lnTo>
                      <a:pt x="79" y="21"/>
                    </a:lnTo>
                    <a:lnTo>
                      <a:pt x="96" y="23"/>
                    </a:lnTo>
                    <a:lnTo>
                      <a:pt x="97" y="29"/>
                    </a:lnTo>
                    <a:lnTo>
                      <a:pt x="100" y="31"/>
                    </a:lnTo>
                    <a:lnTo>
                      <a:pt x="102" y="29"/>
                    </a:lnTo>
                    <a:lnTo>
                      <a:pt x="107" y="29"/>
                    </a:lnTo>
                    <a:lnTo>
                      <a:pt x="115" y="36"/>
                    </a:lnTo>
                    <a:lnTo>
                      <a:pt x="131" y="36"/>
                    </a:lnTo>
                    <a:lnTo>
                      <a:pt x="131" y="31"/>
                    </a:lnTo>
                    <a:lnTo>
                      <a:pt x="134" y="29"/>
                    </a:lnTo>
                    <a:lnTo>
                      <a:pt x="139" y="34"/>
                    </a:lnTo>
                    <a:lnTo>
                      <a:pt x="149" y="32"/>
                    </a:lnTo>
                    <a:lnTo>
                      <a:pt x="157" y="36"/>
                    </a:lnTo>
                    <a:lnTo>
                      <a:pt x="144" y="45"/>
                    </a:lnTo>
                    <a:lnTo>
                      <a:pt x="128" y="55"/>
                    </a:lnTo>
                    <a:lnTo>
                      <a:pt x="117" y="70"/>
                    </a:lnTo>
                    <a:lnTo>
                      <a:pt x="113" y="76"/>
                    </a:lnTo>
                    <a:lnTo>
                      <a:pt x="105" y="79"/>
                    </a:lnTo>
                    <a:lnTo>
                      <a:pt x="105" y="86"/>
                    </a:lnTo>
                    <a:lnTo>
                      <a:pt x="107" y="92"/>
                    </a:lnTo>
                    <a:lnTo>
                      <a:pt x="102" y="97"/>
                    </a:lnTo>
                    <a:lnTo>
                      <a:pt x="97" y="105"/>
                    </a:lnTo>
                    <a:lnTo>
                      <a:pt x="97" y="108"/>
                    </a:lnTo>
                    <a:lnTo>
                      <a:pt x="99" y="110"/>
                    </a:lnTo>
                    <a:lnTo>
                      <a:pt x="97" y="131"/>
                    </a:lnTo>
                    <a:lnTo>
                      <a:pt x="117" y="141"/>
                    </a:lnTo>
                    <a:lnTo>
                      <a:pt x="121" y="145"/>
                    </a:lnTo>
                    <a:lnTo>
                      <a:pt x="123" y="150"/>
                    </a:lnTo>
                    <a:lnTo>
                      <a:pt x="131" y="150"/>
                    </a:lnTo>
                    <a:lnTo>
                      <a:pt x="134" y="163"/>
                    </a:lnTo>
                    <a:lnTo>
                      <a:pt x="139" y="166"/>
                    </a:lnTo>
                    <a:lnTo>
                      <a:pt x="138" y="168"/>
                    </a:lnTo>
                    <a:lnTo>
                      <a:pt x="91" y="168"/>
                    </a:lnTo>
                    <a:lnTo>
                      <a:pt x="45" y="170"/>
                    </a:lnTo>
                    <a:lnTo>
                      <a:pt x="18" y="171"/>
                    </a:lnTo>
                    <a:lnTo>
                      <a:pt x="18" y="166"/>
                    </a:lnTo>
                    <a:lnTo>
                      <a:pt x="18" y="121"/>
                    </a:lnTo>
                    <a:lnTo>
                      <a:pt x="10" y="112"/>
                    </a:lnTo>
                    <a:lnTo>
                      <a:pt x="12" y="107"/>
                    </a:lnTo>
                    <a:lnTo>
                      <a:pt x="16" y="102"/>
                    </a:lnTo>
                    <a:lnTo>
                      <a:pt x="16" y="89"/>
                    </a:lnTo>
                    <a:lnTo>
                      <a:pt x="8" y="82"/>
                    </a:lnTo>
                    <a:lnTo>
                      <a:pt x="10" y="79"/>
                    </a:lnTo>
                    <a:lnTo>
                      <a:pt x="12" y="78"/>
                    </a:lnTo>
                    <a:lnTo>
                      <a:pt x="8" y="74"/>
                    </a:lnTo>
                    <a:lnTo>
                      <a:pt x="10" y="73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10" y="60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0" y="24"/>
                    </a:lnTo>
                    <a:lnTo>
                      <a:pt x="7" y="21"/>
                    </a:lnTo>
                    <a:lnTo>
                      <a:pt x="3" y="16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4" name=""/>
              <p:cNvSpPr/>
              <p:nvPr/>
            </p:nvSpPr>
            <p:spPr>
              <a:xfrm>
                <a:off x="3594240" y="2276640"/>
                <a:ext cx="249120" cy="271440"/>
              </a:xfrm>
              <a:custGeom>
                <a:avLst/>
                <a:gdLst/>
                <a:ahLst/>
                <a:rect l="l" t="t" r="r" b="b"/>
                <a:pathLst>
                  <a:path w="157" h="171">
                    <a:moveTo>
                      <a:pt x="2" y="10"/>
                    </a:moveTo>
                    <a:lnTo>
                      <a:pt x="42" y="1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2" y="13"/>
                    </a:lnTo>
                    <a:lnTo>
                      <a:pt x="55" y="16"/>
                    </a:lnTo>
                    <a:lnTo>
                      <a:pt x="55" y="21"/>
                    </a:lnTo>
                    <a:lnTo>
                      <a:pt x="62" y="23"/>
                    </a:lnTo>
                    <a:lnTo>
                      <a:pt x="68" y="23"/>
                    </a:lnTo>
                    <a:lnTo>
                      <a:pt x="73" y="28"/>
                    </a:lnTo>
                    <a:lnTo>
                      <a:pt x="76" y="26"/>
                    </a:lnTo>
                    <a:lnTo>
                      <a:pt x="79" y="21"/>
                    </a:lnTo>
                    <a:lnTo>
                      <a:pt x="96" y="23"/>
                    </a:lnTo>
                    <a:lnTo>
                      <a:pt x="97" y="29"/>
                    </a:lnTo>
                    <a:lnTo>
                      <a:pt x="100" y="31"/>
                    </a:lnTo>
                    <a:lnTo>
                      <a:pt x="102" y="29"/>
                    </a:lnTo>
                    <a:lnTo>
                      <a:pt x="107" y="29"/>
                    </a:lnTo>
                    <a:lnTo>
                      <a:pt x="115" y="36"/>
                    </a:lnTo>
                    <a:lnTo>
                      <a:pt x="131" y="36"/>
                    </a:lnTo>
                    <a:lnTo>
                      <a:pt x="131" y="31"/>
                    </a:lnTo>
                    <a:lnTo>
                      <a:pt x="134" y="29"/>
                    </a:lnTo>
                    <a:lnTo>
                      <a:pt x="139" y="34"/>
                    </a:lnTo>
                    <a:lnTo>
                      <a:pt x="149" y="32"/>
                    </a:lnTo>
                    <a:lnTo>
                      <a:pt x="157" y="36"/>
                    </a:lnTo>
                    <a:lnTo>
                      <a:pt x="144" y="45"/>
                    </a:lnTo>
                    <a:lnTo>
                      <a:pt x="128" y="55"/>
                    </a:lnTo>
                    <a:lnTo>
                      <a:pt x="117" y="70"/>
                    </a:lnTo>
                    <a:lnTo>
                      <a:pt x="113" y="76"/>
                    </a:lnTo>
                    <a:lnTo>
                      <a:pt x="105" y="79"/>
                    </a:lnTo>
                    <a:lnTo>
                      <a:pt x="105" y="86"/>
                    </a:lnTo>
                    <a:lnTo>
                      <a:pt x="107" y="92"/>
                    </a:lnTo>
                    <a:lnTo>
                      <a:pt x="102" y="97"/>
                    </a:lnTo>
                    <a:lnTo>
                      <a:pt x="97" y="105"/>
                    </a:lnTo>
                    <a:lnTo>
                      <a:pt x="97" y="108"/>
                    </a:lnTo>
                    <a:lnTo>
                      <a:pt x="99" y="110"/>
                    </a:lnTo>
                    <a:lnTo>
                      <a:pt x="97" y="131"/>
                    </a:lnTo>
                    <a:lnTo>
                      <a:pt x="117" y="141"/>
                    </a:lnTo>
                    <a:lnTo>
                      <a:pt x="121" y="145"/>
                    </a:lnTo>
                    <a:lnTo>
                      <a:pt x="123" y="150"/>
                    </a:lnTo>
                    <a:lnTo>
                      <a:pt x="131" y="150"/>
                    </a:lnTo>
                    <a:lnTo>
                      <a:pt x="134" y="163"/>
                    </a:lnTo>
                    <a:lnTo>
                      <a:pt x="139" y="166"/>
                    </a:lnTo>
                    <a:lnTo>
                      <a:pt x="138" y="168"/>
                    </a:lnTo>
                    <a:lnTo>
                      <a:pt x="91" y="168"/>
                    </a:lnTo>
                    <a:lnTo>
                      <a:pt x="45" y="170"/>
                    </a:lnTo>
                    <a:lnTo>
                      <a:pt x="18" y="171"/>
                    </a:lnTo>
                    <a:lnTo>
                      <a:pt x="18" y="166"/>
                    </a:lnTo>
                    <a:lnTo>
                      <a:pt x="18" y="121"/>
                    </a:lnTo>
                    <a:lnTo>
                      <a:pt x="10" y="112"/>
                    </a:lnTo>
                    <a:lnTo>
                      <a:pt x="12" y="107"/>
                    </a:lnTo>
                    <a:lnTo>
                      <a:pt x="16" y="102"/>
                    </a:lnTo>
                    <a:lnTo>
                      <a:pt x="16" y="89"/>
                    </a:lnTo>
                    <a:lnTo>
                      <a:pt x="8" y="82"/>
                    </a:lnTo>
                    <a:lnTo>
                      <a:pt x="10" y="79"/>
                    </a:lnTo>
                    <a:lnTo>
                      <a:pt x="12" y="78"/>
                    </a:lnTo>
                    <a:lnTo>
                      <a:pt x="8" y="74"/>
                    </a:lnTo>
                    <a:lnTo>
                      <a:pt x="10" y="73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10" y="60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0" y="24"/>
                    </a:lnTo>
                    <a:lnTo>
                      <a:pt x="7" y="21"/>
                    </a:lnTo>
                    <a:lnTo>
                      <a:pt x="3" y="16"/>
                    </a:lnTo>
                    <a:lnTo>
                      <a:pt x="2" y="1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45" name=""/>
            <p:cNvGrpSpPr/>
            <p:nvPr/>
          </p:nvGrpSpPr>
          <p:grpSpPr>
            <a:xfrm>
              <a:off x="3618000" y="2543040"/>
              <a:ext cx="234720" cy="138240"/>
              <a:chOff x="3618000" y="2543040"/>
              <a:chExt cx="234720" cy="138240"/>
            </a:xfrm>
          </p:grpSpPr>
          <p:sp>
            <p:nvSpPr>
              <p:cNvPr id="1746" name=""/>
              <p:cNvSpPr/>
              <p:nvPr/>
            </p:nvSpPr>
            <p:spPr>
              <a:xfrm>
                <a:off x="3618000" y="2543040"/>
                <a:ext cx="234720" cy="138240"/>
              </a:xfrm>
              <a:custGeom>
                <a:avLst/>
                <a:gdLst/>
                <a:ahLst/>
                <a:rect l="l" t="t" r="r" b="b"/>
                <a:pathLst>
                  <a:path w="148" h="87">
                    <a:moveTo>
                      <a:pt x="3" y="2"/>
                    </a:moveTo>
                    <a:lnTo>
                      <a:pt x="69" y="0"/>
                    </a:lnTo>
                    <a:lnTo>
                      <a:pt x="124" y="0"/>
                    </a:lnTo>
                    <a:lnTo>
                      <a:pt x="123" y="3"/>
                    </a:lnTo>
                    <a:lnTo>
                      <a:pt x="121" y="11"/>
                    </a:lnTo>
                    <a:lnTo>
                      <a:pt x="126" y="18"/>
                    </a:lnTo>
                    <a:lnTo>
                      <a:pt x="127" y="21"/>
                    </a:lnTo>
                    <a:lnTo>
                      <a:pt x="137" y="23"/>
                    </a:lnTo>
                    <a:lnTo>
                      <a:pt x="139" y="29"/>
                    </a:lnTo>
                    <a:lnTo>
                      <a:pt x="142" y="29"/>
                    </a:lnTo>
                    <a:lnTo>
                      <a:pt x="142" y="32"/>
                    </a:lnTo>
                    <a:lnTo>
                      <a:pt x="145" y="36"/>
                    </a:lnTo>
                    <a:lnTo>
                      <a:pt x="148" y="37"/>
                    </a:lnTo>
                    <a:lnTo>
                      <a:pt x="148" y="44"/>
                    </a:lnTo>
                    <a:lnTo>
                      <a:pt x="147" y="52"/>
                    </a:lnTo>
                    <a:lnTo>
                      <a:pt x="135" y="57"/>
                    </a:lnTo>
                    <a:lnTo>
                      <a:pt x="129" y="60"/>
                    </a:lnTo>
                    <a:lnTo>
                      <a:pt x="129" y="66"/>
                    </a:lnTo>
                    <a:lnTo>
                      <a:pt x="132" y="70"/>
                    </a:lnTo>
                    <a:lnTo>
                      <a:pt x="131" y="73"/>
                    </a:lnTo>
                    <a:lnTo>
                      <a:pt x="124" y="79"/>
                    </a:lnTo>
                    <a:lnTo>
                      <a:pt x="123" y="86"/>
                    </a:lnTo>
                    <a:lnTo>
                      <a:pt x="121" y="87"/>
                    </a:lnTo>
                    <a:lnTo>
                      <a:pt x="118" y="79"/>
                    </a:lnTo>
                    <a:lnTo>
                      <a:pt x="22" y="82"/>
                    </a:lnTo>
                    <a:lnTo>
                      <a:pt x="21" y="74"/>
                    </a:lnTo>
                    <a:lnTo>
                      <a:pt x="18" y="73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6" y="50"/>
                    </a:lnTo>
                    <a:lnTo>
                      <a:pt x="13" y="50"/>
                    </a:lnTo>
                    <a:lnTo>
                      <a:pt x="11" y="40"/>
                    </a:lnTo>
                    <a:lnTo>
                      <a:pt x="8" y="37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3" y="1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7" name=""/>
              <p:cNvSpPr/>
              <p:nvPr/>
            </p:nvSpPr>
            <p:spPr>
              <a:xfrm>
                <a:off x="3618000" y="2543040"/>
                <a:ext cx="234720" cy="138240"/>
              </a:xfrm>
              <a:custGeom>
                <a:avLst/>
                <a:gdLst/>
                <a:ahLst/>
                <a:rect l="l" t="t" r="r" b="b"/>
                <a:pathLst>
                  <a:path w="148" h="87">
                    <a:moveTo>
                      <a:pt x="3" y="2"/>
                    </a:moveTo>
                    <a:lnTo>
                      <a:pt x="69" y="0"/>
                    </a:lnTo>
                    <a:lnTo>
                      <a:pt x="124" y="0"/>
                    </a:lnTo>
                    <a:lnTo>
                      <a:pt x="123" y="3"/>
                    </a:lnTo>
                    <a:lnTo>
                      <a:pt x="121" y="11"/>
                    </a:lnTo>
                    <a:lnTo>
                      <a:pt x="126" y="18"/>
                    </a:lnTo>
                    <a:lnTo>
                      <a:pt x="127" y="21"/>
                    </a:lnTo>
                    <a:lnTo>
                      <a:pt x="137" y="23"/>
                    </a:lnTo>
                    <a:lnTo>
                      <a:pt x="139" y="29"/>
                    </a:lnTo>
                    <a:lnTo>
                      <a:pt x="142" y="29"/>
                    </a:lnTo>
                    <a:lnTo>
                      <a:pt x="142" y="32"/>
                    </a:lnTo>
                    <a:lnTo>
                      <a:pt x="145" y="36"/>
                    </a:lnTo>
                    <a:lnTo>
                      <a:pt x="148" y="37"/>
                    </a:lnTo>
                    <a:lnTo>
                      <a:pt x="148" y="44"/>
                    </a:lnTo>
                    <a:lnTo>
                      <a:pt x="147" y="52"/>
                    </a:lnTo>
                    <a:lnTo>
                      <a:pt x="135" y="57"/>
                    </a:lnTo>
                    <a:lnTo>
                      <a:pt x="129" y="60"/>
                    </a:lnTo>
                    <a:lnTo>
                      <a:pt x="129" y="66"/>
                    </a:lnTo>
                    <a:lnTo>
                      <a:pt x="132" y="70"/>
                    </a:lnTo>
                    <a:lnTo>
                      <a:pt x="131" y="73"/>
                    </a:lnTo>
                    <a:lnTo>
                      <a:pt x="124" y="79"/>
                    </a:lnTo>
                    <a:lnTo>
                      <a:pt x="123" y="86"/>
                    </a:lnTo>
                    <a:lnTo>
                      <a:pt x="121" y="87"/>
                    </a:lnTo>
                    <a:lnTo>
                      <a:pt x="118" y="79"/>
                    </a:lnTo>
                    <a:lnTo>
                      <a:pt x="22" y="82"/>
                    </a:lnTo>
                    <a:lnTo>
                      <a:pt x="21" y="74"/>
                    </a:lnTo>
                    <a:lnTo>
                      <a:pt x="18" y="73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6" y="50"/>
                    </a:lnTo>
                    <a:lnTo>
                      <a:pt x="13" y="50"/>
                    </a:lnTo>
                    <a:lnTo>
                      <a:pt x="11" y="40"/>
                    </a:lnTo>
                    <a:lnTo>
                      <a:pt x="8" y="37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3" y="18"/>
                    </a:lnTo>
                    <a:lnTo>
                      <a:pt x="3" y="2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48" name=""/>
            <p:cNvGrpSpPr/>
            <p:nvPr/>
          </p:nvGrpSpPr>
          <p:grpSpPr>
            <a:xfrm>
              <a:off x="3651120" y="2668680"/>
              <a:ext cx="262080" cy="207720"/>
              <a:chOff x="3651120" y="2668680"/>
              <a:chExt cx="262080" cy="207720"/>
            </a:xfrm>
          </p:grpSpPr>
          <p:sp>
            <p:nvSpPr>
              <p:cNvPr id="1749" name=""/>
              <p:cNvSpPr/>
              <p:nvPr/>
            </p:nvSpPr>
            <p:spPr>
              <a:xfrm>
                <a:off x="3651120" y="2668680"/>
                <a:ext cx="262080" cy="207720"/>
              </a:xfrm>
              <a:custGeom>
                <a:avLst/>
                <a:gdLst/>
                <a:ahLst/>
                <a:rect l="l" t="t" r="r" b="b"/>
                <a:pathLst>
                  <a:path w="165" h="131">
                    <a:moveTo>
                      <a:pt x="95" y="0"/>
                    </a:moveTo>
                    <a:lnTo>
                      <a:pt x="100" y="7"/>
                    </a:lnTo>
                    <a:lnTo>
                      <a:pt x="102" y="18"/>
                    </a:lnTo>
                    <a:lnTo>
                      <a:pt x="105" y="24"/>
                    </a:lnTo>
                    <a:lnTo>
                      <a:pt x="106" y="29"/>
                    </a:lnTo>
                    <a:lnTo>
                      <a:pt x="118" y="34"/>
                    </a:lnTo>
                    <a:lnTo>
                      <a:pt x="118" y="39"/>
                    </a:lnTo>
                    <a:lnTo>
                      <a:pt x="121" y="47"/>
                    </a:lnTo>
                    <a:lnTo>
                      <a:pt x="127" y="49"/>
                    </a:lnTo>
                    <a:lnTo>
                      <a:pt x="131" y="49"/>
                    </a:lnTo>
                    <a:lnTo>
                      <a:pt x="135" y="52"/>
                    </a:lnTo>
                    <a:lnTo>
                      <a:pt x="131" y="66"/>
                    </a:lnTo>
                    <a:lnTo>
                      <a:pt x="139" y="68"/>
                    </a:lnTo>
                    <a:lnTo>
                      <a:pt x="145" y="73"/>
                    </a:lnTo>
                    <a:lnTo>
                      <a:pt x="142" y="79"/>
                    </a:lnTo>
                    <a:lnTo>
                      <a:pt x="152" y="79"/>
                    </a:lnTo>
                    <a:lnTo>
                      <a:pt x="153" y="86"/>
                    </a:lnTo>
                    <a:lnTo>
                      <a:pt x="155" y="94"/>
                    </a:lnTo>
                    <a:lnTo>
                      <a:pt x="158" y="99"/>
                    </a:lnTo>
                    <a:lnTo>
                      <a:pt x="163" y="99"/>
                    </a:lnTo>
                    <a:lnTo>
                      <a:pt x="165" y="100"/>
                    </a:lnTo>
                    <a:lnTo>
                      <a:pt x="165" y="110"/>
                    </a:lnTo>
                    <a:lnTo>
                      <a:pt x="158" y="117"/>
                    </a:lnTo>
                    <a:lnTo>
                      <a:pt x="155" y="118"/>
                    </a:lnTo>
                    <a:lnTo>
                      <a:pt x="155" y="128"/>
                    </a:lnTo>
                    <a:lnTo>
                      <a:pt x="153" y="129"/>
                    </a:lnTo>
                    <a:lnTo>
                      <a:pt x="147" y="131"/>
                    </a:lnTo>
                    <a:lnTo>
                      <a:pt x="137" y="128"/>
                    </a:lnTo>
                    <a:lnTo>
                      <a:pt x="140" y="123"/>
                    </a:lnTo>
                    <a:lnTo>
                      <a:pt x="144" y="118"/>
                    </a:lnTo>
                    <a:lnTo>
                      <a:pt x="142" y="117"/>
                    </a:lnTo>
                    <a:lnTo>
                      <a:pt x="64" y="120"/>
                    </a:lnTo>
                    <a:lnTo>
                      <a:pt x="30" y="121"/>
                    </a:lnTo>
                    <a:lnTo>
                      <a:pt x="29" y="76"/>
                    </a:lnTo>
                    <a:lnTo>
                      <a:pt x="27" y="47"/>
                    </a:lnTo>
                    <a:lnTo>
                      <a:pt x="21" y="42"/>
                    </a:lnTo>
                    <a:lnTo>
                      <a:pt x="21" y="37"/>
                    </a:lnTo>
                    <a:lnTo>
                      <a:pt x="18" y="34"/>
                    </a:lnTo>
                    <a:lnTo>
                      <a:pt x="18" y="31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16" y="21"/>
                    </a:lnTo>
                    <a:lnTo>
                      <a:pt x="8" y="21"/>
                    </a:lnTo>
                    <a:lnTo>
                      <a:pt x="8" y="15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0" name=""/>
              <p:cNvSpPr/>
              <p:nvPr/>
            </p:nvSpPr>
            <p:spPr>
              <a:xfrm>
                <a:off x="3651120" y="2668680"/>
                <a:ext cx="262080" cy="207720"/>
              </a:xfrm>
              <a:custGeom>
                <a:avLst/>
                <a:gdLst/>
                <a:ahLst/>
                <a:rect l="l" t="t" r="r" b="b"/>
                <a:pathLst>
                  <a:path w="165" h="131">
                    <a:moveTo>
                      <a:pt x="95" y="0"/>
                    </a:moveTo>
                    <a:lnTo>
                      <a:pt x="100" y="7"/>
                    </a:lnTo>
                    <a:lnTo>
                      <a:pt x="102" y="18"/>
                    </a:lnTo>
                    <a:lnTo>
                      <a:pt x="105" y="24"/>
                    </a:lnTo>
                    <a:lnTo>
                      <a:pt x="106" y="29"/>
                    </a:lnTo>
                    <a:lnTo>
                      <a:pt x="118" y="34"/>
                    </a:lnTo>
                    <a:lnTo>
                      <a:pt x="118" y="39"/>
                    </a:lnTo>
                    <a:lnTo>
                      <a:pt x="121" y="47"/>
                    </a:lnTo>
                    <a:lnTo>
                      <a:pt x="127" y="49"/>
                    </a:lnTo>
                    <a:lnTo>
                      <a:pt x="131" y="49"/>
                    </a:lnTo>
                    <a:lnTo>
                      <a:pt x="135" y="52"/>
                    </a:lnTo>
                    <a:lnTo>
                      <a:pt x="131" y="66"/>
                    </a:lnTo>
                    <a:lnTo>
                      <a:pt x="139" y="68"/>
                    </a:lnTo>
                    <a:lnTo>
                      <a:pt x="145" y="73"/>
                    </a:lnTo>
                    <a:lnTo>
                      <a:pt x="142" y="79"/>
                    </a:lnTo>
                    <a:lnTo>
                      <a:pt x="152" y="79"/>
                    </a:lnTo>
                    <a:lnTo>
                      <a:pt x="153" y="86"/>
                    </a:lnTo>
                    <a:lnTo>
                      <a:pt x="155" y="94"/>
                    </a:lnTo>
                    <a:lnTo>
                      <a:pt x="158" y="99"/>
                    </a:lnTo>
                    <a:lnTo>
                      <a:pt x="163" y="99"/>
                    </a:lnTo>
                    <a:lnTo>
                      <a:pt x="165" y="100"/>
                    </a:lnTo>
                    <a:lnTo>
                      <a:pt x="165" y="110"/>
                    </a:lnTo>
                    <a:lnTo>
                      <a:pt x="158" y="117"/>
                    </a:lnTo>
                    <a:lnTo>
                      <a:pt x="155" y="118"/>
                    </a:lnTo>
                    <a:lnTo>
                      <a:pt x="155" y="128"/>
                    </a:lnTo>
                    <a:lnTo>
                      <a:pt x="153" y="129"/>
                    </a:lnTo>
                    <a:lnTo>
                      <a:pt x="147" y="131"/>
                    </a:lnTo>
                    <a:lnTo>
                      <a:pt x="137" y="128"/>
                    </a:lnTo>
                    <a:lnTo>
                      <a:pt x="140" y="123"/>
                    </a:lnTo>
                    <a:lnTo>
                      <a:pt x="144" y="118"/>
                    </a:lnTo>
                    <a:lnTo>
                      <a:pt x="142" y="117"/>
                    </a:lnTo>
                    <a:lnTo>
                      <a:pt x="64" y="120"/>
                    </a:lnTo>
                    <a:lnTo>
                      <a:pt x="30" y="121"/>
                    </a:lnTo>
                    <a:lnTo>
                      <a:pt x="29" y="76"/>
                    </a:lnTo>
                    <a:lnTo>
                      <a:pt x="27" y="47"/>
                    </a:lnTo>
                    <a:lnTo>
                      <a:pt x="21" y="42"/>
                    </a:lnTo>
                    <a:lnTo>
                      <a:pt x="21" y="37"/>
                    </a:lnTo>
                    <a:lnTo>
                      <a:pt x="18" y="34"/>
                    </a:lnTo>
                    <a:lnTo>
                      <a:pt x="18" y="31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16" y="21"/>
                    </a:lnTo>
                    <a:lnTo>
                      <a:pt x="8" y="21"/>
                    </a:lnTo>
                    <a:lnTo>
                      <a:pt x="8" y="15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95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51" name=""/>
            <p:cNvGrpSpPr/>
            <p:nvPr/>
          </p:nvGrpSpPr>
          <p:grpSpPr>
            <a:xfrm>
              <a:off x="3697200" y="2854440"/>
              <a:ext cx="196920" cy="163440"/>
              <a:chOff x="3697200" y="2854440"/>
              <a:chExt cx="196920" cy="163440"/>
            </a:xfrm>
          </p:grpSpPr>
          <p:sp>
            <p:nvSpPr>
              <p:cNvPr id="1752" name=""/>
              <p:cNvSpPr/>
              <p:nvPr/>
            </p:nvSpPr>
            <p:spPr>
              <a:xfrm>
                <a:off x="3697200" y="2854440"/>
                <a:ext cx="196920" cy="163440"/>
              </a:xfrm>
              <a:custGeom>
                <a:avLst/>
                <a:gdLst/>
                <a:ahLst/>
                <a:rect l="l" t="t" r="r" b="b"/>
                <a:pathLst>
                  <a:path w="124" h="103">
                    <a:moveTo>
                      <a:pt x="0" y="3"/>
                    </a:moveTo>
                    <a:lnTo>
                      <a:pt x="5" y="19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8" y="87"/>
                    </a:lnTo>
                    <a:lnTo>
                      <a:pt x="19" y="87"/>
                    </a:lnTo>
                    <a:lnTo>
                      <a:pt x="19" y="103"/>
                    </a:lnTo>
                    <a:lnTo>
                      <a:pt x="94" y="100"/>
                    </a:lnTo>
                    <a:lnTo>
                      <a:pt x="95" y="96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95" y="85"/>
                    </a:lnTo>
                    <a:lnTo>
                      <a:pt x="92" y="84"/>
                    </a:lnTo>
                    <a:lnTo>
                      <a:pt x="92" y="82"/>
                    </a:lnTo>
                    <a:lnTo>
                      <a:pt x="98" y="79"/>
                    </a:lnTo>
                    <a:lnTo>
                      <a:pt x="97" y="75"/>
                    </a:lnTo>
                    <a:lnTo>
                      <a:pt x="97" y="71"/>
                    </a:lnTo>
                    <a:lnTo>
                      <a:pt x="94" y="66"/>
                    </a:lnTo>
                    <a:lnTo>
                      <a:pt x="100" y="64"/>
                    </a:lnTo>
                    <a:lnTo>
                      <a:pt x="103" y="59"/>
                    </a:lnTo>
                    <a:lnTo>
                      <a:pt x="106" y="59"/>
                    </a:lnTo>
                    <a:lnTo>
                      <a:pt x="106" y="50"/>
                    </a:lnTo>
                    <a:lnTo>
                      <a:pt x="111" y="43"/>
                    </a:lnTo>
                    <a:lnTo>
                      <a:pt x="116" y="43"/>
                    </a:lnTo>
                    <a:lnTo>
                      <a:pt x="118" y="42"/>
                    </a:lnTo>
                    <a:lnTo>
                      <a:pt x="116" y="38"/>
                    </a:lnTo>
                    <a:lnTo>
                      <a:pt x="119" y="35"/>
                    </a:lnTo>
                    <a:lnTo>
                      <a:pt x="115" y="32"/>
                    </a:lnTo>
                    <a:lnTo>
                      <a:pt x="116" y="29"/>
                    </a:lnTo>
                    <a:lnTo>
                      <a:pt x="118" y="25"/>
                    </a:lnTo>
                    <a:lnTo>
                      <a:pt x="121" y="24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3" y="17"/>
                    </a:lnTo>
                    <a:lnTo>
                      <a:pt x="124" y="17"/>
                    </a:lnTo>
                    <a:lnTo>
                      <a:pt x="124" y="12"/>
                    </a:lnTo>
                    <a:lnTo>
                      <a:pt x="116" y="12"/>
                    </a:lnTo>
                    <a:lnTo>
                      <a:pt x="108" y="11"/>
                    </a:lnTo>
                    <a:lnTo>
                      <a:pt x="111" y="4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3" name=""/>
              <p:cNvSpPr/>
              <p:nvPr/>
            </p:nvSpPr>
            <p:spPr>
              <a:xfrm>
                <a:off x="3697200" y="2854440"/>
                <a:ext cx="196920" cy="163440"/>
              </a:xfrm>
              <a:custGeom>
                <a:avLst/>
                <a:gdLst/>
                <a:ahLst/>
                <a:rect l="l" t="t" r="r" b="b"/>
                <a:pathLst>
                  <a:path w="124" h="103">
                    <a:moveTo>
                      <a:pt x="0" y="3"/>
                    </a:moveTo>
                    <a:lnTo>
                      <a:pt x="5" y="19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8" y="87"/>
                    </a:lnTo>
                    <a:lnTo>
                      <a:pt x="19" y="87"/>
                    </a:lnTo>
                    <a:lnTo>
                      <a:pt x="19" y="103"/>
                    </a:lnTo>
                    <a:lnTo>
                      <a:pt x="94" y="100"/>
                    </a:lnTo>
                    <a:lnTo>
                      <a:pt x="95" y="96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95" y="85"/>
                    </a:lnTo>
                    <a:lnTo>
                      <a:pt x="92" y="84"/>
                    </a:lnTo>
                    <a:lnTo>
                      <a:pt x="92" y="82"/>
                    </a:lnTo>
                    <a:lnTo>
                      <a:pt x="98" y="79"/>
                    </a:lnTo>
                    <a:lnTo>
                      <a:pt x="97" y="75"/>
                    </a:lnTo>
                    <a:lnTo>
                      <a:pt x="97" y="71"/>
                    </a:lnTo>
                    <a:lnTo>
                      <a:pt x="94" y="66"/>
                    </a:lnTo>
                    <a:lnTo>
                      <a:pt x="100" y="64"/>
                    </a:lnTo>
                    <a:lnTo>
                      <a:pt x="103" y="59"/>
                    </a:lnTo>
                    <a:lnTo>
                      <a:pt x="106" y="59"/>
                    </a:lnTo>
                    <a:lnTo>
                      <a:pt x="106" y="50"/>
                    </a:lnTo>
                    <a:lnTo>
                      <a:pt x="111" y="43"/>
                    </a:lnTo>
                    <a:lnTo>
                      <a:pt x="116" y="43"/>
                    </a:lnTo>
                    <a:lnTo>
                      <a:pt x="118" y="42"/>
                    </a:lnTo>
                    <a:lnTo>
                      <a:pt x="116" y="38"/>
                    </a:lnTo>
                    <a:lnTo>
                      <a:pt x="119" y="35"/>
                    </a:lnTo>
                    <a:lnTo>
                      <a:pt x="115" y="32"/>
                    </a:lnTo>
                    <a:lnTo>
                      <a:pt x="116" y="29"/>
                    </a:lnTo>
                    <a:lnTo>
                      <a:pt x="118" y="25"/>
                    </a:lnTo>
                    <a:lnTo>
                      <a:pt x="121" y="24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3" y="17"/>
                    </a:lnTo>
                    <a:lnTo>
                      <a:pt x="124" y="17"/>
                    </a:lnTo>
                    <a:lnTo>
                      <a:pt x="124" y="12"/>
                    </a:lnTo>
                    <a:lnTo>
                      <a:pt x="116" y="12"/>
                    </a:lnTo>
                    <a:lnTo>
                      <a:pt x="108" y="11"/>
                    </a:lnTo>
                    <a:lnTo>
                      <a:pt x="111" y="4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0" y="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54" name=""/>
            <p:cNvGrpSpPr/>
            <p:nvPr/>
          </p:nvGrpSpPr>
          <p:grpSpPr>
            <a:xfrm>
              <a:off x="3809880" y="2576520"/>
              <a:ext cx="158760" cy="249120"/>
              <a:chOff x="3809880" y="2576520"/>
              <a:chExt cx="158760" cy="249120"/>
            </a:xfrm>
          </p:grpSpPr>
          <p:sp>
            <p:nvSpPr>
              <p:cNvPr id="1755" name=""/>
              <p:cNvSpPr/>
              <p:nvPr/>
            </p:nvSpPr>
            <p:spPr>
              <a:xfrm>
                <a:off x="3809880" y="2576520"/>
                <a:ext cx="158760" cy="249120"/>
              </a:xfrm>
              <a:custGeom>
                <a:avLst/>
                <a:gdLst/>
                <a:ahLst/>
                <a:rect l="l" t="t" r="r" b="b"/>
                <a:pathLst>
                  <a:path w="100" h="157">
                    <a:moveTo>
                      <a:pt x="18" y="3"/>
                    </a:moveTo>
                    <a:lnTo>
                      <a:pt x="16" y="8"/>
                    </a:lnTo>
                    <a:lnTo>
                      <a:pt x="21" y="8"/>
                    </a:lnTo>
                    <a:lnTo>
                      <a:pt x="21" y="13"/>
                    </a:lnTo>
                    <a:lnTo>
                      <a:pt x="24" y="15"/>
                    </a:lnTo>
                    <a:lnTo>
                      <a:pt x="27" y="16"/>
                    </a:lnTo>
                    <a:lnTo>
                      <a:pt x="26" y="31"/>
                    </a:lnTo>
                    <a:lnTo>
                      <a:pt x="6" y="3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3" y="58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3" y="82"/>
                    </a:lnTo>
                    <a:lnTo>
                      <a:pt x="6" y="89"/>
                    </a:lnTo>
                    <a:lnTo>
                      <a:pt x="18" y="94"/>
                    </a:lnTo>
                    <a:lnTo>
                      <a:pt x="21" y="105"/>
                    </a:lnTo>
                    <a:lnTo>
                      <a:pt x="27" y="107"/>
                    </a:lnTo>
                    <a:lnTo>
                      <a:pt x="31" y="105"/>
                    </a:lnTo>
                    <a:lnTo>
                      <a:pt x="34" y="112"/>
                    </a:lnTo>
                    <a:lnTo>
                      <a:pt x="31" y="123"/>
                    </a:lnTo>
                    <a:lnTo>
                      <a:pt x="37" y="126"/>
                    </a:lnTo>
                    <a:lnTo>
                      <a:pt x="45" y="131"/>
                    </a:lnTo>
                    <a:lnTo>
                      <a:pt x="42" y="136"/>
                    </a:lnTo>
                    <a:lnTo>
                      <a:pt x="52" y="137"/>
                    </a:lnTo>
                    <a:lnTo>
                      <a:pt x="53" y="147"/>
                    </a:lnTo>
                    <a:lnTo>
                      <a:pt x="55" y="154"/>
                    </a:lnTo>
                    <a:lnTo>
                      <a:pt x="60" y="157"/>
                    </a:lnTo>
                    <a:lnTo>
                      <a:pt x="65" y="157"/>
                    </a:lnTo>
                    <a:lnTo>
                      <a:pt x="68" y="152"/>
                    </a:lnTo>
                    <a:lnTo>
                      <a:pt x="84" y="155"/>
                    </a:lnTo>
                    <a:lnTo>
                      <a:pt x="82" y="152"/>
                    </a:lnTo>
                    <a:lnTo>
                      <a:pt x="77" y="149"/>
                    </a:lnTo>
                    <a:lnTo>
                      <a:pt x="79" y="147"/>
                    </a:lnTo>
                    <a:lnTo>
                      <a:pt x="84" y="142"/>
                    </a:lnTo>
                    <a:lnTo>
                      <a:pt x="89" y="142"/>
                    </a:lnTo>
                    <a:lnTo>
                      <a:pt x="89" y="137"/>
                    </a:lnTo>
                    <a:lnTo>
                      <a:pt x="90" y="133"/>
                    </a:lnTo>
                    <a:lnTo>
                      <a:pt x="86" y="133"/>
                    </a:lnTo>
                    <a:lnTo>
                      <a:pt x="87" y="128"/>
                    </a:lnTo>
                    <a:lnTo>
                      <a:pt x="90" y="123"/>
                    </a:lnTo>
                    <a:lnTo>
                      <a:pt x="89" y="118"/>
                    </a:lnTo>
                    <a:lnTo>
                      <a:pt x="97" y="110"/>
                    </a:lnTo>
                    <a:lnTo>
                      <a:pt x="97" y="107"/>
                    </a:lnTo>
                    <a:lnTo>
                      <a:pt x="100" y="105"/>
                    </a:lnTo>
                    <a:lnTo>
                      <a:pt x="95" y="103"/>
                    </a:lnTo>
                    <a:lnTo>
                      <a:pt x="97" y="92"/>
                    </a:lnTo>
                    <a:lnTo>
                      <a:pt x="94" y="92"/>
                    </a:lnTo>
                    <a:lnTo>
                      <a:pt x="94" y="87"/>
                    </a:lnTo>
                    <a:lnTo>
                      <a:pt x="97" y="81"/>
                    </a:lnTo>
                    <a:lnTo>
                      <a:pt x="94" y="50"/>
                    </a:lnTo>
                    <a:lnTo>
                      <a:pt x="89" y="19"/>
                    </a:lnTo>
                    <a:lnTo>
                      <a:pt x="87" y="15"/>
                    </a:lnTo>
                    <a:lnTo>
                      <a:pt x="87" y="11"/>
                    </a:lnTo>
                    <a:lnTo>
                      <a:pt x="84" y="8"/>
                    </a:lnTo>
                    <a:lnTo>
                      <a:pt x="79" y="8"/>
                    </a:lnTo>
                    <a:lnTo>
                      <a:pt x="79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6" name=""/>
              <p:cNvSpPr/>
              <p:nvPr/>
            </p:nvSpPr>
            <p:spPr>
              <a:xfrm>
                <a:off x="3809880" y="2576520"/>
                <a:ext cx="158760" cy="249120"/>
              </a:xfrm>
              <a:custGeom>
                <a:avLst/>
                <a:gdLst/>
                <a:ahLst/>
                <a:rect l="l" t="t" r="r" b="b"/>
                <a:pathLst>
                  <a:path w="100" h="157">
                    <a:moveTo>
                      <a:pt x="18" y="3"/>
                    </a:moveTo>
                    <a:lnTo>
                      <a:pt x="16" y="8"/>
                    </a:lnTo>
                    <a:lnTo>
                      <a:pt x="21" y="8"/>
                    </a:lnTo>
                    <a:lnTo>
                      <a:pt x="21" y="13"/>
                    </a:lnTo>
                    <a:lnTo>
                      <a:pt x="24" y="15"/>
                    </a:lnTo>
                    <a:lnTo>
                      <a:pt x="27" y="16"/>
                    </a:lnTo>
                    <a:lnTo>
                      <a:pt x="26" y="31"/>
                    </a:lnTo>
                    <a:lnTo>
                      <a:pt x="6" y="3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3" y="58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3" y="82"/>
                    </a:lnTo>
                    <a:lnTo>
                      <a:pt x="6" y="89"/>
                    </a:lnTo>
                    <a:lnTo>
                      <a:pt x="18" y="94"/>
                    </a:lnTo>
                    <a:lnTo>
                      <a:pt x="21" y="105"/>
                    </a:lnTo>
                    <a:lnTo>
                      <a:pt x="27" y="107"/>
                    </a:lnTo>
                    <a:lnTo>
                      <a:pt x="31" y="105"/>
                    </a:lnTo>
                    <a:lnTo>
                      <a:pt x="34" y="112"/>
                    </a:lnTo>
                    <a:lnTo>
                      <a:pt x="31" y="123"/>
                    </a:lnTo>
                    <a:lnTo>
                      <a:pt x="37" y="126"/>
                    </a:lnTo>
                    <a:lnTo>
                      <a:pt x="45" y="131"/>
                    </a:lnTo>
                    <a:lnTo>
                      <a:pt x="42" y="136"/>
                    </a:lnTo>
                    <a:lnTo>
                      <a:pt x="52" y="137"/>
                    </a:lnTo>
                    <a:lnTo>
                      <a:pt x="53" y="147"/>
                    </a:lnTo>
                    <a:lnTo>
                      <a:pt x="55" y="154"/>
                    </a:lnTo>
                    <a:lnTo>
                      <a:pt x="60" y="157"/>
                    </a:lnTo>
                    <a:lnTo>
                      <a:pt x="65" y="157"/>
                    </a:lnTo>
                    <a:lnTo>
                      <a:pt x="68" y="152"/>
                    </a:lnTo>
                    <a:lnTo>
                      <a:pt x="84" y="155"/>
                    </a:lnTo>
                    <a:lnTo>
                      <a:pt x="82" y="152"/>
                    </a:lnTo>
                    <a:lnTo>
                      <a:pt x="77" y="149"/>
                    </a:lnTo>
                    <a:lnTo>
                      <a:pt x="79" y="147"/>
                    </a:lnTo>
                    <a:lnTo>
                      <a:pt x="84" y="142"/>
                    </a:lnTo>
                    <a:lnTo>
                      <a:pt x="89" y="142"/>
                    </a:lnTo>
                    <a:lnTo>
                      <a:pt x="89" y="137"/>
                    </a:lnTo>
                    <a:lnTo>
                      <a:pt x="90" y="133"/>
                    </a:lnTo>
                    <a:lnTo>
                      <a:pt x="86" y="133"/>
                    </a:lnTo>
                    <a:lnTo>
                      <a:pt x="87" y="128"/>
                    </a:lnTo>
                    <a:lnTo>
                      <a:pt x="90" y="123"/>
                    </a:lnTo>
                    <a:lnTo>
                      <a:pt x="89" y="118"/>
                    </a:lnTo>
                    <a:lnTo>
                      <a:pt x="97" y="110"/>
                    </a:lnTo>
                    <a:lnTo>
                      <a:pt x="97" y="107"/>
                    </a:lnTo>
                    <a:lnTo>
                      <a:pt x="100" y="105"/>
                    </a:lnTo>
                    <a:lnTo>
                      <a:pt x="95" y="103"/>
                    </a:lnTo>
                    <a:lnTo>
                      <a:pt x="97" y="92"/>
                    </a:lnTo>
                    <a:lnTo>
                      <a:pt x="94" y="92"/>
                    </a:lnTo>
                    <a:lnTo>
                      <a:pt x="94" y="87"/>
                    </a:lnTo>
                    <a:lnTo>
                      <a:pt x="97" y="81"/>
                    </a:lnTo>
                    <a:lnTo>
                      <a:pt x="94" y="50"/>
                    </a:lnTo>
                    <a:lnTo>
                      <a:pt x="89" y="19"/>
                    </a:lnTo>
                    <a:lnTo>
                      <a:pt x="87" y="15"/>
                    </a:lnTo>
                    <a:lnTo>
                      <a:pt x="87" y="11"/>
                    </a:lnTo>
                    <a:lnTo>
                      <a:pt x="84" y="8"/>
                    </a:lnTo>
                    <a:lnTo>
                      <a:pt x="79" y="8"/>
                    </a:lnTo>
                    <a:lnTo>
                      <a:pt x="79" y="0"/>
                    </a:lnTo>
                    <a:lnTo>
                      <a:pt x="18" y="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57" name=""/>
            <p:cNvGrpSpPr/>
            <p:nvPr/>
          </p:nvGrpSpPr>
          <p:grpSpPr>
            <a:xfrm>
              <a:off x="3746520" y="2379600"/>
              <a:ext cx="204840" cy="201600"/>
              <a:chOff x="3746520" y="2379600"/>
              <a:chExt cx="204840" cy="201600"/>
            </a:xfrm>
          </p:grpSpPr>
          <p:sp>
            <p:nvSpPr>
              <p:cNvPr id="1758" name=""/>
              <p:cNvSpPr/>
              <p:nvPr/>
            </p:nvSpPr>
            <p:spPr>
              <a:xfrm>
                <a:off x="3746520" y="2379600"/>
                <a:ext cx="204840" cy="201600"/>
              </a:xfrm>
              <a:custGeom>
                <a:avLst/>
                <a:gdLst/>
                <a:ahLst/>
                <a:rect l="l" t="t" r="r" b="b"/>
                <a:pathLst>
                  <a:path w="129" h="127">
                    <a:moveTo>
                      <a:pt x="121" y="124"/>
                    </a:moveTo>
                    <a:lnTo>
                      <a:pt x="121" y="118"/>
                    </a:lnTo>
                    <a:lnTo>
                      <a:pt x="117" y="113"/>
                    </a:lnTo>
                    <a:lnTo>
                      <a:pt x="116" y="103"/>
                    </a:lnTo>
                    <a:lnTo>
                      <a:pt x="117" y="97"/>
                    </a:lnTo>
                    <a:lnTo>
                      <a:pt x="119" y="93"/>
                    </a:lnTo>
                    <a:lnTo>
                      <a:pt x="121" y="90"/>
                    </a:lnTo>
                    <a:lnTo>
                      <a:pt x="119" y="85"/>
                    </a:lnTo>
                    <a:lnTo>
                      <a:pt x="116" y="84"/>
                    </a:lnTo>
                    <a:lnTo>
                      <a:pt x="117" y="79"/>
                    </a:lnTo>
                    <a:lnTo>
                      <a:pt x="121" y="79"/>
                    </a:lnTo>
                    <a:lnTo>
                      <a:pt x="121" y="63"/>
                    </a:lnTo>
                    <a:lnTo>
                      <a:pt x="124" y="58"/>
                    </a:lnTo>
                    <a:lnTo>
                      <a:pt x="129" y="53"/>
                    </a:lnTo>
                    <a:lnTo>
                      <a:pt x="127" y="48"/>
                    </a:lnTo>
                    <a:lnTo>
                      <a:pt x="126" y="47"/>
                    </a:lnTo>
                    <a:lnTo>
                      <a:pt x="122" y="48"/>
                    </a:lnTo>
                    <a:lnTo>
                      <a:pt x="121" y="55"/>
                    </a:lnTo>
                    <a:lnTo>
                      <a:pt x="117" y="56"/>
                    </a:lnTo>
                    <a:lnTo>
                      <a:pt x="116" y="58"/>
                    </a:lnTo>
                    <a:lnTo>
                      <a:pt x="114" y="63"/>
                    </a:lnTo>
                    <a:lnTo>
                      <a:pt x="111" y="64"/>
                    </a:lnTo>
                    <a:lnTo>
                      <a:pt x="106" y="66"/>
                    </a:lnTo>
                    <a:lnTo>
                      <a:pt x="108" y="59"/>
                    </a:lnTo>
                    <a:lnTo>
                      <a:pt x="113" y="55"/>
                    </a:lnTo>
                    <a:lnTo>
                      <a:pt x="116" y="50"/>
                    </a:lnTo>
                    <a:lnTo>
                      <a:pt x="117" y="45"/>
                    </a:lnTo>
                    <a:lnTo>
                      <a:pt x="109" y="45"/>
                    </a:lnTo>
                    <a:lnTo>
                      <a:pt x="113" y="34"/>
                    </a:lnTo>
                    <a:lnTo>
                      <a:pt x="103" y="30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93" y="24"/>
                    </a:lnTo>
                    <a:lnTo>
                      <a:pt x="87" y="27"/>
                    </a:lnTo>
                    <a:lnTo>
                      <a:pt x="82" y="24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6" y="24"/>
                    </a:lnTo>
                    <a:lnTo>
                      <a:pt x="63" y="21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1"/>
                    </a:lnTo>
                    <a:lnTo>
                      <a:pt x="48" y="13"/>
                    </a:lnTo>
                    <a:lnTo>
                      <a:pt x="46" y="9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27" y="8"/>
                    </a:lnTo>
                    <a:lnTo>
                      <a:pt x="21" y="11"/>
                    </a:lnTo>
                    <a:lnTo>
                      <a:pt x="16" y="13"/>
                    </a:lnTo>
                    <a:lnTo>
                      <a:pt x="9" y="14"/>
                    </a:lnTo>
                    <a:lnTo>
                      <a:pt x="9" y="21"/>
                    </a:lnTo>
                    <a:lnTo>
                      <a:pt x="9" y="27"/>
                    </a:lnTo>
                    <a:lnTo>
                      <a:pt x="1" y="38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1" y="64"/>
                    </a:lnTo>
                    <a:lnTo>
                      <a:pt x="19" y="74"/>
                    </a:lnTo>
                    <a:lnTo>
                      <a:pt x="25" y="79"/>
                    </a:lnTo>
                    <a:lnTo>
                      <a:pt x="27" y="85"/>
                    </a:lnTo>
                    <a:lnTo>
                      <a:pt x="35" y="85"/>
                    </a:lnTo>
                    <a:lnTo>
                      <a:pt x="37" y="97"/>
                    </a:lnTo>
                    <a:lnTo>
                      <a:pt x="42" y="100"/>
                    </a:lnTo>
                    <a:lnTo>
                      <a:pt x="42" y="105"/>
                    </a:lnTo>
                    <a:lnTo>
                      <a:pt x="40" y="114"/>
                    </a:lnTo>
                    <a:lnTo>
                      <a:pt x="43" y="119"/>
                    </a:lnTo>
                    <a:lnTo>
                      <a:pt x="46" y="124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121" y="124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9" name=""/>
              <p:cNvSpPr/>
              <p:nvPr/>
            </p:nvSpPr>
            <p:spPr>
              <a:xfrm>
                <a:off x="3746520" y="2379600"/>
                <a:ext cx="204840" cy="201600"/>
              </a:xfrm>
              <a:custGeom>
                <a:avLst/>
                <a:gdLst/>
                <a:ahLst/>
                <a:rect l="l" t="t" r="r" b="b"/>
                <a:pathLst>
                  <a:path w="129" h="127">
                    <a:moveTo>
                      <a:pt x="121" y="124"/>
                    </a:moveTo>
                    <a:lnTo>
                      <a:pt x="121" y="118"/>
                    </a:lnTo>
                    <a:lnTo>
                      <a:pt x="117" y="113"/>
                    </a:lnTo>
                    <a:lnTo>
                      <a:pt x="116" y="103"/>
                    </a:lnTo>
                    <a:lnTo>
                      <a:pt x="117" y="97"/>
                    </a:lnTo>
                    <a:lnTo>
                      <a:pt x="119" y="93"/>
                    </a:lnTo>
                    <a:lnTo>
                      <a:pt x="121" y="90"/>
                    </a:lnTo>
                    <a:lnTo>
                      <a:pt x="119" y="85"/>
                    </a:lnTo>
                    <a:lnTo>
                      <a:pt x="116" y="84"/>
                    </a:lnTo>
                    <a:lnTo>
                      <a:pt x="117" y="79"/>
                    </a:lnTo>
                    <a:lnTo>
                      <a:pt x="121" y="79"/>
                    </a:lnTo>
                    <a:lnTo>
                      <a:pt x="121" y="63"/>
                    </a:lnTo>
                    <a:lnTo>
                      <a:pt x="124" y="58"/>
                    </a:lnTo>
                    <a:lnTo>
                      <a:pt x="129" y="53"/>
                    </a:lnTo>
                    <a:lnTo>
                      <a:pt x="127" y="48"/>
                    </a:lnTo>
                    <a:lnTo>
                      <a:pt x="126" y="47"/>
                    </a:lnTo>
                    <a:lnTo>
                      <a:pt x="122" y="48"/>
                    </a:lnTo>
                    <a:lnTo>
                      <a:pt x="121" y="55"/>
                    </a:lnTo>
                    <a:lnTo>
                      <a:pt x="117" y="56"/>
                    </a:lnTo>
                    <a:lnTo>
                      <a:pt x="116" y="58"/>
                    </a:lnTo>
                    <a:lnTo>
                      <a:pt x="114" y="63"/>
                    </a:lnTo>
                    <a:lnTo>
                      <a:pt x="111" y="64"/>
                    </a:lnTo>
                    <a:lnTo>
                      <a:pt x="106" y="66"/>
                    </a:lnTo>
                    <a:lnTo>
                      <a:pt x="108" y="59"/>
                    </a:lnTo>
                    <a:lnTo>
                      <a:pt x="113" y="55"/>
                    </a:lnTo>
                    <a:lnTo>
                      <a:pt x="116" y="50"/>
                    </a:lnTo>
                    <a:lnTo>
                      <a:pt x="117" y="45"/>
                    </a:lnTo>
                    <a:lnTo>
                      <a:pt x="109" y="45"/>
                    </a:lnTo>
                    <a:lnTo>
                      <a:pt x="113" y="34"/>
                    </a:lnTo>
                    <a:lnTo>
                      <a:pt x="103" y="30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93" y="24"/>
                    </a:lnTo>
                    <a:lnTo>
                      <a:pt x="87" y="27"/>
                    </a:lnTo>
                    <a:lnTo>
                      <a:pt x="82" y="24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6" y="24"/>
                    </a:lnTo>
                    <a:lnTo>
                      <a:pt x="63" y="21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1"/>
                    </a:lnTo>
                    <a:lnTo>
                      <a:pt x="48" y="13"/>
                    </a:lnTo>
                    <a:lnTo>
                      <a:pt x="46" y="9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27" y="8"/>
                    </a:lnTo>
                    <a:lnTo>
                      <a:pt x="21" y="11"/>
                    </a:lnTo>
                    <a:lnTo>
                      <a:pt x="16" y="13"/>
                    </a:lnTo>
                    <a:lnTo>
                      <a:pt x="9" y="14"/>
                    </a:lnTo>
                    <a:lnTo>
                      <a:pt x="9" y="21"/>
                    </a:lnTo>
                    <a:lnTo>
                      <a:pt x="9" y="27"/>
                    </a:lnTo>
                    <a:lnTo>
                      <a:pt x="1" y="38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1" y="64"/>
                    </a:lnTo>
                    <a:lnTo>
                      <a:pt x="19" y="74"/>
                    </a:lnTo>
                    <a:lnTo>
                      <a:pt x="25" y="79"/>
                    </a:lnTo>
                    <a:lnTo>
                      <a:pt x="27" y="85"/>
                    </a:lnTo>
                    <a:lnTo>
                      <a:pt x="35" y="85"/>
                    </a:lnTo>
                    <a:lnTo>
                      <a:pt x="37" y="97"/>
                    </a:lnTo>
                    <a:lnTo>
                      <a:pt x="42" y="100"/>
                    </a:lnTo>
                    <a:lnTo>
                      <a:pt x="42" y="105"/>
                    </a:lnTo>
                    <a:lnTo>
                      <a:pt x="40" y="114"/>
                    </a:lnTo>
                    <a:lnTo>
                      <a:pt x="43" y="119"/>
                    </a:lnTo>
                    <a:lnTo>
                      <a:pt x="46" y="124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121" y="124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60" name=""/>
            <p:cNvGrpSpPr/>
            <p:nvPr/>
          </p:nvGrpSpPr>
          <p:grpSpPr>
            <a:xfrm>
              <a:off x="3830760" y="2351160"/>
              <a:ext cx="191880" cy="100080"/>
              <a:chOff x="3830760" y="2351160"/>
              <a:chExt cx="191880" cy="100080"/>
            </a:xfrm>
          </p:grpSpPr>
          <p:sp>
            <p:nvSpPr>
              <p:cNvPr id="1761" name=""/>
              <p:cNvSpPr/>
              <p:nvPr/>
            </p:nvSpPr>
            <p:spPr>
              <a:xfrm>
                <a:off x="3830760" y="2351160"/>
                <a:ext cx="191880" cy="100080"/>
              </a:xfrm>
              <a:custGeom>
                <a:avLst/>
                <a:gdLst/>
                <a:ahLst/>
                <a:rect l="l" t="t" r="r" b="b"/>
                <a:pathLst>
                  <a:path w="121" h="63">
                    <a:moveTo>
                      <a:pt x="114" y="23"/>
                    </a:moveTo>
                    <a:lnTo>
                      <a:pt x="121" y="27"/>
                    </a:lnTo>
                    <a:lnTo>
                      <a:pt x="119" y="32"/>
                    </a:lnTo>
                    <a:lnTo>
                      <a:pt x="114" y="32"/>
                    </a:lnTo>
                    <a:lnTo>
                      <a:pt x="105" y="35"/>
                    </a:lnTo>
                    <a:lnTo>
                      <a:pt x="100" y="42"/>
                    </a:lnTo>
                    <a:lnTo>
                      <a:pt x="90" y="42"/>
                    </a:lnTo>
                    <a:lnTo>
                      <a:pt x="85" y="48"/>
                    </a:lnTo>
                    <a:lnTo>
                      <a:pt x="71" y="50"/>
                    </a:lnTo>
                    <a:lnTo>
                      <a:pt x="66" y="63"/>
                    </a:lnTo>
                    <a:lnTo>
                      <a:pt x="56" y="61"/>
                    </a:lnTo>
                    <a:lnTo>
                      <a:pt x="58" y="52"/>
                    </a:lnTo>
                    <a:lnTo>
                      <a:pt x="50" y="50"/>
                    </a:lnTo>
                    <a:lnTo>
                      <a:pt x="48" y="47"/>
                    </a:lnTo>
                    <a:lnTo>
                      <a:pt x="42" y="45"/>
                    </a:lnTo>
                    <a:lnTo>
                      <a:pt x="39" y="42"/>
                    </a:lnTo>
                    <a:lnTo>
                      <a:pt x="32" y="44"/>
                    </a:lnTo>
                    <a:lnTo>
                      <a:pt x="29" y="40"/>
                    </a:lnTo>
                    <a:lnTo>
                      <a:pt x="19" y="37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5" y="24"/>
                    </a:lnTo>
                    <a:lnTo>
                      <a:pt x="11" y="21"/>
                    </a:lnTo>
                    <a:lnTo>
                      <a:pt x="18" y="21"/>
                    </a:lnTo>
                    <a:lnTo>
                      <a:pt x="35" y="8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2" y="10"/>
                    </a:lnTo>
                    <a:lnTo>
                      <a:pt x="37" y="10"/>
                    </a:lnTo>
                    <a:lnTo>
                      <a:pt x="39" y="16"/>
                    </a:lnTo>
                    <a:lnTo>
                      <a:pt x="53" y="18"/>
                    </a:lnTo>
                    <a:lnTo>
                      <a:pt x="60" y="26"/>
                    </a:lnTo>
                    <a:lnTo>
                      <a:pt x="76" y="24"/>
                    </a:lnTo>
                    <a:lnTo>
                      <a:pt x="82" y="21"/>
                    </a:lnTo>
                    <a:lnTo>
                      <a:pt x="92" y="18"/>
                    </a:lnTo>
                    <a:lnTo>
                      <a:pt x="103" y="19"/>
                    </a:lnTo>
                    <a:lnTo>
                      <a:pt x="111" y="13"/>
                    </a:lnTo>
                    <a:lnTo>
                      <a:pt x="111" y="19"/>
                    </a:lnTo>
                    <a:lnTo>
                      <a:pt x="111" y="21"/>
                    </a:lnTo>
                    <a:lnTo>
                      <a:pt x="114" y="2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2" name=""/>
              <p:cNvSpPr/>
              <p:nvPr/>
            </p:nvSpPr>
            <p:spPr>
              <a:xfrm>
                <a:off x="3830760" y="2351160"/>
                <a:ext cx="191880" cy="100080"/>
              </a:xfrm>
              <a:custGeom>
                <a:avLst/>
                <a:gdLst/>
                <a:ahLst/>
                <a:rect l="l" t="t" r="r" b="b"/>
                <a:pathLst>
                  <a:path w="121" h="63">
                    <a:moveTo>
                      <a:pt x="114" y="23"/>
                    </a:moveTo>
                    <a:lnTo>
                      <a:pt x="121" y="27"/>
                    </a:lnTo>
                    <a:lnTo>
                      <a:pt x="119" y="32"/>
                    </a:lnTo>
                    <a:lnTo>
                      <a:pt x="114" y="32"/>
                    </a:lnTo>
                    <a:lnTo>
                      <a:pt x="105" y="35"/>
                    </a:lnTo>
                    <a:lnTo>
                      <a:pt x="100" y="42"/>
                    </a:lnTo>
                    <a:lnTo>
                      <a:pt x="90" y="42"/>
                    </a:lnTo>
                    <a:lnTo>
                      <a:pt x="85" y="48"/>
                    </a:lnTo>
                    <a:lnTo>
                      <a:pt x="71" y="50"/>
                    </a:lnTo>
                    <a:lnTo>
                      <a:pt x="66" y="63"/>
                    </a:lnTo>
                    <a:lnTo>
                      <a:pt x="56" y="61"/>
                    </a:lnTo>
                    <a:lnTo>
                      <a:pt x="58" y="52"/>
                    </a:lnTo>
                    <a:lnTo>
                      <a:pt x="50" y="50"/>
                    </a:lnTo>
                    <a:lnTo>
                      <a:pt x="48" y="47"/>
                    </a:lnTo>
                    <a:lnTo>
                      <a:pt x="42" y="45"/>
                    </a:lnTo>
                    <a:lnTo>
                      <a:pt x="39" y="42"/>
                    </a:lnTo>
                    <a:lnTo>
                      <a:pt x="32" y="44"/>
                    </a:lnTo>
                    <a:lnTo>
                      <a:pt x="29" y="40"/>
                    </a:lnTo>
                    <a:lnTo>
                      <a:pt x="19" y="37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5" y="24"/>
                    </a:lnTo>
                    <a:lnTo>
                      <a:pt x="11" y="21"/>
                    </a:lnTo>
                    <a:lnTo>
                      <a:pt x="18" y="21"/>
                    </a:lnTo>
                    <a:lnTo>
                      <a:pt x="35" y="8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2" y="10"/>
                    </a:lnTo>
                    <a:lnTo>
                      <a:pt x="37" y="10"/>
                    </a:lnTo>
                    <a:lnTo>
                      <a:pt x="39" y="16"/>
                    </a:lnTo>
                    <a:lnTo>
                      <a:pt x="53" y="18"/>
                    </a:lnTo>
                    <a:lnTo>
                      <a:pt x="60" y="26"/>
                    </a:lnTo>
                    <a:lnTo>
                      <a:pt x="76" y="24"/>
                    </a:lnTo>
                    <a:lnTo>
                      <a:pt x="82" y="21"/>
                    </a:lnTo>
                    <a:lnTo>
                      <a:pt x="92" y="18"/>
                    </a:lnTo>
                    <a:lnTo>
                      <a:pt x="103" y="19"/>
                    </a:lnTo>
                    <a:lnTo>
                      <a:pt x="111" y="13"/>
                    </a:lnTo>
                    <a:lnTo>
                      <a:pt x="111" y="19"/>
                    </a:lnTo>
                    <a:lnTo>
                      <a:pt x="111" y="21"/>
                    </a:lnTo>
                    <a:lnTo>
                      <a:pt x="114" y="2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63" name=""/>
            <p:cNvGrpSpPr/>
            <p:nvPr/>
          </p:nvGrpSpPr>
          <p:grpSpPr>
            <a:xfrm>
              <a:off x="3946680" y="2597040"/>
              <a:ext cx="122040" cy="190440"/>
              <a:chOff x="3946680" y="2597040"/>
              <a:chExt cx="122040" cy="190440"/>
            </a:xfrm>
          </p:grpSpPr>
          <p:sp>
            <p:nvSpPr>
              <p:cNvPr id="1764" name=""/>
              <p:cNvSpPr/>
              <p:nvPr/>
            </p:nvSpPr>
            <p:spPr>
              <a:xfrm>
                <a:off x="3946680" y="2597040"/>
                <a:ext cx="122040" cy="190440"/>
              </a:xfrm>
              <a:custGeom>
                <a:avLst/>
                <a:gdLst/>
                <a:ahLst/>
                <a:rect l="l" t="t" r="r" b="b"/>
                <a:pathLst>
                  <a:path w="77" h="120">
                    <a:moveTo>
                      <a:pt x="4" y="6"/>
                    </a:moveTo>
                    <a:lnTo>
                      <a:pt x="17" y="6"/>
                    </a:lnTo>
                    <a:lnTo>
                      <a:pt x="22" y="2"/>
                    </a:lnTo>
                    <a:lnTo>
                      <a:pt x="66" y="0"/>
                    </a:lnTo>
                    <a:lnTo>
                      <a:pt x="77" y="73"/>
                    </a:lnTo>
                    <a:lnTo>
                      <a:pt x="77" y="76"/>
                    </a:lnTo>
                    <a:lnTo>
                      <a:pt x="75" y="82"/>
                    </a:lnTo>
                    <a:lnTo>
                      <a:pt x="72" y="89"/>
                    </a:lnTo>
                    <a:lnTo>
                      <a:pt x="64" y="87"/>
                    </a:lnTo>
                    <a:lnTo>
                      <a:pt x="64" y="92"/>
                    </a:lnTo>
                    <a:lnTo>
                      <a:pt x="59" y="94"/>
                    </a:lnTo>
                    <a:lnTo>
                      <a:pt x="58" y="100"/>
                    </a:lnTo>
                    <a:lnTo>
                      <a:pt x="54" y="103"/>
                    </a:lnTo>
                    <a:lnTo>
                      <a:pt x="53" y="110"/>
                    </a:lnTo>
                    <a:lnTo>
                      <a:pt x="45" y="111"/>
                    </a:lnTo>
                    <a:lnTo>
                      <a:pt x="45" y="108"/>
                    </a:lnTo>
                    <a:lnTo>
                      <a:pt x="40" y="108"/>
                    </a:lnTo>
                    <a:lnTo>
                      <a:pt x="37" y="116"/>
                    </a:lnTo>
                    <a:lnTo>
                      <a:pt x="33" y="116"/>
                    </a:lnTo>
                    <a:lnTo>
                      <a:pt x="30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2" y="113"/>
                    </a:lnTo>
                    <a:lnTo>
                      <a:pt x="17" y="113"/>
                    </a:lnTo>
                    <a:lnTo>
                      <a:pt x="14" y="120"/>
                    </a:lnTo>
                    <a:lnTo>
                      <a:pt x="0" y="120"/>
                    </a:lnTo>
                    <a:lnTo>
                      <a:pt x="1" y="115"/>
                    </a:lnTo>
                    <a:lnTo>
                      <a:pt x="4" y="108"/>
                    </a:lnTo>
                    <a:lnTo>
                      <a:pt x="1" y="105"/>
                    </a:lnTo>
                    <a:lnTo>
                      <a:pt x="11" y="97"/>
                    </a:lnTo>
                    <a:lnTo>
                      <a:pt x="11" y="94"/>
                    </a:lnTo>
                    <a:lnTo>
                      <a:pt x="14" y="92"/>
                    </a:lnTo>
                    <a:lnTo>
                      <a:pt x="9" y="89"/>
                    </a:lnTo>
                    <a:lnTo>
                      <a:pt x="11" y="79"/>
                    </a:lnTo>
                    <a:lnTo>
                      <a:pt x="8" y="79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8" y="3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5" name=""/>
              <p:cNvSpPr/>
              <p:nvPr/>
            </p:nvSpPr>
            <p:spPr>
              <a:xfrm>
                <a:off x="3946680" y="2597040"/>
                <a:ext cx="122040" cy="190440"/>
              </a:xfrm>
              <a:custGeom>
                <a:avLst/>
                <a:gdLst/>
                <a:ahLst/>
                <a:rect l="l" t="t" r="r" b="b"/>
                <a:pathLst>
                  <a:path w="77" h="120">
                    <a:moveTo>
                      <a:pt x="4" y="6"/>
                    </a:moveTo>
                    <a:lnTo>
                      <a:pt x="17" y="6"/>
                    </a:lnTo>
                    <a:lnTo>
                      <a:pt x="22" y="2"/>
                    </a:lnTo>
                    <a:lnTo>
                      <a:pt x="66" y="0"/>
                    </a:lnTo>
                    <a:lnTo>
                      <a:pt x="77" y="73"/>
                    </a:lnTo>
                    <a:lnTo>
                      <a:pt x="77" y="76"/>
                    </a:lnTo>
                    <a:lnTo>
                      <a:pt x="75" y="82"/>
                    </a:lnTo>
                    <a:lnTo>
                      <a:pt x="72" y="89"/>
                    </a:lnTo>
                    <a:lnTo>
                      <a:pt x="64" y="87"/>
                    </a:lnTo>
                    <a:lnTo>
                      <a:pt x="64" y="92"/>
                    </a:lnTo>
                    <a:lnTo>
                      <a:pt x="59" y="94"/>
                    </a:lnTo>
                    <a:lnTo>
                      <a:pt x="58" y="100"/>
                    </a:lnTo>
                    <a:lnTo>
                      <a:pt x="54" y="103"/>
                    </a:lnTo>
                    <a:lnTo>
                      <a:pt x="53" y="110"/>
                    </a:lnTo>
                    <a:lnTo>
                      <a:pt x="45" y="111"/>
                    </a:lnTo>
                    <a:lnTo>
                      <a:pt x="45" y="108"/>
                    </a:lnTo>
                    <a:lnTo>
                      <a:pt x="40" y="108"/>
                    </a:lnTo>
                    <a:lnTo>
                      <a:pt x="37" y="116"/>
                    </a:lnTo>
                    <a:lnTo>
                      <a:pt x="33" y="116"/>
                    </a:lnTo>
                    <a:lnTo>
                      <a:pt x="30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2" y="113"/>
                    </a:lnTo>
                    <a:lnTo>
                      <a:pt x="17" y="113"/>
                    </a:lnTo>
                    <a:lnTo>
                      <a:pt x="14" y="120"/>
                    </a:lnTo>
                    <a:lnTo>
                      <a:pt x="0" y="120"/>
                    </a:lnTo>
                    <a:lnTo>
                      <a:pt x="1" y="115"/>
                    </a:lnTo>
                    <a:lnTo>
                      <a:pt x="4" y="108"/>
                    </a:lnTo>
                    <a:lnTo>
                      <a:pt x="1" y="105"/>
                    </a:lnTo>
                    <a:lnTo>
                      <a:pt x="11" y="97"/>
                    </a:lnTo>
                    <a:lnTo>
                      <a:pt x="11" y="94"/>
                    </a:lnTo>
                    <a:lnTo>
                      <a:pt x="14" y="92"/>
                    </a:lnTo>
                    <a:lnTo>
                      <a:pt x="9" y="89"/>
                    </a:lnTo>
                    <a:lnTo>
                      <a:pt x="11" y="79"/>
                    </a:lnTo>
                    <a:lnTo>
                      <a:pt x="8" y="79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8" y="36"/>
                    </a:lnTo>
                    <a:lnTo>
                      <a:pt x="4" y="6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66" name=""/>
            <p:cNvGrpSpPr/>
            <p:nvPr/>
          </p:nvGrpSpPr>
          <p:grpSpPr>
            <a:xfrm>
              <a:off x="3973680" y="2421000"/>
              <a:ext cx="153720" cy="179280"/>
              <a:chOff x="3973680" y="2421000"/>
              <a:chExt cx="153720" cy="179280"/>
            </a:xfrm>
          </p:grpSpPr>
          <p:sp>
            <p:nvSpPr>
              <p:cNvPr id="1767" name=""/>
              <p:cNvSpPr/>
              <p:nvPr/>
            </p:nvSpPr>
            <p:spPr>
              <a:xfrm>
                <a:off x="3973680" y="2421000"/>
                <a:ext cx="153720" cy="179280"/>
              </a:xfrm>
              <a:custGeom>
                <a:avLst/>
                <a:gdLst/>
                <a:ahLst/>
                <a:rect l="l" t="t" r="r" b="b"/>
                <a:pathLst>
                  <a:path w="97" h="113">
                    <a:moveTo>
                      <a:pt x="50" y="113"/>
                    </a:moveTo>
                    <a:lnTo>
                      <a:pt x="49" y="109"/>
                    </a:lnTo>
                    <a:lnTo>
                      <a:pt x="4" y="113"/>
                    </a:lnTo>
                    <a:lnTo>
                      <a:pt x="7" y="108"/>
                    </a:lnTo>
                    <a:lnTo>
                      <a:pt x="12" y="100"/>
                    </a:lnTo>
                    <a:lnTo>
                      <a:pt x="15" y="93"/>
                    </a:lnTo>
                    <a:lnTo>
                      <a:pt x="10" y="85"/>
                    </a:lnTo>
                    <a:lnTo>
                      <a:pt x="10" y="72"/>
                    </a:lnTo>
                    <a:lnTo>
                      <a:pt x="5" y="66"/>
                    </a:lnTo>
                    <a:lnTo>
                      <a:pt x="2" y="63"/>
                    </a:lnTo>
                    <a:lnTo>
                      <a:pt x="2" y="59"/>
                    </a:lnTo>
                    <a:lnTo>
                      <a:pt x="5" y="56"/>
                    </a:lnTo>
                    <a:lnTo>
                      <a:pt x="0" y="46"/>
                    </a:lnTo>
                    <a:lnTo>
                      <a:pt x="7" y="37"/>
                    </a:lnTo>
                    <a:lnTo>
                      <a:pt x="4" y="33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6" y="12"/>
                    </a:lnTo>
                    <a:lnTo>
                      <a:pt x="26" y="4"/>
                    </a:lnTo>
                    <a:lnTo>
                      <a:pt x="29" y="1"/>
                    </a:lnTo>
                    <a:lnTo>
                      <a:pt x="45" y="0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8" y="6"/>
                    </a:lnTo>
                    <a:lnTo>
                      <a:pt x="66" y="9"/>
                    </a:lnTo>
                    <a:lnTo>
                      <a:pt x="68" y="12"/>
                    </a:lnTo>
                    <a:lnTo>
                      <a:pt x="65" y="16"/>
                    </a:lnTo>
                    <a:lnTo>
                      <a:pt x="71" y="29"/>
                    </a:lnTo>
                    <a:lnTo>
                      <a:pt x="71" y="33"/>
                    </a:lnTo>
                    <a:lnTo>
                      <a:pt x="62" y="45"/>
                    </a:lnTo>
                    <a:lnTo>
                      <a:pt x="57" y="53"/>
                    </a:lnTo>
                    <a:lnTo>
                      <a:pt x="60" y="54"/>
                    </a:lnTo>
                    <a:lnTo>
                      <a:pt x="66" y="56"/>
                    </a:lnTo>
                    <a:lnTo>
                      <a:pt x="70" y="53"/>
                    </a:lnTo>
                    <a:lnTo>
                      <a:pt x="76" y="42"/>
                    </a:lnTo>
                    <a:lnTo>
                      <a:pt x="83" y="42"/>
                    </a:lnTo>
                    <a:lnTo>
                      <a:pt x="92" y="53"/>
                    </a:lnTo>
                    <a:lnTo>
                      <a:pt x="92" y="59"/>
                    </a:lnTo>
                    <a:lnTo>
                      <a:pt x="91" y="64"/>
                    </a:lnTo>
                    <a:lnTo>
                      <a:pt x="97" y="67"/>
                    </a:lnTo>
                    <a:lnTo>
                      <a:pt x="97" y="74"/>
                    </a:lnTo>
                    <a:lnTo>
                      <a:pt x="94" y="80"/>
                    </a:lnTo>
                    <a:lnTo>
                      <a:pt x="91" y="87"/>
                    </a:lnTo>
                    <a:lnTo>
                      <a:pt x="89" y="90"/>
                    </a:lnTo>
                    <a:lnTo>
                      <a:pt x="83" y="92"/>
                    </a:lnTo>
                    <a:lnTo>
                      <a:pt x="86" y="98"/>
                    </a:lnTo>
                    <a:lnTo>
                      <a:pt x="83" y="100"/>
                    </a:lnTo>
                    <a:lnTo>
                      <a:pt x="78" y="108"/>
                    </a:lnTo>
                    <a:lnTo>
                      <a:pt x="50" y="11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8" name=""/>
              <p:cNvSpPr/>
              <p:nvPr/>
            </p:nvSpPr>
            <p:spPr>
              <a:xfrm>
                <a:off x="3973680" y="2421000"/>
                <a:ext cx="153720" cy="179280"/>
              </a:xfrm>
              <a:custGeom>
                <a:avLst/>
                <a:gdLst/>
                <a:ahLst/>
                <a:rect l="l" t="t" r="r" b="b"/>
                <a:pathLst>
                  <a:path w="97" h="113">
                    <a:moveTo>
                      <a:pt x="50" y="113"/>
                    </a:moveTo>
                    <a:lnTo>
                      <a:pt x="49" y="109"/>
                    </a:lnTo>
                    <a:lnTo>
                      <a:pt x="4" y="113"/>
                    </a:lnTo>
                    <a:lnTo>
                      <a:pt x="7" y="108"/>
                    </a:lnTo>
                    <a:lnTo>
                      <a:pt x="12" y="100"/>
                    </a:lnTo>
                    <a:lnTo>
                      <a:pt x="15" y="93"/>
                    </a:lnTo>
                    <a:lnTo>
                      <a:pt x="10" y="85"/>
                    </a:lnTo>
                    <a:lnTo>
                      <a:pt x="10" y="72"/>
                    </a:lnTo>
                    <a:lnTo>
                      <a:pt x="5" y="66"/>
                    </a:lnTo>
                    <a:lnTo>
                      <a:pt x="2" y="63"/>
                    </a:lnTo>
                    <a:lnTo>
                      <a:pt x="2" y="59"/>
                    </a:lnTo>
                    <a:lnTo>
                      <a:pt x="5" y="56"/>
                    </a:lnTo>
                    <a:lnTo>
                      <a:pt x="0" y="46"/>
                    </a:lnTo>
                    <a:lnTo>
                      <a:pt x="7" y="37"/>
                    </a:lnTo>
                    <a:lnTo>
                      <a:pt x="4" y="33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6" y="12"/>
                    </a:lnTo>
                    <a:lnTo>
                      <a:pt x="26" y="4"/>
                    </a:lnTo>
                    <a:lnTo>
                      <a:pt x="29" y="1"/>
                    </a:lnTo>
                    <a:lnTo>
                      <a:pt x="45" y="0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8" y="6"/>
                    </a:lnTo>
                    <a:lnTo>
                      <a:pt x="66" y="9"/>
                    </a:lnTo>
                    <a:lnTo>
                      <a:pt x="68" y="12"/>
                    </a:lnTo>
                    <a:lnTo>
                      <a:pt x="65" y="16"/>
                    </a:lnTo>
                    <a:lnTo>
                      <a:pt x="71" y="29"/>
                    </a:lnTo>
                    <a:lnTo>
                      <a:pt x="71" y="33"/>
                    </a:lnTo>
                    <a:lnTo>
                      <a:pt x="62" y="45"/>
                    </a:lnTo>
                    <a:lnTo>
                      <a:pt x="57" y="53"/>
                    </a:lnTo>
                    <a:lnTo>
                      <a:pt x="60" y="54"/>
                    </a:lnTo>
                    <a:lnTo>
                      <a:pt x="66" y="56"/>
                    </a:lnTo>
                    <a:lnTo>
                      <a:pt x="70" y="53"/>
                    </a:lnTo>
                    <a:lnTo>
                      <a:pt x="76" y="42"/>
                    </a:lnTo>
                    <a:lnTo>
                      <a:pt x="83" y="42"/>
                    </a:lnTo>
                    <a:lnTo>
                      <a:pt x="92" y="53"/>
                    </a:lnTo>
                    <a:lnTo>
                      <a:pt x="92" y="59"/>
                    </a:lnTo>
                    <a:lnTo>
                      <a:pt x="91" y="64"/>
                    </a:lnTo>
                    <a:lnTo>
                      <a:pt x="97" y="67"/>
                    </a:lnTo>
                    <a:lnTo>
                      <a:pt x="97" y="74"/>
                    </a:lnTo>
                    <a:lnTo>
                      <a:pt x="94" y="80"/>
                    </a:lnTo>
                    <a:lnTo>
                      <a:pt x="91" y="87"/>
                    </a:lnTo>
                    <a:lnTo>
                      <a:pt x="89" y="90"/>
                    </a:lnTo>
                    <a:lnTo>
                      <a:pt x="83" y="92"/>
                    </a:lnTo>
                    <a:lnTo>
                      <a:pt x="86" y="98"/>
                    </a:lnTo>
                    <a:lnTo>
                      <a:pt x="83" y="100"/>
                    </a:lnTo>
                    <a:lnTo>
                      <a:pt x="78" y="108"/>
                    </a:lnTo>
                    <a:lnTo>
                      <a:pt x="50" y="11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69" name=""/>
            <p:cNvGrpSpPr/>
            <p:nvPr/>
          </p:nvGrpSpPr>
          <p:grpSpPr>
            <a:xfrm>
              <a:off x="4052880" y="2563920"/>
              <a:ext cx="162000" cy="174600"/>
              <a:chOff x="4052880" y="2563920"/>
              <a:chExt cx="162000" cy="174600"/>
            </a:xfrm>
          </p:grpSpPr>
          <p:sp>
            <p:nvSpPr>
              <p:cNvPr id="1770" name=""/>
              <p:cNvSpPr/>
              <p:nvPr/>
            </p:nvSpPr>
            <p:spPr>
              <a:xfrm>
                <a:off x="4052880" y="2563920"/>
                <a:ext cx="162000" cy="174600"/>
              </a:xfrm>
              <a:custGeom>
                <a:avLst/>
                <a:gdLst/>
                <a:ahLst/>
                <a:rect l="l" t="t" r="r" b="b"/>
                <a:pathLst>
                  <a:path w="102" h="110">
                    <a:moveTo>
                      <a:pt x="0" y="23"/>
                    </a:moveTo>
                    <a:lnTo>
                      <a:pt x="28" y="18"/>
                    </a:lnTo>
                    <a:lnTo>
                      <a:pt x="42" y="18"/>
                    </a:lnTo>
                    <a:lnTo>
                      <a:pt x="47" y="21"/>
                    </a:lnTo>
                    <a:lnTo>
                      <a:pt x="63" y="19"/>
                    </a:lnTo>
                    <a:lnTo>
                      <a:pt x="65" y="18"/>
                    </a:lnTo>
                    <a:lnTo>
                      <a:pt x="70" y="18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83" y="5"/>
                    </a:lnTo>
                    <a:lnTo>
                      <a:pt x="94" y="0"/>
                    </a:lnTo>
                    <a:lnTo>
                      <a:pt x="102" y="39"/>
                    </a:lnTo>
                    <a:lnTo>
                      <a:pt x="100" y="42"/>
                    </a:lnTo>
                    <a:lnTo>
                      <a:pt x="102" y="45"/>
                    </a:lnTo>
                    <a:lnTo>
                      <a:pt x="100" y="48"/>
                    </a:lnTo>
                    <a:lnTo>
                      <a:pt x="99" y="52"/>
                    </a:lnTo>
                    <a:lnTo>
                      <a:pt x="99" y="68"/>
                    </a:lnTo>
                    <a:lnTo>
                      <a:pt x="97" y="71"/>
                    </a:lnTo>
                    <a:lnTo>
                      <a:pt x="92" y="71"/>
                    </a:lnTo>
                    <a:lnTo>
                      <a:pt x="92" y="79"/>
                    </a:lnTo>
                    <a:lnTo>
                      <a:pt x="84" y="78"/>
                    </a:lnTo>
                    <a:lnTo>
                      <a:pt x="78" y="81"/>
                    </a:lnTo>
                    <a:lnTo>
                      <a:pt x="83" y="82"/>
                    </a:lnTo>
                    <a:lnTo>
                      <a:pt x="81" y="87"/>
                    </a:lnTo>
                    <a:lnTo>
                      <a:pt x="84" y="92"/>
                    </a:lnTo>
                    <a:lnTo>
                      <a:pt x="84" y="95"/>
                    </a:lnTo>
                    <a:lnTo>
                      <a:pt x="76" y="90"/>
                    </a:lnTo>
                    <a:lnTo>
                      <a:pt x="71" y="94"/>
                    </a:lnTo>
                    <a:lnTo>
                      <a:pt x="73" y="103"/>
                    </a:lnTo>
                    <a:lnTo>
                      <a:pt x="70" y="105"/>
                    </a:lnTo>
                    <a:lnTo>
                      <a:pt x="68" y="110"/>
                    </a:lnTo>
                    <a:lnTo>
                      <a:pt x="65" y="110"/>
                    </a:lnTo>
                    <a:lnTo>
                      <a:pt x="65" y="105"/>
                    </a:lnTo>
                    <a:lnTo>
                      <a:pt x="60" y="105"/>
                    </a:lnTo>
                    <a:lnTo>
                      <a:pt x="58" y="100"/>
                    </a:lnTo>
                    <a:lnTo>
                      <a:pt x="57" y="97"/>
                    </a:lnTo>
                    <a:lnTo>
                      <a:pt x="52" y="97"/>
                    </a:lnTo>
                    <a:lnTo>
                      <a:pt x="50" y="100"/>
                    </a:lnTo>
                    <a:lnTo>
                      <a:pt x="47" y="103"/>
                    </a:lnTo>
                    <a:lnTo>
                      <a:pt x="39" y="107"/>
                    </a:lnTo>
                    <a:lnTo>
                      <a:pt x="29" y="103"/>
                    </a:lnTo>
                    <a:lnTo>
                      <a:pt x="20" y="102"/>
                    </a:lnTo>
                    <a:lnTo>
                      <a:pt x="20" y="95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1" name=""/>
              <p:cNvSpPr/>
              <p:nvPr/>
            </p:nvSpPr>
            <p:spPr>
              <a:xfrm>
                <a:off x="4052880" y="2563920"/>
                <a:ext cx="162000" cy="174600"/>
              </a:xfrm>
              <a:custGeom>
                <a:avLst/>
                <a:gdLst/>
                <a:ahLst/>
                <a:rect l="l" t="t" r="r" b="b"/>
                <a:pathLst>
                  <a:path w="102" h="110">
                    <a:moveTo>
                      <a:pt x="0" y="23"/>
                    </a:moveTo>
                    <a:lnTo>
                      <a:pt x="28" y="18"/>
                    </a:lnTo>
                    <a:lnTo>
                      <a:pt x="42" y="18"/>
                    </a:lnTo>
                    <a:lnTo>
                      <a:pt x="47" y="21"/>
                    </a:lnTo>
                    <a:lnTo>
                      <a:pt x="63" y="19"/>
                    </a:lnTo>
                    <a:lnTo>
                      <a:pt x="65" y="18"/>
                    </a:lnTo>
                    <a:lnTo>
                      <a:pt x="70" y="18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83" y="5"/>
                    </a:lnTo>
                    <a:lnTo>
                      <a:pt x="94" y="0"/>
                    </a:lnTo>
                    <a:lnTo>
                      <a:pt x="102" y="39"/>
                    </a:lnTo>
                    <a:lnTo>
                      <a:pt x="100" y="42"/>
                    </a:lnTo>
                    <a:lnTo>
                      <a:pt x="102" y="45"/>
                    </a:lnTo>
                    <a:lnTo>
                      <a:pt x="100" y="48"/>
                    </a:lnTo>
                    <a:lnTo>
                      <a:pt x="99" y="52"/>
                    </a:lnTo>
                    <a:lnTo>
                      <a:pt x="99" y="68"/>
                    </a:lnTo>
                    <a:lnTo>
                      <a:pt x="97" y="71"/>
                    </a:lnTo>
                    <a:lnTo>
                      <a:pt x="92" y="71"/>
                    </a:lnTo>
                    <a:lnTo>
                      <a:pt x="92" y="79"/>
                    </a:lnTo>
                    <a:lnTo>
                      <a:pt x="84" y="78"/>
                    </a:lnTo>
                    <a:lnTo>
                      <a:pt x="78" y="81"/>
                    </a:lnTo>
                    <a:lnTo>
                      <a:pt x="83" y="82"/>
                    </a:lnTo>
                    <a:lnTo>
                      <a:pt x="81" y="87"/>
                    </a:lnTo>
                    <a:lnTo>
                      <a:pt x="84" y="92"/>
                    </a:lnTo>
                    <a:lnTo>
                      <a:pt x="84" y="95"/>
                    </a:lnTo>
                    <a:lnTo>
                      <a:pt x="76" y="90"/>
                    </a:lnTo>
                    <a:lnTo>
                      <a:pt x="71" y="94"/>
                    </a:lnTo>
                    <a:lnTo>
                      <a:pt x="73" y="103"/>
                    </a:lnTo>
                    <a:lnTo>
                      <a:pt x="70" y="105"/>
                    </a:lnTo>
                    <a:lnTo>
                      <a:pt x="68" y="110"/>
                    </a:lnTo>
                    <a:lnTo>
                      <a:pt x="65" y="110"/>
                    </a:lnTo>
                    <a:lnTo>
                      <a:pt x="65" y="105"/>
                    </a:lnTo>
                    <a:lnTo>
                      <a:pt x="60" y="105"/>
                    </a:lnTo>
                    <a:lnTo>
                      <a:pt x="58" y="100"/>
                    </a:lnTo>
                    <a:lnTo>
                      <a:pt x="57" y="97"/>
                    </a:lnTo>
                    <a:lnTo>
                      <a:pt x="52" y="97"/>
                    </a:lnTo>
                    <a:lnTo>
                      <a:pt x="50" y="100"/>
                    </a:lnTo>
                    <a:lnTo>
                      <a:pt x="47" y="103"/>
                    </a:lnTo>
                    <a:lnTo>
                      <a:pt x="39" y="107"/>
                    </a:lnTo>
                    <a:lnTo>
                      <a:pt x="29" y="103"/>
                    </a:lnTo>
                    <a:lnTo>
                      <a:pt x="20" y="102"/>
                    </a:lnTo>
                    <a:lnTo>
                      <a:pt x="20" y="95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0" y="2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72" name=""/>
            <p:cNvGrpSpPr/>
            <p:nvPr/>
          </p:nvGrpSpPr>
          <p:grpSpPr>
            <a:xfrm>
              <a:off x="4202280" y="2527200"/>
              <a:ext cx="223560" cy="133560"/>
              <a:chOff x="4202280" y="2527200"/>
              <a:chExt cx="223560" cy="133560"/>
            </a:xfrm>
          </p:grpSpPr>
          <p:sp>
            <p:nvSpPr>
              <p:cNvPr id="1773" name=""/>
              <p:cNvSpPr/>
              <p:nvPr/>
            </p:nvSpPr>
            <p:spPr>
              <a:xfrm>
                <a:off x="4202280" y="2527200"/>
                <a:ext cx="223560" cy="133560"/>
              </a:xfrm>
              <a:custGeom>
                <a:avLst/>
                <a:gdLst/>
                <a:ahLst/>
                <a:rect l="l" t="t" r="r" b="b"/>
                <a:pathLst>
                  <a:path w="141" h="84">
                    <a:moveTo>
                      <a:pt x="0" y="23"/>
                    </a:moveTo>
                    <a:lnTo>
                      <a:pt x="8" y="17"/>
                    </a:lnTo>
                    <a:lnTo>
                      <a:pt x="15" y="12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50" y="15"/>
                    </a:lnTo>
                    <a:lnTo>
                      <a:pt x="111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24" y="5"/>
                    </a:lnTo>
                    <a:lnTo>
                      <a:pt x="126" y="8"/>
                    </a:lnTo>
                    <a:lnTo>
                      <a:pt x="128" y="12"/>
                    </a:lnTo>
                    <a:lnTo>
                      <a:pt x="132" y="12"/>
                    </a:lnTo>
                    <a:lnTo>
                      <a:pt x="134" y="17"/>
                    </a:lnTo>
                    <a:lnTo>
                      <a:pt x="132" y="18"/>
                    </a:lnTo>
                    <a:lnTo>
                      <a:pt x="132" y="23"/>
                    </a:lnTo>
                    <a:lnTo>
                      <a:pt x="129" y="28"/>
                    </a:lnTo>
                    <a:lnTo>
                      <a:pt x="131" y="29"/>
                    </a:lnTo>
                    <a:lnTo>
                      <a:pt x="128" y="33"/>
                    </a:lnTo>
                    <a:lnTo>
                      <a:pt x="128" y="38"/>
                    </a:lnTo>
                    <a:lnTo>
                      <a:pt x="131" y="41"/>
                    </a:lnTo>
                    <a:lnTo>
                      <a:pt x="132" y="46"/>
                    </a:lnTo>
                    <a:lnTo>
                      <a:pt x="139" y="46"/>
                    </a:lnTo>
                    <a:lnTo>
                      <a:pt x="141" y="49"/>
                    </a:lnTo>
                    <a:lnTo>
                      <a:pt x="137" y="57"/>
                    </a:lnTo>
                    <a:lnTo>
                      <a:pt x="134" y="60"/>
                    </a:lnTo>
                    <a:lnTo>
                      <a:pt x="126" y="63"/>
                    </a:lnTo>
                    <a:lnTo>
                      <a:pt x="123" y="70"/>
                    </a:lnTo>
                    <a:lnTo>
                      <a:pt x="79" y="76"/>
                    </a:lnTo>
                    <a:lnTo>
                      <a:pt x="13" y="84"/>
                    </a:lnTo>
                    <a:lnTo>
                      <a:pt x="6" y="67"/>
                    </a:lnTo>
                    <a:lnTo>
                      <a:pt x="6" y="63"/>
                    </a:lnTo>
                    <a:lnTo>
                      <a:pt x="8" y="5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4" name=""/>
              <p:cNvSpPr/>
              <p:nvPr/>
            </p:nvSpPr>
            <p:spPr>
              <a:xfrm>
                <a:off x="4202280" y="2527200"/>
                <a:ext cx="223560" cy="133560"/>
              </a:xfrm>
              <a:custGeom>
                <a:avLst/>
                <a:gdLst/>
                <a:ahLst/>
                <a:rect l="l" t="t" r="r" b="b"/>
                <a:pathLst>
                  <a:path w="141" h="84">
                    <a:moveTo>
                      <a:pt x="0" y="23"/>
                    </a:moveTo>
                    <a:lnTo>
                      <a:pt x="8" y="17"/>
                    </a:lnTo>
                    <a:lnTo>
                      <a:pt x="15" y="12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50" y="15"/>
                    </a:lnTo>
                    <a:lnTo>
                      <a:pt x="111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24" y="5"/>
                    </a:lnTo>
                    <a:lnTo>
                      <a:pt x="126" y="8"/>
                    </a:lnTo>
                    <a:lnTo>
                      <a:pt x="128" y="12"/>
                    </a:lnTo>
                    <a:lnTo>
                      <a:pt x="132" y="12"/>
                    </a:lnTo>
                    <a:lnTo>
                      <a:pt x="134" y="17"/>
                    </a:lnTo>
                    <a:lnTo>
                      <a:pt x="132" y="18"/>
                    </a:lnTo>
                    <a:lnTo>
                      <a:pt x="132" y="23"/>
                    </a:lnTo>
                    <a:lnTo>
                      <a:pt x="129" y="28"/>
                    </a:lnTo>
                    <a:lnTo>
                      <a:pt x="131" y="29"/>
                    </a:lnTo>
                    <a:lnTo>
                      <a:pt x="128" y="33"/>
                    </a:lnTo>
                    <a:lnTo>
                      <a:pt x="128" y="38"/>
                    </a:lnTo>
                    <a:lnTo>
                      <a:pt x="131" y="41"/>
                    </a:lnTo>
                    <a:lnTo>
                      <a:pt x="132" y="46"/>
                    </a:lnTo>
                    <a:lnTo>
                      <a:pt x="139" y="46"/>
                    </a:lnTo>
                    <a:lnTo>
                      <a:pt x="141" y="49"/>
                    </a:lnTo>
                    <a:lnTo>
                      <a:pt x="137" y="57"/>
                    </a:lnTo>
                    <a:lnTo>
                      <a:pt x="134" y="60"/>
                    </a:lnTo>
                    <a:lnTo>
                      <a:pt x="126" y="63"/>
                    </a:lnTo>
                    <a:lnTo>
                      <a:pt x="123" y="70"/>
                    </a:lnTo>
                    <a:lnTo>
                      <a:pt x="79" y="76"/>
                    </a:lnTo>
                    <a:lnTo>
                      <a:pt x="13" y="84"/>
                    </a:lnTo>
                    <a:lnTo>
                      <a:pt x="6" y="67"/>
                    </a:lnTo>
                    <a:lnTo>
                      <a:pt x="6" y="63"/>
                    </a:lnTo>
                    <a:lnTo>
                      <a:pt x="8" y="59"/>
                    </a:lnTo>
                    <a:lnTo>
                      <a:pt x="0" y="2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75" name=""/>
            <p:cNvGrpSpPr/>
            <p:nvPr/>
          </p:nvGrpSpPr>
          <p:grpSpPr>
            <a:xfrm>
              <a:off x="4156200" y="2638440"/>
              <a:ext cx="153720" cy="149040"/>
              <a:chOff x="4156200" y="2638440"/>
              <a:chExt cx="153720" cy="149040"/>
            </a:xfrm>
          </p:grpSpPr>
          <p:sp>
            <p:nvSpPr>
              <p:cNvPr id="1776" name=""/>
              <p:cNvSpPr/>
              <p:nvPr/>
            </p:nvSpPr>
            <p:spPr>
              <a:xfrm>
                <a:off x="4156200" y="2638440"/>
                <a:ext cx="153720" cy="149040"/>
              </a:xfrm>
              <a:custGeom>
                <a:avLst/>
                <a:gdLst/>
                <a:ahLst/>
                <a:rect l="l" t="t" r="r" b="b"/>
                <a:pathLst>
                  <a:path w="97" h="94">
                    <a:moveTo>
                      <a:pt x="37" y="0"/>
                    </a:moveTo>
                    <a:lnTo>
                      <a:pt x="34" y="3"/>
                    </a:lnTo>
                    <a:lnTo>
                      <a:pt x="35" y="18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6" y="31"/>
                    </a:lnTo>
                    <a:lnTo>
                      <a:pt x="18" y="31"/>
                    </a:lnTo>
                    <a:lnTo>
                      <a:pt x="14" y="32"/>
                    </a:lnTo>
                    <a:lnTo>
                      <a:pt x="18" y="35"/>
                    </a:lnTo>
                    <a:lnTo>
                      <a:pt x="16" y="40"/>
                    </a:lnTo>
                    <a:lnTo>
                      <a:pt x="19" y="45"/>
                    </a:lnTo>
                    <a:lnTo>
                      <a:pt x="18" y="47"/>
                    </a:lnTo>
                    <a:lnTo>
                      <a:pt x="11" y="43"/>
                    </a:lnTo>
                    <a:lnTo>
                      <a:pt x="6" y="47"/>
                    </a:lnTo>
                    <a:lnTo>
                      <a:pt x="8" y="56"/>
                    </a:lnTo>
                    <a:lnTo>
                      <a:pt x="5" y="56"/>
                    </a:lnTo>
                    <a:lnTo>
                      <a:pt x="5" y="6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2" y="71"/>
                    </a:lnTo>
                    <a:lnTo>
                      <a:pt x="3" y="76"/>
                    </a:lnTo>
                    <a:lnTo>
                      <a:pt x="10" y="79"/>
                    </a:lnTo>
                    <a:lnTo>
                      <a:pt x="14" y="81"/>
                    </a:lnTo>
                    <a:lnTo>
                      <a:pt x="16" y="85"/>
                    </a:lnTo>
                    <a:lnTo>
                      <a:pt x="23" y="89"/>
                    </a:lnTo>
                    <a:lnTo>
                      <a:pt x="24" y="94"/>
                    </a:lnTo>
                    <a:lnTo>
                      <a:pt x="31" y="92"/>
                    </a:lnTo>
                    <a:lnTo>
                      <a:pt x="31" y="89"/>
                    </a:lnTo>
                    <a:lnTo>
                      <a:pt x="42" y="89"/>
                    </a:lnTo>
                    <a:lnTo>
                      <a:pt x="42" y="87"/>
                    </a:lnTo>
                    <a:lnTo>
                      <a:pt x="48" y="87"/>
                    </a:lnTo>
                    <a:lnTo>
                      <a:pt x="48" y="82"/>
                    </a:lnTo>
                    <a:lnTo>
                      <a:pt x="55" y="82"/>
                    </a:lnTo>
                    <a:lnTo>
                      <a:pt x="56" y="77"/>
                    </a:lnTo>
                    <a:lnTo>
                      <a:pt x="60" y="74"/>
                    </a:lnTo>
                    <a:lnTo>
                      <a:pt x="61" y="69"/>
                    </a:lnTo>
                    <a:lnTo>
                      <a:pt x="65" y="66"/>
                    </a:lnTo>
                    <a:lnTo>
                      <a:pt x="63" y="60"/>
                    </a:lnTo>
                    <a:lnTo>
                      <a:pt x="66" y="56"/>
                    </a:lnTo>
                    <a:lnTo>
                      <a:pt x="68" y="52"/>
                    </a:lnTo>
                    <a:lnTo>
                      <a:pt x="69" y="47"/>
                    </a:lnTo>
                    <a:lnTo>
                      <a:pt x="74" y="47"/>
                    </a:lnTo>
                    <a:lnTo>
                      <a:pt x="76" y="50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0" y="35"/>
                    </a:lnTo>
                    <a:lnTo>
                      <a:pt x="89" y="31"/>
                    </a:lnTo>
                    <a:lnTo>
                      <a:pt x="95" y="29"/>
                    </a:lnTo>
                    <a:lnTo>
                      <a:pt x="94" y="24"/>
                    </a:lnTo>
                    <a:lnTo>
                      <a:pt x="94" y="18"/>
                    </a:lnTo>
                    <a:lnTo>
                      <a:pt x="97" y="18"/>
                    </a:lnTo>
                    <a:lnTo>
                      <a:pt x="95" y="14"/>
                    </a:lnTo>
                    <a:lnTo>
                      <a:pt x="86" y="16"/>
                    </a:lnTo>
                    <a:lnTo>
                      <a:pt x="79" y="14"/>
                    </a:lnTo>
                    <a:lnTo>
                      <a:pt x="79" y="19"/>
                    </a:lnTo>
                    <a:lnTo>
                      <a:pt x="68" y="26"/>
                    </a:lnTo>
                    <a:lnTo>
                      <a:pt x="66" y="11"/>
                    </a:lnTo>
                    <a:lnTo>
                      <a:pt x="42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7" name=""/>
              <p:cNvSpPr/>
              <p:nvPr/>
            </p:nvSpPr>
            <p:spPr>
              <a:xfrm>
                <a:off x="4156200" y="2638440"/>
                <a:ext cx="153720" cy="149040"/>
              </a:xfrm>
              <a:custGeom>
                <a:avLst/>
                <a:gdLst/>
                <a:ahLst/>
                <a:rect l="l" t="t" r="r" b="b"/>
                <a:pathLst>
                  <a:path w="97" h="94">
                    <a:moveTo>
                      <a:pt x="37" y="0"/>
                    </a:moveTo>
                    <a:lnTo>
                      <a:pt x="34" y="3"/>
                    </a:lnTo>
                    <a:lnTo>
                      <a:pt x="35" y="18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6" y="31"/>
                    </a:lnTo>
                    <a:lnTo>
                      <a:pt x="18" y="31"/>
                    </a:lnTo>
                    <a:lnTo>
                      <a:pt x="14" y="32"/>
                    </a:lnTo>
                    <a:lnTo>
                      <a:pt x="18" y="35"/>
                    </a:lnTo>
                    <a:lnTo>
                      <a:pt x="16" y="40"/>
                    </a:lnTo>
                    <a:lnTo>
                      <a:pt x="19" y="45"/>
                    </a:lnTo>
                    <a:lnTo>
                      <a:pt x="18" y="47"/>
                    </a:lnTo>
                    <a:lnTo>
                      <a:pt x="11" y="43"/>
                    </a:lnTo>
                    <a:lnTo>
                      <a:pt x="6" y="47"/>
                    </a:lnTo>
                    <a:lnTo>
                      <a:pt x="8" y="56"/>
                    </a:lnTo>
                    <a:lnTo>
                      <a:pt x="5" y="56"/>
                    </a:lnTo>
                    <a:lnTo>
                      <a:pt x="5" y="6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2" y="71"/>
                    </a:lnTo>
                    <a:lnTo>
                      <a:pt x="3" y="76"/>
                    </a:lnTo>
                    <a:lnTo>
                      <a:pt x="10" y="79"/>
                    </a:lnTo>
                    <a:lnTo>
                      <a:pt x="14" y="81"/>
                    </a:lnTo>
                    <a:lnTo>
                      <a:pt x="16" y="85"/>
                    </a:lnTo>
                    <a:lnTo>
                      <a:pt x="23" y="89"/>
                    </a:lnTo>
                    <a:lnTo>
                      <a:pt x="24" y="94"/>
                    </a:lnTo>
                    <a:lnTo>
                      <a:pt x="31" y="92"/>
                    </a:lnTo>
                    <a:lnTo>
                      <a:pt x="31" y="89"/>
                    </a:lnTo>
                    <a:lnTo>
                      <a:pt x="42" y="89"/>
                    </a:lnTo>
                    <a:lnTo>
                      <a:pt x="42" y="87"/>
                    </a:lnTo>
                    <a:lnTo>
                      <a:pt x="48" y="87"/>
                    </a:lnTo>
                    <a:lnTo>
                      <a:pt x="48" y="82"/>
                    </a:lnTo>
                    <a:lnTo>
                      <a:pt x="55" y="82"/>
                    </a:lnTo>
                    <a:lnTo>
                      <a:pt x="56" y="77"/>
                    </a:lnTo>
                    <a:lnTo>
                      <a:pt x="60" y="74"/>
                    </a:lnTo>
                    <a:lnTo>
                      <a:pt x="61" y="69"/>
                    </a:lnTo>
                    <a:lnTo>
                      <a:pt x="65" y="66"/>
                    </a:lnTo>
                    <a:lnTo>
                      <a:pt x="63" y="60"/>
                    </a:lnTo>
                    <a:lnTo>
                      <a:pt x="66" y="56"/>
                    </a:lnTo>
                    <a:lnTo>
                      <a:pt x="68" y="52"/>
                    </a:lnTo>
                    <a:lnTo>
                      <a:pt x="69" y="47"/>
                    </a:lnTo>
                    <a:lnTo>
                      <a:pt x="74" y="47"/>
                    </a:lnTo>
                    <a:lnTo>
                      <a:pt x="76" y="50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0" y="35"/>
                    </a:lnTo>
                    <a:lnTo>
                      <a:pt x="89" y="31"/>
                    </a:lnTo>
                    <a:lnTo>
                      <a:pt x="95" y="29"/>
                    </a:lnTo>
                    <a:lnTo>
                      <a:pt x="94" y="24"/>
                    </a:lnTo>
                    <a:lnTo>
                      <a:pt x="94" y="18"/>
                    </a:lnTo>
                    <a:lnTo>
                      <a:pt x="97" y="18"/>
                    </a:lnTo>
                    <a:lnTo>
                      <a:pt x="95" y="14"/>
                    </a:lnTo>
                    <a:lnTo>
                      <a:pt x="86" y="16"/>
                    </a:lnTo>
                    <a:lnTo>
                      <a:pt x="79" y="14"/>
                    </a:lnTo>
                    <a:lnTo>
                      <a:pt x="79" y="19"/>
                    </a:lnTo>
                    <a:lnTo>
                      <a:pt x="68" y="26"/>
                    </a:lnTo>
                    <a:lnTo>
                      <a:pt x="66" y="11"/>
                    </a:lnTo>
                    <a:lnTo>
                      <a:pt x="42" y="14"/>
                    </a:lnTo>
                    <a:lnTo>
                      <a:pt x="37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78" name=""/>
            <p:cNvGrpSpPr/>
            <p:nvPr/>
          </p:nvGrpSpPr>
          <p:grpSpPr>
            <a:xfrm>
              <a:off x="3898800" y="2712960"/>
              <a:ext cx="279360" cy="138240"/>
              <a:chOff x="3898800" y="2712960"/>
              <a:chExt cx="279360" cy="138240"/>
            </a:xfrm>
          </p:grpSpPr>
          <p:sp>
            <p:nvSpPr>
              <p:cNvPr id="1779" name=""/>
              <p:cNvSpPr/>
              <p:nvPr/>
            </p:nvSpPr>
            <p:spPr>
              <a:xfrm>
                <a:off x="3898800" y="2712960"/>
                <a:ext cx="279360" cy="138240"/>
              </a:xfrm>
              <a:custGeom>
                <a:avLst/>
                <a:gdLst/>
                <a:ahLst/>
                <a:rect l="l" t="t" r="r" b="b"/>
                <a:pathLst>
                  <a:path w="176" h="87">
                    <a:moveTo>
                      <a:pt x="176" y="34"/>
                    </a:moveTo>
                    <a:lnTo>
                      <a:pt x="176" y="45"/>
                    </a:lnTo>
                    <a:lnTo>
                      <a:pt x="173" y="45"/>
                    </a:lnTo>
                    <a:lnTo>
                      <a:pt x="172" y="48"/>
                    </a:lnTo>
                    <a:lnTo>
                      <a:pt x="167" y="47"/>
                    </a:lnTo>
                    <a:lnTo>
                      <a:pt x="167" y="50"/>
                    </a:lnTo>
                    <a:lnTo>
                      <a:pt x="164" y="50"/>
                    </a:lnTo>
                    <a:lnTo>
                      <a:pt x="164" y="56"/>
                    </a:lnTo>
                    <a:lnTo>
                      <a:pt x="160" y="59"/>
                    </a:lnTo>
                    <a:lnTo>
                      <a:pt x="157" y="58"/>
                    </a:lnTo>
                    <a:lnTo>
                      <a:pt x="157" y="61"/>
                    </a:lnTo>
                    <a:lnTo>
                      <a:pt x="152" y="61"/>
                    </a:lnTo>
                    <a:lnTo>
                      <a:pt x="152" y="66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12" y="74"/>
                    </a:lnTo>
                    <a:lnTo>
                      <a:pt x="78" y="76"/>
                    </a:lnTo>
                    <a:lnTo>
                      <a:pt x="54" y="76"/>
                    </a:lnTo>
                    <a:lnTo>
                      <a:pt x="49" y="80"/>
                    </a:lnTo>
                    <a:lnTo>
                      <a:pt x="44" y="80"/>
                    </a:lnTo>
                    <a:lnTo>
                      <a:pt x="41" y="79"/>
                    </a:lnTo>
                    <a:lnTo>
                      <a:pt x="38" y="79"/>
                    </a:lnTo>
                    <a:lnTo>
                      <a:pt x="31" y="84"/>
                    </a:lnTo>
                    <a:lnTo>
                      <a:pt x="23" y="87"/>
                    </a:lnTo>
                    <a:lnTo>
                      <a:pt x="15" y="87"/>
                    </a:lnTo>
                    <a:lnTo>
                      <a:pt x="0" y="87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12" y="68"/>
                    </a:lnTo>
                    <a:lnTo>
                      <a:pt x="26" y="69"/>
                    </a:lnTo>
                    <a:lnTo>
                      <a:pt x="26" y="66"/>
                    </a:lnTo>
                    <a:lnTo>
                      <a:pt x="21" y="61"/>
                    </a:lnTo>
                    <a:lnTo>
                      <a:pt x="26" y="56"/>
                    </a:lnTo>
                    <a:lnTo>
                      <a:pt x="31" y="56"/>
                    </a:lnTo>
                    <a:lnTo>
                      <a:pt x="34" y="47"/>
                    </a:lnTo>
                    <a:lnTo>
                      <a:pt x="42" y="47"/>
                    </a:lnTo>
                    <a:lnTo>
                      <a:pt x="47" y="40"/>
                    </a:lnTo>
                    <a:lnTo>
                      <a:pt x="51" y="40"/>
                    </a:lnTo>
                    <a:lnTo>
                      <a:pt x="54" y="43"/>
                    </a:lnTo>
                    <a:lnTo>
                      <a:pt x="67" y="43"/>
                    </a:lnTo>
                    <a:lnTo>
                      <a:pt x="70" y="35"/>
                    </a:lnTo>
                    <a:lnTo>
                      <a:pt x="73" y="35"/>
                    </a:lnTo>
                    <a:lnTo>
                      <a:pt x="75" y="37"/>
                    </a:lnTo>
                    <a:lnTo>
                      <a:pt x="81" y="37"/>
                    </a:lnTo>
                    <a:lnTo>
                      <a:pt x="83" y="30"/>
                    </a:lnTo>
                    <a:lnTo>
                      <a:pt x="88" y="29"/>
                    </a:lnTo>
                    <a:lnTo>
                      <a:pt x="88" y="21"/>
                    </a:lnTo>
                    <a:lnTo>
                      <a:pt x="92" y="21"/>
                    </a:lnTo>
                    <a:lnTo>
                      <a:pt x="94" y="14"/>
                    </a:lnTo>
                    <a:lnTo>
                      <a:pt x="101" y="16"/>
                    </a:lnTo>
                    <a:lnTo>
                      <a:pt x="107" y="8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15" y="6"/>
                    </a:lnTo>
                    <a:lnTo>
                      <a:pt x="126" y="9"/>
                    </a:lnTo>
                    <a:lnTo>
                      <a:pt x="136" y="13"/>
                    </a:lnTo>
                    <a:lnTo>
                      <a:pt x="144" y="9"/>
                    </a:lnTo>
                    <a:lnTo>
                      <a:pt x="149" y="3"/>
                    </a:lnTo>
                    <a:lnTo>
                      <a:pt x="152" y="3"/>
                    </a:lnTo>
                    <a:lnTo>
                      <a:pt x="155" y="6"/>
                    </a:lnTo>
                    <a:lnTo>
                      <a:pt x="157" y="11"/>
                    </a:lnTo>
                    <a:lnTo>
                      <a:pt x="160" y="11"/>
                    </a:lnTo>
                    <a:lnTo>
                      <a:pt x="160" y="17"/>
                    </a:lnTo>
                    <a:lnTo>
                      <a:pt x="165" y="30"/>
                    </a:lnTo>
                    <a:lnTo>
                      <a:pt x="172" y="32"/>
                    </a:lnTo>
                    <a:lnTo>
                      <a:pt x="176" y="34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0" name=""/>
              <p:cNvSpPr/>
              <p:nvPr/>
            </p:nvSpPr>
            <p:spPr>
              <a:xfrm>
                <a:off x="3898800" y="2712960"/>
                <a:ext cx="279360" cy="138240"/>
              </a:xfrm>
              <a:custGeom>
                <a:avLst/>
                <a:gdLst/>
                <a:ahLst/>
                <a:rect l="l" t="t" r="r" b="b"/>
                <a:pathLst>
                  <a:path w="176" h="87">
                    <a:moveTo>
                      <a:pt x="176" y="34"/>
                    </a:moveTo>
                    <a:lnTo>
                      <a:pt x="176" y="45"/>
                    </a:lnTo>
                    <a:lnTo>
                      <a:pt x="173" y="45"/>
                    </a:lnTo>
                    <a:lnTo>
                      <a:pt x="172" y="48"/>
                    </a:lnTo>
                    <a:lnTo>
                      <a:pt x="167" y="47"/>
                    </a:lnTo>
                    <a:lnTo>
                      <a:pt x="167" y="50"/>
                    </a:lnTo>
                    <a:lnTo>
                      <a:pt x="164" y="50"/>
                    </a:lnTo>
                    <a:lnTo>
                      <a:pt x="164" y="56"/>
                    </a:lnTo>
                    <a:lnTo>
                      <a:pt x="160" y="59"/>
                    </a:lnTo>
                    <a:lnTo>
                      <a:pt x="157" y="58"/>
                    </a:lnTo>
                    <a:lnTo>
                      <a:pt x="157" y="61"/>
                    </a:lnTo>
                    <a:lnTo>
                      <a:pt x="152" y="61"/>
                    </a:lnTo>
                    <a:lnTo>
                      <a:pt x="152" y="66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12" y="74"/>
                    </a:lnTo>
                    <a:lnTo>
                      <a:pt x="78" y="76"/>
                    </a:lnTo>
                    <a:lnTo>
                      <a:pt x="54" y="76"/>
                    </a:lnTo>
                    <a:lnTo>
                      <a:pt x="49" y="80"/>
                    </a:lnTo>
                    <a:lnTo>
                      <a:pt x="44" y="80"/>
                    </a:lnTo>
                    <a:lnTo>
                      <a:pt x="41" y="79"/>
                    </a:lnTo>
                    <a:lnTo>
                      <a:pt x="38" y="79"/>
                    </a:lnTo>
                    <a:lnTo>
                      <a:pt x="31" y="84"/>
                    </a:lnTo>
                    <a:lnTo>
                      <a:pt x="23" y="87"/>
                    </a:lnTo>
                    <a:lnTo>
                      <a:pt x="15" y="87"/>
                    </a:lnTo>
                    <a:lnTo>
                      <a:pt x="0" y="87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12" y="68"/>
                    </a:lnTo>
                    <a:lnTo>
                      <a:pt x="26" y="69"/>
                    </a:lnTo>
                    <a:lnTo>
                      <a:pt x="26" y="66"/>
                    </a:lnTo>
                    <a:lnTo>
                      <a:pt x="21" y="61"/>
                    </a:lnTo>
                    <a:lnTo>
                      <a:pt x="26" y="56"/>
                    </a:lnTo>
                    <a:lnTo>
                      <a:pt x="31" y="56"/>
                    </a:lnTo>
                    <a:lnTo>
                      <a:pt x="34" y="47"/>
                    </a:lnTo>
                    <a:lnTo>
                      <a:pt x="42" y="47"/>
                    </a:lnTo>
                    <a:lnTo>
                      <a:pt x="47" y="40"/>
                    </a:lnTo>
                    <a:lnTo>
                      <a:pt x="51" y="40"/>
                    </a:lnTo>
                    <a:lnTo>
                      <a:pt x="54" y="43"/>
                    </a:lnTo>
                    <a:lnTo>
                      <a:pt x="67" y="43"/>
                    </a:lnTo>
                    <a:lnTo>
                      <a:pt x="70" y="35"/>
                    </a:lnTo>
                    <a:lnTo>
                      <a:pt x="73" y="35"/>
                    </a:lnTo>
                    <a:lnTo>
                      <a:pt x="75" y="37"/>
                    </a:lnTo>
                    <a:lnTo>
                      <a:pt x="81" y="37"/>
                    </a:lnTo>
                    <a:lnTo>
                      <a:pt x="83" y="30"/>
                    </a:lnTo>
                    <a:lnTo>
                      <a:pt x="88" y="29"/>
                    </a:lnTo>
                    <a:lnTo>
                      <a:pt x="88" y="21"/>
                    </a:lnTo>
                    <a:lnTo>
                      <a:pt x="92" y="21"/>
                    </a:lnTo>
                    <a:lnTo>
                      <a:pt x="94" y="14"/>
                    </a:lnTo>
                    <a:lnTo>
                      <a:pt x="101" y="16"/>
                    </a:lnTo>
                    <a:lnTo>
                      <a:pt x="107" y="8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15" y="6"/>
                    </a:lnTo>
                    <a:lnTo>
                      <a:pt x="126" y="9"/>
                    </a:lnTo>
                    <a:lnTo>
                      <a:pt x="136" y="13"/>
                    </a:lnTo>
                    <a:lnTo>
                      <a:pt x="144" y="9"/>
                    </a:lnTo>
                    <a:lnTo>
                      <a:pt x="149" y="3"/>
                    </a:lnTo>
                    <a:lnTo>
                      <a:pt x="152" y="3"/>
                    </a:lnTo>
                    <a:lnTo>
                      <a:pt x="155" y="6"/>
                    </a:lnTo>
                    <a:lnTo>
                      <a:pt x="157" y="11"/>
                    </a:lnTo>
                    <a:lnTo>
                      <a:pt x="160" y="11"/>
                    </a:lnTo>
                    <a:lnTo>
                      <a:pt x="160" y="17"/>
                    </a:lnTo>
                    <a:lnTo>
                      <a:pt x="165" y="30"/>
                    </a:lnTo>
                    <a:lnTo>
                      <a:pt x="172" y="32"/>
                    </a:lnTo>
                    <a:lnTo>
                      <a:pt x="176" y="34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81" name=""/>
            <p:cNvGrpSpPr/>
            <p:nvPr/>
          </p:nvGrpSpPr>
          <p:grpSpPr>
            <a:xfrm>
              <a:off x="4260960" y="2635200"/>
              <a:ext cx="177840" cy="77760"/>
              <a:chOff x="4260960" y="2635200"/>
              <a:chExt cx="177840" cy="77760"/>
            </a:xfrm>
          </p:grpSpPr>
          <p:sp>
            <p:nvSpPr>
              <p:cNvPr id="1782" name=""/>
              <p:cNvSpPr/>
              <p:nvPr/>
            </p:nvSpPr>
            <p:spPr>
              <a:xfrm>
                <a:off x="4260960" y="2635200"/>
                <a:ext cx="177840" cy="77760"/>
              </a:xfrm>
              <a:custGeom>
                <a:avLst/>
                <a:gdLst/>
                <a:ahLst/>
                <a:rect l="l" t="t" r="r" b="b"/>
                <a:pathLst>
                  <a:path w="112" h="49">
                    <a:moveTo>
                      <a:pt x="110" y="31"/>
                    </a:moveTo>
                    <a:lnTo>
                      <a:pt x="112" y="37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07" y="42"/>
                    </a:lnTo>
                    <a:lnTo>
                      <a:pt x="107" y="45"/>
                    </a:lnTo>
                    <a:lnTo>
                      <a:pt x="95" y="47"/>
                    </a:lnTo>
                    <a:lnTo>
                      <a:pt x="94" y="42"/>
                    </a:lnTo>
                    <a:lnTo>
                      <a:pt x="89" y="42"/>
                    </a:lnTo>
                    <a:lnTo>
                      <a:pt x="84" y="33"/>
                    </a:lnTo>
                    <a:lnTo>
                      <a:pt x="87" y="28"/>
                    </a:lnTo>
                    <a:lnTo>
                      <a:pt x="84" y="28"/>
                    </a:lnTo>
                    <a:lnTo>
                      <a:pt x="79" y="23"/>
                    </a:lnTo>
                    <a:lnTo>
                      <a:pt x="83" y="18"/>
                    </a:lnTo>
                    <a:lnTo>
                      <a:pt x="81" y="16"/>
                    </a:lnTo>
                    <a:lnTo>
                      <a:pt x="81" y="12"/>
                    </a:lnTo>
                    <a:lnTo>
                      <a:pt x="83" y="5"/>
                    </a:lnTo>
                    <a:lnTo>
                      <a:pt x="78" y="7"/>
                    </a:lnTo>
                    <a:lnTo>
                      <a:pt x="76" y="12"/>
                    </a:lnTo>
                    <a:lnTo>
                      <a:pt x="73" y="15"/>
                    </a:lnTo>
                    <a:lnTo>
                      <a:pt x="76" y="20"/>
                    </a:lnTo>
                    <a:lnTo>
                      <a:pt x="74" y="24"/>
                    </a:lnTo>
                    <a:lnTo>
                      <a:pt x="78" y="24"/>
                    </a:lnTo>
                    <a:lnTo>
                      <a:pt x="74" y="29"/>
                    </a:lnTo>
                    <a:lnTo>
                      <a:pt x="76" y="34"/>
                    </a:lnTo>
                    <a:lnTo>
                      <a:pt x="78" y="42"/>
                    </a:lnTo>
                    <a:lnTo>
                      <a:pt x="83" y="45"/>
                    </a:lnTo>
                    <a:lnTo>
                      <a:pt x="81" y="49"/>
                    </a:lnTo>
                    <a:lnTo>
                      <a:pt x="78" y="47"/>
                    </a:lnTo>
                    <a:lnTo>
                      <a:pt x="71" y="47"/>
                    </a:lnTo>
                    <a:lnTo>
                      <a:pt x="70" y="44"/>
                    </a:lnTo>
                    <a:lnTo>
                      <a:pt x="62" y="45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5" y="29"/>
                    </a:lnTo>
                    <a:lnTo>
                      <a:pt x="63" y="24"/>
                    </a:lnTo>
                    <a:lnTo>
                      <a:pt x="50" y="24"/>
                    </a:lnTo>
                    <a:lnTo>
                      <a:pt x="49" y="18"/>
                    </a:lnTo>
                    <a:lnTo>
                      <a:pt x="45" y="20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29" y="20"/>
                    </a:lnTo>
                    <a:lnTo>
                      <a:pt x="28" y="15"/>
                    </a:lnTo>
                    <a:lnTo>
                      <a:pt x="20" y="18"/>
                    </a:lnTo>
                    <a:lnTo>
                      <a:pt x="13" y="18"/>
                    </a:lnTo>
                    <a:lnTo>
                      <a:pt x="11" y="21"/>
                    </a:lnTo>
                    <a:lnTo>
                      <a:pt x="2" y="28"/>
                    </a:lnTo>
                    <a:lnTo>
                      <a:pt x="0" y="13"/>
                    </a:lnTo>
                    <a:lnTo>
                      <a:pt x="86" y="0"/>
                    </a:lnTo>
                    <a:lnTo>
                      <a:pt x="95" y="31"/>
                    </a:lnTo>
                    <a:lnTo>
                      <a:pt x="110" y="31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3" name=""/>
              <p:cNvSpPr/>
              <p:nvPr/>
            </p:nvSpPr>
            <p:spPr>
              <a:xfrm>
                <a:off x="4260960" y="2635200"/>
                <a:ext cx="177840" cy="77760"/>
              </a:xfrm>
              <a:custGeom>
                <a:avLst/>
                <a:gdLst/>
                <a:ahLst/>
                <a:rect l="l" t="t" r="r" b="b"/>
                <a:pathLst>
                  <a:path w="112" h="49">
                    <a:moveTo>
                      <a:pt x="110" y="31"/>
                    </a:moveTo>
                    <a:lnTo>
                      <a:pt x="112" y="37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07" y="42"/>
                    </a:lnTo>
                    <a:lnTo>
                      <a:pt x="107" y="45"/>
                    </a:lnTo>
                    <a:lnTo>
                      <a:pt x="95" y="47"/>
                    </a:lnTo>
                    <a:lnTo>
                      <a:pt x="94" y="42"/>
                    </a:lnTo>
                    <a:lnTo>
                      <a:pt x="89" y="42"/>
                    </a:lnTo>
                    <a:lnTo>
                      <a:pt x="84" y="33"/>
                    </a:lnTo>
                    <a:lnTo>
                      <a:pt x="87" y="28"/>
                    </a:lnTo>
                    <a:lnTo>
                      <a:pt x="84" y="28"/>
                    </a:lnTo>
                    <a:lnTo>
                      <a:pt x="79" y="23"/>
                    </a:lnTo>
                    <a:lnTo>
                      <a:pt x="83" y="18"/>
                    </a:lnTo>
                    <a:lnTo>
                      <a:pt x="81" y="16"/>
                    </a:lnTo>
                    <a:lnTo>
                      <a:pt x="81" y="12"/>
                    </a:lnTo>
                    <a:lnTo>
                      <a:pt x="83" y="5"/>
                    </a:lnTo>
                    <a:lnTo>
                      <a:pt x="78" y="7"/>
                    </a:lnTo>
                    <a:lnTo>
                      <a:pt x="76" y="12"/>
                    </a:lnTo>
                    <a:lnTo>
                      <a:pt x="73" y="15"/>
                    </a:lnTo>
                    <a:lnTo>
                      <a:pt x="76" y="20"/>
                    </a:lnTo>
                    <a:lnTo>
                      <a:pt x="74" y="24"/>
                    </a:lnTo>
                    <a:lnTo>
                      <a:pt x="78" y="24"/>
                    </a:lnTo>
                    <a:lnTo>
                      <a:pt x="74" y="29"/>
                    </a:lnTo>
                    <a:lnTo>
                      <a:pt x="76" y="34"/>
                    </a:lnTo>
                    <a:lnTo>
                      <a:pt x="78" y="42"/>
                    </a:lnTo>
                    <a:lnTo>
                      <a:pt x="83" y="45"/>
                    </a:lnTo>
                    <a:lnTo>
                      <a:pt x="81" y="49"/>
                    </a:lnTo>
                    <a:lnTo>
                      <a:pt x="78" y="47"/>
                    </a:lnTo>
                    <a:lnTo>
                      <a:pt x="71" y="47"/>
                    </a:lnTo>
                    <a:lnTo>
                      <a:pt x="70" y="44"/>
                    </a:lnTo>
                    <a:lnTo>
                      <a:pt x="62" y="45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5" y="29"/>
                    </a:lnTo>
                    <a:lnTo>
                      <a:pt x="63" y="24"/>
                    </a:lnTo>
                    <a:lnTo>
                      <a:pt x="50" y="24"/>
                    </a:lnTo>
                    <a:lnTo>
                      <a:pt x="49" y="18"/>
                    </a:lnTo>
                    <a:lnTo>
                      <a:pt x="45" y="20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29" y="20"/>
                    </a:lnTo>
                    <a:lnTo>
                      <a:pt x="28" y="15"/>
                    </a:lnTo>
                    <a:lnTo>
                      <a:pt x="20" y="18"/>
                    </a:lnTo>
                    <a:lnTo>
                      <a:pt x="13" y="18"/>
                    </a:lnTo>
                    <a:lnTo>
                      <a:pt x="11" y="21"/>
                    </a:lnTo>
                    <a:lnTo>
                      <a:pt x="2" y="28"/>
                    </a:lnTo>
                    <a:lnTo>
                      <a:pt x="0" y="13"/>
                    </a:lnTo>
                    <a:lnTo>
                      <a:pt x="86" y="0"/>
                    </a:lnTo>
                    <a:lnTo>
                      <a:pt x="95" y="31"/>
                    </a:lnTo>
                    <a:lnTo>
                      <a:pt x="110" y="31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84" name=""/>
            <p:cNvGrpSpPr/>
            <p:nvPr/>
          </p:nvGrpSpPr>
          <p:grpSpPr>
            <a:xfrm>
              <a:off x="4468680" y="2351160"/>
              <a:ext cx="71640" cy="125280"/>
              <a:chOff x="4468680" y="2351160"/>
              <a:chExt cx="71640" cy="125280"/>
            </a:xfrm>
          </p:grpSpPr>
          <p:sp>
            <p:nvSpPr>
              <p:cNvPr id="1785" name=""/>
              <p:cNvSpPr/>
              <p:nvPr/>
            </p:nvSpPr>
            <p:spPr>
              <a:xfrm>
                <a:off x="4468680" y="2351160"/>
                <a:ext cx="71640" cy="125280"/>
              </a:xfrm>
              <a:custGeom>
                <a:avLst/>
                <a:gdLst/>
                <a:ahLst/>
                <a:rect l="l" t="t" r="r" b="b"/>
                <a:pathLst>
                  <a:path w="45" h="79">
                    <a:moveTo>
                      <a:pt x="6" y="8"/>
                    </a:moveTo>
                    <a:lnTo>
                      <a:pt x="5" y="5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4" y="24"/>
                    </a:lnTo>
                    <a:lnTo>
                      <a:pt x="27" y="27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32" y="40"/>
                    </a:lnTo>
                    <a:lnTo>
                      <a:pt x="32" y="52"/>
                    </a:lnTo>
                    <a:lnTo>
                      <a:pt x="37" y="56"/>
                    </a:lnTo>
                    <a:lnTo>
                      <a:pt x="39" y="60"/>
                    </a:lnTo>
                    <a:lnTo>
                      <a:pt x="44" y="60"/>
                    </a:lnTo>
                    <a:lnTo>
                      <a:pt x="45" y="61"/>
                    </a:lnTo>
                    <a:lnTo>
                      <a:pt x="40" y="66"/>
                    </a:lnTo>
                    <a:lnTo>
                      <a:pt x="39" y="69"/>
                    </a:lnTo>
                    <a:lnTo>
                      <a:pt x="34" y="69"/>
                    </a:lnTo>
                    <a:lnTo>
                      <a:pt x="32" y="74"/>
                    </a:lnTo>
                    <a:lnTo>
                      <a:pt x="27" y="74"/>
                    </a:lnTo>
                    <a:lnTo>
                      <a:pt x="8" y="79"/>
                    </a:lnTo>
                    <a:lnTo>
                      <a:pt x="3" y="69"/>
                    </a:lnTo>
                    <a:lnTo>
                      <a:pt x="5" y="58"/>
                    </a:lnTo>
                    <a:lnTo>
                      <a:pt x="0" y="53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2" y="37"/>
                    </a:lnTo>
                    <a:lnTo>
                      <a:pt x="5" y="34"/>
                    </a:lnTo>
                    <a:lnTo>
                      <a:pt x="10" y="32"/>
                    </a:lnTo>
                    <a:lnTo>
                      <a:pt x="10" y="27"/>
                    </a:lnTo>
                    <a:lnTo>
                      <a:pt x="13" y="24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10" y="14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6" name=""/>
              <p:cNvSpPr/>
              <p:nvPr/>
            </p:nvSpPr>
            <p:spPr>
              <a:xfrm>
                <a:off x="4468680" y="2351160"/>
                <a:ext cx="71640" cy="125280"/>
              </a:xfrm>
              <a:custGeom>
                <a:avLst/>
                <a:gdLst/>
                <a:ahLst/>
                <a:rect l="l" t="t" r="r" b="b"/>
                <a:pathLst>
                  <a:path w="45" h="79">
                    <a:moveTo>
                      <a:pt x="6" y="8"/>
                    </a:moveTo>
                    <a:lnTo>
                      <a:pt x="5" y="5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4" y="24"/>
                    </a:lnTo>
                    <a:lnTo>
                      <a:pt x="27" y="27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32" y="40"/>
                    </a:lnTo>
                    <a:lnTo>
                      <a:pt x="32" y="52"/>
                    </a:lnTo>
                    <a:lnTo>
                      <a:pt x="37" y="56"/>
                    </a:lnTo>
                    <a:lnTo>
                      <a:pt x="39" y="60"/>
                    </a:lnTo>
                    <a:lnTo>
                      <a:pt x="44" y="60"/>
                    </a:lnTo>
                    <a:lnTo>
                      <a:pt x="45" y="61"/>
                    </a:lnTo>
                    <a:lnTo>
                      <a:pt x="40" y="66"/>
                    </a:lnTo>
                    <a:lnTo>
                      <a:pt x="39" y="69"/>
                    </a:lnTo>
                    <a:lnTo>
                      <a:pt x="34" y="69"/>
                    </a:lnTo>
                    <a:lnTo>
                      <a:pt x="32" y="74"/>
                    </a:lnTo>
                    <a:lnTo>
                      <a:pt x="27" y="74"/>
                    </a:lnTo>
                    <a:lnTo>
                      <a:pt x="8" y="79"/>
                    </a:lnTo>
                    <a:lnTo>
                      <a:pt x="3" y="69"/>
                    </a:lnTo>
                    <a:lnTo>
                      <a:pt x="5" y="58"/>
                    </a:lnTo>
                    <a:lnTo>
                      <a:pt x="0" y="53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2" y="37"/>
                    </a:lnTo>
                    <a:lnTo>
                      <a:pt x="5" y="34"/>
                    </a:lnTo>
                    <a:lnTo>
                      <a:pt x="10" y="32"/>
                    </a:lnTo>
                    <a:lnTo>
                      <a:pt x="10" y="27"/>
                    </a:lnTo>
                    <a:lnTo>
                      <a:pt x="13" y="24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10" y="14"/>
                    </a:lnTo>
                    <a:lnTo>
                      <a:pt x="6" y="8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87" name=""/>
            <p:cNvGrpSpPr/>
            <p:nvPr/>
          </p:nvGrpSpPr>
          <p:grpSpPr>
            <a:xfrm>
              <a:off x="4497480" y="2233440"/>
              <a:ext cx="135000" cy="212760"/>
              <a:chOff x="4497480" y="2233440"/>
              <a:chExt cx="135000" cy="212760"/>
            </a:xfrm>
          </p:grpSpPr>
          <p:sp>
            <p:nvSpPr>
              <p:cNvPr id="1788" name=""/>
              <p:cNvSpPr/>
              <p:nvPr/>
            </p:nvSpPr>
            <p:spPr>
              <a:xfrm>
                <a:off x="4497480" y="2233440"/>
                <a:ext cx="135000" cy="212760"/>
              </a:xfrm>
              <a:custGeom>
                <a:avLst/>
                <a:gdLst/>
                <a:ahLst/>
                <a:rect l="l" t="t" r="r" b="b"/>
                <a:pathLst>
                  <a:path w="85" h="134">
                    <a:moveTo>
                      <a:pt x="0" y="74"/>
                    </a:moveTo>
                    <a:lnTo>
                      <a:pt x="6" y="67"/>
                    </a:lnTo>
                    <a:lnTo>
                      <a:pt x="6" y="55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5" y="29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51" y="13"/>
                    </a:lnTo>
                    <a:lnTo>
                      <a:pt x="58" y="40"/>
                    </a:lnTo>
                    <a:lnTo>
                      <a:pt x="64" y="45"/>
                    </a:lnTo>
                    <a:lnTo>
                      <a:pt x="72" y="45"/>
                    </a:lnTo>
                    <a:lnTo>
                      <a:pt x="74" y="48"/>
                    </a:lnTo>
                    <a:lnTo>
                      <a:pt x="74" y="53"/>
                    </a:lnTo>
                    <a:lnTo>
                      <a:pt x="76" y="56"/>
                    </a:lnTo>
                    <a:lnTo>
                      <a:pt x="85" y="58"/>
                    </a:lnTo>
                    <a:lnTo>
                      <a:pt x="85" y="64"/>
                    </a:lnTo>
                    <a:lnTo>
                      <a:pt x="82" y="72"/>
                    </a:lnTo>
                    <a:lnTo>
                      <a:pt x="72" y="80"/>
                    </a:lnTo>
                    <a:lnTo>
                      <a:pt x="64" y="80"/>
                    </a:lnTo>
                    <a:lnTo>
                      <a:pt x="61" y="84"/>
                    </a:lnTo>
                    <a:lnTo>
                      <a:pt x="59" y="88"/>
                    </a:lnTo>
                    <a:lnTo>
                      <a:pt x="58" y="88"/>
                    </a:lnTo>
                    <a:lnTo>
                      <a:pt x="51" y="85"/>
                    </a:lnTo>
                    <a:lnTo>
                      <a:pt x="51" y="88"/>
                    </a:lnTo>
                    <a:lnTo>
                      <a:pt x="53" y="95"/>
                    </a:lnTo>
                    <a:lnTo>
                      <a:pt x="53" y="100"/>
                    </a:lnTo>
                    <a:lnTo>
                      <a:pt x="48" y="101"/>
                    </a:lnTo>
                    <a:lnTo>
                      <a:pt x="37" y="100"/>
                    </a:lnTo>
                    <a:lnTo>
                      <a:pt x="37" y="106"/>
                    </a:lnTo>
                    <a:lnTo>
                      <a:pt x="35" y="109"/>
                    </a:lnTo>
                    <a:lnTo>
                      <a:pt x="30" y="109"/>
                    </a:lnTo>
                    <a:lnTo>
                      <a:pt x="30" y="118"/>
                    </a:lnTo>
                    <a:lnTo>
                      <a:pt x="29" y="122"/>
                    </a:lnTo>
                    <a:lnTo>
                      <a:pt x="26" y="124"/>
                    </a:lnTo>
                    <a:lnTo>
                      <a:pt x="27" y="134"/>
                    </a:lnTo>
                    <a:lnTo>
                      <a:pt x="21" y="134"/>
                    </a:lnTo>
                    <a:lnTo>
                      <a:pt x="19" y="129"/>
                    </a:lnTo>
                    <a:lnTo>
                      <a:pt x="14" y="126"/>
                    </a:lnTo>
                    <a:lnTo>
                      <a:pt x="16" y="116"/>
                    </a:lnTo>
                    <a:lnTo>
                      <a:pt x="11" y="111"/>
                    </a:lnTo>
                    <a:lnTo>
                      <a:pt x="9" y="101"/>
                    </a:lnTo>
                    <a:lnTo>
                      <a:pt x="6" y="9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9" name=""/>
              <p:cNvSpPr/>
              <p:nvPr/>
            </p:nvSpPr>
            <p:spPr>
              <a:xfrm>
                <a:off x="4497480" y="2233440"/>
                <a:ext cx="135000" cy="212760"/>
              </a:xfrm>
              <a:custGeom>
                <a:avLst/>
                <a:gdLst/>
                <a:ahLst/>
                <a:rect l="l" t="t" r="r" b="b"/>
                <a:pathLst>
                  <a:path w="85" h="134">
                    <a:moveTo>
                      <a:pt x="0" y="74"/>
                    </a:moveTo>
                    <a:lnTo>
                      <a:pt x="6" y="67"/>
                    </a:lnTo>
                    <a:lnTo>
                      <a:pt x="6" y="55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5" y="29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51" y="13"/>
                    </a:lnTo>
                    <a:lnTo>
                      <a:pt x="58" y="40"/>
                    </a:lnTo>
                    <a:lnTo>
                      <a:pt x="64" y="45"/>
                    </a:lnTo>
                    <a:lnTo>
                      <a:pt x="72" y="45"/>
                    </a:lnTo>
                    <a:lnTo>
                      <a:pt x="74" y="48"/>
                    </a:lnTo>
                    <a:lnTo>
                      <a:pt x="74" y="53"/>
                    </a:lnTo>
                    <a:lnTo>
                      <a:pt x="76" y="56"/>
                    </a:lnTo>
                    <a:lnTo>
                      <a:pt x="85" y="58"/>
                    </a:lnTo>
                    <a:lnTo>
                      <a:pt x="85" y="64"/>
                    </a:lnTo>
                    <a:lnTo>
                      <a:pt x="82" y="72"/>
                    </a:lnTo>
                    <a:lnTo>
                      <a:pt x="72" y="80"/>
                    </a:lnTo>
                    <a:lnTo>
                      <a:pt x="64" y="80"/>
                    </a:lnTo>
                    <a:lnTo>
                      <a:pt x="61" y="84"/>
                    </a:lnTo>
                    <a:lnTo>
                      <a:pt x="59" y="88"/>
                    </a:lnTo>
                    <a:lnTo>
                      <a:pt x="58" y="88"/>
                    </a:lnTo>
                    <a:lnTo>
                      <a:pt x="51" y="85"/>
                    </a:lnTo>
                    <a:lnTo>
                      <a:pt x="51" y="88"/>
                    </a:lnTo>
                    <a:lnTo>
                      <a:pt x="53" y="95"/>
                    </a:lnTo>
                    <a:lnTo>
                      <a:pt x="53" y="100"/>
                    </a:lnTo>
                    <a:lnTo>
                      <a:pt x="48" y="101"/>
                    </a:lnTo>
                    <a:lnTo>
                      <a:pt x="37" y="100"/>
                    </a:lnTo>
                    <a:lnTo>
                      <a:pt x="37" y="106"/>
                    </a:lnTo>
                    <a:lnTo>
                      <a:pt x="35" y="109"/>
                    </a:lnTo>
                    <a:lnTo>
                      <a:pt x="30" y="109"/>
                    </a:lnTo>
                    <a:lnTo>
                      <a:pt x="30" y="118"/>
                    </a:lnTo>
                    <a:lnTo>
                      <a:pt x="29" y="122"/>
                    </a:lnTo>
                    <a:lnTo>
                      <a:pt x="26" y="124"/>
                    </a:lnTo>
                    <a:lnTo>
                      <a:pt x="27" y="134"/>
                    </a:lnTo>
                    <a:lnTo>
                      <a:pt x="21" y="134"/>
                    </a:lnTo>
                    <a:lnTo>
                      <a:pt x="19" y="129"/>
                    </a:lnTo>
                    <a:lnTo>
                      <a:pt x="14" y="126"/>
                    </a:lnTo>
                    <a:lnTo>
                      <a:pt x="16" y="116"/>
                    </a:lnTo>
                    <a:lnTo>
                      <a:pt x="11" y="111"/>
                    </a:lnTo>
                    <a:lnTo>
                      <a:pt x="9" y="101"/>
                    </a:lnTo>
                    <a:lnTo>
                      <a:pt x="6" y="95"/>
                    </a:lnTo>
                    <a:lnTo>
                      <a:pt x="0" y="74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90" name=""/>
            <p:cNvGrpSpPr/>
            <p:nvPr/>
          </p:nvGrpSpPr>
          <p:grpSpPr>
            <a:xfrm>
              <a:off x="4444920" y="2455920"/>
              <a:ext cx="141480" cy="61920"/>
              <a:chOff x="4444920" y="2455920"/>
              <a:chExt cx="141480" cy="61920"/>
            </a:xfrm>
          </p:grpSpPr>
          <p:sp>
            <p:nvSpPr>
              <p:cNvPr id="1791" name=""/>
              <p:cNvSpPr/>
              <p:nvPr/>
            </p:nvSpPr>
            <p:spPr>
              <a:xfrm>
                <a:off x="4444920" y="2455920"/>
                <a:ext cx="141480" cy="61920"/>
              </a:xfrm>
              <a:custGeom>
                <a:avLst/>
                <a:gdLst/>
                <a:ahLst/>
                <a:rect l="l" t="t" r="r" b="b"/>
                <a:pathLst>
                  <a:path w="89" h="39">
                    <a:moveTo>
                      <a:pt x="5" y="16"/>
                    </a:moveTo>
                    <a:lnTo>
                      <a:pt x="23" y="13"/>
                    </a:lnTo>
                    <a:lnTo>
                      <a:pt x="44" y="8"/>
                    </a:lnTo>
                    <a:lnTo>
                      <a:pt x="49" y="8"/>
                    </a:lnTo>
                    <a:lnTo>
                      <a:pt x="49" y="3"/>
                    </a:lnTo>
                    <a:lnTo>
                      <a:pt x="54" y="3"/>
                    </a:lnTo>
                    <a:lnTo>
                      <a:pt x="55" y="0"/>
                    </a:lnTo>
                    <a:lnTo>
                      <a:pt x="60" y="2"/>
                    </a:lnTo>
                    <a:lnTo>
                      <a:pt x="60" y="11"/>
                    </a:lnTo>
                    <a:lnTo>
                      <a:pt x="62" y="16"/>
                    </a:lnTo>
                    <a:lnTo>
                      <a:pt x="67" y="23"/>
                    </a:lnTo>
                    <a:lnTo>
                      <a:pt x="70" y="28"/>
                    </a:lnTo>
                    <a:lnTo>
                      <a:pt x="76" y="28"/>
                    </a:lnTo>
                    <a:lnTo>
                      <a:pt x="80" y="26"/>
                    </a:lnTo>
                    <a:lnTo>
                      <a:pt x="78" y="23"/>
                    </a:lnTo>
                    <a:lnTo>
                      <a:pt x="78" y="18"/>
                    </a:lnTo>
                    <a:lnTo>
                      <a:pt x="81" y="20"/>
                    </a:lnTo>
                    <a:lnTo>
                      <a:pt x="86" y="21"/>
                    </a:lnTo>
                    <a:lnTo>
                      <a:pt x="88" y="24"/>
                    </a:lnTo>
                    <a:lnTo>
                      <a:pt x="84" y="28"/>
                    </a:lnTo>
                    <a:lnTo>
                      <a:pt x="84" y="32"/>
                    </a:lnTo>
                    <a:lnTo>
                      <a:pt x="89" y="31"/>
                    </a:lnTo>
                    <a:lnTo>
                      <a:pt x="88" y="37"/>
                    </a:lnTo>
                    <a:lnTo>
                      <a:pt x="84" y="39"/>
                    </a:lnTo>
                    <a:lnTo>
                      <a:pt x="83" y="34"/>
                    </a:lnTo>
                    <a:lnTo>
                      <a:pt x="80" y="34"/>
                    </a:lnTo>
                    <a:lnTo>
                      <a:pt x="71" y="36"/>
                    </a:lnTo>
                    <a:lnTo>
                      <a:pt x="68" y="32"/>
                    </a:lnTo>
                    <a:lnTo>
                      <a:pt x="67" y="36"/>
                    </a:lnTo>
                    <a:lnTo>
                      <a:pt x="63" y="37"/>
                    </a:lnTo>
                    <a:lnTo>
                      <a:pt x="60" y="37"/>
                    </a:lnTo>
                    <a:lnTo>
                      <a:pt x="60" y="32"/>
                    </a:lnTo>
                    <a:lnTo>
                      <a:pt x="55" y="32"/>
                    </a:lnTo>
                    <a:lnTo>
                      <a:pt x="54" y="28"/>
                    </a:lnTo>
                    <a:lnTo>
                      <a:pt x="52" y="26"/>
                    </a:lnTo>
                    <a:lnTo>
                      <a:pt x="49" y="28"/>
                    </a:lnTo>
                    <a:lnTo>
                      <a:pt x="39" y="28"/>
                    </a:lnTo>
                    <a:lnTo>
                      <a:pt x="33" y="31"/>
                    </a:lnTo>
                    <a:lnTo>
                      <a:pt x="23" y="32"/>
                    </a:lnTo>
                    <a:lnTo>
                      <a:pt x="20" y="36"/>
                    </a:lnTo>
                    <a:lnTo>
                      <a:pt x="15" y="32"/>
                    </a:lnTo>
                    <a:lnTo>
                      <a:pt x="12" y="37"/>
                    </a:lnTo>
                    <a:lnTo>
                      <a:pt x="5" y="37"/>
                    </a:lnTo>
                    <a:lnTo>
                      <a:pt x="0" y="32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2" name=""/>
              <p:cNvSpPr/>
              <p:nvPr/>
            </p:nvSpPr>
            <p:spPr>
              <a:xfrm>
                <a:off x="4444920" y="2455920"/>
                <a:ext cx="141480" cy="61920"/>
              </a:xfrm>
              <a:custGeom>
                <a:avLst/>
                <a:gdLst/>
                <a:ahLst/>
                <a:rect l="l" t="t" r="r" b="b"/>
                <a:pathLst>
                  <a:path w="89" h="39">
                    <a:moveTo>
                      <a:pt x="5" y="16"/>
                    </a:moveTo>
                    <a:lnTo>
                      <a:pt x="23" y="13"/>
                    </a:lnTo>
                    <a:lnTo>
                      <a:pt x="44" y="8"/>
                    </a:lnTo>
                    <a:lnTo>
                      <a:pt x="49" y="8"/>
                    </a:lnTo>
                    <a:lnTo>
                      <a:pt x="49" y="3"/>
                    </a:lnTo>
                    <a:lnTo>
                      <a:pt x="54" y="3"/>
                    </a:lnTo>
                    <a:lnTo>
                      <a:pt x="55" y="0"/>
                    </a:lnTo>
                    <a:lnTo>
                      <a:pt x="60" y="2"/>
                    </a:lnTo>
                    <a:lnTo>
                      <a:pt x="60" y="11"/>
                    </a:lnTo>
                    <a:lnTo>
                      <a:pt x="62" y="16"/>
                    </a:lnTo>
                    <a:lnTo>
                      <a:pt x="67" y="23"/>
                    </a:lnTo>
                    <a:lnTo>
                      <a:pt x="70" y="28"/>
                    </a:lnTo>
                    <a:lnTo>
                      <a:pt x="76" y="28"/>
                    </a:lnTo>
                    <a:lnTo>
                      <a:pt x="80" y="26"/>
                    </a:lnTo>
                    <a:lnTo>
                      <a:pt x="78" y="23"/>
                    </a:lnTo>
                    <a:lnTo>
                      <a:pt x="78" y="18"/>
                    </a:lnTo>
                    <a:lnTo>
                      <a:pt x="81" y="20"/>
                    </a:lnTo>
                    <a:lnTo>
                      <a:pt x="86" y="21"/>
                    </a:lnTo>
                    <a:lnTo>
                      <a:pt x="88" y="24"/>
                    </a:lnTo>
                    <a:lnTo>
                      <a:pt x="84" y="28"/>
                    </a:lnTo>
                    <a:lnTo>
                      <a:pt x="84" y="32"/>
                    </a:lnTo>
                    <a:lnTo>
                      <a:pt x="89" y="31"/>
                    </a:lnTo>
                    <a:lnTo>
                      <a:pt x="88" y="37"/>
                    </a:lnTo>
                    <a:lnTo>
                      <a:pt x="84" y="39"/>
                    </a:lnTo>
                    <a:lnTo>
                      <a:pt x="83" y="34"/>
                    </a:lnTo>
                    <a:lnTo>
                      <a:pt x="80" y="34"/>
                    </a:lnTo>
                    <a:lnTo>
                      <a:pt x="71" y="36"/>
                    </a:lnTo>
                    <a:lnTo>
                      <a:pt x="68" y="32"/>
                    </a:lnTo>
                    <a:lnTo>
                      <a:pt x="67" y="36"/>
                    </a:lnTo>
                    <a:lnTo>
                      <a:pt x="63" y="37"/>
                    </a:lnTo>
                    <a:lnTo>
                      <a:pt x="60" y="37"/>
                    </a:lnTo>
                    <a:lnTo>
                      <a:pt x="60" y="32"/>
                    </a:lnTo>
                    <a:lnTo>
                      <a:pt x="55" y="32"/>
                    </a:lnTo>
                    <a:lnTo>
                      <a:pt x="54" y="28"/>
                    </a:lnTo>
                    <a:lnTo>
                      <a:pt x="52" y="26"/>
                    </a:lnTo>
                    <a:lnTo>
                      <a:pt x="49" y="28"/>
                    </a:lnTo>
                    <a:lnTo>
                      <a:pt x="39" y="28"/>
                    </a:lnTo>
                    <a:lnTo>
                      <a:pt x="33" y="31"/>
                    </a:lnTo>
                    <a:lnTo>
                      <a:pt x="23" y="32"/>
                    </a:lnTo>
                    <a:lnTo>
                      <a:pt x="20" y="36"/>
                    </a:lnTo>
                    <a:lnTo>
                      <a:pt x="15" y="32"/>
                    </a:lnTo>
                    <a:lnTo>
                      <a:pt x="12" y="37"/>
                    </a:lnTo>
                    <a:lnTo>
                      <a:pt x="5" y="37"/>
                    </a:lnTo>
                    <a:lnTo>
                      <a:pt x="0" y="32"/>
                    </a:lnTo>
                    <a:lnTo>
                      <a:pt x="5" y="16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93" name=""/>
            <p:cNvGrpSpPr/>
            <p:nvPr/>
          </p:nvGrpSpPr>
          <p:grpSpPr>
            <a:xfrm>
              <a:off x="4514760" y="2496960"/>
              <a:ext cx="25560" cy="33480"/>
              <a:chOff x="4514760" y="2496960"/>
              <a:chExt cx="25560" cy="33480"/>
            </a:xfrm>
          </p:grpSpPr>
          <p:sp>
            <p:nvSpPr>
              <p:cNvPr id="1794" name=""/>
              <p:cNvSpPr/>
              <p:nvPr/>
            </p:nvSpPr>
            <p:spPr>
              <a:xfrm>
                <a:off x="4514760" y="2496960"/>
                <a:ext cx="25560" cy="3348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7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2" y="15"/>
                    </a:lnTo>
                    <a:lnTo>
                      <a:pt x="3" y="21"/>
                    </a:lnTo>
                    <a:lnTo>
                      <a:pt x="13" y="18"/>
                    </a:lnTo>
                    <a:lnTo>
                      <a:pt x="16" y="10"/>
                    </a:lnTo>
                    <a:lnTo>
                      <a:pt x="15" y="6"/>
                    </a:lnTo>
                    <a:lnTo>
                      <a:pt x="1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5" name=""/>
              <p:cNvSpPr/>
              <p:nvPr/>
            </p:nvSpPr>
            <p:spPr>
              <a:xfrm>
                <a:off x="4514760" y="2496960"/>
                <a:ext cx="25560" cy="3348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7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2" y="15"/>
                    </a:lnTo>
                    <a:lnTo>
                      <a:pt x="3" y="21"/>
                    </a:lnTo>
                    <a:lnTo>
                      <a:pt x="13" y="18"/>
                    </a:lnTo>
                    <a:lnTo>
                      <a:pt x="16" y="10"/>
                    </a:lnTo>
                    <a:lnTo>
                      <a:pt x="15" y="6"/>
                    </a:lnTo>
                    <a:lnTo>
                      <a:pt x="10" y="6"/>
                    </a:lnTo>
                    <a:lnTo>
                      <a:pt x="7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96" name=""/>
            <p:cNvGrpSpPr/>
            <p:nvPr/>
          </p:nvGrpSpPr>
          <p:grpSpPr>
            <a:xfrm>
              <a:off x="4452840" y="2500200"/>
              <a:ext cx="66600" cy="58680"/>
              <a:chOff x="4452840" y="2500200"/>
              <a:chExt cx="66600" cy="58680"/>
            </a:xfrm>
          </p:grpSpPr>
          <p:sp>
            <p:nvSpPr>
              <p:cNvPr id="1797" name=""/>
              <p:cNvSpPr/>
              <p:nvPr/>
            </p:nvSpPr>
            <p:spPr>
              <a:xfrm>
                <a:off x="4452840" y="2500200"/>
                <a:ext cx="66600" cy="58680"/>
              </a:xfrm>
              <a:custGeom>
                <a:avLst/>
                <a:gdLst/>
                <a:ahLst/>
                <a:rect l="l" t="t" r="r" b="b"/>
                <a:pathLst>
                  <a:path w="42" h="37">
                    <a:moveTo>
                      <a:pt x="39" y="0"/>
                    </a:moveTo>
                    <a:lnTo>
                      <a:pt x="41" y="11"/>
                    </a:lnTo>
                    <a:lnTo>
                      <a:pt x="42" y="19"/>
                    </a:lnTo>
                    <a:lnTo>
                      <a:pt x="41" y="22"/>
                    </a:lnTo>
                    <a:lnTo>
                      <a:pt x="34" y="24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18" y="35"/>
                    </a:lnTo>
                    <a:lnTo>
                      <a:pt x="12" y="37"/>
                    </a:lnTo>
                    <a:lnTo>
                      <a:pt x="2" y="35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7" y="9"/>
                    </a:lnTo>
                    <a:lnTo>
                      <a:pt x="10" y="4"/>
                    </a:lnTo>
                    <a:lnTo>
                      <a:pt x="15" y="8"/>
                    </a:lnTo>
                    <a:lnTo>
                      <a:pt x="20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8" name=""/>
              <p:cNvSpPr/>
              <p:nvPr/>
            </p:nvSpPr>
            <p:spPr>
              <a:xfrm>
                <a:off x="4452840" y="2500200"/>
                <a:ext cx="66600" cy="58680"/>
              </a:xfrm>
              <a:custGeom>
                <a:avLst/>
                <a:gdLst/>
                <a:ahLst/>
                <a:rect l="l" t="t" r="r" b="b"/>
                <a:pathLst>
                  <a:path w="42" h="37">
                    <a:moveTo>
                      <a:pt x="39" y="0"/>
                    </a:moveTo>
                    <a:lnTo>
                      <a:pt x="41" y="11"/>
                    </a:lnTo>
                    <a:lnTo>
                      <a:pt x="42" y="19"/>
                    </a:lnTo>
                    <a:lnTo>
                      <a:pt x="41" y="22"/>
                    </a:lnTo>
                    <a:lnTo>
                      <a:pt x="34" y="24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18" y="35"/>
                    </a:lnTo>
                    <a:lnTo>
                      <a:pt x="12" y="37"/>
                    </a:lnTo>
                    <a:lnTo>
                      <a:pt x="2" y="35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7" y="9"/>
                    </a:lnTo>
                    <a:lnTo>
                      <a:pt x="10" y="4"/>
                    </a:lnTo>
                    <a:lnTo>
                      <a:pt x="15" y="8"/>
                    </a:lnTo>
                    <a:lnTo>
                      <a:pt x="20" y="3"/>
                    </a:lnTo>
                    <a:lnTo>
                      <a:pt x="39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99" name=""/>
            <p:cNvGrpSpPr/>
            <p:nvPr/>
          </p:nvGrpSpPr>
          <p:grpSpPr>
            <a:xfrm>
              <a:off x="4465800" y="2540160"/>
              <a:ext cx="48960" cy="33120"/>
              <a:chOff x="4465800" y="2540160"/>
              <a:chExt cx="48960" cy="33120"/>
            </a:xfrm>
          </p:grpSpPr>
          <p:sp>
            <p:nvSpPr>
              <p:cNvPr id="1800" name=""/>
              <p:cNvSpPr/>
              <p:nvPr/>
            </p:nvSpPr>
            <p:spPr>
              <a:xfrm>
                <a:off x="4465800" y="2540160"/>
                <a:ext cx="48960" cy="3312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13" y="5"/>
                    </a:moveTo>
                    <a:lnTo>
                      <a:pt x="20" y="5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26" y="9"/>
                    </a:lnTo>
                    <a:lnTo>
                      <a:pt x="23" y="12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3" y="20"/>
                    </a:lnTo>
                    <a:lnTo>
                      <a:pt x="4" y="21"/>
                    </a:lnTo>
                    <a:lnTo>
                      <a:pt x="0" y="12"/>
                    </a:lnTo>
                    <a:lnTo>
                      <a:pt x="10" y="1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1" name=""/>
              <p:cNvSpPr/>
              <p:nvPr/>
            </p:nvSpPr>
            <p:spPr>
              <a:xfrm>
                <a:off x="4465800" y="2540160"/>
                <a:ext cx="48960" cy="3312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13" y="5"/>
                    </a:moveTo>
                    <a:lnTo>
                      <a:pt x="20" y="5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26" y="9"/>
                    </a:lnTo>
                    <a:lnTo>
                      <a:pt x="23" y="12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3" y="20"/>
                    </a:lnTo>
                    <a:lnTo>
                      <a:pt x="4" y="21"/>
                    </a:lnTo>
                    <a:lnTo>
                      <a:pt x="0" y="12"/>
                    </a:lnTo>
                    <a:lnTo>
                      <a:pt x="10" y="10"/>
                    </a:lnTo>
                    <a:lnTo>
                      <a:pt x="13" y="5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02" name=""/>
            <p:cNvGrpSpPr/>
            <p:nvPr/>
          </p:nvGrpSpPr>
          <p:grpSpPr>
            <a:xfrm>
              <a:off x="4552920" y="2517840"/>
              <a:ext cx="15840" cy="7920"/>
              <a:chOff x="4552920" y="2517840"/>
              <a:chExt cx="15840" cy="7920"/>
            </a:xfrm>
          </p:grpSpPr>
          <p:sp>
            <p:nvSpPr>
              <p:cNvPr id="1803" name=""/>
              <p:cNvSpPr/>
              <p:nvPr/>
            </p:nvSpPr>
            <p:spPr>
              <a:xfrm>
                <a:off x="4552920" y="2517840"/>
                <a:ext cx="15840" cy="792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2" y="0"/>
                    </a:moveTo>
                    <a:lnTo>
                      <a:pt x="10" y="2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4" name=""/>
              <p:cNvSpPr/>
              <p:nvPr/>
            </p:nvSpPr>
            <p:spPr>
              <a:xfrm>
                <a:off x="4552920" y="2517840"/>
                <a:ext cx="15840" cy="792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2" y="0"/>
                    </a:moveTo>
                    <a:lnTo>
                      <a:pt x="10" y="2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05" name=""/>
            <p:cNvGrpSpPr/>
            <p:nvPr/>
          </p:nvGrpSpPr>
          <p:grpSpPr>
            <a:xfrm>
              <a:off x="4130640" y="2664000"/>
              <a:ext cx="300240" cy="156960"/>
              <a:chOff x="4130640" y="2664000"/>
              <a:chExt cx="300240" cy="156960"/>
            </a:xfrm>
          </p:grpSpPr>
          <p:sp>
            <p:nvSpPr>
              <p:cNvPr id="1806" name=""/>
              <p:cNvSpPr/>
              <p:nvPr/>
            </p:nvSpPr>
            <p:spPr>
              <a:xfrm>
                <a:off x="4130640" y="2664000"/>
                <a:ext cx="300240" cy="156960"/>
              </a:xfrm>
              <a:custGeom>
                <a:avLst/>
                <a:gdLst/>
                <a:ahLst/>
                <a:rect l="l" t="t" r="r" b="b"/>
                <a:pathLst>
                  <a:path w="189" h="99">
                    <a:moveTo>
                      <a:pt x="0" y="99"/>
                    </a:moveTo>
                    <a:lnTo>
                      <a:pt x="1" y="95"/>
                    </a:lnTo>
                    <a:lnTo>
                      <a:pt x="5" y="97"/>
                    </a:lnTo>
                    <a:lnTo>
                      <a:pt x="5" y="92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8" y="87"/>
                    </a:lnTo>
                    <a:lnTo>
                      <a:pt x="18" y="81"/>
                    </a:lnTo>
                    <a:lnTo>
                      <a:pt x="22" y="78"/>
                    </a:lnTo>
                    <a:lnTo>
                      <a:pt x="24" y="79"/>
                    </a:lnTo>
                    <a:lnTo>
                      <a:pt x="27" y="78"/>
                    </a:lnTo>
                    <a:lnTo>
                      <a:pt x="30" y="76"/>
                    </a:lnTo>
                    <a:lnTo>
                      <a:pt x="30" y="69"/>
                    </a:lnTo>
                    <a:lnTo>
                      <a:pt x="37" y="73"/>
                    </a:lnTo>
                    <a:lnTo>
                      <a:pt x="39" y="78"/>
                    </a:lnTo>
                    <a:lnTo>
                      <a:pt x="47" y="74"/>
                    </a:lnTo>
                    <a:lnTo>
                      <a:pt x="47" y="73"/>
                    </a:lnTo>
                    <a:lnTo>
                      <a:pt x="51" y="73"/>
                    </a:lnTo>
                    <a:lnTo>
                      <a:pt x="58" y="73"/>
                    </a:lnTo>
                    <a:lnTo>
                      <a:pt x="58" y="71"/>
                    </a:lnTo>
                    <a:lnTo>
                      <a:pt x="63" y="71"/>
                    </a:lnTo>
                    <a:lnTo>
                      <a:pt x="64" y="66"/>
                    </a:lnTo>
                    <a:lnTo>
                      <a:pt x="71" y="66"/>
                    </a:lnTo>
                    <a:lnTo>
                      <a:pt x="72" y="60"/>
                    </a:lnTo>
                    <a:lnTo>
                      <a:pt x="74" y="58"/>
                    </a:lnTo>
                    <a:lnTo>
                      <a:pt x="77" y="52"/>
                    </a:lnTo>
                    <a:lnTo>
                      <a:pt x="81" y="48"/>
                    </a:lnTo>
                    <a:lnTo>
                      <a:pt x="79" y="42"/>
                    </a:lnTo>
                    <a:lnTo>
                      <a:pt x="82" y="39"/>
                    </a:lnTo>
                    <a:lnTo>
                      <a:pt x="84" y="31"/>
                    </a:lnTo>
                    <a:lnTo>
                      <a:pt x="90" y="31"/>
                    </a:lnTo>
                    <a:lnTo>
                      <a:pt x="92" y="34"/>
                    </a:lnTo>
                    <a:lnTo>
                      <a:pt x="98" y="24"/>
                    </a:lnTo>
                    <a:lnTo>
                      <a:pt x="105" y="23"/>
                    </a:lnTo>
                    <a:lnTo>
                      <a:pt x="106" y="19"/>
                    </a:lnTo>
                    <a:lnTo>
                      <a:pt x="105" y="15"/>
                    </a:lnTo>
                    <a:lnTo>
                      <a:pt x="111" y="15"/>
                    </a:lnTo>
                    <a:lnTo>
                      <a:pt x="110" y="8"/>
                    </a:lnTo>
                    <a:lnTo>
                      <a:pt x="110" y="2"/>
                    </a:lnTo>
                    <a:lnTo>
                      <a:pt x="118" y="6"/>
                    </a:lnTo>
                    <a:lnTo>
                      <a:pt x="126" y="6"/>
                    </a:lnTo>
                    <a:lnTo>
                      <a:pt x="127" y="2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45" y="6"/>
                    </a:lnTo>
                    <a:lnTo>
                      <a:pt x="147" y="11"/>
                    </a:lnTo>
                    <a:lnTo>
                      <a:pt x="142" y="15"/>
                    </a:lnTo>
                    <a:lnTo>
                      <a:pt x="144" y="27"/>
                    </a:lnTo>
                    <a:lnTo>
                      <a:pt x="153" y="27"/>
                    </a:lnTo>
                    <a:lnTo>
                      <a:pt x="156" y="31"/>
                    </a:lnTo>
                    <a:lnTo>
                      <a:pt x="163" y="34"/>
                    </a:lnTo>
                    <a:lnTo>
                      <a:pt x="168" y="32"/>
                    </a:lnTo>
                    <a:lnTo>
                      <a:pt x="171" y="37"/>
                    </a:lnTo>
                    <a:lnTo>
                      <a:pt x="168" y="40"/>
                    </a:lnTo>
                    <a:lnTo>
                      <a:pt x="169" y="47"/>
                    </a:lnTo>
                    <a:lnTo>
                      <a:pt x="168" y="52"/>
                    </a:lnTo>
                    <a:lnTo>
                      <a:pt x="171" y="57"/>
                    </a:lnTo>
                    <a:lnTo>
                      <a:pt x="171" y="61"/>
                    </a:lnTo>
                    <a:lnTo>
                      <a:pt x="182" y="61"/>
                    </a:lnTo>
                    <a:lnTo>
                      <a:pt x="189" y="71"/>
                    </a:lnTo>
                    <a:lnTo>
                      <a:pt x="163" y="76"/>
                    </a:lnTo>
                    <a:lnTo>
                      <a:pt x="124" y="82"/>
                    </a:lnTo>
                    <a:lnTo>
                      <a:pt x="76" y="8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7" name=""/>
              <p:cNvSpPr/>
              <p:nvPr/>
            </p:nvSpPr>
            <p:spPr>
              <a:xfrm>
                <a:off x="4130640" y="2664000"/>
                <a:ext cx="300240" cy="156960"/>
              </a:xfrm>
              <a:custGeom>
                <a:avLst/>
                <a:gdLst/>
                <a:ahLst/>
                <a:rect l="l" t="t" r="r" b="b"/>
                <a:pathLst>
                  <a:path w="189" h="99">
                    <a:moveTo>
                      <a:pt x="0" y="99"/>
                    </a:moveTo>
                    <a:lnTo>
                      <a:pt x="1" y="95"/>
                    </a:lnTo>
                    <a:lnTo>
                      <a:pt x="5" y="97"/>
                    </a:lnTo>
                    <a:lnTo>
                      <a:pt x="5" y="92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8" y="87"/>
                    </a:lnTo>
                    <a:lnTo>
                      <a:pt x="18" y="81"/>
                    </a:lnTo>
                    <a:lnTo>
                      <a:pt x="22" y="78"/>
                    </a:lnTo>
                    <a:lnTo>
                      <a:pt x="24" y="79"/>
                    </a:lnTo>
                    <a:lnTo>
                      <a:pt x="27" y="78"/>
                    </a:lnTo>
                    <a:lnTo>
                      <a:pt x="30" y="76"/>
                    </a:lnTo>
                    <a:lnTo>
                      <a:pt x="30" y="69"/>
                    </a:lnTo>
                    <a:lnTo>
                      <a:pt x="37" y="73"/>
                    </a:lnTo>
                    <a:lnTo>
                      <a:pt x="39" y="78"/>
                    </a:lnTo>
                    <a:lnTo>
                      <a:pt x="47" y="74"/>
                    </a:lnTo>
                    <a:lnTo>
                      <a:pt x="47" y="73"/>
                    </a:lnTo>
                    <a:lnTo>
                      <a:pt x="51" y="73"/>
                    </a:lnTo>
                    <a:lnTo>
                      <a:pt x="58" y="73"/>
                    </a:lnTo>
                    <a:lnTo>
                      <a:pt x="58" y="71"/>
                    </a:lnTo>
                    <a:lnTo>
                      <a:pt x="63" y="71"/>
                    </a:lnTo>
                    <a:lnTo>
                      <a:pt x="64" y="66"/>
                    </a:lnTo>
                    <a:lnTo>
                      <a:pt x="71" y="66"/>
                    </a:lnTo>
                    <a:lnTo>
                      <a:pt x="72" y="60"/>
                    </a:lnTo>
                    <a:lnTo>
                      <a:pt x="74" y="58"/>
                    </a:lnTo>
                    <a:lnTo>
                      <a:pt x="77" y="52"/>
                    </a:lnTo>
                    <a:lnTo>
                      <a:pt x="81" y="48"/>
                    </a:lnTo>
                    <a:lnTo>
                      <a:pt x="79" y="42"/>
                    </a:lnTo>
                    <a:lnTo>
                      <a:pt x="82" y="39"/>
                    </a:lnTo>
                    <a:lnTo>
                      <a:pt x="84" y="31"/>
                    </a:lnTo>
                    <a:lnTo>
                      <a:pt x="90" y="31"/>
                    </a:lnTo>
                    <a:lnTo>
                      <a:pt x="92" y="34"/>
                    </a:lnTo>
                    <a:lnTo>
                      <a:pt x="98" y="24"/>
                    </a:lnTo>
                    <a:lnTo>
                      <a:pt x="105" y="23"/>
                    </a:lnTo>
                    <a:lnTo>
                      <a:pt x="106" y="19"/>
                    </a:lnTo>
                    <a:lnTo>
                      <a:pt x="105" y="15"/>
                    </a:lnTo>
                    <a:lnTo>
                      <a:pt x="111" y="15"/>
                    </a:lnTo>
                    <a:lnTo>
                      <a:pt x="110" y="8"/>
                    </a:lnTo>
                    <a:lnTo>
                      <a:pt x="110" y="2"/>
                    </a:lnTo>
                    <a:lnTo>
                      <a:pt x="118" y="6"/>
                    </a:lnTo>
                    <a:lnTo>
                      <a:pt x="126" y="6"/>
                    </a:lnTo>
                    <a:lnTo>
                      <a:pt x="127" y="2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45" y="6"/>
                    </a:lnTo>
                    <a:lnTo>
                      <a:pt x="147" y="11"/>
                    </a:lnTo>
                    <a:lnTo>
                      <a:pt x="142" y="15"/>
                    </a:lnTo>
                    <a:lnTo>
                      <a:pt x="144" y="27"/>
                    </a:lnTo>
                    <a:lnTo>
                      <a:pt x="153" y="27"/>
                    </a:lnTo>
                    <a:lnTo>
                      <a:pt x="156" y="31"/>
                    </a:lnTo>
                    <a:lnTo>
                      <a:pt x="163" y="34"/>
                    </a:lnTo>
                    <a:lnTo>
                      <a:pt x="168" y="32"/>
                    </a:lnTo>
                    <a:lnTo>
                      <a:pt x="171" y="37"/>
                    </a:lnTo>
                    <a:lnTo>
                      <a:pt x="168" y="40"/>
                    </a:lnTo>
                    <a:lnTo>
                      <a:pt x="169" y="47"/>
                    </a:lnTo>
                    <a:lnTo>
                      <a:pt x="168" y="52"/>
                    </a:lnTo>
                    <a:lnTo>
                      <a:pt x="171" y="57"/>
                    </a:lnTo>
                    <a:lnTo>
                      <a:pt x="171" y="61"/>
                    </a:lnTo>
                    <a:lnTo>
                      <a:pt x="182" y="61"/>
                    </a:lnTo>
                    <a:lnTo>
                      <a:pt x="189" y="71"/>
                    </a:lnTo>
                    <a:lnTo>
                      <a:pt x="163" y="76"/>
                    </a:lnTo>
                    <a:lnTo>
                      <a:pt x="124" y="82"/>
                    </a:lnTo>
                    <a:lnTo>
                      <a:pt x="76" y="89"/>
                    </a:lnTo>
                    <a:lnTo>
                      <a:pt x="0" y="99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08" name=""/>
            <p:cNvGrpSpPr/>
            <p:nvPr/>
          </p:nvGrpSpPr>
          <p:grpSpPr>
            <a:xfrm>
              <a:off x="4111560" y="2773440"/>
              <a:ext cx="331920" cy="139680"/>
              <a:chOff x="4111560" y="2773440"/>
              <a:chExt cx="331920" cy="139680"/>
            </a:xfrm>
          </p:grpSpPr>
          <p:sp>
            <p:nvSpPr>
              <p:cNvPr id="1809" name=""/>
              <p:cNvSpPr/>
              <p:nvPr/>
            </p:nvSpPr>
            <p:spPr>
              <a:xfrm>
                <a:off x="4111560" y="2773440"/>
                <a:ext cx="331920" cy="139680"/>
              </a:xfrm>
              <a:custGeom>
                <a:avLst/>
                <a:gdLst/>
                <a:ahLst/>
                <a:rect l="l" t="t" r="r" b="b"/>
                <a:pathLst>
                  <a:path w="209" h="88">
                    <a:moveTo>
                      <a:pt x="59" y="23"/>
                    </a:moveTo>
                    <a:lnTo>
                      <a:pt x="59" y="33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47" y="41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46"/>
                    </a:lnTo>
                    <a:lnTo>
                      <a:pt x="33" y="52"/>
                    </a:lnTo>
                    <a:lnTo>
                      <a:pt x="25" y="54"/>
                    </a:lnTo>
                    <a:lnTo>
                      <a:pt x="23" y="57"/>
                    </a:lnTo>
                    <a:lnTo>
                      <a:pt x="17" y="60"/>
                    </a:lnTo>
                    <a:lnTo>
                      <a:pt x="13" y="63"/>
                    </a:lnTo>
                    <a:lnTo>
                      <a:pt x="7" y="63"/>
                    </a:lnTo>
                    <a:lnTo>
                      <a:pt x="5" y="67"/>
                    </a:lnTo>
                    <a:lnTo>
                      <a:pt x="9" y="68"/>
                    </a:lnTo>
                    <a:lnTo>
                      <a:pt x="2" y="75"/>
                    </a:lnTo>
                    <a:lnTo>
                      <a:pt x="0" y="78"/>
                    </a:lnTo>
                    <a:lnTo>
                      <a:pt x="13" y="78"/>
                    </a:lnTo>
                    <a:lnTo>
                      <a:pt x="26" y="76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46" y="65"/>
                    </a:lnTo>
                    <a:lnTo>
                      <a:pt x="60" y="67"/>
                    </a:lnTo>
                    <a:lnTo>
                      <a:pt x="63" y="63"/>
                    </a:lnTo>
                    <a:lnTo>
                      <a:pt x="88" y="63"/>
                    </a:lnTo>
                    <a:lnTo>
                      <a:pt x="91" y="68"/>
                    </a:lnTo>
                    <a:lnTo>
                      <a:pt x="120" y="68"/>
                    </a:lnTo>
                    <a:lnTo>
                      <a:pt x="151" y="88"/>
                    </a:lnTo>
                    <a:lnTo>
                      <a:pt x="151" y="86"/>
                    </a:lnTo>
                    <a:lnTo>
                      <a:pt x="154" y="86"/>
                    </a:lnTo>
                    <a:lnTo>
                      <a:pt x="154" y="88"/>
                    </a:lnTo>
                    <a:lnTo>
                      <a:pt x="165" y="88"/>
                    </a:lnTo>
                    <a:lnTo>
                      <a:pt x="167" y="83"/>
                    </a:lnTo>
                    <a:lnTo>
                      <a:pt x="168" y="72"/>
                    </a:lnTo>
                    <a:lnTo>
                      <a:pt x="175" y="67"/>
                    </a:lnTo>
                    <a:lnTo>
                      <a:pt x="178" y="63"/>
                    </a:lnTo>
                    <a:lnTo>
                      <a:pt x="180" y="60"/>
                    </a:lnTo>
                    <a:lnTo>
                      <a:pt x="183" y="60"/>
                    </a:lnTo>
                    <a:lnTo>
                      <a:pt x="188" y="55"/>
                    </a:lnTo>
                    <a:lnTo>
                      <a:pt x="198" y="54"/>
                    </a:lnTo>
                    <a:lnTo>
                      <a:pt x="198" y="51"/>
                    </a:lnTo>
                    <a:lnTo>
                      <a:pt x="206" y="46"/>
                    </a:lnTo>
                    <a:lnTo>
                      <a:pt x="191" y="46"/>
                    </a:lnTo>
                    <a:lnTo>
                      <a:pt x="191" y="42"/>
                    </a:lnTo>
                    <a:lnTo>
                      <a:pt x="189" y="36"/>
                    </a:lnTo>
                    <a:lnTo>
                      <a:pt x="194" y="36"/>
                    </a:lnTo>
                    <a:lnTo>
                      <a:pt x="201" y="33"/>
                    </a:lnTo>
                    <a:lnTo>
                      <a:pt x="206" y="33"/>
                    </a:lnTo>
                    <a:lnTo>
                      <a:pt x="206" y="28"/>
                    </a:lnTo>
                    <a:lnTo>
                      <a:pt x="209" y="25"/>
                    </a:lnTo>
                    <a:lnTo>
                      <a:pt x="207" y="17"/>
                    </a:lnTo>
                    <a:lnTo>
                      <a:pt x="204" y="18"/>
                    </a:lnTo>
                    <a:lnTo>
                      <a:pt x="188" y="20"/>
                    </a:lnTo>
                    <a:lnTo>
                      <a:pt x="185" y="18"/>
                    </a:lnTo>
                    <a:lnTo>
                      <a:pt x="194" y="10"/>
                    </a:lnTo>
                    <a:lnTo>
                      <a:pt x="198" y="12"/>
                    </a:lnTo>
                    <a:lnTo>
                      <a:pt x="204" y="13"/>
                    </a:lnTo>
                    <a:lnTo>
                      <a:pt x="207" y="10"/>
                    </a:lnTo>
                    <a:lnTo>
                      <a:pt x="201" y="0"/>
                    </a:lnTo>
                    <a:lnTo>
                      <a:pt x="175" y="7"/>
                    </a:lnTo>
                    <a:lnTo>
                      <a:pt x="109" y="18"/>
                    </a:lnTo>
                    <a:lnTo>
                      <a:pt x="59" y="2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0" name=""/>
              <p:cNvSpPr/>
              <p:nvPr/>
            </p:nvSpPr>
            <p:spPr>
              <a:xfrm>
                <a:off x="4111560" y="2773440"/>
                <a:ext cx="331920" cy="139680"/>
              </a:xfrm>
              <a:custGeom>
                <a:avLst/>
                <a:gdLst/>
                <a:ahLst/>
                <a:rect l="l" t="t" r="r" b="b"/>
                <a:pathLst>
                  <a:path w="209" h="88">
                    <a:moveTo>
                      <a:pt x="59" y="23"/>
                    </a:moveTo>
                    <a:lnTo>
                      <a:pt x="59" y="33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47" y="41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46"/>
                    </a:lnTo>
                    <a:lnTo>
                      <a:pt x="33" y="52"/>
                    </a:lnTo>
                    <a:lnTo>
                      <a:pt x="25" y="54"/>
                    </a:lnTo>
                    <a:lnTo>
                      <a:pt x="23" y="57"/>
                    </a:lnTo>
                    <a:lnTo>
                      <a:pt x="17" y="60"/>
                    </a:lnTo>
                    <a:lnTo>
                      <a:pt x="13" y="63"/>
                    </a:lnTo>
                    <a:lnTo>
                      <a:pt x="7" y="63"/>
                    </a:lnTo>
                    <a:lnTo>
                      <a:pt x="5" y="67"/>
                    </a:lnTo>
                    <a:lnTo>
                      <a:pt x="9" y="68"/>
                    </a:lnTo>
                    <a:lnTo>
                      <a:pt x="2" y="75"/>
                    </a:lnTo>
                    <a:lnTo>
                      <a:pt x="0" y="78"/>
                    </a:lnTo>
                    <a:lnTo>
                      <a:pt x="13" y="78"/>
                    </a:lnTo>
                    <a:lnTo>
                      <a:pt x="26" y="76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46" y="65"/>
                    </a:lnTo>
                    <a:lnTo>
                      <a:pt x="60" y="67"/>
                    </a:lnTo>
                    <a:lnTo>
                      <a:pt x="63" y="63"/>
                    </a:lnTo>
                    <a:lnTo>
                      <a:pt x="88" y="63"/>
                    </a:lnTo>
                    <a:lnTo>
                      <a:pt x="91" y="68"/>
                    </a:lnTo>
                    <a:lnTo>
                      <a:pt x="120" y="68"/>
                    </a:lnTo>
                    <a:lnTo>
                      <a:pt x="151" y="88"/>
                    </a:lnTo>
                    <a:lnTo>
                      <a:pt x="151" y="86"/>
                    </a:lnTo>
                    <a:lnTo>
                      <a:pt x="154" y="86"/>
                    </a:lnTo>
                    <a:lnTo>
                      <a:pt x="154" y="88"/>
                    </a:lnTo>
                    <a:lnTo>
                      <a:pt x="165" y="88"/>
                    </a:lnTo>
                    <a:lnTo>
                      <a:pt x="167" y="83"/>
                    </a:lnTo>
                    <a:lnTo>
                      <a:pt x="168" y="72"/>
                    </a:lnTo>
                    <a:lnTo>
                      <a:pt x="175" y="67"/>
                    </a:lnTo>
                    <a:lnTo>
                      <a:pt x="178" y="63"/>
                    </a:lnTo>
                    <a:lnTo>
                      <a:pt x="180" y="60"/>
                    </a:lnTo>
                    <a:lnTo>
                      <a:pt x="183" y="60"/>
                    </a:lnTo>
                    <a:lnTo>
                      <a:pt x="188" y="55"/>
                    </a:lnTo>
                    <a:lnTo>
                      <a:pt x="198" y="54"/>
                    </a:lnTo>
                    <a:lnTo>
                      <a:pt x="198" y="51"/>
                    </a:lnTo>
                    <a:lnTo>
                      <a:pt x="206" y="46"/>
                    </a:lnTo>
                    <a:lnTo>
                      <a:pt x="191" y="46"/>
                    </a:lnTo>
                    <a:lnTo>
                      <a:pt x="191" y="42"/>
                    </a:lnTo>
                    <a:lnTo>
                      <a:pt x="189" y="36"/>
                    </a:lnTo>
                    <a:lnTo>
                      <a:pt x="194" y="36"/>
                    </a:lnTo>
                    <a:lnTo>
                      <a:pt x="201" y="33"/>
                    </a:lnTo>
                    <a:lnTo>
                      <a:pt x="206" y="33"/>
                    </a:lnTo>
                    <a:lnTo>
                      <a:pt x="206" y="28"/>
                    </a:lnTo>
                    <a:lnTo>
                      <a:pt x="209" y="25"/>
                    </a:lnTo>
                    <a:lnTo>
                      <a:pt x="207" y="17"/>
                    </a:lnTo>
                    <a:lnTo>
                      <a:pt x="204" y="18"/>
                    </a:lnTo>
                    <a:lnTo>
                      <a:pt x="188" y="20"/>
                    </a:lnTo>
                    <a:lnTo>
                      <a:pt x="185" y="18"/>
                    </a:lnTo>
                    <a:lnTo>
                      <a:pt x="194" y="10"/>
                    </a:lnTo>
                    <a:lnTo>
                      <a:pt x="198" y="12"/>
                    </a:lnTo>
                    <a:lnTo>
                      <a:pt x="204" y="13"/>
                    </a:lnTo>
                    <a:lnTo>
                      <a:pt x="207" y="10"/>
                    </a:lnTo>
                    <a:lnTo>
                      <a:pt x="201" y="0"/>
                    </a:lnTo>
                    <a:lnTo>
                      <a:pt x="175" y="7"/>
                    </a:lnTo>
                    <a:lnTo>
                      <a:pt x="109" y="18"/>
                    </a:lnTo>
                    <a:lnTo>
                      <a:pt x="59" y="2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11" name=""/>
            <p:cNvGrpSpPr/>
            <p:nvPr/>
          </p:nvGrpSpPr>
          <p:grpSpPr>
            <a:xfrm>
              <a:off x="3876840" y="2809800"/>
              <a:ext cx="328320" cy="111240"/>
              <a:chOff x="3876840" y="2809800"/>
              <a:chExt cx="328320" cy="111240"/>
            </a:xfrm>
          </p:grpSpPr>
          <p:sp>
            <p:nvSpPr>
              <p:cNvPr id="1812" name=""/>
              <p:cNvSpPr/>
              <p:nvPr/>
            </p:nvSpPr>
            <p:spPr>
              <a:xfrm>
                <a:off x="3876840" y="2809800"/>
                <a:ext cx="328320" cy="111240"/>
              </a:xfrm>
              <a:custGeom>
                <a:avLst/>
                <a:gdLst/>
                <a:ahLst/>
                <a:rect l="l" t="t" r="r" b="b"/>
                <a:pathLst>
                  <a:path w="207" h="70">
                    <a:moveTo>
                      <a:pt x="207" y="0"/>
                    </a:moveTo>
                    <a:lnTo>
                      <a:pt x="207" y="8"/>
                    </a:lnTo>
                    <a:lnTo>
                      <a:pt x="200" y="10"/>
                    </a:lnTo>
                    <a:lnTo>
                      <a:pt x="202" y="16"/>
                    </a:lnTo>
                    <a:lnTo>
                      <a:pt x="197" y="18"/>
                    </a:lnTo>
                    <a:lnTo>
                      <a:pt x="187" y="23"/>
                    </a:lnTo>
                    <a:lnTo>
                      <a:pt x="184" y="23"/>
                    </a:lnTo>
                    <a:lnTo>
                      <a:pt x="182" y="29"/>
                    </a:lnTo>
                    <a:lnTo>
                      <a:pt x="174" y="29"/>
                    </a:lnTo>
                    <a:lnTo>
                      <a:pt x="171" y="34"/>
                    </a:lnTo>
                    <a:lnTo>
                      <a:pt x="161" y="39"/>
                    </a:lnTo>
                    <a:lnTo>
                      <a:pt x="155" y="40"/>
                    </a:lnTo>
                    <a:lnTo>
                      <a:pt x="157" y="45"/>
                    </a:lnTo>
                    <a:lnTo>
                      <a:pt x="147" y="52"/>
                    </a:lnTo>
                    <a:lnTo>
                      <a:pt x="147" y="55"/>
                    </a:lnTo>
                    <a:lnTo>
                      <a:pt x="98" y="61"/>
                    </a:lnTo>
                    <a:lnTo>
                      <a:pt x="69" y="65"/>
                    </a:lnTo>
                    <a:lnTo>
                      <a:pt x="42" y="66"/>
                    </a:lnTo>
                    <a:lnTo>
                      <a:pt x="3" y="70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3" y="55"/>
                    </a:lnTo>
                    <a:lnTo>
                      <a:pt x="8" y="52"/>
                    </a:lnTo>
                    <a:lnTo>
                      <a:pt x="8" y="47"/>
                    </a:lnTo>
                    <a:lnTo>
                      <a:pt x="11" y="44"/>
                    </a:lnTo>
                    <a:lnTo>
                      <a:pt x="11" y="39"/>
                    </a:lnTo>
                    <a:lnTo>
                      <a:pt x="14" y="29"/>
                    </a:lnTo>
                    <a:lnTo>
                      <a:pt x="16" y="28"/>
                    </a:lnTo>
                    <a:lnTo>
                      <a:pt x="21" y="26"/>
                    </a:lnTo>
                    <a:lnTo>
                      <a:pt x="32" y="26"/>
                    </a:lnTo>
                    <a:lnTo>
                      <a:pt x="37" y="26"/>
                    </a:lnTo>
                    <a:lnTo>
                      <a:pt x="53" y="16"/>
                    </a:lnTo>
                    <a:lnTo>
                      <a:pt x="56" y="19"/>
                    </a:lnTo>
                    <a:lnTo>
                      <a:pt x="65" y="19"/>
                    </a:lnTo>
                    <a:lnTo>
                      <a:pt x="68" y="15"/>
                    </a:lnTo>
                    <a:lnTo>
                      <a:pt x="97" y="15"/>
                    </a:lnTo>
                    <a:lnTo>
                      <a:pt x="140" y="10"/>
                    </a:lnTo>
                    <a:lnTo>
                      <a:pt x="182" y="3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3876840" y="2809800"/>
                <a:ext cx="328320" cy="111240"/>
              </a:xfrm>
              <a:custGeom>
                <a:avLst/>
                <a:gdLst/>
                <a:ahLst/>
                <a:rect l="l" t="t" r="r" b="b"/>
                <a:pathLst>
                  <a:path w="207" h="70">
                    <a:moveTo>
                      <a:pt x="207" y="0"/>
                    </a:moveTo>
                    <a:lnTo>
                      <a:pt x="207" y="8"/>
                    </a:lnTo>
                    <a:lnTo>
                      <a:pt x="200" y="10"/>
                    </a:lnTo>
                    <a:lnTo>
                      <a:pt x="202" y="16"/>
                    </a:lnTo>
                    <a:lnTo>
                      <a:pt x="197" y="18"/>
                    </a:lnTo>
                    <a:lnTo>
                      <a:pt x="187" y="23"/>
                    </a:lnTo>
                    <a:lnTo>
                      <a:pt x="184" y="23"/>
                    </a:lnTo>
                    <a:lnTo>
                      <a:pt x="182" y="29"/>
                    </a:lnTo>
                    <a:lnTo>
                      <a:pt x="174" y="29"/>
                    </a:lnTo>
                    <a:lnTo>
                      <a:pt x="171" y="34"/>
                    </a:lnTo>
                    <a:lnTo>
                      <a:pt x="161" y="39"/>
                    </a:lnTo>
                    <a:lnTo>
                      <a:pt x="155" y="40"/>
                    </a:lnTo>
                    <a:lnTo>
                      <a:pt x="157" y="45"/>
                    </a:lnTo>
                    <a:lnTo>
                      <a:pt x="147" y="52"/>
                    </a:lnTo>
                    <a:lnTo>
                      <a:pt x="147" y="55"/>
                    </a:lnTo>
                    <a:lnTo>
                      <a:pt x="98" y="61"/>
                    </a:lnTo>
                    <a:lnTo>
                      <a:pt x="69" y="65"/>
                    </a:lnTo>
                    <a:lnTo>
                      <a:pt x="42" y="66"/>
                    </a:lnTo>
                    <a:lnTo>
                      <a:pt x="3" y="70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3" y="55"/>
                    </a:lnTo>
                    <a:lnTo>
                      <a:pt x="8" y="52"/>
                    </a:lnTo>
                    <a:lnTo>
                      <a:pt x="8" y="47"/>
                    </a:lnTo>
                    <a:lnTo>
                      <a:pt x="11" y="44"/>
                    </a:lnTo>
                    <a:lnTo>
                      <a:pt x="11" y="39"/>
                    </a:lnTo>
                    <a:lnTo>
                      <a:pt x="14" y="29"/>
                    </a:lnTo>
                    <a:lnTo>
                      <a:pt x="16" y="28"/>
                    </a:lnTo>
                    <a:lnTo>
                      <a:pt x="21" y="26"/>
                    </a:lnTo>
                    <a:lnTo>
                      <a:pt x="32" y="26"/>
                    </a:lnTo>
                    <a:lnTo>
                      <a:pt x="37" y="26"/>
                    </a:lnTo>
                    <a:lnTo>
                      <a:pt x="53" y="16"/>
                    </a:lnTo>
                    <a:lnTo>
                      <a:pt x="56" y="19"/>
                    </a:lnTo>
                    <a:lnTo>
                      <a:pt x="65" y="19"/>
                    </a:lnTo>
                    <a:lnTo>
                      <a:pt x="68" y="15"/>
                    </a:lnTo>
                    <a:lnTo>
                      <a:pt x="97" y="15"/>
                    </a:lnTo>
                    <a:lnTo>
                      <a:pt x="140" y="10"/>
                    </a:lnTo>
                    <a:lnTo>
                      <a:pt x="182" y="3"/>
                    </a:lnTo>
                    <a:lnTo>
                      <a:pt x="207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14" name=""/>
            <p:cNvGrpSpPr/>
            <p:nvPr/>
          </p:nvGrpSpPr>
          <p:grpSpPr>
            <a:xfrm>
              <a:off x="4152960" y="2873520"/>
              <a:ext cx="195120" cy="136440"/>
              <a:chOff x="4152960" y="2873520"/>
              <a:chExt cx="195120" cy="136440"/>
            </a:xfrm>
          </p:grpSpPr>
          <p:sp>
            <p:nvSpPr>
              <p:cNvPr id="1815" name=""/>
              <p:cNvSpPr/>
              <p:nvPr/>
            </p:nvSpPr>
            <p:spPr>
              <a:xfrm>
                <a:off x="4152960" y="2873520"/>
                <a:ext cx="195120" cy="136440"/>
              </a:xfrm>
              <a:custGeom>
                <a:avLst/>
                <a:gdLst/>
                <a:ahLst/>
                <a:rect l="l" t="t" r="r" b="b"/>
                <a:pathLst>
                  <a:path w="123" h="86">
                    <a:moveTo>
                      <a:pt x="5" y="12"/>
                    </a:moveTo>
                    <a:lnTo>
                      <a:pt x="12" y="13"/>
                    </a:lnTo>
                    <a:lnTo>
                      <a:pt x="20" y="2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37" y="0"/>
                    </a:lnTo>
                    <a:lnTo>
                      <a:pt x="62" y="0"/>
                    </a:lnTo>
                    <a:lnTo>
                      <a:pt x="63" y="5"/>
                    </a:lnTo>
                    <a:lnTo>
                      <a:pt x="94" y="5"/>
                    </a:lnTo>
                    <a:lnTo>
                      <a:pt x="123" y="23"/>
                    </a:lnTo>
                    <a:lnTo>
                      <a:pt x="123" y="28"/>
                    </a:lnTo>
                    <a:lnTo>
                      <a:pt x="112" y="42"/>
                    </a:lnTo>
                    <a:lnTo>
                      <a:pt x="110" y="51"/>
                    </a:lnTo>
                    <a:lnTo>
                      <a:pt x="105" y="51"/>
                    </a:lnTo>
                    <a:lnTo>
                      <a:pt x="105" y="57"/>
                    </a:lnTo>
                    <a:lnTo>
                      <a:pt x="104" y="59"/>
                    </a:lnTo>
                    <a:lnTo>
                      <a:pt x="97" y="59"/>
                    </a:lnTo>
                    <a:lnTo>
                      <a:pt x="97" y="63"/>
                    </a:lnTo>
                    <a:lnTo>
                      <a:pt x="94" y="68"/>
                    </a:lnTo>
                    <a:lnTo>
                      <a:pt x="89" y="68"/>
                    </a:lnTo>
                    <a:lnTo>
                      <a:pt x="86" y="70"/>
                    </a:lnTo>
                    <a:lnTo>
                      <a:pt x="83" y="70"/>
                    </a:lnTo>
                    <a:lnTo>
                      <a:pt x="79" y="73"/>
                    </a:lnTo>
                    <a:lnTo>
                      <a:pt x="81" y="81"/>
                    </a:lnTo>
                    <a:lnTo>
                      <a:pt x="79" y="84"/>
                    </a:lnTo>
                    <a:lnTo>
                      <a:pt x="76" y="86"/>
                    </a:lnTo>
                    <a:lnTo>
                      <a:pt x="70" y="81"/>
                    </a:lnTo>
                    <a:lnTo>
                      <a:pt x="67" y="75"/>
                    </a:lnTo>
                    <a:lnTo>
                      <a:pt x="63" y="75"/>
                    </a:lnTo>
                    <a:lnTo>
                      <a:pt x="62" y="68"/>
                    </a:lnTo>
                    <a:lnTo>
                      <a:pt x="58" y="65"/>
                    </a:lnTo>
                    <a:lnTo>
                      <a:pt x="55" y="62"/>
                    </a:lnTo>
                    <a:lnTo>
                      <a:pt x="52" y="62"/>
                    </a:lnTo>
                    <a:lnTo>
                      <a:pt x="50" y="60"/>
                    </a:lnTo>
                    <a:lnTo>
                      <a:pt x="47" y="60"/>
                    </a:lnTo>
                    <a:lnTo>
                      <a:pt x="44" y="59"/>
                    </a:lnTo>
                    <a:lnTo>
                      <a:pt x="46" y="55"/>
                    </a:lnTo>
                    <a:lnTo>
                      <a:pt x="41" y="52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1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1" y="36"/>
                    </a:lnTo>
                    <a:lnTo>
                      <a:pt x="18" y="33"/>
                    </a:lnTo>
                    <a:lnTo>
                      <a:pt x="13" y="26"/>
                    </a:lnTo>
                    <a:lnTo>
                      <a:pt x="10" y="25"/>
                    </a:lnTo>
                    <a:lnTo>
                      <a:pt x="4" y="23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6" name=""/>
              <p:cNvSpPr/>
              <p:nvPr/>
            </p:nvSpPr>
            <p:spPr>
              <a:xfrm>
                <a:off x="4152960" y="2873520"/>
                <a:ext cx="195120" cy="136440"/>
              </a:xfrm>
              <a:custGeom>
                <a:avLst/>
                <a:gdLst/>
                <a:ahLst/>
                <a:rect l="l" t="t" r="r" b="b"/>
                <a:pathLst>
                  <a:path w="123" h="86">
                    <a:moveTo>
                      <a:pt x="5" y="12"/>
                    </a:moveTo>
                    <a:lnTo>
                      <a:pt x="12" y="13"/>
                    </a:lnTo>
                    <a:lnTo>
                      <a:pt x="20" y="2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37" y="0"/>
                    </a:lnTo>
                    <a:lnTo>
                      <a:pt x="62" y="0"/>
                    </a:lnTo>
                    <a:lnTo>
                      <a:pt x="63" y="5"/>
                    </a:lnTo>
                    <a:lnTo>
                      <a:pt x="94" y="5"/>
                    </a:lnTo>
                    <a:lnTo>
                      <a:pt x="123" y="23"/>
                    </a:lnTo>
                    <a:lnTo>
                      <a:pt x="123" y="28"/>
                    </a:lnTo>
                    <a:lnTo>
                      <a:pt x="112" y="42"/>
                    </a:lnTo>
                    <a:lnTo>
                      <a:pt x="110" y="51"/>
                    </a:lnTo>
                    <a:lnTo>
                      <a:pt x="105" y="51"/>
                    </a:lnTo>
                    <a:lnTo>
                      <a:pt x="105" y="57"/>
                    </a:lnTo>
                    <a:lnTo>
                      <a:pt x="104" y="59"/>
                    </a:lnTo>
                    <a:lnTo>
                      <a:pt x="97" y="59"/>
                    </a:lnTo>
                    <a:lnTo>
                      <a:pt x="97" y="63"/>
                    </a:lnTo>
                    <a:lnTo>
                      <a:pt x="94" y="68"/>
                    </a:lnTo>
                    <a:lnTo>
                      <a:pt x="89" y="68"/>
                    </a:lnTo>
                    <a:lnTo>
                      <a:pt x="86" y="70"/>
                    </a:lnTo>
                    <a:lnTo>
                      <a:pt x="83" y="70"/>
                    </a:lnTo>
                    <a:lnTo>
                      <a:pt x="79" y="73"/>
                    </a:lnTo>
                    <a:lnTo>
                      <a:pt x="81" y="81"/>
                    </a:lnTo>
                    <a:lnTo>
                      <a:pt x="79" y="84"/>
                    </a:lnTo>
                    <a:lnTo>
                      <a:pt x="76" y="86"/>
                    </a:lnTo>
                    <a:lnTo>
                      <a:pt x="70" y="81"/>
                    </a:lnTo>
                    <a:lnTo>
                      <a:pt x="67" y="75"/>
                    </a:lnTo>
                    <a:lnTo>
                      <a:pt x="63" y="75"/>
                    </a:lnTo>
                    <a:lnTo>
                      <a:pt x="62" y="68"/>
                    </a:lnTo>
                    <a:lnTo>
                      <a:pt x="58" y="65"/>
                    </a:lnTo>
                    <a:lnTo>
                      <a:pt x="55" y="62"/>
                    </a:lnTo>
                    <a:lnTo>
                      <a:pt x="52" y="62"/>
                    </a:lnTo>
                    <a:lnTo>
                      <a:pt x="50" y="60"/>
                    </a:lnTo>
                    <a:lnTo>
                      <a:pt x="47" y="60"/>
                    </a:lnTo>
                    <a:lnTo>
                      <a:pt x="44" y="59"/>
                    </a:lnTo>
                    <a:lnTo>
                      <a:pt x="46" y="55"/>
                    </a:lnTo>
                    <a:lnTo>
                      <a:pt x="41" y="52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1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1" y="36"/>
                    </a:lnTo>
                    <a:lnTo>
                      <a:pt x="18" y="33"/>
                    </a:lnTo>
                    <a:lnTo>
                      <a:pt x="13" y="26"/>
                    </a:lnTo>
                    <a:lnTo>
                      <a:pt x="10" y="25"/>
                    </a:lnTo>
                    <a:lnTo>
                      <a:pt x="4" y="23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5" y="12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17" name=""/>
            <p:cNvGrpSpPr/>
            <p:nvPr/>
          </p:nvGrpSpPr>
          <p:grpSpPr>
            <a:xfrm>
              <a:off x="4064040" y="2892600"/>
              <a:ext cx="209520" cy="201600"/>
              <a:chOff x="4064040" y="2892600"/>
              <a:chExt cx="209520" cy="201600"/>
            </a:xfrm>
          </p:grpSpPr>
          <p:sp>
            <p:nvSpPr>
              <p:cNvPr id="1818" name=""/>
              <p:cNvSpPr/>
              <p:nvPr/>
            </p:nvSpPr>
            <p:spPr>
              <a:xfrm>
                <a:off x="4064040" y="2892600"/>
                <a:ext cx="209520" cy="201600"/>
              </a:xfrm>
              <a:custGeom>
                <a:avLst/>
                <a:gdLst/>
                <a:ahLst/>
                <a:rect l="l" t="t" r="r" b="b"/>
                <a:pathLst>
                  <a:path w="132" h="127">
                    <a:moveTo>
                      <a:pt x="0" y="6"/>
                    </a:moveTo>
                    <a:lnTo>
                      <a:pt x="29" y="3"/>
                    </a:lnTo>
                    <a:lnTo>
                      <a:pt x="58" y="0"/>
                    </a:lnTo>
                    <a:lnTo>
                      <a:pt x="56" y="6"/>
                    </a:lnTo>
                    <a:lnTo>
                      <a:pt x="60" y="13"/>
                    </a:lnTo>
                    <a:lnTo>
                      <a:pt x="69" y="14"/>
                    </a:lnTo>
                    <a:lnTo>
                      <a:pt x="74" y="22"/>
                    </a:lnTo>
                    <a:lnTo>
                      <a:pt x="82" y="26"/>
                    </a:lnTo>
                    <a:lnTo>
                      <a:pt x="82" y="29"/>
                    </a:lnTo>
                    <a:lnTo>
                      <a:pt x="87" y="30"/>
                    </a:lnTo>
                    <a:lnTo>
                      <a:pt x="92" y="32"/>
                    </a:lnTo>
                    <a:lnTo>
                      <a:pt x="92" y="37"/>
                    </a:lnTo>
                    <a:lnTo>
                      <a:pt x="100" y="42"/>
                    </a:lnTo>
                    <a:lnTo>
                      <a:pt x="100" y="47"/>
                    </a:lnTo>
                    <a:lnTo>
                      <a:pt x="102" y="48"/>
                    </a:lnTo>
                    <a:lnTo>
                      <a:pt x="108" y="48"/>
                    </a:lnTo>
                    <a:lnTo>
                      <a:pt x="113" y="50"/>
                    </a:lnTo>
                    <a:lnTo>
                      <a:pt x="116" y="56"/>
                    </a:lnTo>
                    <a:lnTo>
                      <a:pt x="119" y="63"/>
                    </a:lnTo>
                    <a:lnTo>
                      <a:pt x="124" y="63"/>
                    </a:lnTo>
                    <a:lnTo>
                      <a:pt x="126" y="71"/>
                    </a:lnTo>
                    <a:lnTo>
                      <a:pt x="132" y="74"/>
                    </a:lnTo>
                    <a:lnTo>
                      <a:pt x="132" y="81"/>
                    </a:lnTo>
                    <a:lnTo>
                      <a:pt x="126" y="82"/>
                    </a:lnTo>
                    <a:lnTo>
                      <a:pt x="127" y="85"/>
                    </a:lnTo>
                    <a:lnTo>
                      <a:pt x="124" y="87"/>
                    </a:lnTo>
                    <a:lnTo>
                      <a:pt x="127" y="90"/>
                    </a:lnTo>
                    <a:lnTo>
                      <a:pt x="129" y="95"/>
                    </a:lnTo>
                    <a:lnTo>
                      <a:pt x="124" y="97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24" y="108"/>
                    </a:lnTo>
                    <a:lnTo>
                      <a:pt x="124" y="116"/>
                    </a:lnTo>
                    <a:lnTo>
                      <a:pt x="119" y="114"/>
                    </a:lnTo>
                    <a:lnTo>
                      <a:pt x="116" y="113"/>
                    </a:lnTo>
                    <a:lnTo>
                      <a:pt x="111" y="113"/>
                    </a:lnTo>
                    <a:lnTo>
                      <a:pt x="110" y="116"/>
                    </a:lnTo>
                    <a:lnTo>
                      <a:pt x="111" y="121"/>
                    </a:lnTo>
                    <a:lnTo>
                      <a:pt x="113" y="121"/>
                    </a:lnTo>
                    <a:lnTo>
                      <a:pt x="113" y="127"/>
                    </a:lnTo>
                    <a:lnTo>
                      <a:pt x="108" y="126"/>
                    </a:lnTo>
                    <a:lnTo>
                      <a:pt x="105" y="123"/>
                    </a:lnTo>
                    <a:lnTo>
                      <a:pt x="76" y="124"/>
                    </a:lnTo>
                    <a:lnTo>
                      <a:pt x="34" y="124"/>
                    </a:lnTo>
                    <a:lnTo>
                      <a:pt x="30" y="118"/>
                    </a:lnTo>
                    <a:lnTo>
                      <a:pt x="30" y="114"/>
                    </a:lnTo>
                    <a:lnTo>
                      <a:pt x="27" y="113"/>
                    </a:lnTo>
                    <a:lnTo>
                      <a:pt x="24" y="113"/>
                    </a:lnTo>
                    <a:lnTo>
                      <a:pt x="26" y="110"/>
                    </a:lnTo>
                    <a:lnTo>
                      <a:pt x="27" y="97"/>
                    </a:lnTo>
                    <a:lnTo>
                      <a:pt x="26" y="95"/>
                    </a:lnTo>
                    <a:lnTo>
                      <a:pt x="26" y="89"/>
                    </a:lnTo>
                    <a:lnTo>
                      <a:pt x="30" y="82"/>
                    </a:lnTo>
                    <a:lnTo>
                      <a:pt x="27" y="81"/>
                    </a:lnTo>
                    <a:lnTo>
                      <a:pt x="24" y="77"/>
                    </a:lnTo>
                    <a:lnTo>
                      <a:pt x="19" y="77"/>
                    </a:lnTo>
                    <a:lnTo>
                      <a:pt x="19" y="74"/>
                    </a:lnTo>
                    <a:lnTo>
                      <a:pt x="22" y="69"/>
                    </a:lnTo>
                    <a:lnTo>
                      <a:pt x="22" y="68"/>
                    </a:lnTo>
                    <a:lnTo>
                      <a:pt x="19" y="66"/>
                    </a:lnTo>
                    <a:lnTo>
                      <a:pt x="13" y="4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9" name=""/>
              <p:cNvSpPr/>
              <p:nvPr/>
            </p:nvSpPr>
            <p:spPr>
              <a:xfrm>
                <a:off x="4064040" y="2892600"/>
                <a:ext cx="209520" cy="201600"/>
              </a:xfrm>
              <a:custGeom>
                <a:avLst/>
                <a:gdLst/>
                <a:ahLst/>
                <a:rect l="l" t="t" r="r" b="b"/>
                <a:pathLst>
                  <a:path w="132" h="127">
                    <a:moveTo>
                      <a:pt x="0" y="6"/>
                    </a:moveTo>
                    <a:lnTo>
                      <a:pt x="29" y="3"/>
                    </a:lnTo>
                    <a:lnTo>
                      <a:pt x="58" y="0"/>
                    </a:lnTo>
                    <a:lnTo>
                      <a:pt x="56" y="6"/>
                    </a:lnTo>
                    <a:lnTo>
                      <a:pt x="60" y="13"/>
                    </a:lnTo>
                    <a:lnTo>
                      <a:pt x="69" y="14"/>
                    </a:lnTo>
                    <a:lnTo>
                      <a:pt x="74" y="22"/>
                    </a:lnTo>
                    <a:lnTo>
                      <a:pt x="82" y="26"/>
                    </a:lnTo>
                    <a:lnTo>
                      <a:pt x="82" y="29"/>
                    </a:lnTo>
                    <a:lnTo>
                      <a:pt x="87" y="30"/>
                    </a:lnTo>
                    <a:lnTo>
                      <a:pt x="92" y="32"/>
                    </a:lnTo>
                    <a:lnTo>
                      <a:pt x="92" y="37"/>
                    </a:lnTo>
                    <a:lnTo>
                      <a:pt x="100" y="42"/>
                    </a:lnTo>
                    <a:lnTo>
                      <a:pt x="100" y="47"/>
                    </a:lnTo>
                    <a:lnTo>
                      <a:pt x="102" y="48"/>
                    </a:lnTo>
                    <a:lnTo>
                      <a:pt x="108" y="48"/>
                    </a:lnTo>
                    <a:lnTo>
                      <a:pt x="113" y="50"/>
                    </a:lnTo>
                    <a:lnTo>
                      <a:pt x="116" y="56"/>
                    </a:lnTo>
                    <a:lnTo>
                      <a:pt x="119" y="63"/>
                    </a:lnTo>
                    <a:lnTo>
                      <a:pt x="124" y="63"/>
                    </a:lnTo>
                    <a:lnTo>
                      <a:pt x="126" y="71"/>
                    </a:lnTo>
                    <a:lnTo>
                      <a:pt x="132" y="74"/>
                    </a:lnTo>
                    <a:lnTo>
                      <a:pt x="132" y="81"/>
                    </a:lnTo>
                    <a:lnTo>
                      <a:pt x="126" y="82"/>
                    </a:lnTo>
                    <a:lnTo>
                      <a:pt x="127" y="85"/>
                    </a:lnTo>
                    <a:lnTo>
                      <a:pt x="124" y="87"/>
                    </a:lnTo>
                    <a:lnTo>
                      <a:pt x="127" y="90"/>
                    </a:lnTo>
                    <a:lnTo>
                      <a:pt x="129" y="95"/>
                    </a:lnTo>
                    <a:lnTo>
                      <a:pt x="124" y="97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24" y="108"/>
                    </a:lnTo>
                    <a:lnTo>
                      <a:pt x="124" y="116"/>
                    </a:lnTo>
                    <a:lnTo>
                      <a:pt x="119" y="114"/>
                    </a:lnTo>
                    <a:lnTo>
                      <a:pt x="116" y="113"/>
                    </a:lnTo>
                    <a:lnTo>
                      <a:pt x="111" y="113"/>
                    </a:lnTo>
                    <a:lnTo>
                      <a:pt x="110" y="116"/>
                    </a:lnTo>
                    <a:lnTo>
                      <a:pt x="111" y="121"/>
                    </a:lnTo>
                    <a:lnTo>
                      <a:pt x="113" y="121"/>
                    </a:lnTo>
                    <a:lnTo>
                      <a:pt x="113" y="127"/>
                    </a:lnTo>
                    <a:lnTo>
                      <a:pt x="108" y="126"/>
                    </a:lnTo>
                    <a:lnTo>
                      <a:pt x="105" y="123"/>
                    </a:lnTo>
                    <a:lnTo>
                      <a:pt x="76" y="124"/>
                    </a:lnTo>
                    <a:lnTo>
                      <a:pt x="34" y="124"/>
                    </a:lnTo>
                    <a:lnTo>
                      <a:pt x="30" y="118"/>
                    </a:lnTo>
                    <a:lnTo>
                      <a:pt x="30" y="114"/>
                    </a:lnTo>
                    <a:lnTo>
                      <a:pt x="27" y="113"/>
                    </a:lnTo>
                    <a:lnTo>
                      <a:pt x="24" y="113"/>
                    </a:lnTo>
                    <a:lnTo>
                      <a:pt x="26" y="110"/>
                    </a:lnTo>
                    <a:lnTo>
                      <a:pt x="27" y="97"/>
                    </a:lnTo>
                    <a:lnTo>
                      <a:pt x="26" y="95"/>
                    </a:lnTo>
                    <a:lnTo>
                      <a:pt x="26" y="89"/>
                    </a:lnTo>
                    <a:lnTo>
                      <a:pt x="30" y="82"/>
                    </a:lnTo>
                    <a:lnTo>
                      <a:pt x="27" y="81"/>
                    </a:lnTo>
                    <a:lnTo>
                      <a:pt x="24" y="77"/>
                    </a:lnTo>
                    <a:lnTo>
                      <a:pt x="19" y="77"/>
                    </a:lnTo>
                    <a:lnTo>
                      <a:pt x="19" y="74"/>
                    </a:lnTo>
                    <a:lnTo>
                      <a:pt x="22" y="69"/>
                    </a:lnTo>
                    <a:lnTo>
                      <a:pt x="22" y="68"/>
                    </a:lnTo>
                    <a:lnTo>
                      <a:pt x="19" y="66"/>
                    </a:lnTo>
                    <a:lnTo>
                      <a:pt x="13" y="42"/>
                    </a:lnTo>
                    <a:lnTo>
                      <a:pt x="0" y="6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20" name=""/>
            <p:cNvGrpSpPr/>
            <p:nvPr/>
          </p:nvGrpSpPr>
          <p:grpSpPr>
            <a:xfrm>
              <a:off x="3960720" y="2901960"/>
              <a:ext cx="150840" cy="231840"/>
              <a:chOff x="3960720" y="2901960"/>
              <a:chExt cx="150840" cy="231840"/>
            </a:xfrm>
          </p:grpSpPr>
          <p:sp>
            <p:nvSpPr>
              <p:cNvPr id="1821" name=""/>
              <p:cNvSpPr/>
              <p:nvPr/>
            </p:nvSpPr>
            <p:spPr>
              <a:xfrm>
                <a:off x="3960720" y="2901960"/>
                <a:ext cx="150840" cy="231840"/>
              </a:xfrm>
              <a:custGeom>
                <a:avLst/>
                <a:gdLst/>
                <a:ahLst/>
                <a:rect l="l" t="t" r="r" b="b"/>
                <a:pathLst>
                  <a:path w="95" h="146">
                    <a:moveTo>
                      <a:pt x="0" y="8"/>
                    </a:moveTo>
                    <a:lnTo>
                      <a:pt x="29" y="5"/>
                    </a:lnTo>
                    <a:lnTo>
                      <a:pt x="66" y="0"/>
                    </a:lnTo>
                    <a:lnTo>
                      <a:pt x="84" y="60"/>
                    </a:lnTo>
                    <a:lnTo>
                      <a:pt x="87" y="62"/>
                    </a:lnTo>
                    <a:lnTo>
                      <a:pt x="84" y="68"/>
                    </a:lnTo>
                    <a:lnTo>
                      <a:pt x="84" y="71"/>
                    </a:lnTo>
                    <a:lnTo>
                      <a:pt x="89" y="73"/>
                    </a:lnTo>
                    <a:lnTo>
                      <a:pt x="95" y="76"/>
                    </a:lnTo>
                    <a:lnTo>
                      <a:pt x="91" y="81"/>
                    </a:lnTo>
                    <a:lnTo>
                      <a:pt x="91" y="89"/>
                    </a:lnTo>
                    <a:lnTo>
                      <a:pt x="94" y="91"/>
                    </a:lnTo>
                    <a:lnTo>
                      <a:pt x="89" y="107"/>
                    </a:lnTo>
                    <a:lnTo>
                      <a:pt x="94" y="107"/>
                    </a:lnTo>
                    <a:lnTo>
                      <a:pt x="95" y="112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6" y="121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36" y="129"/>
                    </a:lnTo>
                    <a:lnTo>
                      <a:pt x="32" y="133"/>
                    </a:lnTo>
                    <a:lnTo>
                      <a:pt x="36" y="139"/>
                    </a:lnTo>
                    <a:lnTo>
                      <a:pt x="34" y="141"/>
                    </a:lnTo>
                    <a:lnTo>
                      <a:pt x="31" y="146"/>
                    </a:lnTo>
                    <a:lnTo>
                      <a:pt x="29" y="146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18" y="136"/>
                    </a:lnTo>
                    <a:lnTo>
                      <a:pt x="15" y="144"/>
                    </a:lnTo>
                    <a:lnTo>
                      <a:pt x="8" y="144"/>
                    </a:lnTo>
                    <a:lnTo>
                      <a:pt x="5" y="107"/>
                    </a:lnTo>
                    <a:lnTo>
                      <a:pt x="2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3960720" y="2901960"/>
                <a:ext cx="150840" cy="231840"/>
              </a:xfrm>
              <a:custGeom>
                <a:avLst/>
                <a:gdLst/>
                <a:ahLst/>
                <a:rect l="l" t="t" r="r" b="b"/>
                <a:pathLst>
                  <a:path w="95" h="146">
                    <a:moveTo>
                      <a:pt x="0" y="8"/>
                    </a:moveTo>
                    <a:lnTo>
                      <a:pt x="29" y="5"/>
                    </a:lnTo>
                    <a:lnTo>
                      <a:pt x="66" y="0"/>
                    </a:lnTo>
                    <a:lnTo>
                      <a:pt x="84" y="60"/>
                    </a:lnTo>
                    <a:lnTo>
                      <a:pt x="87" y="62"/>
                    </a:lnTo>
                    <a:lnTo>
                      <a:pt x="84" y="68"/>
                    </a:lnTo>
                    <a:lnTo>
                      <a:pt x="84" y="71"/>
                    </a:lnTo>
                    <a:lnTo>
                      <a:pt x="89" y="73"/>
                    </a:lnTo>
                    <a:lnTo>
                      <a:pt x="95" y="76"/>
                    </a:lnTo>
                    <a:lnTo>
                      <a:pt x="91" y="81"/>
                    </a:lnTo>
                    <a:lnTo>
                      <a:pt x="91" y="89"/>
                    </a:lnTo>
                    <a:lnTo>
                      <a:pt x="94" y="91"/>
                    </a:lnTo>
                    <a:lnTo>
                      <a:pt x="89" y="107"/>
                    </a:lnTo>
                    <a:lnTo>
                      <a:pt x="94" y="107"/>
                    </a:lnTo>
                    <a:lnTo>
                      <a:pt x="95" y="112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6" y="121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36" y="129"/>
                    </a:lnTo>
                    <a:lnTo>
                      <a:pt x="32" y="133"/>
                    </a:lnTo>
                    <a:lnTo>
                      <a:pt x="36" y="139"/>
                    </a:lnTo>
                    <a:lnTo>
                      <a:pt x="34" y="141"/>
                    </a:lnTo>
                    <a:lnTo>
                      <a:pt x="31" y="146"/>
                    </a:lnTo>
                    <a:lnTo>
                      <a:pt x="29" y="146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18" y="136"/>
                    </a:lnTo>
                    <a:lnTo>
                      <a:pt x="15" y="144"/>
                    </a:lnTo>
                    <a:lnTo>
                      <a:pt x="8" y="144"/>
                    </a:lnTo>
                    <a:lnTo>
                      <a:pt x="5" y="107"/>
                    </a:lnTo>
                    <a:lnTo>
                      <a:pt x="2" y="54"/>
                    </a:lnTo>
                    <a:lnTo>
                      <a:pt x="0" y="8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23" name=""/>
            <p:cNvGrpSpPr/>
            <p:nvPr/>
          </p:nvGrpSpPr>
          <p:grpSpPr>
            <a:xfrm>
              <a:off x="4002120" y="3071880"/>
              <a:ext cx="361800" cy="249120"/>
              <a:chOff x="4002120" y="3071880"/>
              <a:chExt cx="361800" cy="249120"/>
            </a:xfrm>
          </p:grpSpPr>
          <p:sp>
            <p:nvSpPr>
              <p:cNvPr id="1824" name=""/>
              <p:cNvSpPr/>
              <p:nvPr/>
            </p:nvSpPr>
            <p:spPr>
              <a:xfrm>
                <a:off x="4002120" y="3071880"/>
                <a:ext cx="361800" cy="249120"/>
              </a:xfrm>
              <a:custGeom>
                <a:avLst/>
                <a:gdLst/>
                <a:ahLst/>
                <a:rect l="l" t="t" r="r" b="b"/>
                <a:pathLst>
                  <a:path w="228" h="157">
                    <a:moveTo>
                      <a:pt x="10" y="31"/>
                    </a:moveTo>
                    <a:lnTo>
                      <a:pt x="13" y="32"/>
                    </a:lnTo>
                    <a:lnTo>
                      <a:pt x="15" y="29"/>
                    </a:lnTo>
                    <a:lnTo>
                      <a:pt x="19" y="34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9" y="29"/>
                    </a:lnTo>
                    <a:lnTo>
                      <a:pt x="31" y="27"/>
                    </a:lnTo>
                    <a:lnTo>
                      <a:pt x="31" y="24"/>
                    </a:lnTo>
                    <a:lnTo>
                      <a:pt x="34" y="26"/>
                    </a:lnTo>
                    <a:lnTo>
                      <a:pt x="36" y="32"/>
                    </a:lnTo>
                    <a:lnTo>
                      <a:pt x="48" y="32"/>
                    </a:lnTo>
                    <a:lnTo>
                      <a:pt x="55" y="29"/>
                    </a:lnTo>
                    <a:lnTo>
                      <a:pt x="58" y="32"/>
                    </a:lnTo>
                    <a:lnTo>
                      <a:pt x="58" y="39"/>
                    </a:lnTo>
                    <a:lnTo>
                      <a:pt x="63" y="39"/>
                    </a:lnTo>
                    <a:lnTo>
                      <a:pt x="66" y="47"/>
                    </a:lnTo>
                    <a:lnTo>
                      <a:pt x="73" y="47"/>
                    </a:lnTo>
                    <a:lnTo>
                      <a:pt x="76" y="42"/>
                    </a:lnTo>
                    <a:lnTo>
                      <a:pt x="79" y="42"/>
                    </a:lnTo>
                    <a:lnTo>
                      <a:pt x="86" y="42"/>
                    </a:lnTo>
                    <a:lnTo>
                      <a:pt x="90" y="39"/>
                    </a:lnTo>
                    <a:lnTo>
                      <a:pt x="90" y="34"/>
                    </a:lnTo>
                    <a:lnTo>
                      <a:pt x="94" y="29"/>
                    </a:lnTo>
                    <a:lnTo>
                      <a:pt x="99" y="27"/>
                    </a:lnTo>
                    <a:lnTo>
                      <a:pt x="105" y="29"/>
                    </a:lnTo>
                    <a:lnTo>
                      <a:pt x="110" y="34"/>
                    </a:lnTo>
                    <a:lnTo>
                      <a:pt x="110" y="39"/>
                    </a:lnTo>
                    <a:lnTo>
                      <a:pt x="116" y="39"/>
                    </a:lnTo>
                    <a:lnTo>
                      <a:pt x="126" y="43"/>
                    </a:lnTo>
                    <a:lnTo>
                      <a:pt x="128" y="50"/>
                    </a:lnTo>
                    <a:lnTo>
                      <a:pt x="137" y="52"/>
                    </a:lnTo>
                    <a:lnTo>
                      <a:pt x="142" y="58"/>
                    </a:lnTo>
                    <a:lnTo>
                      <a:pt x="144" y="68"/>
                    </a:lnTo>
                    <a:lnTo>
                      <a:pt x="141" y="68"/>
                    </a:lnTo>
                    <a:lnTo>
                      <a:pt x="139" y="69"/>
                    </a:lnTo>
                    <a:lnTo>
                      <a:pt x="139" y="74"/>
                    </a:lnTo>
                    <a:lnTo>
                      <a:pt x="142" y="81"/>
                    </a:lnTo>
                    <a:lnTo>
                      <a:pt x="142" y="86"/>
                    </a:lnTo>
                    <a:lnTo>
                      <a:pt x="144" y="90"/>
                    </a:lnTo>
                    <a:lnTo>
                      <a:pt x="149" y="87"/>
                    </a:lnTo>
                    <a:lnTo>
                      <a:pt x="153" y="86"/>
                    </a:lnTo>
                    <a:lnTo>
                      <a:pt x="147" y="97"/>
                    </a:lnTo>
                    <a:lnTo>
                      <a:pt x="150" y="102"/>
                    </a:lnTo>
                    <a:lnTo>
                      <a:pt x="152" y="103"/>
                    </a:lnTo>
                    <a:lnTo>
                      <a:pt x="157" y="110"/>
                    </a:lnTo>
                    <a:lnTo>
                      <a:pt x="165" y="113"/>
                    </a:lnTo>
                    <a:lnTo>
                      <a:pt x="165" y="108"/>
                    </a:lnTo>
                    <a:lnTo>
                      <a:pt x="168" y="110"/>
                    </a:lnTo>
                    <a:lnTo>
                      <a:pt x="166" y="116"/>
                    </a:lnTo>
                    <a:lnTo>
                      <a:pt x="166" y="123"/>
                    </a:lnTo>
                    <a:lnTo>
                      <a:pt x="171" y="124"/>
                    </a:lnTo>
                    <a:lnTo>
                      <a:pt x="176" y="129"/>
                    </a:lnTo>
                    <a:lnTo>
                      <a:pt x="176" y="136"/>
                    </a:lnTo>
                    <a:lnTo>
                      <a:pt x="178" y="137"/>
                    </a:lnTo>
                    <a:lnTo>
                      <a:pt x="189" y="137"/>
                    </a:lnTo>
                    <a:lnTo>
                      <a:pt x="192" y="140"/>
                    </a:lnTo>
                    <a:lnTo>
                      <a:pt x="192" y="144"/>
                    </a:lnTo>
                    <a:lnTo>
                      <a:pt x="197" y="142"/>
                    </a:lnTo>
                    <a:lnTo>
                      <a:pt x="197" y="147"/>
                    </a:lnTo>
                    <a:lnTo>
                      <a:pt x="202" y="152"/>
                    </a:lnTo>
                    <a:lnTo>
                      <a:pt x="200" y="157"/>
                    </a:lnTo>
                    <a:lnTo>
                      <a:pt x="207" y="157"/>
                    </a:lnTo>
                    <a:lnTo>
                      <a:pt x="210" y="155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23" y="140"/>
                    </a:lnTo>
                    <a:lnTo>
                      <a:pt x="226" y="137"/>
                    </a:lnTo>
                    <a:lnTo>
                      <a:pt x="226" y="110"/>
                    </a:lnTo>
                    <a:lnTo>
                      <a:pt x="225" y="105"/>
                    </a:lnTo>
                    <a:lnTo>
                      <a:pt x="215" y="92"/>
                    </a:lnTo>
                    <a:lnTo>
                      <a:pt x="213" y="89"/>
                    </a:lnTo>
                    <a:lnTo>
                      <a:pt x="210" y="82"/>
                    </a:lnTo>
                    <a:lnTo>
                      <a:pt x="202" y="69"/>
                    </a:lnTo>
                    <a:lnTo>
                      <a:pt x="199" y="58"/>
                    </a:lnTo>
                    <a:lnTo>
                      <a:pt x="197" y="53"/>
                    </a:lnTo>
                    <a:lnTo>
                      <a:pt x="192" y="53"/>
                    </a:lnTo>
                    <a:lnTo>
                      <a:pt x="189" y="42"/>
                    </a:lnTo>
                    <a:lnTo>
                      <a:pt x="181" y="34"/>
                    </a:lnTo>
                    <a:lnTo>
                      <a:pt x="173" y="24"/>
                    </a:lnTo>
                    <a:lnTo>
                      <a:pt x="170" y="16"/>
                    </a:lnTo>
                    <a:lnTo>
                      <a:pt x="163" y="14"/>
                    </a:lnTo>
                    <a:lnTo>
                      <a:pt x="168" y="10"/>
                    </a:lnTo>
                    <a:lnTo>
                      <a:pt x="163" y="3"/>
                    </a:lnTo>
                    <a:lnTo>
                      <a:pt x="158" y="1"/>
                    </a:lnTo>
                    <a:lnTo>
                      <a:pt x="153" y="0"/>
                    </a:lnTo>
                    <a:lnTo>
                      <a:pt x="149" y="5"/>
                    </a:lnTo>
                    <a:lnTo>
                      <a:pt x="152" y="10"/>
                    </a:lnTo>
                    <a:lnTo>
                      <a:pt x="152" y="14"/>
                    </a:lnTo>
                    <a:lnTo>
                      <a:pt x="144" y="10"/>
                    </a:lnTo>
                    <a:lnTo>
                      <a:pt x="110" y="11"/>
                    </a:lnTo>
                    <a:lnTo>
                      <a:pt x="73" y="11"/>
                    </a:lnTo>
                    <a:lnTo>
                      <a:pt x="68" y="5"/>
                    </a:lnTo>
                    <a:lnTo>
                      <a:pt x="27" y="10"/>
                    </a:lnTo>
                    <a:lnTo>
                      <a:pt x="8" y="11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5" name=""/>
              <p:cNvSpPr/>
              <p:nvPr/>
            </p:nvSpPr>
            <p:spPr>
              <a:xfrm>
                <a:off x="4002120" y="3071880"/>
                <a:ext cx="361800" cy="249120"/>
              </a:xfrm>
              <a:custGeom>
                <a:avLst/>
                <a:gdLst/>
                <a:ahLst/>
                <a:rect l="l" t="t" r="r" b="b"/>
                <a:pathLst>
                  <a:path w="228" h="157">
                    <a:moveTo>
                      <a:pt x="10" y="31"/>
                    </a:moveTo>
                    <a:lnTo>
                      <a:pt x="13" y="32"/>
                    </a:lnTo>
                    <a:lnTo>
                      <a:pt x="15" y="29"/>
                    </a:lnTo>
                    <a:lnTo>
                      <a:pt x="19" y="34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9" y="29"/>
                    </a:lnTo>
                    <a:lnTo>
                      <a:pt x="31" y="27"/>
                    </a:lnTo>
                    <a:lnTo>
                      <a:pt x="31" y="24"/>
                    </a:lnTo>
                    <a:lnTo>
                      <a:pt x="34" y="26"/>
                    </a:lnTo>
                    <a:lnTo>
                      <a:pt x="36" y="32"/>
                    </a:lnTo>
                    <a:lnTo>
                      <a:pt x="48" y="32"/>
                    </a:lnTo>
                    <a:lnTo>
                      <a:pt x="55" y="29"/>
                    </a:lnTo>
                    <a:lnTo>
                      <a:pt x="58" y="32"/>
                    </a:lnTo>
                    <a:lnTo>
                      <a:pt x="58" y="39"/>
                    </a:lnTo>
                    <a:lnTo>
                      <a:pt x="63" y="39"/>
                    </a:lnTo>
                    <a:lnTo>
                      <a:pt x="66" y="47"/>
                    </a:lnTo>
                    <a:lnTo>
                      <a:pt x="73" y="47"/>
                    </a:lnTo>
                    <a:lnTo>
                      <a:pt x="76" y="42"/>
                    </a:lnTo>
                    <a:lnTo>
                      <a:pt x="79" y="42"/>
                    </a:lnTo>
                    <a:lnTo>
                      <a:pt x="86" y="42"/>
                    </a:lnTo>
                    <a:lnTo>
                      <a:pt x="90" y="39"/>
                    </a:lnTo>
                    <a:lnTo>
                      <a:pt x="90" y="34"/>
                    </a:lnTo>
                    <a:lnTo>
                      <a:pt x="94" y="29"/>
                    </a:lnTo>
                    <a:lnTo>
                      <a:pt x="99" y="27"/>
                    </a:lnTo>
                    <a:lnTo>
                      <a:pt x="105" y="29"/>
                    </a:lnTo>
                    <a:lnTo>
                      <a:pt x="110" y="34"/>
                    </a:lnTo>
                    <a:lnTo>
                      <a:pt x="110" y="39"/>
                    </a:lnTo>
                    <a:lnTo>
                      <a:pt x="116" y="39"/>
                    </a:lnTo>
                    <a:lnTo>
                      <a:pt x="126" y="43"/>
                    </a:lnTo>
                    <a:lnTo>
                      <a:pt x="128" y="50"/>
                    </a:lnTo>
                    <a:lnTo>
                      <a:pt x="137" y="52"/>
                    </a:lnTo>
                    <a:lnTo>
                      <a:pt x="142" y="58"/>
                    </a:lnTo>
                    <a:lnTo>
                      <a:pt x="144" y="68"/>
                    </a:lnTo>
                    <a:lnTo>
                      <a:pt x="141" y="68"/>
                    </a:lnTo>
                    <a:lnTo>
                      <a:pt x="139" y="69"/>
                    </a:lnTo>
                    <a:lnTo>
                      <a:pt x="139" y="74"/>
                    </a:lnTo>
                    <a:lnTo>
                      <a:pt x="142" y="81"/>
                    </a:lnTo>
                    <a:lnTo>
                      <a:pt x="142" y="86"/>
                    </a:lnTo>
                    <a:lnTo>
                      <a:pt x="144" y="90"/>
                    </a:lnTo>
                    <a:lnTo>
                      <a:pt x="149" y="87"/>
                    </a:lnTo>
                    <a:lnTo>
                      <a:pt x="153" y="86"/>
                    </a:lnTo>
                    <a:lnTo>
                      <a:pt x="147" y="97"/>
                    </a:lnTo>
                    <a:lnTo>
                      <a:pt x="150" y="102"/>
                    </a:lnTo>
                    <a:lnTo>
                      <a:pt x="152" y="103"/>
                    </a:lnTo>
                    <a:lnTo>
                      <a:pt x="157" y="110"/>
                    </a:lnTo>
                    <a:lnTo>
                      <a:pt x="165" y="113"/>
                    </a:lnTo>
                    <a:lnTo>
                      <a:pt x="165" y="108"/>
                    </a:lnTo>
                    <a:lnTo>
                      <a:pt x="168" y="110"/>
                    </a:lnTo>
                    <a:lnTo>
                      <a:pt x="166" y="116"/>
                    </a:lnTo>
                    <a:lnTo>
                      <a:pt x="166" y="123"/>
                    </a:lnTo>
                    <a:lnTo>
                      <a:pt x="171" y="124"/>
                    </a:lnTo>
                    <a:lnTo>
                      <a:pt x="176" y="129"/>
                    </a:lnTo>
                    <a:lnTo>
                      <a:pt x="176" y="136"/>
                    </a:lnTo>
                    <a:lnTo>
                      <a:pt x="178" y="137"/>
                    </a:lnTo>
                    <a:lnTo>
                      <a:pt x="189" y="137"/>
                    </a:lnTo>
                    <a:lnTo>
                      <a:pt x="192" y="140"/>
                    </a:lnTo>
                    <a:lnTo>
                      <a:pt x="192" y="144"/>
                    </a:lnTo>
                    <a:lnTo>
                      <a:pt x="197" y="142"/>
                    </a:lnTo>
                    <a:lnTo>
                      <a:pt x="197" y="147"/>
                    </a:lnTo>
                    <a:lnTo>
                      <a:pt x="202" y="152"/>
                    </a:lnTo>
                    <a:lnTo>
                      <a:pt x="200" y="157"/>
                    </a:lnTo>
                    <a:lnTo>
                      <a:pt x="207" y="157"/>
                    </a:lnTo>
                    <a:lnTo>
                      <a:pt x="210" y="155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23" y="140"/>
                    </a:lnTo>
                    <a:lnTo>
                      <a:pt x="226" y="137"/>
                    </a:lnTo>
                    <a:lnTo>
                      <a:pt x="226" y="110"/>
                    </a:lnTo>
                    <a:lnTo>
                      <a:pt x="225" y="105"/>
                    </a:lnTo>
                    <a:lnTo>
                      <a:pt x="215" y="92"/>
                    </a:lnTo>
                    <a:lnTo>
                      <a:pt x="213" y="89"/>
                    </a:lnTo>
                    <a:lnTo>
                      <a:pt x="210" y="82"/>
                    </a:lnTo>
                    <a:lnTo>
                      <a:pt x="202" y="69"/>
                    </a:lnTo>
                    <a:lnTo>
                      <a:pt x="199" y="58"/>
                    </a:lnTo>
                    <a:lnTo>
                      <a:pt x="197" y="53"/>
                    </a:lnTo>
                    <a:lnTo>
                      <a:pt x="192" y="53"/>
                    </a:lnTo>
                    <a:lnTo>
                      <a:pt x="189" y="42"/>
                    </a:lnTo>
                    <a:lnTo>
                      <a:pt x="181" y="34"/>
                    </a:lnTo>
                    <a:lnTo>
                      <a:pt x="173" y="24"/>
                    </a:lnTo>
                    <a:lnTo>
                      <a:pt x="170" y="16"/>
                    </a:lnTo>
                    <a:lnTo>
                      <a:pt x="163" y="14"/>
                    </a:lnTo>
                    <a:lnTo>
                      <a:pt x="168" y="10"/>
                    </a:lnTo>
                    <a:lnTo>
                      <a:pt x="163" y="3"/>
                    </a:lnTo>
                    <a:lnTo>
                      <a:pt x="158" y="1"/>
                    </a:lnTo>
                    <a:lnTo>
                      <a:pt x="153" y="0"/>
                    </a:lnTo>
                    <a:lnTo>
                      <a:pt x="149" y="5"/>
                    </a:lnTo>
                    <a:lnTo>
                      <a:pt x="152" y="10"/>
                    </a:lnTo>
                    <a:lnTo>
                      <a:pt x="152" y="14"/>
                    </a:lnTo>
                    <a:lnTo>
                      <a:pt x="144" y="10"/>
                    </a:lnTo>
                    <a:lnTo>
                      <a:pt x="110" y="11"/>
                    </a:lnTo>
                    <a:lnTo>
                      <a:pt x="73" y="11"/>
                    </a:lnTo>
                    <a:lnTo>
                      <a:pt x="68" y="5"/>
                    </a:lnTo>
                    <a:lnTo>
                      <a:pt x="27" y="10"/>
                    </a:lnTo>
                    <a:lnTo>
                      <a:pt x="8" y="11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10" y="31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26" name=""/>
            <p:cNvGrpSpPr/>
            <p:nvPr/>
          </p:nvGrpSpPr>
          <p:grpSpPr>
            <a:xfrm>
              <a:off x="3835440" y="2914560"/>
              <a:ext cx="138240" cy="225360"/>
              <a:chOff x="3835440" y="2914560"/>
              <a:chExt cx="138240" cy="225360"/>
            </a:xfrm>
          </p:grpSpPr>
          <p:sp>
            <p:nvSpPr>
              <p:cNvPr id="1827" name=""/>
              <p:cNvSpPr/>
              <p:nvPr/>
            </p:nvSpPr>
            <p:spPr>
              <a:xfrm>
                <a:off x="3835440" y="2914560"/>
                <a:ext cx="138240" cy="225360"/>
              </a:xfrm>
              <a:custGeom>
                <a:avLst/>
                <a:gdLst/>
                <a:ahLst/>
                <a:rect l="l" t="t" r="r" b="b"/>
                <a:pathLst>
                  <a:path w="87" h="142">
                    <a:moveTo>
                      <a:pt x="31" y="4"/>
                    </a:moveTo>
                    <a:lnTo>
                      <a:pt x="29" y="5"/>
                    </a:lnTo>
                    <a:lnTo>
                      <a:pt x="26" y="5"/>
                    </a:lnTo>
                    <a:lnTo>
                      <a:pt x="19" y="12"/>
                    </a:lnTo>
                    <a:lnTo>
                      <a:pt x="19" y="21"/>
                    </a:lnTo>
                    <a:lnTo>
                      <a:pt x="16" y="20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8" y="31"/>
                    </a:lnTo>
                    <a:lnTo>
                      <a:pt x="10" y="36"/>
                    </a:lnTo>
                    <a:lnTo>
                      <a:pt x="11" y="41"/>
                    </a:lnTo>
                    <a:lnTo>
                      <a:pt x="7" y="44"/>
                    </a:lnTo>
                    <a:lnTo>
                      <a:pt x="10" y="54"/>
                    </a:lnTo>
                    <a:lnTo>
                      <a:pt x="8" y="55"/>
                    </a:lnTo>
                    <a:lnTo>
                      <a:pt x="8" y="62"/>
                    </a:lnTo>
                    <a:lnTo>
                      <a:pt x="13" y="65"/>
                    </a:lnTo>
                    <a:lnTo>
                      <a:pt x="13" y="70"/>
                    </a:lnTo>
                    <a:lnTo>
                      <a:pt x="11" y="73"/>
                    </a:lnTo>
                    <a:lnTo>
                      <a:pt x="13" y="75"/>
                    </a:lnTo>
                    <a:lnTo>
                      <a:pt x="16" y="83"/>
                    </a:lnTo>
                    <a:lnTo>
                      <a:pt x="13" y="86"/>
                    </a:lnTo>
                    <a:lnTo>
                      <a:pt x="11" y="94"/>
                    </a:lnTo>
                    <a:lnTo>
                      <a:pt x="5" y="99"/>
                    </a:lnTo>
                    <a:lnTo>
                      <a:pt x="5" y="105"/>
                    </a:lnTo>
                    <a:lnTo>
                      <a:pt x="0" y="115"/>
                    </a:lnTo>
                    <a:lnTo>
                      <a:pt x="7" y="121"/>
                    </a:lnTo>
                    <a:lnTo>
                      <a:pt x="23" y="121"/>
                    </a:lnTo>
                    <a:lnTo>
                      <a:pt x="42" y="118"/>
                    </a:lnTo>
                    <a:lnTo>
                      <a:pt x="52" y="120"/>
                    </a:lnTo>
                    <a:lnTo>
                      <a:pt x="50" y="125"/>
                    </a:lnTo>
                    <a:lnTo>
                      <a:pt x="60" y="142"/>
                    </a:lnTo>
                    <a:lnTo>
                      <a:pt x="71" y="134"/>
                    </a:lnTo>
                    <a:lnTo>
                      <a:pt x="87" y="136"/>
                    </a:lnTo>
                    <a:lnTo>
                      <a:pt x="82" y="86"/>
                    </a:lnTo>
                    <a:lnTo>
                      <a:pt x="79" y="0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3835440" y="2914560"/>
                <a:ext cx="138240" cy="225360"/>
              </a:xfrm>
              <a:custGeom>
                <a:avLst/>
                <a:gdLst/>
                <a:ahLst/>
                <a:rect l="l" t="t" r="r" b="b"/>
                <a:pathLst>
                  <a:path w="87" h="142">
                    <a:moveTo>
                      <a:pt x="31" y="4"/>
                    </a:moveTo>
                    <a:lnTo>
                      <a:pt x="29" y="5"/>
                    </a:lnTo>
                    <a:lnTo>
                      <a:pt x="26" y="5"/>
                    </a:lnTo>
                    <a:lnTo>
                      <a:pt x="19" y="12"/>
                    </a:lnTo>
                    <a:lnTo>
                      <a:pt x="19" y="21"/>
                    </a:lnTo>
                    <a:lnTo>
                      <a:pt x="16" y="20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8" y="31"/>
                    </a:lnTo>
                    <a:lnTo>
                      <a:pt x="10" y="36"/>
                    </a:lnTo>
                    <a:lnTo>
                      <a:pt x="11" y="41"/>
                    </a:lnTo>
                    <a:lnTo>
                      <a:pt x="7" y="44"/>
                    </a:lnTo>
                    <a:lnTo>
                      <a:pt x="10" y="54"/>
                    </a:lnTo>
                    <a:lnTo>
                      <a:pt x="8" y="55"/>
                    </a:lnTo>
                    <a:lnTo>
                      <a:pt x="8" y="62"/>
                    </a:lnTo>
                    <a:lnTo>
                      <a:pt x="13" y="65"/>
                    </a:lnTo>
                    <a:lnTo>
                      <a:pt x="13" y="70"/>
                    </a:lnTo>
                    <a:lnTo>
                      <a:pt x="11" y="73"/>
                    </a:lnTo>
                    <a:lnTo>
                      <a:pt x="13" y="75"/>
                    </a:lnTo>
                    <a:lnTo>
                      <a:pt x="16" y="83"/>
                    </a:lnTo>
                    <a:lnTo>
                      <a:pt x="13" y="86"/>
                    </a:lnTo>
                    <a:lnTo>
                      <a:pt x="11" y="94"/>
                    </a:lnTo>
                    <a:lnTo>
                      <a:pt x="5" y="99"/>
                    </a:lnTo>
                    <a:lnTo>
                      <a:pt x="5" y="105"/>
                    </a:lnTo>
                    <a:lnTo>
                      <a:pt x="0" y="115"/>
                    </a:lnTo>
                    <a:lnTo>
                      <a:pt x="7" y="121"/>
                    </a:lnTo>
                    <a:lnTo>
                      <a:pt x="23" y="121"/>
                    </a:lnTo>
                    <a:lnTo>
                      <a:pt x="42" y="118"/>
                    </a:lnTo>
                    <a:lnTo>
                      <a:pt x="52" y="120"/>
                    </a:lnTo>
                    <a:lnTo>
                      <a:pt x="50" y="125"/>
                    </a:lnTo>
                    <a:lnTo>
                      <a:pt x="60" y="142"/>
                    </a:lnTo>
                    <a:lnTo>
                      <a:pt x="71" y="134"/>
                    </a:lnTo>
                    <a:lnTo>
                      <a:pt x="87" y="136"/>
                    </a:lnTo>
                    <a:lnTo>
                      <a:pt x="82" y="86"/>
                    </a:lnTo>
                    <a:lnTo>
                      <a:pt x="79" y="0"/>
                    </a:lnTo>
                    <a:lnTo>
                      <a:pt x="31" y="4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29" name=""/>
            <p:cNvGrpSpPr/>
            <p:nvPr/>
          </p:nvGrpSpPr>
          <p:grpSpPr>
            <a:xfrm>
              <a:off x="3213000" y="2854440"/>
              <a:ext cx="540000" cy="488880"/>
              <a:chOff x="3213000" y="2854440"/>
              <a:chExt cx="540000" cy="488880"/>
            </a:xfrm>
          </p:grpSpPr>
          <p:sp>
            <p:nvSpPr>
              <p:cNvPr id="1830" name=""/>
              <p:cNvSpPr/>
              <p:nvPr/>
            </p:nvSpPr>
            <p:spPr>
              <a:xfrm>
                <a:off x="3213000" y="2854440"/>
                <a:ext cx="540000" cy="488880"/>
              </a:xfrm>
              <a:custGeom>
                <a:avLst/>
                <a:gdLst/>
                <a:ahLst/>
                <a:rect l="l" t="t" r="r" b="b"/>
                <a:pathLst>
                  <a:path w="340" h="308">
                    <a:moveTo>
                      <a:pt x="1" y="122"/>
                    </a:moveTo>
                    <a:lnTo>
                      <a:pt x="0" y="127"/>
                    </a:lnTo>
                    <a:lnTo>
                      <a:pt x="3" y="129"/>
                    </a:lnTo>
                    <a:lnTo>
                      <a:pt x="8" y="134"/>
                    </a:lnTo>
                    <a:lnTo>
                      <a:pt x="9" y="140"/>
                    </a:lnTo>
                    <a:lnTo>
                      <a:pt x="14" y="142"/>
                    </a:lnTo>
                    <a:lnTo>
                      <a:pt x="19" y="147"/>
                    </a:lnTo>
                    <a:lnTo>
                      <a:pt x="22" y="151"/>
                    </a:lnTo>
                    <a:lnTo>
                      <a:pt x="25" y="153"/>
                    </a:lnTo>
                    <a:lnTo>
                      <a:pt x="32" y="163"/>
                    </a:lnTo>
                    <a:lnTo>
                      <a:pt x="42" y="163"/>
                    </a:lnTo>
                    <a:lnTo>
                      <a:pt x="40" y="168"/>
                    </a:lnTo>
                    <a:lnTo>
                      <a:pt x="43" y="176"/>
                    </a:lnTo>
                    <a:lnTo>
                      <a:pt x="45" y="190"/>
                    </a:lnTo>
                    <a:lnTo>
                      <a:pt x="48" y="193"/>
                    </a:lnTo>
                    <a:lnTo>
                      <a:pt x="51" y="197"/>
                    </a:lnTo>
                    <a:lnTo>
                      <a:pt x="55" y="198"/>
                    </a:lnTo>
                    <a:lnTo>
                      <a:pt x="63" y="206"/>
                    </a:lnTo>
                    <a:lnTo>
                      <a:pt x="67" y="208"/>
                    </a:lnTo>
                    <a:lnTo>
                      <a:pt x="69" y="210"/>
                    </a:lnTo>
                    <a:lnTo>
                      <a:pt x="72" y="213"/>
                    </a:lnTo>
                    <a:lnTo>
                      <a:pt x="87" y="216"/>
                    </a:lnTo>
                    <a:lnTo>
                      <a:pt x="92" y="211"/>
                    </a:lnTo>
                    <a:lnTo>
                      <a:pt x="95" y="208"/>
                    </a:lnTo>
                    <a:lnTo>
                      <a:pt x="93" y="200"/>
                    </a:lnTo>
                    <a:lnTo>
                      <a:pt x="95" y="197"/>
                    </a:lnTo>
                    <a:lnTo>
                      <a:pt x="103" y="195"/>
                    </a:lnTo>
                    <a:lnTo>
                      <a:pt x="105" y="193"/>
                    </a:lnTo>
                    <a:lnTo>
                      <a:pt x="106" y="190"/>
                    </a:lnTo>
                    <a:lnTo>
                      <a:pt x="109" y="190"/>
                    </a:lnTo>
                    <a:lnTo>
                      <a:pt x="111" y="193"/>
                    </a:lnTo>
                    <a:lnTo>
                      <a:pt x="119" y="195"/>
                    </a:lnTo>
                    <a:lnTo>
                      <a:pt x="132" y="197"/>
                    </a:lnTo>
                    <a:lnTo>
                      <a:pt x="139" y="201"/>
                    </a:lnTo>
                    <a:lnTo>
                      <a:pt x="148" y="213"/>
                    </a:lnTo>
                    <a:lnTo>
                      <a:pt x="153" y="223"/>
                    </a:lnTo>
                    <a:lnTo>
                      <a:pt x="155" y="227"/>
                    </a:lnTo>
                    <a:lnTo>
                      <a:pt x="168" y="247"/>
                    </a:lnTo>
                    <a:lnTo>
                      <a:pt x="171" y="253"/>
                    </a:lnTo>
                    <a:lnTo>
                      <a:pt x="180" y="260"/>
                    </a:lnTo>
                    <a:lnTo>
                      <a:pt x="180" y="268"/>
                    </a:lnTo>
                    <a:lnTo>
                      <a:pt x="184" y="273"/>
                    </a:lnTo>
                    <a:lnTo>
                      <a:pt x="185" y="282"/>
                    </a:lnTo>
                    <a:lnTo>
                      <a:pt x="190" y="284"/>
                    </a:lnTo>
                    <a:lnTo>
                      <a:pt x="192" y="289"/>
                    </a:lnTo>
                    <a:lnTo>
                      <a:pt x="192" y="297"/>
                    </a:lnTo>
                    <a:lnTo>
                      <a:pt x="195" y="297"/>
                    </a:lnTo>
                    <a:lnTo>
                      <a:pt x="200" y="295"/>
                    </a:lnTo>
                    <a:lnTo>
                      <a:pt x="206" y="302"/>
                    </a:lnTo>
                    <a:lnTo>
                      <a:pt x="213" y="302"/>
                    </a:lnTo>
                    <a:lnTo>
                      <a:pt x="218" y="305"/>
                    </a:lnTo>
                    <a:lnTo>
                      <a:pt x="226" y="307"/>
                    </a:lnTo>
                    <a:lnTo>
                      <a:pt x="232" y="305"/>
                    </a:lnTo>
                    <a:lnTo>
                      <a:pt x="237" y="308"/>
                    </a:lnTo>
                    <a:lnTo>
                      <a:pt x="243" y="308"/>
                    </a:lnTo>
                    <a:lnTo>
                      <a:pt x="245" y="307"/>
                    </a:lnTo>
                    <a:lnTo>
                      <a:pt x="248" y="305"/>
                    </a:lnTo>
                    <a:lnTo>
                      <a:pt x="253" y="300"/>
                    </a:lnTo>
                    <a:lnTo>
                      <a:pt x="245" y="300"/>
                    </a:lnTo>
                    <a:lnTo>
                      <a:pt x="242" y="294"/>
                    </a:lnTo>
                    <a:lnTo>
                      <a:pt x="240" y="292"/>
                    </a:lnTo>
                    <a:lnTo>
                      <a:pt x="240" y="281"/>
                    </a:lnTo>
                    <a:lnTo>
                      <a:pt x="237" y="277"/>
                    </a:lnTo>
                    <a:lnTo>
                      <a:pt x="240" y="271"/>
                    </a:lnTo>
                    <a:lnTo>
                      <a:pt x="240" y="266"/>
                    </a:lnTo>
                    <a:lnTo>
                      <a:pt x="243" y="261"/>
                    </a:lnTo>
                    <a:lnTo>
                      <a:pt x="243" y="256"/>
                    </a:lnTo>
                    <a:lnTo>
                      <a:pt x="242" y="252"/>
                    </a:lnTo>
                    <a:lnTo>
                      <a:pt x="247" y="250"/>
                    </a:lnTo>
                    <a:lnTo>
                      <a:pt x="248" y="245"/>
                    </a:lnTo>
                    <a:lnTo>
                      <a:pt x="253" y="245"/>
                    </a:lnTo>
                    <a:lnTo>
                      <a:pt x="258" y="242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68" y="235"/>
                    </a:lnTo>
                    <a:lnTo>
                      <a:pt x="266" y="231"/>
                    </a:lnTo>
                    <a:lnTo>
                      <a:pt x="269" y="232"/>
                    </a:lnTo>
                    <a:lnTo>
                      <a:pt x="281" y="232"/>
                    </a:lnTo>
                    <a:lnTo>
                      <a:pt x="290" y="227"/>
                    </a:lnTo>
                    <a:lnTo>
                      <a:pt x="295" y="221"/>
                    </a:lnTo>
                    <a:lnTo>
                      <a:pt x="302" y="219"/>
                    </a:lnTo>
                    <a:lnTo>
                      <a:pt x="306" y="213"/>
                    </a:lnTo>
                    <a:lnTo>
                      <a:pt x="311" y="211"/>
                    </a:lnTo>
                    <a:lnTo>
                      <a:pt x="310" y="205"/>
                    </a:lnTo>
                    <a:lnTo>
                      <a:pt x="305" y="200"/>
                    </a:lnTo>
                    <a:lnTo>
                      <a:pt x="305" y="193"/>
                    </a:lnTo>
                    <a:lnTo>
                      <a:pt x="311" y="198"/>
                    </a:lnTo>
                    <a:lnTo>
                      <a:pt x="315" y="205"/>
                    </a:lnTo>
                    <a:lnTo>
                      <a:pt x="326" y="205"/>
                    </a:lnTo>
                    <a:lnTo>
                      <a:pt x="332" y="198"/>
                    </a:lnTo>
                    <a:lnTo>
                      <a:pt x="332" y="195"/>
                    </a:lnTo>
                    <a:lnTo>
                      <a:pt x="336" y="190"/>
                    </a:lnTo>
                    <a:lnTo>
                      <a:pt x="337" y="187"/>
                    </a:lnTo>
                    <a:lnTo>
                      <a:pt x="336" y="182"/>
                    </a:lnTo>
                    <a:lnTo>
                      <a:pt x="336" y="180"/>
                    </a:lnTo>
                    <a:lnTo>
                      <a:pt x="339" y="179"/>
                    </a:lnTo>
                    <a:lnTo>
                      <a:pt x="337" y="171"/>
                    </a:lnTo>
                    <a:lnTo>
                      <a:pt x="340" y="164"/>
                    </a:lnTo>
                    <a:lnTo>
                      <a:pt x="340" y="155"/>
                    </a:lnTo>
                    <a:lnTo>
                      <a:pt x="339" y="151"/>
                    </a:lnTo>
                    <a:lnTo>
                      <a:pt x="334" y="143"/>
                    </a:lnTo>
                    <a:lnTo>
                      <a:pt x="332" y="137"/>
                    </a:lnTo>
                    <a:lnTo>
                      <a:pt x="326" y="132"/>
                    </a:lnTo>
                    <a:lnTo>
                      <a:pt x="324" y="87"/>
                    </a:lnTo>
                    <a:lnTo>
                      <a:pt x="313" y="87"/>
                    </a:lnTo>
                    <a:lnTo>
                      <a:pt x="310" y="82"/>
                    </a:lnTo>
                    <a:lnTo>
                      <a:pt x="305" y="84"/>
                    </a:lnTo>
                    <a:lnTo>
                      <a:pt x="302" y="77"/>
                    </a:lnTo>
                    <a:lnTo>
                      <a:pt x="298" y="75"/>
                    </a:lnTo>
                    <a:lnTo>
                      <a:pt x="292" y="82"/>
                    </a:lnTo>
                    <a:lnTo>
                      <a:pt x="285" y="77"/>
                    </a:lnTo>
                    <a:lnTo>
                      <a:pt x="281" y="77"/>
                    </a:lnTo>
                    <a:lnTo>
                      <a:pt x="274" y="82"/>
                    </a:lnTo>
                    <a:lnTo>
                      <a:pt x="266" y="80"/>
                    </a:lnTo>
                    <a:lnTo>
                      <a:pt x="260" y="77"/>
                    </a:lnTo>
                    <a:lnTo>
                      <a:pt x="253" y="79"/>
                    </a:lnTo>
                    <a:lnTo>
                      <a:pt x="248" y="82"/>
                    </a:lnTo>
                    <a:lnTo>
                      <a:pt x="240" y="77"/>
                    </a:lnTo>
                    <a:lnTo>
                      <a:pt x="229" y="79"/>
                    </a:lnTo>
                    <a:lnTo>
                      <a:pt x="224" y="74"/>
                    </a:lnTo>
                    <a:lnTo>
                      <a:pt x="221" y="69"/>
                    </a:lnTo>
                    <a:lnTo>
                      <a:pt x="214" y="67"/>
                    </a:lnTo>
                    <a:lnTo>
                      <a:pt x="210" y="71"/>
                    </a:lnTo>
                    <a:lnTo>
                      <a:pt x="198" y="71"/>
                    </a:lnTo>
                    <a:lnTo>
                      <a:pt x="195" y="66"/>
                    </a:lnTo>
                    <a:lnTo>
                      <a:pt x="193" y="63"/>
                    </a:lnTo>
                    <a:lnTo>
                      <a:pt x="192" y="59"/>
                    </a:lnTo>
                    <a:lnTo>
                      <a:pt x="182" y="63"/>
                    </a:lnTo>
                    <a:lnTo>
                      <a:pt x="177" y="61"/>
                    </a:lnTo>
                    <a:lnTo>
                      <a:pt x="176" y="51"/>
                    </a:lnTo>
                    <a:lnTo>
                      <a:pt x="172" y="29"/>
                    </a:lnTo>
                    <a:lnTo>
                      <a:pt x="171" y="4"/>
                    </a:lnTo>
                    <a:lnTo>
                      <a:pt x="100" y="0"/>
                    </a:lnTo>
                    <a:lnTo>
                      <a:pt x="92" y="126"/>
                    </a:lnTo>
                    <a:lnTo>
                      <a:pt x="1" y="122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3213000" y="2854440"/>
                <a:ext cx="540000" cy="488880"/>
              </a:xfrm>
              <a:custGeom>
                <a:avLst/>
                <a:gdLst/>
                <a:ahLst/>
                <a:rect l="l" t="t" r="r" b="b"/>
                <a:pathLst>
                  <a:path w="340" h="308">
                    <a:moveTo>
                      <a:pt x="1" y="122"/>
                    </a:moveTo>
                    <a:lnTo>
                      <a:pt x="0" y="127"/>
                    </a:lnTo>
                    <a:lnTo>
                      <a:pt x="3" y="129"/>
                    </a:lnTo>
                    <a:lnTo>
                      <a:pt x="8" y="134"/>
                    </a:lnTo>
                    <a:lnTo>
                      <a:pt x="9" y="140"/>
                    </a:lnTo>
                    <a:lnTo>
                      <a:pt x="14" y="142"/>
                    </a:lnTo>
                    <a:lnTo>
                      <a:pt x="19" y="147"/>
                    </a:lnTo>
                    <a:lnTo>
                      <a:pt x="22" y="151"/>
                    </a:lnTo>
                    <a:lnTo>
                      <a:pt x="25" y="153"/>
                    </a:lnTo>
                    <a:lnTo>
                      <a:pt x="32" y="163"/>
                    </a:lnTo>
                    <a:lnTo>
                      <a:pt x="42" y="163"/>
                    </a:lnTo>
                    <a:lnTo>
                      <a:pt x="40" y="168"/>
                    </a:lnTo>
                    <a:lnTo>
                      <a:pt x="43" y="176"/>
                    </a:lnTo>
                    <a:lnTo>
                      <a:pt x="45" y="190"/>
                    </a:lnTo>
                    <a:lnTo>
                      <a:pt x="48" y="193"/>
                    </a:lnTo>
                    <a:lnTo>
                      <a:pt x="51" y="197"/>
                    </a:lnTo>
                    <a:lnTo>
                      <a:pt x="55" y="198"/>
                    </a:lnTo>
                    <a:lnTo>
                      <a:pt x="63" y="206"/>
                    </a:lnTo>
                    <a:lnTo>
                      <a:pt x="67" y="208"/>
                    </a:lnTo>
                    <a:lnTo>
                      <a:pt x="69" y="210"/>
                    </a:lnTo>
                    <a:lnTo>
                      <a:pt x="72" y="213"/>
                    </a:lnTo>
                    <a:lnTo>
                      <a:pt x="87" y="216"/>
                    </a:lnTo>
                    <a:lnTo>
                      <a:pt x="92" y="211"/>
                    </a:lnTo>
                    <a:lnTo>
                      <a:pt x="95" y="208"/>
                    </a:lnTo>
                    <a:lnTo>
                      <a:pt x="93" y="200"/>
                    </a:lnTo>
                    <a:lnTo>
                      <a:pt x="95" y="197"/>
                    </a:lnTo>
                    <a:lnTo>
                      <a:pt x="103" y="195"/>
                    </a:lnTo>
                    <a:lnTo>
                      <a:pt x="105" y="193"/>
                    </a:lnTo>
                    <a:lnTo>
                      <a:pt x="106" y="190"/>
                    </a:lnTo>
                    <a:lnTo>
                      <a:pt x="109" y="190"/>
                    </a:lnTo>
                    <a:lnTo>
                      <a:pt x="111" y="193"/>
                    </a:lnTo>
                    <a:lnTo>
                      <a:pt x="119" y="195"/>
                    </a:lnTo>
                    <a:lnTo>
                      <a:pt x="132" y="197"/>
                    </a:lnTo>
                    <a:lnTo>
                      <a:pt x="139" y="201"/>
                    </a:lnTo>
                    <a:lnTo>
                      <a:pt x="148" y="213"/>
                    </a:lnTo>
                    <a:lnTo>
                      <a:pt x="153" y="223"/>
                    </a:lnTo>
                    <a:lnTo>
                      <a:pt x="155" y="227"/>
                    </a:lnTo>
                    <a:lnTo>
                      <a:pt x="168" y="247"/>
                    </a:lnTo>
                    <a:lnTo>
                      <a:pt x="171" y="253"/>
                    </a:lnTo>
                    <a:lnTo>
                      <a:pt x="180" y="260"/>
                    </a:lnTo>
                    <a:lnTo>
                      <a:pt x="180" y="268"/>
                    </a:lnTo>
                    <a:lnTo>
                      <a:pt x="184" y="273"/>
                    </a:lnTo>
                    <a:lnTo>
                      <a:pt x="185" y="282"/>
                    </a:lnTo>
                    <a:lnTo>
                      <a:pt x="190" y="284"/>
                    </a:lnTo>
                    <a:lnTo>
                      <a:pt x="192" y="289"/>
                    </a:lnTo>
                    <a:lnTo>
                      <a:pt x="192" y="297"/>
                    </a:lnTo>
                    <a:lnTo>
                      <a:pt x="195" y="297"/>
                    </a:lnTo>
                    <a:lnTo>
                      <a:pt x="200" y="295"/>
                    </a:lnTo>
                    <a:lnTo>
                      <a:pt x="206" y="302"/>
                    </a:lnTo>
                    <a:lnTo>
                      <a:pt x="213" y="302"/>
                    </a:lnTo>
                    <a:lnTo>
                      <a:pt x="218" y="305"/>
                    </a:lnTo>
                    <a:lnTo>
                      <a:pt x="226" y="307"/>
                    </a:lnTo>
                    <a:lnTo>
                      <a:pt x="232" y="305"/>
                    </a:lnTo>
                    <a:lnTo>
                      <a:pt x="237" y="308"/>
                    </a:lnTo>
                    <a:lnTo>
                      <a:pt x="243" y="308"/>
                    </a:lnTo>
                    <a:lnTo>
                      <a:pt x="245" y="307"/>
                    </a:lnTo>
                    <a:lnTo>
                      <a:pt x="248" y="305"/>
                    </a:lnTo>
                    <a:lnTo>
                      <a:pt x="253" y="300"/>
                    </a:lnTo>
                    <a:lnTo>
                      <a:pt x="245" y="300"/>
                    </a:lnTo>
                    <a:lnTo>
                      <a:pt x="242" y="294"/>
                    </a:lnTo>
                    <a:lnTo>
                      <a:pt x="240" y="292"/>
                    </a:lnTo>
                    <a:lnTo>
                      <a:pt x="240" y="281"/>
                    </a:lnTo>
                    <a:lnTo>
                      <a:pt x="237" y="277"/>
                    </a:lnTo>
                    <a:lnTo>
                      <a:pt x="240" y="271"/>
                    </a:lnTo>
                    <a:lnTo>
                      <a:pt x="240" y="266"/>
                    </a:lnTo>
                    <a:lnTo>
                      <a:pt x="243" y="261"/>
                    </a:lnTo>
                    <a:lnTo>
                      <a:pt x="243" y="256"/>
                    </a:lnTo>
                    <a:lnTo>
                      <a:pt x="242" y="252"/>
                    </a:lnTo>
                    <a:lnTo>
                      <a:pt x="247" y="250"/>
                    </a:lnTo>
                    <a:lnTo>
                      <a:pt x="248" y="245"/>
                    </a:lnTo>
                    <a:lnTo>
                      <a:pt x="253" y="245"/>
                    </a:lnTo>
                    <a:lnTo>
                      <a:pt x="258" y="242"/>
                    </a:lnTo>
                    <a:lnTo>
                      <a:pt x="260" y="239"/>
                    </a:lnTo>
                    <a:lnTo>
                      <a:pt x="264" y="239"/>
                    </a:lnTo>
                    <a:lnTo>
                      <a:pt x="268" y="235"/>
                    </a:lnTo>
                    <a:lnTo>
                      <a:pt x="266" y="231"/>
                    </a:lnTo>
                    <a:lnTo>
                      <a:pt x="269" y="232"/>
                    </a:lnTo>
                    <a:lnTo>
                      <a:pt x="281" y="232"/>
                    </a:lnTo>
                    <a:lnTo>
                      <a:pt x="290" y="227"/>
                    </a:lnTo>
                    <a:lnTo>
                      <a:pt x="295" y="221"/>
                    </a:lnTo>
                    <a:lnTo>
                      <a:pt x="302" y="219"/>
                    </a:lnTo>
                    <a:lnTo>
                      <a:pt x="306" y="213"/>
                    </a:lnTo>
                    <a:lnTo>
                      <a:pt x="311" y="211"/>
                    </a:lnTo>
                    <a:lnTo>
                      <a:pt x="310" y="205"/>
                    </a:lnTo>
                    <a:lnTo>
                      <a:pt x="305" y="200"/>
                    </a:lnTo>
                    <a:lnTo>
                      <a:pt x="305" y="193"/>
                    </a:lnTo>
                    <a:lnTo>
                      <a:pt x="311" y="198"/>
                    </a:lnTo>
                    <a:lnTo>
                      <a:pt x="315" y="205"/>
                    </a:lnTo>
                    <a:lnTo>
                      <a:pt x="326" y="205"/>
                    </a:lnTo>
                    <a:lnTo>
                      <a:pt x="332" y="198"/>
                    </a:lnTo>
                    <a:lnTo>
                      <a:pt x="332" y="195"/>
                    </a:lnTo>
                    <a:lnTo>
                      <a:pt x="336" y="190"/>
                    </a:lnTo>
                    <a:lnTo>
                      <a:pt x="337" y="187"/>
                    </a:lnTo>
                    <a:lnTo>
                      <a:pt x="336" y="182"/>
                    </a:lnTo>
                    <a:lnTo>
                      <a:pt x="336" y="180"/>
                    </a:lnTo>
                    <a:lnTo>
                      <a:pt x="339" y="179"/>
                    </a:lnTo>
                    <a:lnTo>
                      <a:pt x="337" y="171"/>
                    </a:lnTo>
                    <a:lnTo>
                      <a:pt x="340" y="164"/>
                    </a:lnTo>
                    <a:lnTo>
                      <a:pt x="340" y="155"/>
                    </a:lnTo>
                    <a:lnTo>
                      <a:pt x="339" y="151"/>
                    </a:lnTo>
                    <a:lnTo>
                      <a:pt x="334" y="143"/>
                    </a:lnTo>
                    <a:lnTo>
                      <a:pt x="332" y="137"/>
                    </a:lnTo>
                    <a:lnTo>
                      <a:pt x="326" y="132"/>
                    </a:lnTo>
                    <a:lnTo>
                      <a:pt x="324" y="87"/>
                    </a:lnTo>
                    <a:lnTo>
                      <a:pt x="313" y="87"/>
                    </a:lnTo>
                    <a:lnTo>
                      <a:pt x="310" y="82"/>
                    </a:lnTo>
                    <a:lnTo>
                      <a:pt x="305" y="84"/>
                    </a:lnTo>
                    <a:lnTo>
                      <a:pt x="302" y="77"/>
                    </a:lnTo>
                    <a:lnTo>
                      <a:pt x="298" y="75"/>
                    </a:lnTo>
                    <a:lnTo>
                      <a:pt x="292" y="82"/>
                    </a:lnTo>
                    <a:lnTo>
                      <a:pt x="285" y="77"/>
                    </a:lnTo>
                    <a:lnTo>
                      <a:pt x="281" y="77"/>
                    </a:lnTo>
                    <a:lnTo>
                      <a:pt x="274" y="82"/>
                    </a:lnTo>
                    <a:lnTo>
                      <a:pt x="266" y="80"/>
                    </a:lnTo>
                    <a:lnTo>
                      <a:pt x="260" y="77"/>
                    </a:lnTo>
                    <a:lnTo>
                      <a:pt x="253" y="79"/>
                    </a:lnTo>
                    <a:lnTo>
                      <a:pt x="248" y="82"/>
                    </a:lnTo>
                    <a:lnTo>
                      <a:pt x="240" y="77"/>
                    </a:lnTo>
                    <a:lnTo>
                      <a:pt x="229" y="79"/>
                    </a:lnTo>
                    <a:lnTo>
                      <a:pt x="224" y="74"/>
                    </a:lnTo>
                    <a:lnTo>
                      <a:pt x="221" y="69"/>
                    </a:lnTo>
                    <a:lnTo>
                      <a:pt x="214" y="67"/>
                    </a:lnTo>
                    <a:lnTo>
                      <a:pt x="210" y="71"/>
                    </a:lnTo>
                    <a:lnTo>
                      <a:pt x="198" y="71"/>
                    </a:lnTo>
                    <a:lnTo>
                      <a:pt x="195" y="66"/>
                    </a:lnTo>
                    <a:lnTo>
                      <a:pt x="193" y="63"/>
                    </a:lnTo>
                    <a:lnTo>
                      <a:pt x="192" y="59"/>
                    </a:lnTo>
                    <a:lnTo>
                      <a:pt x="182" y="63"/>
                    </a:lnTo>
                    <a:lnTo>
                      <a:pt x="177" y="61"/>
                    </a:lnTo>
                    <a:lnTo>
                      <a:pt x="176" y="51"/>
                    </a:lnTo>
                    <a:lnTo>
                      <a:pt x="172" y="29"/>
                    </a:lnTo>
                    <a:lnTo>
                      <a:pt x="171" y="4"/>
                    </a:lnTo>
                    <a:lnTo>
                      <a:pt x="100" y="0"/>
                    </a:lnTo>
                    <a:lnTo>
                      <a:pt x="92" y="126"/>
                    </a:lnTo>
                    <a:lnTo>
                      <a:pt x="1" y="122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32" name=""/>
            <p:cNvGrpSpPr/>
            <p:nvPr/>
          </p:nvGrpSpPr>
          <p:grpSpPr>
            <a:xfrm>
              <a:off x="4140360" y="2471760"/>
              <a:ext cx="2880" cy="1440"/>
              <a:chOff x="4140360" y="2471760"/>
              <a:chExt cx="2880" cy="1440"/>
            </a:xfrm>
          </p:grpSpPr>
          <p:sp>
            <p:nvSpPr>
              <p:cNvPr id="1833" name=""/>
              <p:cNvSpPr/>
              <p:nvPr/>
            </p:nvSpPr>
            <p:spPr>
              <a:xfrm>
                <a:off x="4140360" y="2471760"/>
                <a:ext cx="2880" cy="1440"/>
              </a:xfrm>
              <a:custGeom>
                <a:avLst/>
                <a:gdLst/>
                <a:ahLst/>
                <a:rect l="l" t="t" r="r" b="b"/>
                <a:pathLst>
                  <a:path w="2" h="0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4140360" y="2471760"/>
                <a:ext cx="2880" cy="1440"/>
              </a:xfrm>
              <a:prstGeom prst="line">
                <a:avLst/>
              </a:prstGeom>
              <a:ln cap="rnd" w="3240">
                <a:solidFill>
                  <a:srgbClr val="91919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35" name=""/>
            <p:cNvGrpSpPr/>
            <p:nvPr/>
          </p:nvGrpSpPr>
          <p:grpSpPr>
            <a:xfrm>
              <a:off x="3860640" y="2320920"/>
              <a:ext cx="32040" cy="22320"/>
              <a:chOff x="3860640" y="2320920"/>
              <a:chExt cx="32040" cy="22320"/>
            </a:xfrm>
          </p:grpSpPr>
          <p:sp>
            <p:nvSpPr>
              <p:cNvPr id="1836" name=""/>
              <p:cNvSpPr/>
              <p:nvPr/>
            </p:nvSpPr>
            <p:spPr>
              <a:xfrm>
                <a:off x="3860640" y="2320920"/>
                <a:ext cx="32040" cy="22320"/>
              </a:xfrm>
              <a:custGeom>
                <a:avLst/>
                <a:gdLst/>
                <a:ahLst/>
                <a:rect l="l" t="t" r="r" b="b"/>
                <a:pathLst>
                  <a:path w="20" h="14">
                    <a:moveTo>
                      <a:pt x="20" y="0"/>
                    </a:moveTo>
                    <a:lnTo>
                      <a:pt x="12" y="1"/>
                    </a:lnTo>
                    <a:lnTo>
                      <a:pt x="7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12" y="11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3860640" y="2320920"/>
                <a:ext cx="32040" cy="22320"/>
              </a:xfrm>
              <a:custGeom>
                <a:avLst/>
                <a:gdLst/>
                <a:ahLst/>
                <a:rect l="l" t="t" r="r" b="b"/>
                <a:pathLst>
                  <a:path w="20" h="14">
                    <a:moveTo>
                      <a:pt x="20" y="0"/>
                    </a:moveTo>
                    <a:lnTo>
                      <a:pt x="12" y="1"/>
                    </a:lnTo>
                    <a:lnTo>
                      <a:pt x="7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12" y="11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2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38" name=""/>
            <p:cNvGrpSpPr/>
            <p:nvPr/>
          </p:nvGrpSpPr>
          <p:grpSpPr>
            <a:xfrm>
              <a:off x="3965400" y="2330280"/>
              <a:ext cx="24120" cy="5040"/>
              <a:chOff x="3965400" y="2330280"/>
              <a:chExt cx="24120" cy="5040"/>
            </a:xfrm>
          </p:grpSpPr>
          <p:sp>
            <p:nvSpPr>
              <p:cNvPr id="1839" name=""/>
              <p:cNvSpPr/>
              <p:nvPr/>
            </p:nvSpPr>
            <p:spPr>
              <a:xfrm>
                <a:off x="3965400" y="2330280"/>
                <a:ext cx="24120" cy="5040"/>
              </a:xfrm>
              <a:custGeom>
                <a:avLst/>
                <a:gdLst/>
                <a:ahLst/>
                <a:rect l="l" t="t" r="r" b="b"/>
                <a:pathLst>
                  <a:path w="15" h="3">
                    <a:moveTo>
                      <a:pt x="4" y="2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3965400" y="2330280"/>
                <a:ext cx="24120" cy="5040"/>
              </a:xfrm>
              <a:custGeom>
                <a:avLst/>
                <a:gdLst/>
                <a:ahLst/>
                <a:rect l="l" t="t" r="r" b="b"/>
                <a:pathLst>
                  <a:path w="15" h="3">
                    <a:moveTo>
                      <a:pt x="4" y="2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4" y="2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41" name=""/>
            <p:cNvGrpSpPr/>
            <p:nvPr/>
          </p:nvGrpSpPr>
          <p:grpSpPr>
            <a:xfrm>
              <a:off x="4226040" y="2379600"/>
              <a:ext cx="242640" cy="279360"/>
              <a:chOff x="4226040" y="2379600"/>
              <a:chExt cx="242640" cy="279360"/>
            </a:xfrm>
          </p:grpSpPr>
          <p:sp>
            <p:nvSpPr>
              <p:cNvPr id="1842" name=""/>
              <p:cNvSpPr/>
              <p:nvPr/>
            </p:nvSpPr>
            <p:spPr>
              <a:xfrm>
                <a:off x="4226040" y="2379600"/>
                <a:ext cx="242640" cy="279360"/>
              </a:xfrm>
              <a:custGeom>
                <a:avLst/>
                <a:gdLst/>
                <a:ahLst/>
                <a:rect l="l" t="t" r="r" b="b"/>
                <a:pathLst>
                  <a:path w="153" h="176">
                    <a:moveTo>
                      <a:pt x="124" y="0"/>
                    </a:moveTo>
                    <a:lnTo>
                      <a:pt x="117" y="3"/>
                    </a:lnTo>
                    <a:lnTo>
                      <a:pt x="105" y="1"/>
                    </a:lnTo>
                    <a:lnTo>
                      <a:pt x="95" y="6"/>
                    </a:lnTo>
                    <a:lnTo>
                      <a:pt x="82" y="11"/>
                    </a:lnTo>
                    <a:lnTo>
                      <a:pt x="77" y="17"/>
                    </a:lnTo>
                    <a:lnTo>
                      <a:pt x="77" y="24"/>
                    </a:lnTo>
                    <a:lnTo>
                      <a:pt x="69" y="29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9" y="40"/>
                    </a:lnTo>
                    <a:lnTo>
                      <a:pt x="69" y="42"/>
                    </a:lnTo>
                    <a:lnTo>
                      <a:pt x="67" y="45"/>
                    </a:lnTo>
                    <a:lnTo>
                      <a:pt x="69" y="48"/>
                    </a:lnTo>
                    <a:lnTo>
                      <a:pt x="71" y="51"/>
                    </a:lnTo>
                    <a:lnTo>
                      <a:pt x="69" y="55"/>
                    </a:lnTo>
                    <a:lnTo>
                      <a:pt x="64" y="56"/>
                    </a:lnTo>
                    <a:lnTo>
                      <a:pt x="58" y="64"/>
                    </a:lnTo>
                    <a:lnTo>
                      <a:pt x="50" y="66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14" y="68"/>
                    </a:lnTo>
                    <a:lnTo>
                      <a:pt x="9" y="72"/>
                    </a:lnTo>
                    <a:lnTo>
                      <a:pt x="9" y="77"/>
                    </a:lnTo>
                    <a:lnTo>
                      <a:pt x="12" y="80"/>
                    </a:lnTo>
                    <a:lnTo>
                      <a:pt x="16" y="85"/>
                    </a:lnTo>
                    <a:lnTo>
                      <a:pt x="14" y="90"/>
                    </a:lnTo>
                    <a:lnTo>
                      <a:pt x="6" y="98"/>
                    </a:lnTo>
                    <a:lnTo>
                      <a:pt x="0" y="105"/>
                    </a:lnTo>
                    <a:lnTo>
                      <a:pt x="3" y="108"/>
                    </a:lnTo>
                    <a:lnTo>
                      <a:pt x="0" y="113"/>
                    </a:lnTo>
                    <a:lnTo>
                      <a:pt x="29" y="108"/>
                    </a:lnTo>
                    <a:lnTo>
                      <a:pt x="103" y="93"/>
                    </a:lnTo>
                    <a:lnTo>
                      <a:pt x="105" y="95"/>
                    </a:lnTo>
                    <a:lnTo>
                      <a:pt x="109" y="98"/>
                    </a:lnTo>
                    <a:lnTo>
                      <a:pt x="111" y="105"/>
                    </a:lnTo>
                    <a:lnTo>
                      <a:pt x="117" y="105"/>
                    </a:lnTo>
                    <a:lnTo>
                      <a:pt x="119" y="108"/>
                    </a:lnTo>
                    <a:lnTo>
                      <a:pt x="116" y="111"/>
                    </a:lnTo>
                    <a:lnTo>
                      <a:pt x="116" y="118"/>
                    </a:lnTo>
                    <a:lnTo>
                      <a:pt x="113" y="121"/>
                    </a:lnTo>
                    <a:lnTo>
                      <a:pt x="116" y="126"/>
                    </a:lnTo>
                    <a:lnTo>
                      <a:pt x="113" y="127"/>
                    </a:lnTo>
                    <a:lnTo>
                      <a:pt x="116" y="134"/>
                    </a:lnTo>
                    <a:lnTo>
                      <a:pt x="114" y="139"/>
                    </a:lnTo>
                    <a:lnTo>
                      <a:pt x="122" y="139"/>
                    </a:lnTo>
                    <a:lnTo>
                      <a:pt x="126" y="143"/>
                    </a:lnTo>
                    <a:lnTo>
                      <a:pt x="121" y="152"/>
                    </a:lnTo>
                    <a:lnTo>
                      <a:pt x="113" y="156"/>
                    </a:lnTo>
                    <a:lnTo>
                      <a:pt x="113" y="161"/>
                    </a:lnTo>
                    <a:lnTo>
                      <a:pt x="116" y="163"/>
                    </a:lnTo>
                    <a:lnTo>
                      <a:pt x="117" y="169"/>
                    </a:lnTo>
                    <a:lnTo>
                      <a:pt x="122" y="168"/>
                    </a:lnTo>
                    <a:lnTo>
                      <a:pt x="126" y="169"/>
                    </a:lnTo>
                    <a:lnTo>
                      <a:pt x="130" y="171"/>
                    </a:lnTo>
                    <a:lnTo>
                      <a:pt x="134" y="176"/>
                    </a:lnTo>
                    <a:lnTo>
                      <a:pt x="137" y="174"/>
                    </a:lnTo>
                    <a:lnTo>
                      <a:pt x="137" y="169"/>
                    </a:lnTo>
                    <a:lnTo>
                      <a:pt x="142" y="164"/>
                    </a:lnTo>
                    <a:lnTo>
                      <a:pt x="145" y="160"/>
                    </a:lnTo>
                    <a:lnTo>
                      <a:pt x="145" y="148"/>
                    </a:lnTo>
                    <a:lnTo>
                      <a:pt x="147" y="145"/>
                    </a:lnTo>
                    <a:lnTo>
                      <a:pt x="147" y="132"/>
                    </a:lnTo>
                    <a:lnTo>
                      <a:pt x="145" y="131"/>
                    </a:lnTo>
                    <a:lnTo>
                      <a:pt x="142" y="131"/>
                    </a:lnTo>
                    <a:lnTo>
                      <a:pt x="140" y="131"/>
                    </a:lnTo>
                    <a:lnTo>
                      <a:pt x="140" y="126"/>
                    </a:lnTo>
                    <a:lnTo>
                      <a:pt x="142" y="121"/>
                    </a:lnTo>
                    <a:lnTo>
                      <a:pt x="145" y="124"/>
                    </a:lnTo>
                    <a:lnTo>
                      <a:pt x="145" y="127"/>
                    </a:lnTo>
                    <a:lnTo>
                      <a:pt x="153" y="122"/>
                    </a:lnTo>
                    <a:lnTo>
                      <a:pt x="153" y="118"/>
                    </a:lnTo>
                    <a:lnTo>
                      <a:pt x="153" y="116"/>
                    </a:lnTo>
                    <a:lnTo>
                      <a:pt x="151" y="113"/>
                    </a:lnTo>
                    <a:lnTo>
                      <a:pt x="148" y="113"/>
                    </a:lnTo>
                    <a:lnTo>
                      <a:pt x="145" y="110"/>
                    </a:lnTo>
                    <a:lnTo>
                      <a:pt x="151" y="106"/>
                    </a:lnTo>
                    <a:lnTo>
                      <a:pt x="147" y="103"/>
                    </a:lnTo>
                    <a:lnTo>
                      <a:pt x="145" y="98"/>
                    </a:lnTo>
                    <a:lnTo>
                      <a:pt x="143" y="85"/>
                    </a:lnTo>
                    <a:lnTo>
                      <a:pt x="143" y="84"/>
                    </a:lnTo>
                    <a:lnTo>
                      <a:pt x="138" y="80"/>
                    </a:lnTo>
                    <a:lnTo>
                      <a:pt x="143" y="66"/>
                    </a:lnTo>
                    <a:lnTo>
                      <a:pt x="142" y="63"/>
                    </a:lnTo>
                    <a:lnTo>
                      <a:pt x="140" y="58"/>
                    </a:lnTo>
                    <a:lnTo>
                      <a:pt x="140" y="53"/>
                    </a:lnTo>
                    <a:lnTo>
                      <a:pt x="137" y="42"/>
                    </a:lnTo>
                    <a:lnTo>
                      <a:pt x="130" y="42"/>
                    </a:lnTo>
                    <a:lnTo>
                      <a:pt x="132" y="35"/>
                    </a:lnTo>
                    <a:lnTo>
                      <a:pt x="132" y="30"/>
                    </a:lnTo>
                    <a:lnTo>
                      <a:pt x="127" y="26"/>
                    </a:lnTo>
                    <a:lnTo>
                      <a:pt x="130" y="22"/>
                    </a:lnTo>
                    <a:lnTo>
                      <a:pt x="127" y="16"/>
                    </a:lnTo>
                    <a:lnTo>
                      <a:pt x="124" y="1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4226040" y="2379600"/>
                <a:ext cx="242640" cy="279360"/>
              </a:xfrm>
              <a:custGeom>
                <a:avLst/>
                <a:gdLst/>
                <a:ahLst/>
                <a:rect l="l" t="t" r="r" b="b"/>
                <a:pathLst>
                  <a:path w="153" h="176">
                    <a:moveTo>
                      <a:pt x="124" y="0"/>
                    </a:moveTo>
                    <a:lnTo>
                      <a:pt x="117" y="3"/>
                    </a:lnTo>
                    <a:lnTo>
                      <a:pt x="105" y="1"/>
                    </a:lnTo>
                    <a:lnTo>
                      <a:pt x="95" y="6"/>
                    </a:lnTo>
                    <a:lnTo>
                      <a:pt x="82" y="11"/>
                    </a:lnTo>
                    <a:lnTo>
                      <a:pt x="77" y="17"/>
                    </a:lnTo>
                    <a:lnTo>
                      <a:pt x="77" y="24"/>
                    </a:lnTo>
                    <a:lnTo>
                      <a:pt x="69" y="29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9" y="40"/>
                    </a:lnTo>
                    <a:lnTo>
                      <a:pt x="69" y="42"/>
                    </a:lnTo>
                    <a:lnTo>
                      <a:pt x="67" y="45"/>
                    </a:lnTo>
                    <a:lnTo>
                      <a:pt x="69" y="48"/>
                    </a:lnTo>
                    <a:lnTo>
                      <a:pt x="71" y="51"/>
                    </a:lnTo>
                    <a:lnTo>
                      <a:pt x="69" y="55"/>
                    </a:lnTo>
                    <a:lnTo>
                      <a:pt x="64" y="56"/>
                    </a:lnTo>
                    <a:lnTo>
                      <a:pt x="58" y="64"/>
                    </a:lnTo>
                    <a:lnTo>
                      <a:pt x="50" y="66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14" y="68"/>
                    </a:lnTo>
                    <a:lnTo>
                      <a:pt x="9" y="72"/>
                    </a:lnTo>
                    <a:lnTo>
                      <a:pt x="9" y="77"/>
                    </a:lnTo>
                    <a:lnTo>
                      <a:pt x="12" y="80"/>
                    </a:lnTo>
                    <a:lnTo>
                      <a:pt x="16" y="85"/>
                    </a:lnTo>
                    <a:lnTo>
                      <a:pt x="14" y="90"/>
                    </a:lnTo>
                    <a:lnTo>
                      <a:pt x="6" y="98"/>
                    </a:lnTo>
                    <a:lnTo>
                      <a:pt x="0" y="105"/>
                    </a:lnTo>
                    <a:lnTo>
                      <a:pt x="3" y="108"/>
                    </a:lnTo>
                    <a:lnTo>
                      <a:pt x="0" y="113"/>
                    </a:lnTo>
                    <a:lnTo>
                      <a:pt x="29" y="108"/>
                    </a:lnTo>
                    <a:lnTo>
                      <a:pt x="103" y="93"/>
                    </a:lnTo>
                    <a:lnTo>
                      <a:pt x="105" y="95"/>
                    </a:lnTo>
                    <a:lnTo>
                      <a:pt x="109" y="98"/>
                    </a:lnTo>
                    <a:lnTo>
                      <a:pt x="111" y="105"/>
                    </a:lnTo>
                    <a:lnTo>
                      <a:pt x="117" y="105"/>
                    </a:lnTo>
                    <a:lnTo>
                      <a:pt x="119" y="108"/>
                    </a:lnTo>
                    <a:lnTo>
                      <a:pt x="116" y="111"/>
                    </a:lnTo>
                    <a:lnTo>
                      <a:pt x="116" y="118"/>
                    </a:lnTo>
                    <a:lnTo>
                      <a:pt x="113" y="121"/>
                    </a:lnTo>
                    <a:lnTo>
                      <a:pt x="116" y="126"/>
                    </a:lnTo>
                    <a:lnTo>
                      <a:pt x="113" y="127"/>
                    </a:lnTo>
                    <a:lnTo>
                      <a:pt x="116" y="134"/>
                    </a:lnTo>
                    <a:lnTo>
                      <a:pt x="114" y="139"/>
                    </a:lnTo>
                    <a:lnTo>
                      <a:pt x="122" y="139"/>
                    </a:lnTo>
                    <a:lnTo>
                      <a:pt x="126" y="143"/>
                    </a:lnTo>
                    <a:lnTo>
                      <a:pt x="121" y="152"/>
                    </a:lnTo>
                    <a:lnTo>
                      <a:pt x="113" y="156"/>
                    </a:lnTo>
                    <a:lnTo>
                      <a:pt x="113" y="161"/>
                    </a:lnTo>
                    <a:lnTo>
                      <a:pt x="116" y="163"/>
                    </a:lnTo>
                    <a:lnTo>
                      <a:pt x="117" y="169"/>
                    </a:lnTo>
                    <a:lnTo>
                      <a:pt x="122" y="168"/>
                    </a:lnTo>
                    <a:lnTo>
                      <a:pt x="126" y="169"/>
                    </a:lnTo>
                    <a:lnTo>
                      <a:pt x="130" y="171"/>
                    </a:lnTo>
                    <a:lnTo>
                      <a:pt x="134" y="176"/>
                    </a:lnTo>
                    <a:lnTo>
                      <a:pt x="137" y="174"/>
                    </a:lnTo>
                    <a:lnTo>
                      <a:pt x="137" y="169"/>
                    </a:lnTo>
                    <a:lnTo>
                      <a:pt x="142" y="164"/>
                    </a:lnTo>
                    <a:lnTo>
                      <a:pt x="145" y="160"/>
                    </a:lnTo>
                    <a:lnTo>
                      <a:pt x="145" y="148"/>
                    </a:lnTo>
                    <a:lnTo>
                      <a:pt x="147" y="145"/>
                    </a:lnTo>
                    <a:lnTo>
                      <a:pt x="147" y="132"/>
                    </a:lnTo>
                    <a:lnTo>
                      <a:pt x="145" y="131"/>
                    </a:lnTo>
                    <a:lnTo>
                      <a:pt x="142" y="131"/>
                    </a:lnTo>
                    <a:lnTo>
                      <a:pt x="140" y="131"/>
                    </a:lnTo>
                    <a:lnTo>
                      <a:pt x="140" y="126"/>
                    </a:lnTo>
                    <a:lnTo>
                      <a:pt x="142" y="121"/>
                    </a:lnTo>
                    <a:lnTo>
                      <a:pt x="145" y="124"/>
                    </a:lnTo>
                    <a:lnTo>
                      <a:pt x="145" y="127"/>
                    </a:lnTo>
                    <a:lnTo>
                      <a:pt x="153" y="122"/>
                    </a:lnTo>
                    <a:lnTo>
                      <a:pt x="153" y="118"/>
                    </a:lnTo>
                    <a:lnTo>
                      <a:pt x="153" y="116"/>
                    </a:lnTo>
                    <a:lnTo>
                      <a:pt x="151" y="113"/>
                    </a:lnTo>
                    <a:lnTo>
                      <a:pt x="148" y="113"/>
                    </a:lnTo>
                    <a:lnTo>
                      <a:pt x="145" y="110"/>
                    </a:lnTo>
                    <a:lnTo>
                      <a:pt x="151" y="106"/>
                    </a:lnTo>
                    <a:lnTo>
                      <a:pt x="147" y="103"/>
                    </a:lnTo>
                    <a:lnTo>
                      <a:pt x="145" y="98"/>
                    </a:lnTo>
                    <a:lnTo>
                      <a:pt x="143" y="85"/>
                    </a:lnTo>
                    <a:lnTo>
                      <a:pt x="143" y="84"/>
                    </a:lnTo>
                    <a:lnTo>
                      <a:pt x="138" y="80"/>
                    </a:lnTo>
                    <a:lnTo>
                      <a:pt x="143" y="66"/>
                    </a:lnTo>
                    <a:lnTo>
                      <a:pt x="142" y="63"/>
                    </a:lnTo>
                    <a:lnTo>
                      <a:pt x="140" y="58"/>
                    </a:lnTo>
                    <a:lnTo>
                      <a:pt x="140" y="53"/>
                    </a:lnTo>
                    <a:lnTo>
                      <a:pt x="137" y="42"/>
                    </a:lnTo>
                    <a:lnTo>
                      <a:pt x="130" y="42"/>
                    </a:lnTo>
                    <a:lnTo>
                      <a:pt x="132" y="35"/>
                    </a:lnTo>
                    <a:lnTo>
                      <a:pt x="132" y="30"/>
                    </a:lnTo>
                    <a:lnTo>
                      <a:pt x="127" y="26"/>
                    </a:lnTo>
                    <a:lnTo>
                      <a:pt x="130" y="22"/>
                    </a:lnTo>
                    <a:lnTo>
                      <a:pt x="127" y="16"/>
                    </a:lnTo>
                    <a:lnTo>
                      <a:pt x="124" y="11"/>
                    </a:lnTo>
                    <a:lnTo>
                      <a:pt x="124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44" name=""/>
            <p:cNvGrpSpPr/>
            <p:nvPr/>
          </p:nvGrpSpPr>
          <p:grpSpPr>
            <a:xfrm>
              <a:off x="4394160" y="2630520"/>
              <a:ext cx="44640" cy="57240"/>
              <a:chOff x="4394160" y="2630520"/>
              <a:chExt cx="44640" cy="57240"/>
            </a:xfrm>
          </p:grpSpPr>
          <p:sp>
            <p:nvSpPr>
              <p:cNvPr id="1845" name=""/>
              <p:cNvSpPr/>
              <p:nvPr/>
            </p:nvSpPr>
            <p:spPr>
              <a:xfrm>
                <a:off x="4394160" y="2630520"/>
                <a:ext cx="44640" cy="57240"/>
              </a:xfrm>
              <a:custGeom>
                <a:avLst/>
                <a:gdLst/>
                <a:ahLst/>
                <a:rect l="l" t="t" r="r" b="b"/>
                <a:pathLst>
                  <a:path w="28" h="36">
                    <a:moveTo>
                      <a:pt x="7" y="0"/>
                    </a:moveTo>
                    <a:lnTo>
                      <a:pt x="10" y="10"/>
                    </a:lnTo>
                    <a:lnTo>
                      <a:pt x="13" y="11"/>
                    </a:lnTo>
                    <a:lnTo>
                      <a:pt x="16" y="16"/>
                    </a:lnTo>
                    <a:lnTo>
                      <a:pt x="18" y="19"/>
                    </a:lnTo>
                    <a:lnTo>
                      <a:pt x="23" y="21"/>
                    </a:lnTo>
                    <a:lnTo>
                      <a:pt x="28" y="24"/>
                    </a:lnTo>
                    <a:lnTo>
                      <a:pt x="28" y="32"/>
                    </a:lnTo>
                    <a:lnTo>
                      <a:pt x="26" y="36"/>
                    </a:lnTo>
                    <a:lnTo>
                      <a:pt x="13" y="36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6" name=""/>
              <p:cNvSpPr/>
              <p:nvPr/>
            </p:nvSpPr>
            <p:spPr>
              <a:xfrm>
                <a:off x="4394160" y="2630520"/>
                <a:ext cx="44640" cy="57240"/>
              </a:xfrm>
              <a:custGeom>
                <a:avLst/>
                <a:gdLst/>
                <a:ahLst/>
                <a:rect l="l" t="t" r="r" b="b"/>
                <a:pathLst>
                  <a:path w="28" h="36">
                    <a:moveTo>
                      <a:pt x="7" y="0"/>
                    </a:moveTo>
                    <a:lnTo>
                      <a:pt x="10" y="10"/>
                    </a:lnTo>
                    <a:lnTo>
                      <a:pt x="13" y="11"/>
                    </a:lnTo>
                    <a:lnTo>
                      <a:pt x="16" y="16"/>
                    </a:lnTo>
                    <a:lnTo>
                      <a:pt x="18" y="19"/>
                    </a:lnTo>
                    <a:lnTo>
                      <a:pt x="23" y="21"/>
                    </a:lnTo>
                    <a:lnTo>
                      <a:pt x="28" y="24"/>
                    </a:lnTo>
                    <a:lnTo>
                      <a:pt x="28" y="32"/>
                    </a:lnTo>
                    <a:lnTo>
                      <a:pt x="26" y="36"/>
                    </a:lnTo>
                    <a:lnTo>
                      <a:pt x="13" y="36"/>
                    </a:lnTo>
                    <a:lnTo>
                      <a:pt x="0" y="3"/>
                    </a:lnTo>
                    <a:lnTo>
                      <a:pt x="7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47" name=""/>
            <p:cNvGrpSpPr/>
            <p:nvPr/>
          </p:nvGrpSpPr>
          <p:grpSpPr>
            <a:xfrm>
              <a:off x="4056120" y="2394000"/>
              <a:ext cx="76320" cy="31680"/>
              <a:chOff x="4056120" y="2394000"/>
              <a:chExt cx="76320" cy="31680"/>
            </a:xfrm>
          </p:grpSpPr>
          <p:sp>
            <p:nvSpPr>
              <p:cNvPr id="1848" name=""/>
              <p:cNvSpPr/>
              <p:nvPr/>
            </p:nvSpPr>
            <p:spPr>
              <a:xfrm>
                <a:off x="4056120" y="2394000"/>
                <a:ext cx="76320" cy="31680"/>
              </a:xfrm>
              <a:custGeom>
                <a:avLst/>
                <a:gdLst/>
                <a:ahLst/>
                <a:rect l="l" t="t" r="r" b="b"/>
                <a:pathLst>
                  <a:path w="48" h="20">
                    <a:moveTo>
                      <a:pt x="48" y="4"/>
                    </a:moveTo>
                    <a:lnTo>
                      <a:pt x="45" y="4"/>
                    </a:lnTo>
                    <a:lnTo>
                      <a:pt x="40" y="7"/>
                    </a:lnTo>
                    <a:lnTo>
                      <a:pt x="37" y="2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8"/>
                    </a:lnTo>
                    <a:lnTo>
                      <a:pt x="24" y="10"/>
                    </a:lnTo>
                    <a:lnTo>
                      <a:pt x="32" y="15"/>
                    </a:lnTo>
                    <a:lnTo>
                      <a:pt x="37" y="10"/>
                    </a:lnTo>
                    <a:lnTo>
                      <a:pt x="40" y="13"/>
                    </a:lnTo>
                    <a:lnTo>
                      <a:pt x="39" y="20"/>
                    </a:lnTo>
                    <a:lnTo>
                      <a:pt x="42" y="2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9" name=""/>
              <p:cNvSpPr/>
              <p:nvPr/>
            </p:nvSpPr>
            <p:spPr>
              <a:xfrm>
                <a:off x="4056120" y="2394000"/>
                <a:ext cx="76320" cy="31680"/>
              </a:xfrm>
              <a:custGeom>
                <a:avLst/>
                <a:gdLst/>
                <a:ahLst/>
                <a:rect l="l" t="t" r="r" b="b"/>
                <a:pathLst>
                  <a:path w="48" h="20">
                    <a:moveTo>
                      <a:pt x="48" y="4"/>
                    </a:moveTo>
                    <a:lnTo>
                      <a:pt x="45" y="4"/>
                    </a:lnTo>
                    <a:lnTo>
                      <a:pt x="40" y="7"/>
                    </a:lnTo>
                    <a:lnTo>
                      <a:pt x="37" y="2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8"/>
                    </a:lnTo>
                    <a:lnTo>
                      <a:pt x="24" y="10"/>
                    </a:lnTo>
                    <a:lnTo>
                      <a:pt x="32" y="15"/>
                    </a:lnTo>
                    <a:lnTo>
                      <a:pt x="37" y="10"/>
                    </a:lnTo>
                    <a:lnTo>
                      <a:pt x="40" y="13"/>
                    </a:lnTo>
                    <a:lnTo>
                      <a:pt x="39" y="20"/>
                    </a:lnTo>
                    <a:lnTo>
                      <a:pt x="42" y="20"/>
                    </a:lnTo>
                    <a:lnTo>
                      <a:pt x="48" y="4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50" name=""/>
            <p:cNvGrpSpPr/>
            <p:nvPr/>
          </p:nvGrpSpPr>
          <p:grpSpPr>
            <a:xfrm>
              <a:off x="4422600" y="2363760"/>
              <a:ext cx="66960" cy="117360"/>
              <a:chOff x="4422600" y="2363760"/>
              <a:chExt cx="66960" cy="117360"/>
            </a:xfrm>
          </p:grpSpPr>
          <p:sp>
            <p:nvSpPr>
              <p:cNvPr id="1851" name=""/>
              <p:cNvSpPr/>
              <p:nvPr/>
            </p:nvSpPr>
            <p:spPr>
              <a:xfrm>
                <a:off x="4422600" y="2363760"/>
                <a:ext cx="66960" cy="117360"/>
              </a:xfrm>
              <a:custGeom>
                <a:avLst/>
                <a:gdLst/>
                <a:ahLst/>
                <a:rect l="l" t="t" r="r" b="b"/>
                <a:pathLst>
                  <a:path w="42" h="74">
                    <a:moveTo>
                      <a:pt x="0" y="10"/>
                    </a:moveTo>
                    <a:lnTo>
                      <a:pt x="24" y="5"/>
                    </a:lnTo>
                    <a:lnTo>
                      <a:pt x="37" y="0"/>
                    </a:lnTo>
                    <a:lnTo>
                      <a:pt x="39" y="6"/>
                    </a:lnTo>
                    <a:lnTo>
                      <a:pt x="37" y="11"/>
                    </a:lnTo>
                    <a:lnTo>
                      <a:pt x="39" y="15"/>
                    </a:lnTo>
                    <a:lnTo>
                      <a:pt x="42" y="18"/>
                    </a:lnTo>
                    <a:lnTo>
                      <a:pt x="40" y="19"/>
                    </a:lnTo>
                    <a:lnTo>
                      <a:pt x="40" y="24"/>
                    </a:lnTo>
                    <a:lnTo>
                      <a:pt x="35" y="24"/>
                    </a:lnTo>
                    <a:lnTo>
                      <a:pt x="34" y="26"/>
                    </a:lnTo>
                    <a:lnTo>
                      <a:pt x="32" y="29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1" y="40"/>
                    </a:lnTo>
                    <a:lnTo>
                      <a:pt x="29" y="45"/>
                    </a:lnTo>
                    <a:lnTo>
                      <a:pt x="35" y="52"/>
                    </a:lnTo>
                    <a:lnTo>
                      <a:pt x="32" y="61"/>
                    </a:lnTo>
                    <a:lnTo>
                      <a:pt x="37" y="71"/>
                    </a:lnTo>
                    <a:lnTo>
                      <a:pt x="29" y="74"/>
                    </a:lnTo>
                    <a:lnTo>
                      <a:pt x="18" y="74"/>
                    </a:lnTo>
                    <a:lnTo>
                      <a:pt x="14" y="66"/>
                    </a:lnTo>
                    <a:lnTo>
                      <a:pt x="16" y="61"/>
                    </a:lnTo>
                    <a:lnTo>
                      <a:pt x="13" y="50"/>
                    </a:lnTo>
                    <a:lnTo>
                      <a:pt x="5" y="52"/>
                    </a:lnTo>
                    <a:lnTo>
                      <a:pt x="8" y="47"/>
                    </a:lnTo>
                    <a:lnTo>
                      <a:pt x="8" y="39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3" y="26"/>
                    </a:lnTo>
                    <a:lnTo>
                      <a:pt x="0" y="2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2" name=""/>
              <p:cNvSpPr/>
              <p:nvPr/>
            </p:nvSpPr>
            <p:spPr>
              <a:xfrm>
                <a:off x="4422600" y="2363760"/>
                <a:ext cx="66960" cy="117360"/>
              </a:xfrm>
              <a:custGeom>
                <a:avLst/>
                <a:gdLst/>
                <a:ahLst/>
                <a:rect l="l" t="t" r="r" b="b"/>
                <a:pathLst>
                  <a:path w="42" h="74">
                    <a:moveTo>
                      <a:pt x="0" y="10"/>
                    </a:moveTo>
                    <a:lnTo>
                      <a:pt x="24" y="5"/>
                    </a:lnTo>
                    <a:lnTo>
                      <a:pt x="37" y="0"/>
                    </a:lnTo>
                    <a:lnTo>
                      <a:pt x="39" y="6"/>
                    </a:lnTo>
                    <a:lnTo>
                      <a:pt x="37" y="11"/>
                    </a:lnTo>
                    <a:lnTo>
                      <a:pt x="39" y="15"/>
                    </a:lnTo>
                    <a:lnTo>
                      <a:pt x="42" y="18"/>
                    </a:lnTo>
                    <a:lnTo>
                      <a:pt x="40" y="19"/>
                    </a:lnTo>
                    <a:lnTo>
                      <a:pt x="40" y="24"/>
                    </a:lnTo>
                    <a:lnTo>
                      <a:pt x="35" y="24"/>
                    </a:lnTo>
                    <a:lnTo>
                      <a:pt x="34" y="26"/>
                    </a:lnTo>
                    <a:lnTo>
                      <a:pt x="32" y="29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1" y="40"/>
                    </a:lnTo>
                    <a:lnTo>
                      <a:pt x="29" y="45"/>
                    </a:lnTo>
                    <a:lnTo>
                      <a:pt x="35" y="52"/>
                    </a:lnTo>
                    <a:lnTo>
                      <a:pt x="32" y="61"/>
                    </a:lnTo>
                    <a:lnTo>
                      <a:pt x="37" y="71"/>
                    </a:lnTo>
                    <a:lnTo>
                      <a:pt x="29" y="74"/>
                    </a:lnTo>
                    <a:lnTo>
                      <a:pt x="18" y="74"/>
                    </a:lnTo>
                    <a:lnTo>
                      <a:pt x="14" y="66"/>
                    </a:lnTo>
                    <a:lnTo>
                      <a:pt x="16" y="61"/>
                    </a:lnTo>
                    <a:lnTo>
                      <a:pt x="13" y="50"/>
                    </a:lnTo>
                    <a:lnTo>
                      <a:pt x="5" y="52"/>
                    </a:lnTo>
                    <a:lnTo>
                      <a:pt x="8" y="47"/>
                    </a:lnTo>
                    <a:lnTo>
                      <a:pt x="8" y="39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3" y="26"/>
                    </a:lnTo>
                    <a:lnTo>
                      <a:pt x="0" y="23"/>
                    </a:lnTo>
                    <a:lnTo>
                      <a:pt x="0" y="1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53" name=""/>
            <p:cNvGrpSpPr/>
            <p:nvPr/>
          </p:nvGrpSpPr>
          <p:grpSpPr>
            <a:xfrm>
              <a:off x="4352760" y="3305160"/>
              <a:ext cx="19080" cy="22320"/>
              <a:chOff x="4352760" y="3305160"/>
              <a:chExt cx="19080" cy="22320"/>
            </a:xfrm>
          </p:grpSpPr>
          <p:sp>
            <p:nvSpPr>
              <p:cNvPr id="1854" name=""/>
              <p:cNvSpPr/>
              <p:nvPr/>
            </p:nvSpPr>
            <p:spPr>
              <a:xfrm>
                <a:off x="4352760" y="3305160"/>
                <a:ext cx="19080" cy="22320"/>
              </a:xfrm>
              <a:custGeom>
                <a:avLst/>
                <a:gdLst/>
                <a:ahLst/>
                <a:rect l="l" t="t" r="r" b="b"/>
                <a:pathLst>
                  <a:path w="12" h="14">
                    <a:moveTo>
                      <a:pt x="0" y="10"/>
                    </a:moveTo>
                    <a:lnTo>
                      <a:pt x="7" y="2"/>
                    </a:lnTo>
                    <a:lnTo>
                      <a:pt x="8" y="0"/>
                    </a:lnTo>
                    <a:lnTo>
                      <a:pt x="12" y="5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5" name=""/>
              <p:cNvSpPr/>
              <p:nvPr/>
            </p:nvSpPr>
            <p:spPr>
              <a:xfrm>
                <a:off x="4352760" y="3305160"/>
                <a:ext cx="19080" cy="22320"/>
              </a:xfrm>
              <a:custGeom>
                <a:avLst/>
                <a:gdLst/>
                <a:ahLst/>
                <a:rect l="l" t="t" r="r" b="b"/>
                <a:pathLst>
                  <a:path w="12" h="14">
                    <a:moveTo>
                      <a:pt x="0" y="10"/>
                    </a:moveTo>
                    <a:lnTo>
                      <a:pt x="7" y="2"/>
                    </a:lnTo>
                    <a:lnTo>
                      <a:pt x="8" y="0"/>
                    </a:lnTo>
                    <a:lnTo>
                      <a:pt x="12" y="5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56" name=""/>
            <p:cNvGrpSpPr/>
            <p:nvPr/>
          </p:nvGrpSpPr>
          <p:grpSpPr>
            <a:xfrm>
              <a:off x="4332240" y="3322800"/>
              <a:ext cx="11160" cy="12600"/>
              <a:chOff x="4332240" y="3322800"/>
              <a:chExt cx="11160" cy="12600"/>
            </a:xfrm>
          </p:grpSpPr>
          <p:sp>
            <p:nvSpPr>
              <p:cNvPr id="1857" name=""/>
              <p:cNvSpPr/>
              <p:nvPr/>
            </p:nvSpPr>
            <p:spPr>
              <a:xfrm>
                <a:off x="4332240" y="3322800"/>
                <a:ext cx="11160" cy="12600"/>
              </a:xfrm>
              <a:custGeom>
                <a:avLst/>
                <a:gdLst/>
                <a:ahLst/>
                <a:rect l="l" t="t" r="r" b="b"/>
                <a:pathLst>
                  <a:path w="7" h="8">
                    <a:moveTo>
                      <a:pt x="2" y="0"/>
                    </a:moveTo>
                    <a:lnTo>
                      <a:pt x="7" y="3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8" name=""/>
              <p:cNvSpPr/>
              <p:nvPr/>
            </p:nvSpPr>
            <p:spPr>
              <a:xfrm>
                <a:off x="4332240" y="3322800"/>
                <a:ext cx="11160" cy="12600"/>
              </a:xfrm>
              <a:custGeom>
                <a:avLst/>
                <a:gdLst/>
                <a:ahLst/>
                <a:rect l="l" t="t" r="r" b="b"/>
                <a:pathLst>
                  <a:path w="7" h="8">
                    <a:moveTo>
                      <a:pt x="2" y="0"/>
                    </a:moveTo>
                    <a:lnTo>
                      <a:pt x="7" y="3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59" name=""/>
            <p:cNvGrpSpPr/>
            <p:nvPr/>
          </p:nvGrpSpPr>
          <p:grpSpPr>
            <a:xfrm>
              <a:off x="4309920" y="3327480"/>
              <a:ext cx="7920" cy="7920"/>
              <a:chOff x="4309920" y="3327480"/>
              <a:chExt cx="7920" cy="7920"/>
            </a:xfrm>
          </p:grpSpPr>
          <p:sp>
            <p:nvSpPr>
              <p:cNvPr id="1860" name=""/>
              <p:cNvSpPr/>
              <p:nvPr/>
            </p:nvSpPr>
            <p:spPr>
              <a:xfrm>
                <a:off x="4309920" y="3327480"/>
                <a:ext cx="7920" cy="79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1" name=""/>
              <p:cNvSpPr/>
              <p:nvPr/>
            </p:nvSpPr>
            <p:spPr>
              <a:xfrm>
                <a:off x="4309920" y="3327480"/>
                <a:ext cx="7920" cy="79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62" name=""/>
            <p:cNvGrpSpPr/>
            <p:nvPr/>
          </p:nvGrpSpPr>
          <p:grpSpPr>
            <a:xfrm>
              <a:off x="4322880" y="3338640"/>
              <a:ext cx="4680" cy="9360"/>
              <a:chOff x="4322880" y="3338640"/>
              <a:chExt cx="4680" cy="9360"/>
            </a:xfrm>
          </p:grpSpPr>
          <p:sp>
            <p:nvSpPr>
              <p:cNvPr id="1863" name=""/>
              <p:cNvSpPr/>
              <p:nvPr/>
            </p:nvSpPr>
            <p:spPr>
              <a:xfrm>
                <a:off x="4322880" y="3338640"/>
                <a:ext cx="4680" cy="9360"/>
              </a:xfrm>
              <a:custGeom>
                <a:avLst/>
                <a:gdLst/>
                <a:ahLst/>
                <a:rect l="l" t="t" r="r" b="b"/>
                <a:pathLst>
                  <a:path w="3" h="6">
                    <a:moveTo>
                      <a:pt x="0" y="0"/>
                    </a:moveTo>
                    <a:lnTo>
                      <a:pt x="3" y="2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4" name=""/>
              <p:cNvSpPr/>
              <p:nvPr/>
            </p:nvSpPr>
            <p:spPr>
              <a:xfrm>
                <a:off x="4322880" y="3338640"/>
                <a:ext cx="4680" cy="9360"/>
              </a:xfrm>
              <a:custGeom>
                <a:avLst/>
                <a:gdLst/>
                <a:ahLst/>
                <a:rect l="l" t="t" r="r" b="b"/>
                <a:pathLst>
                  <a:path w="3" h="6">
                    <a:moveTo>
                      <a:pt x="0" y="0"/>
                    </a:moveTo>
                    <a:lnTo>
                      <a:pt x="3" y="2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65" name=""/>
            <p:cNvGrpSpPr/>
            <p:nvPr/>
          </p:nvGrpSpPr>
          <p:grpSpPr>
            <a:xfrm>
              <a:off x="4292640" y="3333600"/>
              <a:ext cx="9360" cy="7920"/>
              <a:chOff x="4292640" y="3333600"/>
              <a:chExt cx="9360" cy="7920"/>
            </a:xfrm>
          </p:grpSpPr>
          <p:sp>
            <p:nvSpPr>
              <p:cNvPr id="1866" name=""/>
              <p:cNvSpPr/>
              <p:nvPr/>
            </p:nvSpPr>
            <p:spPr>
              <a:xfrm>
                <a:off x="4292640" y="3333600"/>
                <a:ext cx="9360" cy="792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3" y="0"/>
                    </a:moveTo>
                    <a:lnTo>
                      <a:pt x="6" y="3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7" name=""/>
              <p:cNvSpPr/>
              <p:nvPr/>
            </p:nvSpPr>
            <p:spPr>
              <a:xfrm>
                <a:off x="4292640" y="3333600"/>
                <a:ext cx="9360" cy="792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3" y="0"/>
                    </a:moveTo>
                    <a:lnTo>
                      <a:pt x="6" y="3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68" name=""/>
            <p:cNvGrpSpPr/>
            <p:nvPr/>
          </p:nvGrpSpPr>
          <p:grpSpPr>
            <a:xfrm>
              <a:off x="4273560" y="3338640"/>
              <a:ext cx="4680" cy="2880"/>
              <a:chOff x="4273560" y="3338640"/>
              <a:chExt cx="4680" cy="2880"/>
            </a:xfrm>
          </p:grpSpPr>
          <p:sp>
            <p:nvSpPr>
              <p:cNvPr id="1869" name=""/>
              <p:cNvSpPr/>
              <p:nvPr/>
            </p:nvSpPr>
            <p:spPr>
              <a:xfrm>
                <a:off x="4273560" y="3338640"/>
                <a:ext cx="4680" cy="288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0" name=""/>
              <p:cNvSpPr/>
              <p:nvPr/>
            </p:nvSpPr>
            <p:spPr>
              <a:xfrm>
                <a:off x="4273560" y="3338640"/>
                <a:ext cx="4680" cy="288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71" name=""/>
            <p:cNvGrpSpPr/>
            <p:nvPr/>
          </p:nvGrpSpPr>
          <p:grpSpPr>
            <a:xfrm>
              <a:off x="4260960" y="3338640"/>
              <a:ext cx="4680" cy="2880"/>
              <a:chOff x="4260960" y="3338640"/>
              <a:chExt cx="4680" cy="2880"/>
            </a:xfrm>
          </p:grpSpPr>
          <p:sp>
            <p:nvSpPr>
              <p:cNvPr id="1872" name=""/>
              <p:cNvSpPr/>
              <p:nvPr/>
            </p:nvSpPr>
            <p:spPr>
              <a:xfrm>
                <a:off x="4260960" y="3338640"/>
                <a:ext cx="4680" cy="288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3" name=""/>
              <p:cNvSpPr/>
              <p:nvPr/>
            </p:nvSpPr>
            <p:spPr>
              <a:xfrm>
                <a:off x="4260960" y="3338640"/>
                <a:ext cx="4680" cy="288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74" name=""/>
            <p:cNvGrpSpPr/>
            <p:nvPr/>
          </p:nvGrpSpPr>
          <p:grpSpPr>
            <a:xfrm>
              <a:off x="4255920" y="3346560"/>
              <a:ext cx="5040" cy="1440"/>
              <a:chOff x="4255920" y="3346560"/>
              <a:chExt cx="5040" cy="1440"/>
            </a:xfrm>
          </p:grpSpPr>
          <p:sp>
            <p:nvSpPr>
              <p:cNvPr id="1875" name=""/>
              <p:cNvSpPr/>
              <p:nvPr/>
            </p:nvSpPr>
            <p:spPr>
              <a:xfrm>
                <a:off x="4255920" y="3346560"/>
                <a:ext cx="504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6" name=""/>
              <p:cNvSpPr/>
              <p:nvPr/>
            </p:nvSpPr>
            <p:spPr>
              <a:xfrm>
                <a:off x="4255920" y="3346560"/>
                <a:ext cx="5040" cy="1440"/>
              </a:xfrm>
              <a:prstGeom prst="line">
                <a:avLst/>
              </a:prstGeom>
              <a:ln cap="rnd" w="3240">
                <a:solidFill>
                  <a:srgbClr val="91919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77" name=""/>
            <p:cNvGrpSpPr/>
            <p:nvPr/>
          </p:nvGrpSpPr>
          <p:grpSpPr>
            <a:xfrm>
              <a:off x="4281480" y="3346560"/>
              <a:ext cx="12600" cy="7920"/>
              <a:chOff x="4281480" y="3346560"/>
              <a:chExt cx="12600" cy="7920"/>
            </a:xfrm>
          </p:grpSpPr>
          <p:sp>
            <p:nvSpPr>
              <p:cNvPr id="1878" name=""/>
              <p:cNvSpPr/>
              <p:nvPr/>
            </p:nvSpPr>
            <p:spPr>
              <a:xfrm>
                <a:off x="4281480" y="334656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0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9" name=""/>
              <p:cNvSpPr/>
              <p:nvPr/>
            </p:nvSpPr>
            <p:spPr>
              <a:xfrm>
                <a:off x="4281480" y="334656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0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80" name=""/>
            <p:cNvGrpSpPr/>
            <p:nvPr/>
          </p:nvGrpSpPr>
          <p:grpSpPr>
            <a:xfrm>
              <a:off x="4299120" y="3343320"/>
              <a:ext cx="15840" cy="4680"/>
              <a:chOff x="4299120" y="3343320"/>
              <a:chExt cx="15840" cy="4680"/>
            </a:xfrm>
          </p:grpSpPr>
          <p:sp>
            <p:nvSpPr>
              <p:cNvPr id="1881" name=""/>
              <p:cNvSpPr/>
              <p:nvPr/>
            </p:nvSpPr>
            <p:spPr>
              <a:xfrm>
                <a:off x="4299120" y="3343320"/>
                <a:ext cx="15840" cy="4680"/>
              </a:xfrm>
              <a:custGeom>
                <a:avLst/>
                <a:gdLst/>
                <a:ahLst/>
                <a:rect l="l" t="t" r="r" b="b"/>
                <a:pathLst>
                  <a:path w="10" h="3">
                    <a:moveTo>
                      <a:pt x="0" y="0"/>
                    </a:moveTo>
                    <a:lnTo>
                      <a:pt x="10" y="2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2" name=""/>
              <p:cNvSpPr/>
              <p:nvPr/>
            </p:nvSpPr>
            <p:spPr>
              <a:xfrm>
                <a:off x="4299120" y="3343320"/>
                <a:ext cx="15840" cy="4680"/>
              </a:xfrm>
              <a:custGeom>
                <a:avLst/>
                <a:gdLst/>
                <a:ahLst/>
                <a:rect l="l" t="t" r="r" b="b"/>
                <a:pathLst>
                  <a:path w="10" h="3">
                    <a:moveTo>
                      <a:pt x="0" y="0"/>
                    </a:moveTo>
                    <a:lnTo>
                      <a:pt x="10" y="2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83" name=""/>
            <p:cNvGrpSpPr/>
            <p:nvPr/>
          </p:nvGrpSpPr>
          <p:grpSpPr>
            <a:xfrm>
              <a:off x="4265640" y="3346560"/>
              <a:ext cx="3240" cy="4680"/>
              <a:chOff x="4265640" y="3346560"/>
              <a:chExt cx="3240" cy="4680"/>
            </a:xfrm>
          </p:grpSpPr>
          <p:sp>
            <p:nvSpPr>
              <p:cNvPr id="1884" name=""/>
              <p:cNvSpPr/>
              <p:nvPr/>
            </p:nvSpPr>
            <p:spPr>
              <a:xfrm>
                <a:off x="4265640" y="3346560"/>
                <a:ext cx="324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5" name=""/>
              <p:cNvSpPr/>
              <p:nvPr/>
            </p:nvSpPr>
            <p:spPr>
              <a:xfrm>
                <a:off x="4265640" y="3346560"/>
                <a:ext cx="324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86" name=""/>
            <p:cNvGrpSpPr/>
            <p:nvPr/>
          </p:nvGrpSpPr>
          <p:grpSpPr>
            <a:xfrm>
              <a:off x="3727440" y="3013200"/>
              <a:ext cx="231840" cy="180720"/>
              <a:chOff x="3727440" y="3013200"/>
              <a:chExt cx="231840" cy="180720"/>
            </a:xfrm>
          </p:grpSpPr>
          <p:sp>
            <p:nvSpPr>
              <p:cNvPr id="1887" name=""/>
              <p:cNvSpPr/>
              <p:nvPr/>
            </p:nvSpPr>
            <p:spPr>
              <a:xfrm>
                <a:off x="3727440" y="3013200"/>
                <a:ext cx="231840" cy="180720"/>
              </a:xfrm>
              <a:custGeom>
                <a:avLst/>
                <a:gdLst/>
                <a:ahLst/>
                <a:rect l="l" t="t" r="r" b="b"/>
                <a:pathLst>
                  <a:path w="146" h="114">
                    <a:moveTo>
                      <a:pt x="0" y="3"/>
                    </a:moveTo>
                    <a:lnTo>
                      <a:pt x="29" y="3"/>
                    </a:lnTo>
                    <a:lnTo>
                      <a:pt x="75" y="0"/>
                    </a:lnTo>
                    <a:lnTo>
                      <a:pt x="79" y="3"/>
                    </a:lnTo>
                    <a:lnTo>
                      <a:pt x="81" y="8"/>
                    </a:lnTo>
                    <a:lnTo>
                      <a:pt x="79" y="9"/>
                    </a:lnTo>
                    <a:lnTo>
                      <a:pt x="83" y="14"/>
                    </a:lnTo>
                    <a:lnTo>
                      <a:pt x="84" y="21"/>
                    </a:lnTo>
                    <a:lnTo>
                      <a:pt x="81" y="24"/>
                    </a:lnTo>
                    <a:lnTo>
                      <a:pt x="79" y="29"/>
                    </a:lnTo>
                    <a:lnTo>
                      <a:pt x="79" y="32"/>
                    </a:lnTo>
                    <a:lnTo>
                      <a:pt x="73" y="35"/>
                    </a:lnTo>
                    <a:lnTo>
                      <a:pt x="73" y="45"/>
                    </a:lnTo>
                    <a:lnTo>
                      <a:pt x="68" y="51"/>
                    </a:lnTo>
                    <a:lnTo>
                      <a:pt x="73" y="59"/>
                    </a:lnTo>
                    <a:lnTo>
                      <a:pt x="117" y="56"/>
                    </a:lnTo>
                    <a:lnTo>
                      <a:pt x="117" y="63"/>
                    </a:lnTo>
                    <a:lnTo>
                      <a:pt x="128" y="79"/>
                    </a:lnTo>
                    <a:lnTo>
                      <a:pt x="129" y="79"/>
                    </a:lnTo>
                    <a:lnTo>
                      <a:pt x="134" y="85"/>
                    </a:lnTo>
                    <a:lnTo>
                      <a:pt x="128" y="92"/>
                    </a:lnTo>
                    <a:lnTo>
                      <a:pt x="133" y="97"/>
                    </a:lnTo>
                    <a:lnTo>
                      <a:pt x="139" y="97"/>
                    </a:lnTo>
                    <a:lnTo>
                      <a:pt x="141" y="103"/>
                    </a:lnTo>
                    <a:lnTo>
                      <a:pt x="146" y="106"/>
                    </a:lnTo>
                    <a:lnTo>
                      <a:pt x="144" y="110"/>
                    </a:lnTo>
                    <a:lnTo>
                      <a:pt x="134" y="114"/>
                    </a:lnTo>
                    <a:lnTo>
                      <a:pt x="128" y="106"/>
                    </a:lnTo>
                    <a:lnTo>
                      <a:pt x="125" y="103"/>
                    </a:lnTo>
                    <a:lnTo>
                      <a:pt x="115" y="113"/>
                    </a:lnTo>
                    <a:lnTo>
                      <a:pt x="105" y="108"/>
                    </a:lnTo>
                    <a:lnTo>
                      <a:pt x="100" y="108"/>
                    </a:lnTo>
                    <a:lnTo>
                      <a:pt x="99" y="114"/>
                    </a:lnTo>
                    <a:lnTo>
                      <a:pt x="87" y="110"/>
                    </a:lnTo>
                    <a:lnTo>
                      <a:pt x="66" y="101"/>
                    </a:lnTo>
                    <a:lnTo>
                      <a:pt x="62" y="100"/>
                    </a:lnTo>
                    <a:lnTo>
                      <a:pt x="57" y="103"/>
                    </a:lnTo>
                    <a:lnTo>
                      <a:pt x="49" y="100"/>
                    </a:lnTo>
                    <a:lnTo>
                      <a:pt x="41" y="98"/>
                    </a:lnTo>
                    <a:lnTo>
                      <a:pt x="34" y="98"/>
                    </a:lnTo>
                    <a:lnTo>
                      <a:pt x="24" y="93"/>
                    </a:lnTo>
                    <a:lnTo>
                      <a:pt x="20" y="97"/>
                    </a:lnTo>
                    <a:lnTo>
                      <a:pt x="8" y="97"/>
                    </a:lnTo>
                    <a:lnTo>
                      <a:pt x="13" y="90"/>
                    </a:lnTo>
                    <a:lnTo>
                      <a:pt x="13" y="85"/>
                    </a:lnTo>
                    <a:lnTo>
                      <a:pt x="13" y="82"/>
                    </a:lnTo>
                    <a:lnTo>
                      <a:pt x="15" y="77"/>
                    </a:lnTo>
                    <a:lnTo>
                      <a:pt x="15" y="71"/>
                    </a:lnTo>
                    <a:lnTo>
                      <a:pt x="16" y="64"/>
                    </a:lnTo>
                    <a:lnTo>
                      <a:pt x="18" y="55"/>
                    </a:lnTo>
                    <a:lnTo>
                      <a:pt x="15" y="51"/>
                    </a:lnTo>
                    <a:lnTo>
                      <a:pt x="12" y="47"/>
                    </a:lnTo>
                    <a:lnTo>
                      <a:pt x="10" y="43"/>
                    </a:lnTo>
                    <a:lnTo>
                      <a:pt x="10" y="37"/>
                    </a:lnTo>
                    <a:lnTo>
                      <a:pt x="7" y="35"/>
                    </a:lnTo>
                    <a:lnTo>
                      <a:pt x="2" y="3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8" name=""/>
              <p:cNvSpPr/>
              <p:nvPr/>
            </p:nvSpPr>
            <p:spPr>
              <a:xfrm>
                <a:off x="3727440" y="3013200"/>
                <a:ext cx="231840" cy="180720"/>
              </a:xfrm>
              <a:custGeom>
                <a:avLst/>
                <a:gdLst/>
                <a:ahLst/>
                <a:rect l="l" t="t" r="r" b="b"/>
                <a:pathLst>
                  <a:path w="146" h="114">
                    <a:moveTo>
                      <a:pt x="0" y="3"/>
                    </a:moveTo>
                    <a:lnTo>
                      <a:pt x="29" y="3"/>
                    </a:lnTo>
                    <a:lnTo>
                      <a:pt x="75" y="0"/>
                    </a:lnTo>
                    <a:lnTo>
                      <a:pt x="79" y="3"/>
                    </a:lnTo>
                    <a:lnTo>
                      <a:pt x="81" y="8"/>
                    </a:lnTo>
                    <a:lnTo>
                      <a:pt x="79" y="9"/>
                    </a:lnTo>
                    <a:lnTo>
                      <a:pt x="83" y="14"/>
                    </a:lnTo>
                    <a:lnTo>
                      <a:pt x="84" y="21"/>
                    </a:lnTo>
                    <a:lnTo>
                      <a:pt x="81" y="24"/>
                    </a:lnTo>
                    <a:lnTo>
                      <a:pt x="79" y="29"/>
                    </a:lnTo>
                    <a:lnTo>
                      <a:pt x="79" y="32"/>
                    </a:lnTo>
                    <a:lnTo>
                      <a:pt x="73" y="35"/>
                    </a:lnTo>
                    <a:lnTo>
                      <a:pt x="73" y="45"/>
                    </a:lnTo>
                    <a:lnTo>
                      <a:pt x="68" y="51"/>
                    </a:lnTo>
                    <a:lnTo>
                      <a:pt x="73" y="59"/>
                    </a:lnTo>
                    <a:lnTo>
                      <a:pt x="117" y="56"/>
                    </a:lnTo>
                    <a:lnTo>
                      <a:pt x="117" y="63"/>
                    </a:lnTo>
                    <a:lnTo>
                      <a:pt x="128" y="79"/>
                    </a:lnTo>
                    <a:lnTo>
                      <a:pt x="129" y="79"/>
                    </a:lnTo>
                    <a:lnTo>
                      <a:pt x="134" y="85"/>
                    </a:lnTo>
                    <a:lnTo>
                      <a:pt x="128" y="92"/>
                    </a:lnTo>
                    <a:lnTo>
                      <a:pt x="133" y="97"/>
                    </a:lnTo>
                    <a:lnTo>
                      <a:pt x="139" y="97"/>
                    </a:lnTo>
                    <a:lnTo>
                      <a:pt x="141" y="103"/>
                    </a:lnTo>
                    <a:lnTo>
                      <a:pt x="146" y="106"/>
                    </a:lnTo>
                    <a:lnTo>
                      <a:pt x="144" y="110"/>
                    </a:lnTo>
                    <a:lnTo>
                      <a:pt x="134" y="114"/>
                    </a:lnTo>
                    <a:lnTo>
                      <a:pt x="128" y="106"/>
                    </a:lnTo>
                    <a:lnTo>
                      <a:pt x="125" y="103"/>
                    </a:lnTo>
                    <a:lnTo>
                      <a:pt x="115" y="113"/>
                    </a:lnTo>
                    <a:lnTo>
                      <a:pt x="105" y="108"/>
                    </a:lnTo>
                    <a:lnTo>
                      <a:pt x="100" y="108"/>
                    </a:lnTo>
                    <a:lnTo>
                      <a:pt x="99" y="114"/>
                    </a:lnTo>
                    <a:lnTo>
                      <a:pt x="87" y="110"/>
                    </a:lnTo>
                    <a:lnTo>
                      <a:pt x="66" y="101"/>
                    </a:lnTo>
                    <a:lnTo>
                      <a:pt x="62" y="100"/>
                    </a:lnTo>
                    <a:lnTo>
                      <a:pt x="57" y="103"/>
                    </a:lnTo>
                    <a:lnTo>
                      <a:pt x="49" y="100"/>
                    </a:lnTo>
                    <a:lnTo>
                      <a:pt x="41" y="98"/>
                    </a:lnTo>
                    <a:lnTo>
                      <a:pt x="34" y="98"/>
                    </a:lnTo>
                    <a:lnTo>
                      <a:pt x="24" y="93"/>
                    </a:lnTo>
                    <a:lnTo>
                      <a:pt x="20" y="97"/>
                    </a:lnTo>
                    <a:lnTo>
                      <a:pt x="8" y="97"/>
                    </a:lnTo>
                    <a:lnTo>
                      <a:pt x="13" y="90"/>
                    </a:lnTo>
                    <a:lnTo>
                      <a:pt x="13" y="85"/>
                    </a:lnTo>
                    <a:lnTo>
                      <a:pt x="13" y="82"/>
                    </a:lnTo>
                    <a:lnTo>
                      <a:pt x="15" y="77"/>
                    </a:lnTo>
                    <a:lnTo>
                      <a:pt x="15" y="71"/>
                    </a:lnTo>
                    <a:lnTo>
                      <a:pt x="16" y="64"/>
                    </a:lnTo>
                    <a:lnTo>
                      <a:pt x="18" y="55"/>
                    </a:lnTo>
                    <a:lnTo>
                      <a:pt x="15" y="51"/>
                    </a:lnTo>
                    <a:lnTo>
                      <a:pt x="12" y="47"/>
                    </a:lnTo>
                    <a:lnTo>
                      <a:pt x="10" y="43"/>
                    </a:lnTo>
                    <a:lnTo>
                      <a:pt x="10" y="37"/>
                    </a:lnTo>
                    <a:lnTo>
                      <a:pt x="7" y="35"/>
                    </a:lnTo>
                    <a:lnTo>
                      <a:pt x="2" y="32"/>
                    </a:lnTo>
                    <a:lnTo>
                      <a:pt x="0" y="3"/>
                    </a:lnTo>
                  </a:path>
                </a:pathLst>
              </a:custGeom>
              <a:noFill/>
              <a:ln cap="rnd" w="32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89" name=""/>
            <p:cNvGrpSpPr/>
            <p:nvPr/>
          </p:nvGrpSpPr>
          <p:grpSpPr>
            <a:xfrm>
              <a:off x="4519440" y="2440080"/>
              <a:ext cx="16200" cy="31680"/>
              <a:chOff x="4519440" y="2440080"/>
              <a:chExt cx="16200" cy="31680"/>
            </a:xfrm>
          </p:grpSpPr>
          <p:sp>
            <p:nvSpPr>
              <p:cNvPr id="1890" name=""/>
              <p:cNvSpPr/>
              <p:nvPr/>
            </p:nvSpPr>
            <p:spPr>
              <a:xfrm>
                <a:off x="4519440" y="2440080"/>
                <a:ext cx="16200" cy="31680"/>
              </a:xfrm>
              <a:custGeom>
                <a:avLst/>
                <a:gdLst/>
                <a:ahLst/>
                <a:rect l="l" t="t" r="r" b="b"/>
                <a:pathLst>
                  <a:path w="10" h="20">
                    <a:moveTo>
                      <a:pt x="0" y="0"/>
                    </a:move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1" name=""/>
              <p:cNvSpPr/>
              <p:nvPr/>
            </p:nvSpPr>
            <p:spPr>
              <a:xfrm>
                <a:off x="4519440" y="2440080"/>
                <a:ext cx="16200" cy="31680"/>
              </a:xfrm>
              <a:prstGeom prst="line">
                <a:avLst/>
              </a:prstGeom>
              <a:ln cap="rnd" w="3240">
                <a:solidFill>
                  <a:srgbClr val="91919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892" name=""/>
            <p:cNvSpPr/>
            <p:nvPr/>
          </p:nvSpPr>
          <p:spPr>
            <a:xfrm flipH="1" flipV="1">
              <a:off x="2660400" y="2781000"/>
              <a:ext cx="74520" cy="745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4332240" y="3259080"/>
              <a:ext cx="33480" cy="3024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4260960" y="3138480"/>
              <a:ext cx="33120" cy="3348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4122720" y="2906640"/>
              <a:ext cx="33480" cy="3168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4251240" y="2809800"/>
              <a:ext cx="33480" cy="3024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4691160" y="2384280"/>
              <a:ext cx="31680" cy="3024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4444920" y="2558880"/>
              <a:ext cx="33480" cy="3024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4186080" y="2484360"/>
              <a:ext cx="32040" cy="3348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4645080" y="2373480"/>
              <a:ext cx="7452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2738520" y="2889360"/>
              <a:ext cx="7452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02" name=""/>
            <p:cNvGrpSpPr/>
            <p:nvPr/>
          </p:nvGrpSpPr>
          <p:grpSpPr>
            <a:xfrm>
              <a:off x="2460240" y="2230560"/>
              <a:ext cx="2254680" cy="1218960"/>
              <a:chOff x="2460240" y="2230560"/>
              <a:chExt cx="2254680" cy="1218960"/>
            </a:xfrm>
          </p:grpSpPr>
          <p:sp>
            <p:nvSpPr>
              <p:cNvPr id="1903" name=""/>
              <p:cNvSpPr/>
              <p:nvPr/>
            </p:nvSpPr>
            <p:spPr>
              <a:xfrm>
                <a:off x="4478400" y="2567160"/>
                <a:ext cx="203040" cy="1760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04" name=""/>
              <p:cNvGrpSpPr/>
              <p:nvPr/>
            </p:nvGrpSpPr>
            <p:grpSpPr>
              <a:xfrm>
                <a:off x="2460240" y="2230560"/>
                <a:ext cx="2254680" cy="1218960"/>
                <a:chOff x="2460240" y="2230560"/>
                <a:chExt cx="2254680" cy="1218960"/>
              </a:xfrm>
            </p:grpSpPr>
            <p:sp>
              <p:nvSpPr>
                <p:cNvPr id="1905" name=""/>
                <p:cNvSpPr/>
                <p:nvPr/>
              </p:nvSpPr>
              <p:spPr>
                <a:xfrm flipV="1">
                  <a:off x="3705120" y="2571480"/>
                  <a:ext cx="768600" cy="59508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6" name=""/>
                <p:cNvSpPr/>
                <p:nvPr/>
              </p:nvSpPr>
              <p:spPr>
                <a:xfrm>
                  <a:off x="3735360" y="2455920"/>
                  <a:ext cx="217440" cy="158760"/>
                </a:xfrm>
                <a:custGeom>
                  <a:avLst/>
                  <a:gdLst/>
                  <a:ahLst/>
                  <a:rect l="l" t="t" r="r" b="b"/>
                  <a:pathLst>
                    <a:path w="85" h="62">
                      <a:moveTo>
                        <a:pt x="84" y="62"/>
                      </a:moveTo>
                      <a:cubicBezTo>
                        <a:pt x="82" y="60"/>
                        <a:pt x="85" y="54"/>
                        <a:pt x="81" y="51"/>
                      </a:cubicBezTo>
                      <a:cubicBezTo>
                        <a:pt x="78" y="48"/>
                        <a:pt x="64" y="47"/>
                        <a:pt x="61" y="45"/>
                      </a:cubicBezTo>
                      <a:cubicBezTo>
                        <a:pt x="59" y="42"/>
                        <a:pt x="52" y="37"/>
                        <a:pt x="49" y="35"/>
                      </a:cubicBezTo>
                      <a:cubicBezTo>
                        <a:pt x="44" y="32"/>
                        <a:pt x="44" y="28"/>
                        <a:pt x="39" y="25"/>
                      </a:cubicBezTo>
                      <a:cubicBezTo>
                        <a:pt x="34" y="22"/>
                        <a:pt x="31" y="14"/>
                        <a:pt x="26" y="13"/>
                      </a:cubicBezTo>
                      <a:cubicBezTo>
                        <a:pt x="16" y="10"/>
                        <a:pt x="11" y="0"/>
                        <a:pt x="0" y="0"/>
                      </a:cubicBez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7" name=""/>
                <p:cNvSpPr/>
                <p:nvPr/>
              </p:nvSpPr>
              <p:spPr>
                <a:xfrm flipV="1">
                  <a:off x="3614760" y="2571480"/>
                  <a:ext cx="858960" cy="45396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8" name=""/>
                <p:cNvSpPr/>
                <p:nvPr/>
              </p:nvSpPr>
              <p:spPr>
                <a:xfrm flipV="1">
                  <a:off x="3952800" y="2573280"/>
                  <a:ext cx="513000" cy="3168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9" name=""/>
                <p:cNvSpPr/>
                <p:nvPr/>
              </p:nvSpPr>
              <p:spPr>
                <a:xfrm>
                  <a:off x="2743200" y="2347920"/>
                  <a:ext cx="295200" cy="577800"/>
                </a:xfrm>
                <a:custGeom>
                  <a:avLst/>
                  <a:gdLst/>
                  <a:ahLst/>
                  <a:rect l="l" t="t" r="r" b="b"/>
                  <a:pathLst>
                    <a:path w="115" h="225">
                      <a:moveTo>
                        <a:pt x="0" y="2"/>
                      </a:moveTo>
                      <a:cubicBezTo>
                        <a:pt x="5" y="2"/>
                        <a:pt x="6" y="0"/>
                        <a:pt x="7" y="5"/>
                      </a:cubicBezTo>
                      <a:cubicBezTo>
                        <a:pt x="6" y="9"/>
                        <a:pt x="5" y="19"/>
                        <a:pt x="8" y="23"/>
                      </a:cubicBezTo>
                      <a:cubicBezTo>
                        <a:pt x="11" y="26"/>
                        <a:pt x="15" y="28"/>
                        <a:pt x="17" y="31"/>
                      </a:cubicBezTo>
                      <a:cubicBezTo>
                        <a:pt x="19" y="33"/>
                        <a:pt x="20" y="36"/>
                        <a:pt x="22" y="37"/>
                      </a:cubicBezTo>
                      <a:cubicBezTo>
                        <a:pt x="28" y="42"/>
                        <a:pt x="37" y="42"/>
                        <a:pt x="44" y="42"/>
                      </a:cubicBezTo>
                      <a:cubicBezTo>
                        <a:pt x="49" y="44"/>
                        <a:pt x="55" y="44"/>
                        <a:pt x="60" y="45"/>
                      </a:cubicBezTo>
                      <a:cubicBezTo>
                        <a:pt x="62" y="47"/>
                        <a:pt x="63" y="46"/>
                        <a:pt x="66" y="45"/>
                      </a:cubicBezTo>
                      <a:cubicBezTo>
                        <a:pt x="67" y="47"/>
                        <a:pt x="68" y="49"/>
                        <a:pt x="70" y="50"/>
                      </a:cubicBezTo>
                      <a:cubicBezTo>
                        <a:pt x="72" y="53"/>
                        <a:pt x="74" y="54"/>
                        <a:pt x="77" y="56"/>
                      </a:cubicBezTo>
                      <a:cubicBezTo>
                        <a:pt x="79" y="57"/>
                        <a:pt x="80" y="59"/>
                        <a:pt x="81" y="61"/>
                      </a:cubicBezTo>
                      <a:cubicBezTo>
                        <a:pt x="84" y="64"/>
                        <a:pt x="88" y="65"/>
                        <a:pt x="91" y="68"/>
                      </a:cubicBezTo>
                      <a:cubicBezTo>
                        <a:pt x="93" y="71"/>
                        <a:pt x="95" y="74"/>
                        <a:pt x="98" y="76"/>
                      </a:cubicBezTo>
                      <a:cubicBezTo>
                        <a:pt x="107" y="85"/>
                        <a:pt x="113" y="88"/>
                        <a:pt x="115" y="101"/>
                      </a:cubicBezTo>
                      <a:cubicBezTo>
                        <a:pt x="112" y="110"/>
                        <a:pt x="115" y="124"/>
                        <a:pt x="113" y="135"/>
                      </a:cubicBezTo>
                      <a:cubicBezTo>
                        <a:pt x="113" y="138"/>
                        <a:pt x="113" y="143"/>
                        <a:pt x="110" y="146"/>
                      </a:cubicBezTo>
                      <a:cubicBezTo>
                        <a:pt x="108" y="147"/>
                        <a:pt x="107" y="148"/>
                        <a:pt x="105" y="150"/>
                      </a:cubicBezTo>
                      <a:cubicBezTo>
                        <a:pt x="103" y="153"/>
                        <a:pt x="101" y="156"/>
                        <a:pt x="98" y="158"/>
                      </a:cubicBezTo>
                      <a:cubicBezTo>
                        <a:pt x="96" y="161"/>
                        <a:pt x="94" y="165"/>
                        <a:pt x="91" y="166"/>
                      </a:cubicBezTo>
                      <a:cubicBezTo>
                        <a:pt x="88" y="167"/>
                        <a:pt x="85" y="168"/>
                        <a:pt x="82" y="170"/>
                      </a:cubicBezTo>
                      <a:cubicBezTo>
                        <a:pt x="80" y="173"/>
                        <a:pt x="74" y="174"/>
                        <a:pt x="71" y="178"/>
                      </a:cubicBezTo>
                      <a:cubicBezTo>
                        <a:pt x="70" y="179"/>
                        <a:pt x="70" y="180"/>
                        <a:pt x="69" y="181"/>
                      </a:cubicBezTo>
                      <a:cubicBezTo>
                        <a:pt x="68" y="182"/>
                        <a:pt x="67" y="185"/>
                        <a:pt x="67" y="185"/>
                      </a:cubicBezTo>
                      <a:cubicBezTo>
                        <a:pt x="67" y="190"/>
                        <a:pt x="67" y="193"/>
                        <a:pt x="68" y="197"/>
                      </a:cubicBezTo>
                      <a:cubicBezTo>
                        <a:pt x="67" y="201"/>
                        <a:pt x="68" y="197"/>
                        <a:pt x="67" y="206"/>
                      </a:cubicBezTo>
                      <a:cubicBezTo>
                        <a:pt x="66" y="213"/>
                        <a:pt x="60" y="215"/>
                        <a:pt x="54" y="216"/>
                      </a:cubicBezTo>
                      <a:cubicBezTo>
                        <a:pt x="46" y="214"/>
                        <a:pt x="39" y="214"/>
                        <a:pt x="31" y="213"/>
                      </a:cubicBezTo>
                      <a:cubicBezTo>
                        <a:pt x="27" y="214"/>
                        <a:pt x="23" y="214"/>
                        <a:pt x="19" y="216"/>
                      </a:cubicBezTo>
                      <a:cubicBezTo>
                        <a:pt x="19" y="218"/>
                        <a:pt x="17" y="220"/>
                        <a:pt x="17" y="221"/>
                      </a:cubicBezTo>
                      <a:cubicBezTo>
                        <a:pt x="16" y="222"/>
                        <a:pt x="15" y="225"/>
                        <a:pt x="16" y="225"/>
                      </a:cubicBezTo>
                      <a:cubicBezTo>
                        <a:pt x="16" y="224"/>
                        <a:pt x="17" y="224"/>
                        <a:pt x="17" y="224"/>
                      </a:cubicBez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0" name=""/>
                <p:cNvSpPr/>
                <p:nvPr/>
              </p:nvSpPr>
              <p:spPr>
                <a:xfrm>
                  <a:off x="2664000" y="2230560"/>
                  <a:ext cx="233280" cy="733320"/>
                </a:xfrm>
                <a:custGeom>
                  <a:avLst/>
                  <a:gdLst/>
                  <a:ahLst/>
                  <a:rect l="l" t="t" r="r" b="b"/>
                  <a:pathLst>
                    <a:path w="91" h="286">
                      <a:moveTo>
                        <a:pt x="54" y="9"/>
                      </a:moveTo>
                      <a:cubicBezTo>
                        <a:pt x="55" y="10"/>
                        <a:pt x="52" y="0"/>
                        <a:pt x="54" y="11"/>
                      </a:cubicBezTo>
                      <a:cubicBezTo>
                        <a:pt x="55" y="14"/>
                        <a:pt x="52" y="7"/>
                        <a:pt x="54" y="11"/>
                      </a:cubicBezTo>
                      <a:cubicBezTo>
                        <a:pt x="55" y="15"/>
                        <a:pt x="52" y="5"/>
                        <a:pt x="54" y="9"/>
                      </a:cubicBezTo>
                      <a:cubicBezTo>
                        <a:pt x="54" y="11"/>
                        <a:pt x="52" y="7"/>
                        <a:pt x="54" y="10"/>
                      </a:cubicBezTo>
                      <a:cubicBezTo>
                        <a:pt x="54" y="9"/>
                        <a:pt x="54" y="9"/>
                        <a:pt x="52" y="14"/>
                      </a:cubicBezTo>
                      <a:cubicBezTo>
                        <a:pt x="50" y="19"/>
                        <a:pt x="45" y="21"/>
                        <a:pt x="43" y="25"/>
                      </a:cubicBezTo>
                      <a:cubicBezTo>
                        <a:pt x="40" y="31"/>
                        <a:pt x="40" y="41"/>
                        <a:pt x="37" y="46"/>
                      </a:cubicBezTo>
                      <a:cubicBezTo>
                        <a:pt x="35" y="49"/>
                        <a:pt x="27" y="59"/>
                        <a:pt x="26" y="62"/>
                      </a:cubicBezTo>
                      <a:cubicBezTo>
                        <a:pt x="24" y="67"/>
                        <a:pt x="22" y="72"/>
                        <a:pt x="20" y="78"/>
                      </a:cubicBezTo>
                      <a:cubicBezTo>
                        <a:pt x="18" y="84"/>
                        <a:pt x="15" y="89"/>
                        <a:pt x="13" y="95"/>
                      </a:cubicBezTo>
                      <a:cubicBezTo>
                        <a:pt x="12" y="99"/>
                        <a:pt x="12" y="104"/>
                        <a:pt x="8" y="105"/>
                      </a:cubicBezTo>
                      <a:cubicBezTo>
                        <a:pt x="8" y="112"/>
                        <a:pt x="8" y="118"/>
                        <a:pt x="8" y="125"/>
                      </a:cubicBezTo>
                      <a:cubicBezTo>
                        <a:pt x="8" y="126"/>
                        <a:pt x="6" y="131"/>
                        <a:pt x="6" y="132"/>
                      </a:cubicBezTo>
                      <a:cubicBezTo>
                        <a:pt x="5" y="133"/>
                        <a:pt x="4" y="136"/>
                        <a:pt x="4" y="136"/>
                      </a:cubicBezTo>
                      <a:cubicBezTo>
                        <a:pt x="3" y="144"/>
                        <a:pt x="2" y="151"/>
                        <a:pt x="0" y="158"/>
                      </a:cubicBezTo>
                      <a:cubicBezTo>
                        <a:pt x="0" y="164"/>
                        <a:pt x="0" y="170"/>
                        <a:pt x="1" y="175"/>
                      </a:cubicBezTo>
                      <a:cubicBezTo>
                        <a:pt x="1" y="176"/>
                        <a:pt x="5" y="184"/>
                        <a:pt x="6" y="185"/>
                      </a:cubicBezTo>
                      <a:cubicBezTo>
                        <a:pt x="8" y="192"/>
                        <a:pt x="10" y="199"/>
                        <a:pt x="11" y="206"/>
                      </a:cubicBezTo>
                      <a:cubicBezTo>
                        <a:pt x="12" y="209"/>
                        <a:pt x="13" y="216"/>
                        <a:pt x="15" y="219"/>
                      </a:cubicBezTo>
                      <a:cubicBezTo>
                        <a:pt x="15" y="219"/>
                        <a:pt x="18" y="225"/>
                        <a:pt x="19" y="226"/>
                      </a:cubicBezTo>
                      <a:cubicBezTo>
                        <a:pt x="19" y="226"/>
                        <a:pt x="20" y="228"/>
                        <a:pt x="20" y="228"/>
                      </a:cubicBezTo>
                      <a:cubicBezTo>
                        <a:pt x="19" y="231"/>
                        <a:pt x="20" y="230"/>
                        <a:pt x="15" y="231"/>
                      </a:cubicBezTo>
                      <a:cubicBezTo>
                        <a:pt x="15" y="232"/>
                        <a:pt x="13" y="232"/>
                        <a:pt x="13" y="232"/>
                      </a:cubicBezTo>
                      <a:cubicBezTo>
                        <a:pt x="13" y="233"/>
                        <a:pt x="10" y="234"/>
                        <a:pt x="11" y="234"/>
                      </a:cubicBezTo>
                      <a:cubicBezTo>
                        <a:pt x="12" y="235"/>
                        <a:pt x="21" y="231"/>
                        <a:pt x="22" y="230"/>
                      </a:cubicBezTo>
                      <a:cubicBezTo>
                        <a:pt x="25" y="233"/>
                        <a:pt x="27" y="237"/>
                        <a:pt x="29" y="241"/>
                      </a:cubicBezTo>
                      <a:cubicBezTo>
                        <a:pt x="29" y="242"/>
                        <a:pt x="29" y="243"/>
                        <a:pt x="30" y="243"/>
                      </a:cubicBezTo>
                      <a:cubicBezTo>
                        <a:pt x="31" y="245"/>
                        <a:pt x="36" y="246"/>
                        <a:pt x="38" y="248"/>
                      </a:cubicBezTo>
                      <a:cubicBezTo>
                        <a:pt x="39" y="250"/>
                        <a:pt x="44" y="248"/>
                        <a:pt x="46" y="250"/>
                      </a:cubicBezTo>
                      <a:cubicBezTo>
                        <a:pt x="46" y="251"/>
                        <a:pt x="49" y="259"/>
                        <a:pt x="49" y="261"/>
                      </a:cubicBezTo>
                      <a:cubicBezTo>
                        <a:pt x="50" y="263"/>
                        <a:pt x="54" y="264"/>
                        <a:pt x="55" y="266"/>
                      </a:cubicBezTo>
                      <a:cubicBezTo>
                        <a:pt x="58" y="270"/>
                        <a:pt x="57" y="273"/>
                        <a:pt x="61" y="275"/>
                      </a:cubicBezTo>
                      <a:cubicBezTo>
                        <a:pt x="63" y="279"/>
                        <a:pt x="64" y="281"/>
                        <a:pt x="68" y="282"/>
                      </a:cubicBezTo>
                      <a:cubicBezTo>
                        <a:pt x="72" y="283"/>
                        <a:pt x="72" y="283"/>
                        <a:pt x="75" y="284"/>
                      </a:cubicBezTo>
                      <a:cubicBezTo>
                        <a:pt x="91" y="283"/>
                        <a:pt x="82" y="286"/>
                        <a:pt x="90" y="286"/>
                      </a:cubicBez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1" name=""/>
                <p:cNvSpPr/>
                <p:nvPr/>
              </p:nvSpPr>
              <p:spPr>
                <a:xfrm flipH="1" flipV="1">
                  <a:off x="2460240" y="2887560"/>
                  <a:ext cx="353880" cy="3816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2" name=""/>
                <p:cNvSpPr/>
                <p:nvPr/>
              </p:nvSpPr>
              <p:spPr>
                <a:xfrm>
                  <a:off x="3035160" y="2610000"/>
                  <a:ext cx="874800" cy="625320"/>
                </a:xfrm>
                <a:custGeom>
                  <a:avLst/>
                  <a:gdLst/>
                  <a:ahLst/>
                  <a:rect l="l" t="t" r="r" b="b"/>
                  <a:pathLst>
                    <a:path w="341" h="244">
                      <a:moveTo>
                        <a:pt x="0" y="8"/>
                      </a:moveTo>
                      <a:cubicBezTo>
                        <a:pt x="6" y="9"/>
                        <a:pt x="11" y="10"/>
                        <a:pt x="16" y="6"/>
                      </a:cubicBezTo>
                      <a:cubicBezTo>
                        <a:pt x="18" y="3"/>
                        <a:pt x="21" y="3"/>
                        <a:pt x="24" y="2"/>
                      </a:cubicBezTo>
                      <a:cubicBezTo>
                        <a:pt x="26" y="1"/>
                        <a:pt x="30" y="0"/>
                        <a:pt x="30" y="0"/>
                      </a:cubicBezTo>
                      <a:cubicBezTo>
                        <a:pt x="40" y="1"/>
                        <a:pt x="50" y="2"/>
                        <a:pt x="60" y="3"/>
                      </a:cubicBezTo>
                      <a:cubicBezTo>
                        <a:pt x="63" y="3"/>
                        <a:pt x="65" y="3"/>
                        <a:pt x="68" y="2"/>
                      </a:cubicBezTo>
                      <a:cubicBezTo>
                        <a:pt x="70" y="2"/>
                        <a:pt x="74" y="0"/>
                        <a:pt x="74" y="0"/>
                      </a:cubicBezTo>
                      <a:cubicBezTo>
                        <a:pt x="82" y="1"/>
                        <a:pt x="89" y="1"/>
                        <a:pt x="96" y="2"/>
                      </a:cubicBezTo>
                      <a:cubicBezTo>
                        <a:pt x="101" y="3"/>
                        <a:pt x="105" y="6"/>
                        <a:pt x="110" y="7"/>
                      </a:cubicBezTo>
                      <a:cubicBezTo>
                        <a:pt x="113" y="10"/>
                        <a:pt x="115" y="12"/>
                        <a:pt x="117" y="15"/>
                      </a:cubicBezTo>
                      <a:cubicBezTo>
                        <a:pt x="119" y="16"/>
                        <a:pt x="122" y="18"/>
                        <a:pt x="122" y="18"/>
                      </a:cubicBezTo>
                      <a:cubicBezTo>
                        <a:pt x="123" y="22"/>
                        <a:pt x="124" y="27"/>
                        <a:pt x="125" y="32"/>
                      </a:cubicBezTo>
                      <a:cubicBezTo>
                        <a:pt x="123" y="37"/>
                        <a:pt x="122" y="41"/>
                        <a:pt x="117" y="44"/>
                      </a:cubicBezTo>
                      <a:cubicBezTo>
                        <a:pt x="115" y="48"/>
                        <a:pt x="115" y="52"/>
                        <a:pt x="120" y="54"/>
                      </a:cubicBezTo>
                      <a:cubicBezTo>
                        <a:pt x="123" y="53"/>
                        <a:pt x="125" y="52"/>
                        <a:pt x="129" y="54"/>
                      </a:cubicBezTo>
                      <a:cubicBezTo>
                        <a:pt x="131" y="54"/>
                        <a:pt x="131" y="57"/>
                        <a:pt x="132" y="58"/>
                      </a:cubicBezTo>
                      <a:cubicBezTo>
                        <a:pt x="133" y="60"/>
                        <a:pt x="136" y="61"/>
                        <a:pt x="138" y="62"/>
                      </a:cubicBezTo>
                      <a:cubicBezTo>
                        <a:pt x="139" y="67"/>
                        <a:pt x="139" y="68"/>
                        <a:pt x="142" y="70"/>
                      </a:cubicBezTo>
                      <a:cubicBezTo>
                        <a:pt x="146" y="76"/>
                        <a:pt x="144" y="79"/>
                        <a:pt x="145" y="86"/>
                      </a:cubicBezTo>
                      <a:cubicBezTo>
                        <a:pt x="144" y="103"/>
                        <a:pt x="145" y="114"/>
                        <a:pt x="149" y="129"/>
                      </a:cubicBezTo>
                      <a:cubicBezTo>
                        <a:pt x="149" y="139"/>
                        <a:pt x="161" y="147"/>
                        <a:pt x="164" y="157"/>
                      </a:cubicBezTo>
                      <a:cubicBezTo>
                        <a:pt x="164" y="160"/>
                        <a:pt x="169" y="159"/>
                        <a:pt x="171" y="161"/>
                      </a:cubicBezTo>
                      <a:cubicBezTo>
                        <a:pt x="173" y="163"/>
                        <a:pt x="181" y="165"/>
                        <a:pt x="183" y="167"/>
                      </a:cubicBezTo>
                      <a:cubicBezTo>
                        <a:pt x="189" y="169"/>
                        <a:pt x="203" y="159"/>
                        <a:pt x="208" y="163"/>
                      </a:cubicBezTo>
                      <a:cubicBezTo>
                        <a:pt x="211" y="168"/>
                        <a:pt x="224" y="157"/>
                        <a:pt x="225" y="162"/>
                      </a:cubicBezTo>
                      <a:cubicBezTo>
                        <a:pt x="226" y="164"/>
                        <a:pt x="218" y="184"/>
                        <a:pt x="219" y="185"/>
                      </a:cubicBezTo>
                      <a:cubicBezTo>
                        <a:pt x="219" y="186"/>
                        <a:pt x="222" y="198"/>
                        <a:pt x="222" y="198"/>
                      </a:cubicBezTo>
                      <a:cubicBezTo>
                        <a:pt x="221" y="203"/>
                        <a:pt x="228" y="210"/>
                        <a:pt x="226" y="215"/>
                      </a:cubicBezTo>
                      <a:cubicBezTo>
                        <a:pt x="226" y="219"/>
                        <a:pt x="222" y="220"/>
                        <a:pt x="219" y="222"/>
                      </a:cubicBezTo>
                      <a:cubicBezTo>
                        <a:pt x="218" y="223"/>
                        <a:pt x="211" y="230"/>
                        <a:pt x="210" y="230"/>
                      </a:cubicBezTo>
                      <a:cubicBezTo>
                        <a:pt x="208" y="231"/>
                        <a:pt x="206" y="233"/>
                        <a:pt x="206" y="233"/>
                      </a:cubicBezTo>
                      <a:cubicBezTo>
                        <a:pt x="205" y="234"/>
                        <a:pt x="205" y="235"/>
                        <a:pt x="204" y="236"/>
                      </a:cubicBezTo>
                      <a:cubicBezTo>
                        <a:pt x="204" y="236"/>
                        <a:pt x="203" y="236"/>
                        <a:pt x="202" y="237"/>
                      </a:cubicBezTo>
                      <a:cubicBezTo>
                        <a:pt x="201" y="238"/>
                        <a:pt x="201" y="240"/>
                        <a:pt x="200" y="241"/>
                      </a:cubicBezTo>
                      <a:cubicBezTo>
                        <a:pt x="203" y="243"/>
                        <a:pt x="202" y="244"/>
                        <a:pt x="206" y="242"/>
                      </a:cubicBezTo>
                      <a:cubicBezTo>
                        <a:pt x="213" y="239"/>
                        <a:pt x="216" y="235"/>
                        <a:pt x="225" y="234"/>
                      </a:cubicBezTo>
                      <a:cubicBezTo>
                        <a:pt x="231" y="234"/>
                        <a:pt x="236" y="234"/>
                        <a:pt x="241" y="233"/>
                      </a:cubicBezTo>
                      <a:cubicBezTo>
                        <a:pt x="242" y="233"/>
                        <a:pt x="248" y="233"/>
                        <a:pt x="249" y="232"/>
                      </a:cubicBezTo>
                      <a:cubicBezTo>
                        <a:pt x="251" y="231"/>
                        <a:pt x="252" y="230"/>
                        <a:pt x="254" y="229"/>
                      </a:cubicBezTo>
                      <a:cubicBezTo>
                        <a:pt x="254" y="228"/>
                        <a:pt x="256" y="228"/>
                        <a:pt x="256" y="228"/>
                      </a:cubicBezTo>
                      <a:cubicBezTo>
                        <a:pt x="257" y="228"/>
                        <a:pt x="258" y="229"/>
                        <a:pt x="259" y="228"/>
                      </a:cubicBezTo>
                      <a:cubicBezTo>
                        <a:pt x="259" y="228"/>
                        <a:pt x="258" y="227"/>
                        <a:pt x="258" y="226"/>
                      </a:cubicBezTo>
                      <a:cubicBezTo>
                        <a:pt x="258" y="224"/>
                        <a:pt x="261" y="219"/>
                        <a:pt x="262" y="217"/>
                      </a:cubicBezTo>
                      <a:cubicBezTo>
                        <a:pt x="267" y="213"/>
                        <a:pt x="270" y="213"/>
                        <a:pt x="275" y="211"/>
                      </a:cubicBezTo>
                      <a:cubicBezTo>
                        <a:pt x="281" y="210"/>
                        <a:pt x="287" y="207"/>
                        <a:pt x="293" y="206"/>
                      </a:cubicBezTo>
                      <a:cubicBezTo>
                        <a:pt x="300" y="207"/>
                        <a:pt x="308" y="207"/>
                        <a:pt x="315" y="207"/>
                      </a:cubicBezTo>
                      <a:cubicBezTo>
                        <a:pt x="316" y="207"/>
                        <a:pt x="322" y="209"/>
                        <a:pt x="322" y="209"/>
                      </a:cubicBezTo>
                      <a:cubicBezTo>
                        <a:pt x="324" y="210"/>
                        <a:pt x="326" y="211"/>
                        <a:pt x="326" y="211"/>
                      </a:cubicBezTo>
                      <a:cubicBezTo>
                        <a:pt x="329" y="215"/>
                        <a:pt x="330" y="214"/>
                        <a:pt x="336" y="215"/>
                      </a:cubicBezTo>
                      <a:cubicBezTo>
                        <a:pt x="337" y="218"/>
                        <a:pt x="339" y="223"/>
                        <a:pt x="341" y="225"/>
                      </a:cubicBez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3" name=""/>
                <p:cNvSpPr/>
                <p:nvPr/>
              </p:nvSpPr>
              <p:spPr>
                <a:xfrm>
                  <a:off x="3351240" y="2451240"/>
                  <a:ext cx="1181160" cy="269640"/>
                </a:xfrm>
                <a:custGeom>
                  <a:avLst/>
                  <a:gdLst/>
                  <a:ahLst/>
                  <a:rect l="l" t="t" r="r" b="b"/>
                  <a:pathLst>
                    <a:path w="461" h="105">
                      <a:moveTo>
                        <a:pt x="0" y="100"/>
                      </a:moveTo>
                      <a:cubicBezTo>
                        <a:pt x="11" y="101"/>
                        <a:pt x="12" y="101"/>
                        <a:pt x="19" y="102"/>
                      </a:cubicBezTo>
                      <a:cubicBezTo>
                        <a:pt x="23" y="103"/>
                        <a:pt x="31" y="105"/>
                        <a:pt x="31" y="105"/>
                      </a:cubicBezTo>
                      <a:cubicBezTo>
                        <a:pt x="61" y="100"/>
                        <a:pt x="92" y="101"/>
                        <a:pt x="122" y="100"/>
                      </a:cubicBezTo>
                      <a:cubicBezTo>
                        <a:pt x="124" y="95"/>
                        <a:pt x="124" y="96"/>
                        <a:pt x="123" y="90"/>
                      </a:cubicBezTo>
                      <a:cubicBezTo>
                        <a:pt x="123" y="89"/>
                        <a:pt x="122" y="87"/>
                        <a:pt x="122" y="86"/>
                      </a:cubicBezTo>
                      <a:cubicBezTo>
                        <a:pt x="121" y="85"/>
                        <a:pt x="121" y="83"/>
                        <a:pt x="121" y="83"/>
                      </a:cubicBezTo>
                      <a:cubicBezTo>
                        <a:pt x="120" y="78"/>
                        <a:pt x="120" y="73"/>
                        <a:pt x="119" y="68"/>
                      </a:cubicBezTo>
                      <a:cubicBezTo>
                        <a:pt x="119" y="66"/>
                        <a:pt x="118" y="62"/>
                        <a:pt x="117" y="61"/>
                      </a:cubicBezTo>
                      <a:cubicBezTo>
                        <a:pt x="117" y="60"/>
                        <a:pt x="117" y="59"/>
                        <a:pt x="117" y="59"/>
                      </a:cubicBezTo>
                      <a:cubicBezTo>
                        <a:pt x="117" y="57"/>
                        <a:pt x="116" y="55"/>
                        <a:pt x="117" y="55"/>
                      </a:cubicBezTo>
                      <a:cubicBezTo>
                        <a:pt x="120" y="54"/>
                        <a:pt x="123" y="54"/>
                        <a:pt x="126" y="54"/>
                      </a:cubicBezTo>
                      <a:cubicBezTo>
                        <a:pt x="133" y="54"/>
                        <a:pt x="141" y="55"/>
                        <a:pt x="148" y="55"/>
                      </a:cubicBezTo>
                      <a:cubicBezTo>
                        <a:pt x="156" y="56"/>
                        <a:pt x="163" y="59"/>
                        <a:pt x="170" y="61"/>
                      </a:cubicBezTo>
                      <a:cubicBezTo>
                        <a:pt x="172" y="62"/>
                        <a:pt x="175" y="63"/>
                        <a:pt x="177" y="64"/>
                      </a:cubicBezTo>
                      <a:cubicBezTo>
                        <a:pt x="178" y="65"/>
                        <a:pt x="181" y="67"/>
                        <a:pt x="181" y="67"/>
                      </a:cubicBezTo>
                      <a:cubicBezTo>
                        <a:pt x="183" y="70"/>
                        <a:pt x="188" y="72"/>
                        <a:pt x="192" y="73"/>
                      </a:cubicBezTo>
                      <a:cubicBezTo>
                        <a:pt x="203" y="73"/>
                        <a:pt x="202" y="73"/>
                        <a:pt x="209" y="72"/>
                      </a:cubicBezTo>
                      <a:cubicBezTo>
                        <a:pt x="223" y="69"/>
                        <a:pt x="235" y="62"/>
                        <a:pt x="248" y="57"/>
                      </a:cubicBezTo>
                      <a:cubicBezTo>
                        <a:pt x="252" y="56"/>
                        <a:pt x="267" y="53"/>
                        <a:pt x="272" y="53"/>
                      </a:cubicBezTo>
                      <a:cubicBezTo>
                        <a:pt x="276" y="52"/>
                        <a:pt x="279" y="51"/>
                        <a:pt x="282" y="50"/>
                      </a:cubicBezTo>
                      <a:cubicBezTo>
                        <a:pt x="285" y="49"/>
                        <a:pt x="287" y="49"/>
                        <a:pt x="289" y="48"/>
                      </a:cubicBezTo>
                      <a:cubicBezTo>
                        <a:pt x="291" y="48"/>
                        <a:pt x="293" y="48"/>
                        <a:pt x="293" y="48"/>
                      </a:cubicBezTo>
                      <a:cubicBezTo>
                        <a:pt x="296" y="45"/>
                        <a:pt x="300" y="43"/>
                        <a:pt x="304" y="40"/>
                      </a:cubicBezTo>
                      <a:cubicBezTo>
                        <a:pt x="306" y="38"/>
                        <a:pt x="309" y="32"/>
                        <a:pt x="312" y="31"/>
                      </a:cubicBezTo>
                      <a:cubicBezTo>
                        <a:pt x="315" y="29"/>
                        <a:pt x="319" y="27"/>
                        <a:pt x="322" y="26"/>
                      </a:cubicBezTo>
                      <a:cubicBezTo>
                        <a:pt x="326" y="25"/>
                        <a:pt x="329" y="20"/>
                        <a:pt x="334" y="20"/>
                      </a:cubicBezTo>
                      <a:cubicBezTo>
                        <a:pt x="339" y="20"/>
                        <a:pt x="348" y="20"/>
                        <a:pt x="353" y="20"/>
                      </a:cubicBezTo>
                      <a:cubicBezTo>
                        <a:pt x="375" y="19"/>
                        <a:pt x="368" y="18"/>
                        <a:pt x="385" y="17"/>
                      </a:cubicBezTo>
                      <a:cubicBezTo>
                        <a:pt x="391" y="16"/>
                        <a:pt x="402" y="12"/>
                        <a:pt x="402" y="12"/>
                      </a:cubicBezTo>
                      <a:cubicBezTo>
                        <a:pt x="413" y="10"/>
                        <a:pt x="421" y="18"/>
                        <a:pt x="430" y="14"/>
                      </a:cubicBezTo>
                      <a:cubicBezTo>
                        <a:pt x="434" y="12"/>
                        <a:pt x="437" y="13"/>
                        <a:pt x="440" y="12"/>
                      </a:cubicBezTo>
                      <a:cubicBezTo>
                        <a:pt x="447" y="9"/>
                        <a:pt x="456" y="5"/>
                        <a:pt x="461" y="0"/>
                      </a:cubicBez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4" name=""/>
                <p:cNvSpPr/>
                <p:nvPr/>
              </p:nvSpPr>
              <p:spPr>
                <a:xfrm>
                  <a:off x="2639880" y="2347920"/>
                  <a:ext cx="1898640" cy="825480"/>
                </a:xfrm>
                <a:custGeom>
                  <a:avLst/>
                  <a:gdLst/>
                  <a:ahLst/>
                  <a:rect l="l" t="t" r="r" b="b"/>
                  <a:pathLst>
                    <a:path w="1196" h="520">
                      <a:moveTo>
                        <a:pt x="68" y="0"/>
                      </a:moveTo>
                      <a:lnTo>
                        <a:pt x="831" y="165"/>
                      </a:lnTo>
                      <a:lnTo>
                        <a:pt x="981" y="126"/>
                      </a:lnTo>
                      <a:lnTo>
                        <a:pt x="1196" y="70"/>
                      </a:lnTo>
                      <a:lnTo>
                        <a:pt x="1155" y="141"/>
                      </a:lnTo>
                      <a:lnTo>
                        <a:pt x="1032" y="293"/>
                      </a:lnTo>
                      <a:lnTo>
                        <a:pt x="945" y="362"/>
                      </a:lnTo>
                      <a:lnTo>
                        <a:pt x="672" y="520"/>
                      </a:lnTo>
                      <a:lnTo>
                        <a:pt x="88" y="356"/>
                      </a:lnTo>
                      <a:lnTo>
                        <a:pt x="18" y="275"/>
                      </a:lnTo>
                      <a:lnTo>
                        <a:pt x="0" y="112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noFill/>
                <a:ln cap="rnd" w="64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5" name=""/>
                <p:cNvSpPr/>
                <p:nvPr/>
              </p:nvSpPr>
              <p:spPr>
                <a:xfrm>
                  <a:off x="3040200" y="2610000"/>
                  <a:ext cx="911160" cy="102960"/>
                </a:xfrm>
                <a:custGeom>
                  <a:avLst/>
                  <a:gdLst/>
                  <a:ahLst/>
                  <a:rect l="l" t="t" r="r" b="b"/>
                  <a:pathLst>
                    <a:path w="574" h="65">
                      <a:moveTo>
                        <a:pt x="0" y="16"/>
                      </a:moveTo>
                      <a:lnTo>
                        <a:pt x="202" y="65"/>
                      </a:lnTo>
                      <a:lnTo>
                        <a:pt x="574" y="0"/>
                      </a:ln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6" name=""/>
                <p:cNvSpPr/>
                <p:nvPr/>
              </p:nvSpPr>
              <p:spPr>
                <a:xfrm>
                  <a:off x="3614760" y="2610000"/>
                  <a:ext cx="746280" cy="674640"/>
                </a:xfrm>
                <a:custGeom>
                  <a:avLst/>
                  <a:gdLst/>
                  <a:ahLst/>
                  <a:rect l="l" t="t" r="r" b="b"/>
                  <a:pathLst>
                    <a:path w="470" h="425">
                      <a:moveTo>
                        <a:pt x="212" y="0"/>
                      </a:moveTo>
                      <a:lnTo>
                        <a:pt x="0" y="263"/>
                      </a:lnTo>
                      <a:lnTo>
                        <a:pt x="60" y="360"/>
                      </a:lnTo>
                      <a:lnTo>
                        <a:pt x="470" y="425"/>
                      </a:lnTo>
                      <a:lnTo>
                        <a:pt x="331" y="192"/>
                      </a:ln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7" name=""/>
                <p:cNvSpPr/>
                <p:nvPr/>
              </p:nvSpPr>
              <p:spPr>
                <a:xfrm flipV="1">
                  <a:off x="4478400" y="2463840"/>
                  <a:ext cx="231840" cy="10800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8" name=""/>
                <p:cNvSpPr/>
                <p:nvPr/>
              </p:nvSpPr>
              <p:spPr>
                <a:xfrm flipV="1">
                  <a:off x="4476600" y="2539800"/>
                  <a:ext cx="235080" cy="284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9" name=""/>
                <p:cNvSpPr/>
                <p:nvPr/>
              </p:nvSpPr>
              <p:spPr>
                <a:xfrm>
                  <a:off x="4478400" y="2563920"/>
                  <a:ext cx="231840" cy="428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0" name=""/>
                <p:cNvSpPr/>
                <p:nvPr/>
              </p:nvSpPr>
              <p:spPr>
                <a:xfrm>
                  <a:off x="4478400" y="2558880"/>
                  <a:ext cx="233280" cy="1177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1" name=""/>
                <p:cNvSpPr/>
                <p:nvPr/>
              </p:nvSpPr>
              <p:spPr>
                <a:xfrm flipV="1">
                  <a:off x="4473720" y="2397240"/>
                  <a:ext cx="241200" cy="17928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2" name=""/>
                <p:cNvSpPr/>
                <p:nvPr/>
              </p:nvSpPr>
              <p:spPr>
                <a:xfrm>
                  <a:off x="2727360" y="2813040"/>
                  <a:ext cx="911160" cy="20808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3" name=""/>
                <p:cNvSpPr/>
                <p:nvPr/>
              </p:nvSpPr>
              <p:spPr>
                <a:xfrm>
                  <a:off x="3886200" y="3448080"/>
                  <a:ext cx="65160" cy="14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924" name=""/>
            <p:cNvGrpSpPr/>
            <p:nvPr/>
          </p:nvGrpSpPr>
          <p:grpSpPr>
            <a:xfrm>
              <a:off x="2746080" y="2230200"/>
              <a:ext cx="1459080" cy="979560"/>
              <a:chOff x="2746080" y="2230200"/>
              <a:chExt cx="1459080" cy="979560"/>
            </a:xfrm>
          </p:grpSpPr>
          <p:grpSp>
            <p:nvGrpSpPr>
              <p:cNvPr id="1925" name=""/>
              <p:cNvGrpSpPr/>
              <p:nvPr/>
            </p:nvGrpSpPr>
            <p:grpSpPr>
              <a:xfrm>
                <a:off x="3343320" y="2463840"/>
                <a:ext cx="608040" cy="569880"/>
                <a:chOff x="3343320" y="2463840"/>
                <a:chExt cx="608040" cy="569880"/>
              </a:xfrm>
            </p:grpSpPr>
            <p:grpSp>
              <p:nvGrpSpPr>
                <p:cNvPr id="1926" name=""/>
                <p:cNvGrpSpPr/>
                <p:nvPr/>
              </p:nvGrpSpPr>
              <p:grpSpPr>
                <a:xfrm>
                  <a:off x="3347640" y="2472840"/>
                  <a:ext cx="603720" cy="557640"/>
                  <a:chOff x="3347640" y="2472840"/>
                  <a:chExt cx="603720" cy="557640"/>
                </a:xfrm>
              </p:grpSpPr>
              <p:sp>
                <p:nvSpPr>
                  <p:cNvPr id="1927" name=""/>
                  <p:cNvSpPr/>
                  <p:nvPr/>
                </p:nvSpPr>
                <p:spPr>
                  <a:xfrm flipH="1" flipV="1">
                    <a:off x="3619080" y="2568240"/>
                    <a:ext cx="33480" cy="15228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28" name=""/>
                  <p:cNvSpPr/>
                  <p:nvPr/>
                </p:nvSpPr>
                <p:spPr>
                  <a:xfrm flipV="1">
                    <a:off x="3652920" y="2472840"/>
                    <a:ext cx="95040" cy="24444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29" name=""/>
                  <p:cNvSpPr/>
                  <p:nvPr/>
                </p:nvSpPr>
                <p:spPr>
                  <a:xfrm flipV="1">
                    <a:off x="3652920" y="2626920"/>
                    <a:ext cx="298440" cy="9036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560" bIns="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0" name=""/>
                  <p:cNvSpPr/>
                  <p:nvPr/>
                </p:nvSpPr>
                <p:spPr>
                  <a:xfrm>
                    <a:off x="3652920" y="2722680"/>
                    <a:ext cx="212760" cy="2052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1" name=""/>
                  <p:cNvSpPr/>
                  <p:nvPr/>
                </p:nvSpPr>
                <p:spPr>
                  <a:xfrm>
                    <a:off x="3652920" y="2733840"/>
                    <a:ext cx="277560" cy="29664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2" name=""/>
                  <p:cNvSpPr/>
                  <p:nvPr/>
                </p:nvSpPr>
                <p:spPr>
                  <a:xfrm flipH="1">
                    <a:off x="3619080" y="2722680"/>
                    <a:ext cx="33480" cy="30456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3" name=""/>
                  <p:cNvSpPr/>
                  <p:nvPr/>
                </p:nvSpPr>
                <p:spPr>
                  <a:xfrm flipH="1">
                    <a:off x="3347640" y="2717640"/>
                    <a:ext cx="304920" cy="504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934" name=""/>
                <p:cNvGrpSpPr/>
                <p:nvPr/>
              </p:nvGrpSpPr>
              <p:grpSpPr>
                <a:xfrm>
                  <a:off x="3343320" y="2463840"/>
                  <a:ext cx="604800" cy="569880"/>
                  <a:chOff x="3343320" y="2463840"/>
                  <a:chExt cx="604800" cy="569880"/>
                </a:xfrm>
              </p:grpSpPr>
              <p:sp>
                <p:nvSpPr>
                  <p:cNvPr id="1935" name=""/>
                  <p:cNvSpPr/>
                  <p:nvPr/>
                </p:nvSpPr>
                <p:spPr>
                  <a:xfrm flipV="1">
                    <a:off x="3630600" y="2463840"/>
                    <a:ext cx="100080" cy="11736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6" name=""/>
                  <p:cNvSpPr/>
                  <p:nvPr/>
                </p:nvSpPr>
                <p:spPr>
                  <a:xfrm>
                    <a:off x="3738600" y="2468520"/>
                    <a:ext cx="209520" cy="15228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7" name=""/>
                  <p:cNvSpPr/>
                  <p:nvPr/>
                </p:nvSpPr>
                <p:spPr>
                  <a:xfrm flipH="1">
                    <a:off x="3859200" y="2622600"/>
                    <a:ext cx="84240" cy="10296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8" name=""/>
                  <p:cNvSpPr/>
                  <p:nvPr/>
                </p:nvSpPr>
                <p:spPr>
                  <a:xfrm>
                    <a:off x="3865680" y="2722680"/>
                    <a:ext cx="47520" cy="29520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9" name=""/>
                  <p:cNvSpPr/>
                  <p:nvPr/>
                </p:nvSpPr>
                <p:spPr>
                  <a:xfrm flipH="1">
                    <a:off x="3618000" y="3014640"/>
                    <a:ext cx="288720" cy="1908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720" bIns="-27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40" name=""/>
                  <p:cNvSpPr/>
                  <p:nvPr/>
                </p:nvSpPr>
                <p:spPr>
                  <a:xfrm flipH="1" flipV="1">
                    <a:off x="3343320" y="2722320"/>
                    <a:ext cx="279360" cy="30780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41" name=""/>
                  <p:cNvSpPr/>
                  <p:nvPr/>
                </p:nvSpPr>
                <p:spPr>
                  <a:xfrm flipV="1">
                    <a:off x="3343320" y="2581200"/>
                    <a:ext cx="282600" cy="13968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942" name=""/>
              <p:cNvGrpSpPr/>
              <p:nvPr/>
            </p:nvGrpSpPr>
            <p:grpSpPr>
              <a:xfrm>
                <a:off x="2746080" y="2230200"/>
                <a:ext cx="1459080" cy="979560"/>
                <a:chOff x="2746080" y="2230200"/>
                <a:chExt cx="1459080" cy="979560"/>
              </a:xfrm>
            </p:grpSpPr>
            <p:sp>
              <p:nvSpPr>
                <p:cNvPr id="1943" name=""/>
                <p:cNvSpPr/>
                <p:nvPr/>
              </p:nvSpPr>
              <p:spPr>
                <a:xfrm flipH="1">
                  <a:off x="2972880" y="2468520"/>
                  <a:ext cx="762120" cy="716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4" name=""/>
                <p:cNvSpPr/>
                <p:nvPr/>
              </p:nvSpPr>
              <p:spPr>
                <a:xfrm flipH="1" flipV="1">
                  <a:off x="2788920" y="2230200"/>
                  <a:ext cx="950760" cy="2365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5" name=""/>
                <p:cNvSpPr/>
                <p:nvPr/>
              </p:nvSpPr>
              <p:spPr>
                <a:xfrm flipH="1" flipV="1">
                  <a:off x="2746080" y="2359080"/>
                  <a:ext cx="996840" cy="1094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6" name=""/>
                <p:cNvSpPr/>
                <p:nvPr/>
              </p:nvSpPr>
              <p:spPr>
                <a:xfrm>
                  <a:off x="3730680" y="2468520"/>
                  <a:ext cx="474480" cy="446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7" name=""/>
                <p:cNvSpPr/>
                <p:nvPr/>
              </p:nvSpPr>
              <p:spPr>
                <a:xfrm>
                  <a:off x="3732120" y="2467080"/>
                  <a:ext cx="382680" cy="1094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8" name=""/>
                <p:cNvSpPr/>
                <p:nvPr/>
              </p:nvSpPr>
              <p:spPr>
                <a:xfrm>
                  <a:off x="3735360" y="2468520"/>
                  <a:ext cx="136440" cy="26208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9" name=""/>
                <p:cNvSpPr/>
                <p:nvPr/>
              </p:nvSpPr>
              <p:spPr>
                <a:xfrm>
                  <a:off x="3730680" y="2467080"/>
                  <a:ext cx="417600" cy="46656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0" name=""/>
                <p:cNvSpPr/>
                <p:nvPr/>
              </p:nvSpPr>
              <p:spPr>
                <a:xfrm>
                  <a:off x="3735360" y="2467080"/>
                  <a:ext cx="174600" cy="5461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1" name=""/>
                <p:cNvSpPr/>
                <p:nvPr/>
              </p:nvSpPr>
              <p:spPr>
                <a:xfrm flipH="1">
                  <a:off x="3706920" y="2471760"/>
                  <a:ext cx="23760" cy="73800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952" name=""/>
            <p:cNvGrpSpPr/>
            <p:nvPr/>
          </p:nvGrpSpPr>
          <p:grpSpPr>
            <a:xfrm>
              <a:off x="2754000" y="2280960"/>
              <a:ext cx="943200" cy="878040"/>
              <a:chOff x="2754000" y="2280960"/>
              <a:chExt cx="943200" cy="878040"/>
            </a:xfrm>
          </p:grpSpPr>
          <p:sp>
            <p:nvSpPr>
              <p:cNvPr id="1953" name=""/>
              <p:cNvSpPr/>
              <p:nvPr/>
            </p:nvSpPr>
            <p:spPr>
              <a:xfrm flipH="1">
                <a:off x="3043080" y="2573280"/>
                <a:ext cx="579600" cy="95400"/>
              </a:xfrm>
              <a:prstGeom prst="line">
                <a:avLst/>
              </a:prstGeom>
              <a:ln w="6480">
                <a:solidFill>
                  <a:srgbClr val="cc00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 flipH="1">
                <a:off x="3205080" y="2573280"/>
                <a:ext cx="425520" cy="385920"/>
              </a:xfrm>
              <a:prstGeom prst="line">
                <a:avLst/>
              </a:prstGeom>
              <a:ln w="6480">
                <a:solidFill>
                  <a:srgbClr val="cc00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 flipH="1" flipV="1">
                <a:off x="2754000" y="2381040"/>
                <a:ext cx="873000" cy="191880"/>
              </a:xfrm>
              <a:prstGeom prst="line">
                <a:avLst/>
              </a:prstGeom>
              <a:ln w="6480">
                <a:solidFill>
                  <a:srgbClr val="cc00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 flipH="1" flipV="1">
                <a:off x="2788920" y="2280960"/>
                <a:ext cx="841320" cy="282600"/>
              </a:xfrm>
              <a:prstGeom prst="line">
                <a:avLst/>
              </a:prstGeom>
              <a:ln w="6480">
                <a:solidFill>
                  <a:srgbClr val="cc00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 flipH="1">
                <a:off x="3625920" y="2571840"/>
                <a:ext cx="1440" cy="479160"/>
              </a:xfrm>
              <a:prstGeom prst="line">
                <a:avLst/>
              </a:prstGeom>
              <a:ln w="6480">
                <a:solidFill>
                  <a:srgbClr val="cc00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3622680" y="2573280"/>
                <a:ext cx="74520" cy="585720"/>
              </a:xfrm>
              <a:prstGeom prst="line">
                <a:avLst/>
              </a:prstGeom>
              <a:ln w="6480">
                <a:solidFill>
                  <a:srgbClr val="cc00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59" name=""/>
            <p:cNvGrpSpPr/>
            <p:nvPr/>
          </p:nvGrpSpPr>
          <p:grpSpPr>
            <a:xfrm>
              <a:off x="2784240" y="2227320"/>
              <a:ext cx="1679760" cy="1039680"/>
              <a:chOff x="2784240" y="2227320"/>
              <a:chExt cx="1679760" cy="1039680"/>
            </a:xfrm>
          </p:grpSpPr>
          <p:sp>
            <p:nvSpPr>
              <p:cNvPr id="1960" name=""/>
              <p:cNvSpPr/>
              <p:nvPr/>
            </p:nvSpPr>
            <p:spPr>
              <a:xfrm flipV="1">
                <a:off x="3865680" y="2554200"/>
                <a:ext cx="245880" cy="14616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1" name=""/>
              <p:cNvSpPr/>
              <p:nvPr/>
            </p:nvSpPr>
            <p:spPr>
              <a:xfrm flipV="1">
                <a:off x="3868560" y="2579760"/>
                <a:ext cx="320760" cy="11736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2" name=""/>
              <p:cNvSpPr/>
              <p:nvPr/>
            </p:nvSpPr>
            <p:spPr>
              <a:xfrm>
                <a:off x="3948120" y="2489040"/>
                <a:ext cx="257040" cy="108000"/>
              </a:xfrm>
              <a:custGeom>
                <a:avLst/>
                <a:gdLst/>
                <a:ahLst/>
                <a:rect l="l" t="t" r="r" b="b"/>
                <a:pathLst>
                  <a:path w="100" h="42">
                    <a:moveTo>
                      <a:pt x="0" y="42"/>
                    </a:moveTo>
                    <a:cubicBezTo>
                      <a:pt x="9" y="31"/>
                      <a:pt x="18" y="19"/>
                      <a:pt x="34" y="12"/>
                    </a:cubicBezTo>
                    <a:cubicBezTo>
                      <a:pt x="51" y="5"/>
                      <a:pt x="89" y="2"/>
                      <a:pt x="100" y="0"/>
                    </a:cubicBezTo>
                  </a:path>
                </a:pathLst>
              </a:custGeom>
              <a:noFill/>
              <a:ln w="6480">
                <a:solidFill>
                  <a:srgbClr val="00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3871800" y="2700360"/>
                <a:ext cx="271440" cy="20952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3860640" y="2697120"/>
                <a:ext cx="513000" cy="2052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 flipV="1">
                <a:off x="3871800" y="2692440"/>
                <a:ext cx="487440" cy="936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 flipV="1">
                <a:off x="3868560" y="2692440"/>
                <a:ext cx="497160" cy="792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 flipV="1">
                <a:off x="3860640" y="2563560"/>
                <a:ext cx="603360" cy="13644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3865680" y="2701800"/>
                <a:ext cx="420480" cy="44136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3619440" y="3006720"/>
                <a:ext cx="87480" cy="17784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3619440" y="3005280"/>
                <a:ext cx="666720" cy="13464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3622680" y="3006720"/>
                <a:ext cx="736560" cy="26028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3625920" y="3005280"/>
                <a:ext cx="92160" cy="15372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 flipH="1" flipV="1">
                <a:off x="3204720" y="2913120"/>
                <a:ext cx="414360" cy="9216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 flipH="1" flipV="1">
                <a:off x="2989080" y="2963520"/>
                <a:ext cx="633240" cy="4284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 flipH="1">
                <a:off x="3200400" y="2697120"/>
                <a:ext cx="146160" cy="21276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 flipH="1">
                <a:off x="2989440" y="2697120"/>
                <a:ext cx="350640" cy="26676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 flipH="1" flipV="1">
                <a:off x="3035160" y="2622600"/>
                <a:ext cx="317520" cy="7920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 flipH="1">
                <a:off x="2913120" y="2700360"/>
                <a:ext cx="426960" cy="13968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9" name=""/>
              <p:cNvSpPr/>
              <p:nvPr/>
            </p:nvSpPr>
            <p:spPr>
              <a:xfrm flipH="1" flipV="1">
                <a:off x="2967120" y="2517480"/>
                <a:ext cx="379440" cy="18252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0" name=""/>
              <p:cNvSpPr/>
              <p:nvPr/>
            </p:nvSpPr>
            <p:spPr>
              <a:xfrm flipH="1" flipV="1">
                <a:off x="2784240" y="2227320"/>
                <a:ext cx="561960" cy="47448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3868560" y="2700360"/>
                <a:ext cx="482760" cy="560520"/>
              </a:xfrm>
              <a:prstGeom prst="line">
                <a:avLst/>
              </a:prstGeom>
              <a:ln w="648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982" name=""/>
            <p:cNvSpPr/>
            <p:nvPr/>
          </p:nvSpPr>
          <p:spPr>
            <a:xfrm flipH="1">
              <a:off x="4160880" y="2602080"/>
              <a:ext cx="25200" cy="32040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83" name=""/>
            <p:cNvGrpSpPr/>
            <p:nvPr/>
          </p:nvGrpSpPr>
          <p:grpSpPr>
            <a:xfrm>
              <a:off x="2484360" y="2260440"/>
              <a:ext cx="1927440" cy="1028880"/>
              <a:chOff x="2484360" y="2260440"/>
              <a:chExt cx="1927440" cy="1028880"/>
            </a:xfrm>
          </p:grpSpPr>
          <p:sp>
            <p:nvSpPr>
              <p:cNvPr id="1984" name=""/>
              <p:cNvSpPr/>
              <p:nvPr/>
            </p:nvSpPr>
            <p:spPr>
              <a:xfrm flipV="1">
                <a:off x="4192560" y="2513160"/>
                <a:ext cx="12600" cy="87120"/>
              </a:xfrm>
              <a:prstGeom prst="line">
                <a:avLst/>
              </a:prstGeom>
              <a:ln w="648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5" name=""/>
              <p:cNvSpPr/>
              <p:nvPr/>
            </p:nvSpPr>
            <p:spPr>
              <a:xfrm>
                <a:off x="4111560" y="2573280"/>
                <a:ext cx="82440" cy="23760"/>
              </a:xfrm>
              <a:prstGeom prst="line">
                <a:avLst/>
              </a:prstGeom>
              <a:ln w="648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6" name=""/>
              <p:cNvSpPr/>
              <p:nvPr/>
            </p:nvSpPr>
            <p:spPr>
              <a:xfrm flipV="1">
                <a:off x="4105440" y="2514600"/>
                <a:ext cx="104760" cy="61920"/>
              </a:xfrm>
              <a:prstGeom prst="line">
                <a:avLst/>
              </a:prstGeom>
              <a:ln w="648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87" name=""/>
              <p:cNvGrpSpPr/>
              <p:nvPr/>
            </p:nvGrpSpPr>
            <p:grpSpPr>
              <a:xfrm>
                <a:off x="2484360" y="2260440"/>
                <a:ext cx="1927440" cy="1028880"/>
                <a:chOff x="2484360" y="2260440"/>
                <a:chExt cx="1927440" cy="1028880"/>
              </a:xfrm>
            </p:grpSpPr>
            <p:sp>
              <p:nvSpPr>
                <p:cNvPr id="1988" name=""/>
                <p:cNvSpPr/>
                <p:nvPr/>
              </p:nvSpPr>
              <p:spPr>
                <a:xfrm>
                  <a:off x="3346560" y="2727360"/>
                  <a:ext cx="304560" cy="303120"/>
                </a:xfrm>
                <a:prstGeom prst="line">
                  <a:avLst/>
                </a:prstGeom>
                <a:ln w="64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89" name=""/>
                <p:cNvSpPr/>
                <p:nvPr/>
              </p:nvSpPr>
              <p:spPr>
                <a:xfrm flipV="1">
                  <a:off x="2833560" y="2725200"/>
                  <a:ext cx="509760" cy="250920"/>
                </a:xfrm>
                <a:prstGeom prst="line">
                  <a:avLst/>
                </a:prstGeom>
                <a:ln w="64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990" name=""/>
                <p:cNvGrpSpPr/>
                <p:nvPr/>
              </p:nvGrpSpPr>
              <p:grpSpPr>
                <a:xfrm>
                  <a:off x="2484360" y="2260440"/>
                  <a:ext cx="1927440" cy="1028880"/>
                  <a:chOff x="2484360" y="2260440"/>
                  <a:chExt cx="1927440" cy="1028880"/>
                </a:xfrm>
              </p:grpSpPr>
              <p:sp>
                <p:nvSpPr>
                  <p:cNvPr id="1991" name=""/>
                  <p:cNvSpPr/>
                  <p:nvPr/>
                </p:nvSpPr>
                <p:spPr>
                  <a:xfrm flipV="1">
                    <a:off x="3706920" y="2933640"/>
                    <a:ext cx="444240" cy="271440"/>
                  </a:xfrm>
                  <a:prstGeom prst="line">
                    <a:avLst/>
                  </a:prstGeom>
                  <a:ln w="6480">
                    <a:solidFill>
                      <a:srgbClr val="008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92" name=""/>
                  <p:cNvSpPr/>
                  <p:nvPr/>
                </p:nvSpPr>
                <p:spPr>
                  <a:xfrm flipH="1">
                    <a:off x="4143240" y="2602080"/>
                    <a:ext cx="38160" cy="336240"/>
                  </a:xfrm>
                  <a:prstGeom prst="line">
                    <a:avLst/>
                  </a:prstGeom>
                  <a:ln w="6480">
                    <a:solidFill>
                      <a:srgbClr val="008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1993" name=""/>
                  <p:cNvGrpSpPr/>
                  <p:nvPr/>
                </p:nvGrpSpPr>
                <p:grpSpPr>
                  <a:xfrm>
                    <a:off x="2484360" y="2260440"/>
                    <a:ext cx="1927440" cy="1028880"/>
                    <a:chOff x="2484360" y="2260440"/>
                    <a:chExt cx="1927440" cy="1028880"/>
                  </a:xfrm>
                </p:grpSpPr>
                <p:sp>
                  <p:nvSpPr>
                    <p:cNvPr id="1994" name=""/>
                    <p:cNvSpPr/>
                    <p:nvPr/>
                  </p:nvSpPr>
                  <p:spPr>
                    <a:xfrm>
                      <a:off x="3946680" y="2612880"/>
                      <a:ext cx="412560" cy="101880"/>
                    </a:xfrm>
                    <a:prstGeom prst="line">
                      <a:avLst/>
                    </a:prstGeom>
                    <a:ln w="64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995" name=""/>
                    <p:cNvSpPr/>
                    <p:nvPr/>
                  </p:nvSpPr>
                  <p:spPr>
                    <a:xfrm>
                      <a:off x="3948120" y="2620800"/>
                      <a:ext cx="430200" cy="79560"/>
                    </a:xfrm>
                    <a:prstGeom prst="line">
                      <a:avLst/>
                    </a:prstGeom>
                    <a:ln w="64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2760" bIns="32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1996" name=""/>
                    <p:cNvGrpSpPr/>
                    <p:nvPr/>
                  </p:nvGrpSpPr>
                  <p:grpSpPr>
                    <a:xfrm>
                      <a:off x="2484360" y="2260440"/>
                      <a:ext cx="1927440" cy="1028880"/>
                      <a:chOff x="2484360" y="2260440"/>
                      <a:chExt cx="1927440" cy="1028880"/>
                    </a:xfrm>
                  </p:grpSpPr>
                  <p:sp>
                    <p:nvSpPr>
                      <p:cNvPr id="1997" name=""/>
                      <p:cNvSpPr/>
                      <p:nvPr/>
                    </p:nvSpPr>
                    <p:spPr>
                      <a:xfrm flipV="1">
                        <a:off x="3906720" y="2714400"/>
                        <a:ext cx="454320" cy="299880"/>
                      </a:xfrm>
                      <a:prstGeom prst="line">
                        <a:avLst/>
                      </a:prstGeom>
                      <a:ln w="64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98" name=""/>
                      <p:cNvSpPr/>
                      <p:nvPr/>
                    </p:nvSpPr>
                    <p:spPr>
                      <a:xfrm flipV="1">
                        <a:off x="3909960" y="2660400"/>
                        <a:ext cx="501840" cy="352440"/>
                      </a:xfrm>
                      <a:prstGeom prst="line">
                        <a:avLst/>
                      </a:prstGeom>
                      <a:ln w="64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1999" name=""/>
                      <p:cNvGrpSpPr/>
                      <p:nvPr/>
                    </p:nvGrpSpPr>
                    <p:grpSpPr>
                      <a:xfrm>
                        <a:off x="2484360" y="2260440"/>
                        <a:ext cx="1868400" cy="1028880"/>
                        <a:chOff x="2484360" y="2260440"/>
                        <a:chExt cx="1868400" cy="1028880"/>
                      </a:xfrm>
                    </p:grpSpPr>
                    <p:sp>
                      <p:nvSpPr>
                        <p:cNvPr id="2000" name=""/>
                        <p:cNvSpPr/>
                        <p:nvPr/>
                      </p:nvSpPr>
                      <p:spPr>
                        <a:xfrm>
                          <a:off x="3913200" y="3009960"/>
                          <a:ext cx="363600" cy="15408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1" name=""/>
                        <p:cNvSpPr/>
                        <p:nvPr/>
                      </p:nvSpPr>
                      <p:spPr>
                        <a:xfrm>
                          <a:off x="3913200" y="3014640"/>
                          <a:ext cx="439560" cy="27468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2" name=""/>
                        <p:cNvSpPr/>
                        <p:nvPr/>
                      </p:nvSpPr>
                      <p:spPr>
                        <a:xfrm flipH="1">
                          <a:off x="3697200" y="3009960"/>
                          <a:ext cx="209520" cy="19980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3" name=""/>
                        <p:cNvSpPr/>
                        <p:nvPr/>
                      </p:nvSpPr>
                      <p:spPr>
                        <a:xfrm>
                          <a:off x="3902040" y="3009960"/>
                          <a:ext cx="1800" cy="18252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4" name=""/>
                        <p:cNvSpPr/>
                        <p:nvPr/>
                      </p:nvSpPr>
                      <p:spPr>
                        <a:xfrm flipV="1">
                          <a:off x="3946680" y="2573280"/>
                          <a:ext cx="164880" cy="5256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5760" bIns="57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5" name=""/>
                        <p:cNvSpPr/>
                        <p:nvPr/>
                      </p:nvSpPr>
                      <p:spPr>
                        <a:xfrm>
                          <a:off x="3952800" y="2617920"/>
                          <a:ext cx="192240" cy="32040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6" name=""/>
                        <p:cNvSpPr/>
                        <p:nvPr/>
                      </p:nvSpPr>
                      <p:spPr>
                        <a:xfrm>
                          <a:off x="3956040" y="2622600"/>
                          <a:ext cx="208080" cy="31104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7" name=""/>
                        <p:cNvSpPr/>
                        <p:nvPr/>
                      </p:nvSpPr>
                      <p:spPr>
                        <a:xfrm flipV="1">
                          <a:off x="3946680" y="2600280"/>
                          <a:ext cx="234720" cy="2232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4480" bIns="-244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8" name=""/>
                        <p:cNvSpPr/>
                        <p:nvPr/>
                      </p:nvSpPr>
                      <p:spPr>
                        <a:xfrm flipH="1">
                          <a:off x="3906360" y="2933640"/>
                          <a:ext cx="236520" cy="7632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9520" bIns="295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009" name=""/>
                        <p:cNvSpPr/>
                        <p:nvPr/>
                      </p:nvSpPr>
                      <p:spPr>
                        <a:xfrm flipV="1">
                          <a:off x="3913200" y="2833200"/>
                          <a:ext cx="351000" cy="181080"/>
                        </a:xfrm>
                        <a:prstGeom prst="line">
                          <a:avLst/>
                        </a:prstGeom>
                        <a:ln w="64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grpSp>
                      <p:nvGrpSpPr>
                        <p:cNvPr id="2010" name=""/>
                        <p:cNvGrpSpPr/>
                        <p:nvPr/>
                      </p:nvGrpSpPr>
                      <p:grpSpPr>
                        <a:xfrm>
                          <a:off x="2484360" y="2260440"/>
                          <a:ext cx="1120320" cy="799920"/>
                          <a:chOff x="2484360" y="2260440"/>
                          <a:chExt cx="1120320" cy="799920"/>
                        </a:xfrm>
                      </p:grpSpPr>
                      <p:sp>
                        <p:nvSpPr>
                          <p:cNvPr id="2011" name=""/>
                          <p:cNvSpPr/>
                          <p:nvPr/>
                        </p:nvSpPr>
                        <p:spPr>
                          <a:xfrm flipV="1">
                            <a:off x="2994120" y="2653920"/>
                            <a:ext cx="41040" cy="338040"/>
                          </a:xfrm>
                          <a:prstGeom prst="line">
                            <a:avLst/>
                          </a:prstGeom>
                          <a:ln w="64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2012" name=""/>
                          <p:cNvGrpSpPr/>
                          <p:nvPr/>
                        </p:nvGrpSpPr>
                        <p:grpSpPr>
                          <a:xfrm>
                            <a:off x="2484360" y="2260440"/>
                            <a:ext cx="1120320" cy="799920"/>
                            <a:chOff x="2484360" y="2260440"/>
                            <a:chExt cx="1120320" cy="799920"/>
                          </a:xfrm>
                        </p:grpSpPr>
                        <p:sp>
                          <p:nvSpPr>
                            <p:cNvPr id="2013" name=""/>
                            <p:cNvSpPr/>
                            <p:nvPr/>
                          </p:nvSpPr>
                          <p:spPr>
                            <a:xfrm flipH="1" flipV="1">
                              <a:off x="2971440" y="2546280"/>
                              <a:ext cx="17640" cy="434880"/>
                            </a:xfrm>
                            <a:prstGeom prst="line">
                              <a:avLst/>
                            </a:prstGeom>
                            <a:ln w="64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2014" name=""/>
                            <p:cNvSpPr/>
                            <p:nvPr/>
                          </p:nvSpPr>
                          <p:spPr>
                            <a:xfrm flipH="1">
                              <a:off x="2647440" y="2540160"/>
                              <a:ext cx="319320" cy="156960"/>
                            </a:xfrm>
                            <a:prstGeom prst="line">
                              <a:avLst/>
                            </a:prstGeom>
                            <a:ln w="64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2015" name=""/>
                            <p:cNvSpPr/>
                            <p:nvPr/>
                          </p:nvSpPr>
                          <p:spPr>
                            <a:xfrm flipH="1">
                              <a:off x="2653920" y="2540160"/>
                              <a:ext cx="314280" cy="223560"/>
                            </a:xfrm>
                            <a:prstGeom prst="line">
                              <a:avLst/>
                            </a:prstGeom>
                            <a:ln w="64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grpSp>
                          <p:nvGrpSpPr>
                            <p:cNvPr id="2016" name=""/>
                            <p:cNvGrpSpPr/>
                            <p:nvPr/>
                          </p:nvGrpSpPr>
                          <p:grpSpPr>
                            <a:xfrm>
                              <a:off x="2484360" y="2260440"/>
                              <a:ext cx="1120320" cy="799920"/>
                              <a:chOff x="2484360" y="2260440"/>
                              <a:chExt cx="1120320" cy="799920"/>
                            </a:xfrm>
                          </p:grpSpPr>
                          <p:sp>
                            <p:nvSpPr>
                              <p:cNvPr id="2017" name=""/>
                              <p:cNvSpPr/>
                              <p:nvPr/>
                            </p:nvSpPr>
                            <p:spPr>
                              <a:xfrm flipH="1" flipV="1">
                                <a:off x="3233520" y="2809440"/>
                                <a:ext cx="371160" cy="25092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18" name=""/>
                              <p:cNvSpPr/>
                              <p:nvPr/>
                            </p:nvSpPr>
                            <p:spPr>
                              <a:xfrm flipH="1">
                                <a:off x="2930400" y="2814480"/>
                                <a:ext cx="309600" cy="4140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-5400" bIns="-54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19" name=""/>
                              <p:cNvSpPr/>
                              <p:nvPr/>
                            </p:nvSpPr>
                            <p:spPr>
                              <a:xfrm flipH="1" flipV="1">
                                <a:off x="2935440" y="2751120"/>
                                <a:ext cx="303120" cy="5544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8640" bIns="864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0" name=""/>
                              <p:cNvSpPr/>
                              <p:nvPr/>
                            </p:nvSpPr>
                            <p:spPr>
                              <a:xfrm flipH="1" flipV="1">
                                <a:off x="3066840" y="2584080"/>
                                <a:ext cx="168120" cy="22212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1" name=""/>
                              <p:cNvSpPr/>
                              <p:nvPr/>
                            </p:nvSpPr>
                            <p:spPr>
                              <a:xfrm flipV="1">
                                <a:off x="2806560" y="2492280"/>
                                <a:ext cx="187560" cy="40032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2" name=""/>
                              <p:cNvSpPr/>
                              <p:nvPr/>
                            </p:nvSpPr>
                            <p:spPr>
                              <a:xfrm flipV="1">
                                <a:off x="2800440" y="2579400"/>
                                <a:ext cx="272880" cy="31284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3" name=""/>
                              <p:cNvSpPr/>
                              <p:nvPr/>
                            </p:nvSpPr>
                            <p:spPr>
                              <a:xfrm>
                                <a:off x="2759040" y="2338560"/>
                                <a:ext cx="304920" cy="24120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4" name=""/>
                              <p:cNvSpPr/>
                              <p:nvPr/>
                            </p:nvSpPr>
                            <p:spPr>
                              <a:xfrm>
                                <a:off x="2760840" y="2340000"/>
                                <a:ext cx="233280" cy="15228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5" name=""/>
                              <p:cNvSpPr/>
                              <p:nvPr/>
                            </p:nvSpPr>
                            <p:spPr>
                              <a:xfrm>
                                <a:off x="2805120" y="2260440"/>
                                <a:ext cx="192240" cy="23364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6" name=""/>
                              <p:cNvSpPr/>
                              <p:nvPr/>
                            </p:nvSpPr>
                            <p:spPr>
                              <a:xfrm flipH="1">
                                <a:off x="2706840" y="2489040"/>
                                <a:ext cx="287280" cy="33840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7" name=""/>
                              <p:cNvSpPr/>
                              <p:nvPr/>
                            </p:nvSpPr>
                            <p:spPr>
                              <a:xfrm flipH="1">
                                <a:off x="2800080" y="2492280"/>
                                <a:ext cx="199800" cy="32220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8" name=""/>
                              <p:cNvSpPr/>
                              <p:nvPr/>
                            </p:nvSpPr>
                            <p:spPr>
                              <a:xfrm flipH="1">
                                <a:off x="2792160" y="2576520"/>
                                <a:ext cx="274680" cy="31104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9" name=""/>
                              <p:cNvSpPr/>
                              <p:nvPr/>
                            </p:nvSpPr>
                            <p:spPr>
                              <a:xfrm flipH="1">
                                <a:off x="2684520" y="2584440"/>
                                <a:ext cx="388800" cy="22860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30" name=""/>
                              <p:cNvSpPr/>
                              <p:nvPr/>
                            </p:nvSpPr>
                            <p:spPr>
                              <a:xfrm flipH="1">
                                <a:off x="2484360" y="2579760"/>
                                <a:ext cx="579600" cy="29664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31" name=""/>
                              <p:cNvSpPr/>
                              <p:nvPr/>
                            </p:nvSpPr>
                            <p:spPr>
                              <a:xfrm flipH="1">
                                <a:off x="2668320" y="2579760"/>
                                <a:ext cx="399960" cy="9216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5360" bIns="4536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32" name=""/>
                              <p:cNvSpPr/>
                              <p:nvPr/>
                            </p:nvSpPr>
                            <p:spPr>
                              <a:xfrm flipH="1">
                                <a:off x="2647440" y="2579760"/>
                                <a:ext cx="420840" cy="38160"/>
                              </a:xfrm>
                              <a:prstGeom prst="line">
                                <a:avLst/>
                              </a:prstGeom>
                              <a:ln w="64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-8640" bIns="-8640" anchor="t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Times New Roman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2033" name=""/>
            <p:cNvGrpSpPr/>
            <p:nvPr/>
          </p:nvGrpSpPr>
          <p:grpSpPr>
            <a:xfrm>
              <a:off x="2453760" y="2254320"/>
              <a:ext cx="2253240" cy="1033560"/>
              <a:chOff x="2453760" y="2254320"/>
              <a:chExt cx="2253240" cy="1033560"/>
            </a:xfrm>
          </p:grpSpPr>
          <p:sp>
            <p:nvSpPr>
              <p:cNvPr id="2034" name=""/>
              <p:cNvSpPr/>
              <p:nvPr/>
            </p:nvSpPr>
            <p:spPr>
              <a:xfrm flipH="1">
                <a:off x="2742840" y="2259000"/>
                <a:ext cx="36360" cy="1047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5" name=""/>
              <p:cNvSpPr/>
              <p:nvPr/>
            </p:nvSpPr>
            <p:spPr>
              <a:xfrm flipV="1">
                <a:off x="4460760" y="2409480"/>
                <a:ext cx="244440" cy="17460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6" name=""/>
              <p:cNvSpPr/>
              <p:nvPr/>
            </p:nvSpPr>
            <p:spPr>
              <a:xfrm flipV="1">
                <a:off x="4459320" y="2384280"/>
                <a:ext cx="206280" cy="2001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7" name=""/>
              <p:cNvSpPr/>
              <p:nvPr/>
            </p:nvSpPr>
            <p:spPr>
              <a:xfrm flipV="1">
                <a:off x="4456080" y="2546280"/>
                <a:ext cx="250920" cy="381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8" name=""/>
              <p:cNvSpPr/>
              <p:nvPr/>
            </p:nvSpPr>
            <p:spPr>
              <a:xfrm flipH="1" flipV="1">
                <a:off x="4219560" y="2506320"/>
                <a:ext cx="241200" cy="8244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9" name=""/>
              <p:cNvSpPr/>
              <p:nvPr/>
            </p:nvSpPr>
            <p:spPr>
              <a:xfrm flipH="1">
                <a:off x="3948120" y="2584440"/>
                <a:ext cx="517680" cy="363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0" name=""/>
              <p:cNvSpPr/>
              <p:nvPr/>
            </p:nvSpPr>
            <p:spPr>
              <a:xfrm flipH="1">
                <a:off x="3965040" y="2587680"/>
                <a:ext cx="498600" cy="2700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1" name=""/>
              <p:cNvSpPr/>
              <p:nvPr/>
            </p:nvSpPr>
            <p:spPr>
              <a:xfrm flipH="1">
                <a:off x="4406760" y="2581200"/>
                <a:ext cx="52560" cy="8280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2" name=""/>
              <p:cNvSpPr/>
              <p:nvPr/>
            </p:nvSpPr>
            <p:spPr>
              <a:xfrm flipH="1" flipV="1">
                <a:off x="4198680" y="2512800"/>
                <a:ext cx="260280" cy="7452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3" name=""/>
              <p:cNvSpPr/>
              <p:nvPr/>
            </p:nvSpPr>
            <p:spPr>
              <a:xfrm flipV="1">
                <a:off x="4265640" y="2412720"/>
                <a:ext cx="439560" cy="75564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4" name=""/>
              <p:cNvSpPr/>
              <p:nvPr/>
            </p:nvSpPr>
            <p:spPr>
              <a:xfrm flipV="1">
                <a:off x="4265640" y="2547720"/>
                <a:ext cx="231840" cy="6159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5" name=""/>
              <p:cNvSpPr/>
              <p:nvPr/>
            </p:nvSpPr>
            <p:spPr>
              <a:xfrm flipV="1">
                <a:off x="4265640" y="2487240"/>
                <a:ext cx="290520" cy="67932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6" name=""/>
              <p:cNvSpPr/>
              <p:nvPr/>
            </p:nvSpPr>
            <p:spPr>
              <a:xfrm flipV="1">
                <a:off x="4265640" y="2700000"/>
                <a:ext cx="127080" cy="4683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7" name=""/>
              <p:cNvSpPr/>
              <p:nvPr/>
            </p:nvSpPr>
            <p:spPr>
              <a:xfrm flipV="1">
                <a:off x="4265640" y="2696760"/>
                <a:ext cx="133200" cy="46980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8" name=""/>
              <p:cNvSpPr/>
              <p:nvPr/>
            </p:nvSpPr>
            <p:spPr>
              <a:xfrm flipV="1">
                <a:off x="4265640" y="2722680"/>
                <a:ext cx="103320" cy="4413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9" name=""/>
              <p:cNvSpPr/>
              <p:nvPr/>
            </p:nvSpPr>
            <p:spPr>
              <a:xfrm flipV="1">
                <a:off x="3706920" y="3171600"/>
                <a:ext cx="569880" cy="3780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0" name=""/>
              <p:cNvSpPr/>
              <p:nvPr/>
            </p:nvSpPr>
            <p:spPr>
              <a:xfrm>
                <a:off x="3697200" y="3209760"/>
                <a:ext cx="647640" cy="7812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320" bIns="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1" name=""/>
              <p:cNvSpPr/>
              <p:nvPr/>
            </p:nvSpPr>
            <p:spPr>
              <a:xfrm flipH="1" flipV="1">
                <a:off x="3612960" y="3050640"/>
                <a:ext cx="91800" cy="1587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2" name=""/>
              <p:cNvSpPr/>
              <p:nvPr/>
            </p:nvSpPr>
            <p:spPr>
              <a:xfrm>
                <a:off x="2981160" y="2989440"/>
                <a:ext cx="920880" cy="58680"/>
              </a:xfrm>
              <a:custGeom>
                <a:avLst/>
                <a:gdLst/>
                <a:ahLst/>
                <a:rect l="l" t="t" r="r" b="b"/>
                <a:pathLst>
                  <a:path w="580" h="37">
                    <a:moveTo>
                      <a:pt x="580" y="34"/>
                    </a:moveTo>
                    <a:lnTo>
                      <a:pt x="391" y="37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3" name=""/>
              <p:cNvSpPr/>
              <p:nvPr/>
            </p:nvSpPr>
            <p:spPr>
              <a:xfrm flipH="1" flipV="1">
                <a:off x="2776680" y="2927520"/>
                <a:ext cx="209520" cy="6192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4" name=""/>
              <p:cNvSpPr/>
              <p:nvPr/>
            </p:nvSpPr>
            <p:spPr>
              <a:xfrm flipH="1" flipV="1">
                <a:off x="2773080" y="2925360"/>
                <a:ext cx="52200" cy="507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5" name=""/>
              <p:cNvSpPr/>
              <p:nvPr/>
            </p:nvSpPr>
            <p:spPr>
              <a:xfrm flipH="1">
                <a:off x="4481280" y="2409840"/>
                <a:ext cx="223560" cy="15408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6" name=""/>
              <p:cNvSpPr/>
              <p:nvPr/>
            </p:nvSpPr>
            <p:spPr>
              <a:xfrm>
                <a:off x="4143240" y="2930400"/>
                <a:ext cx="135000" cy="2415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7" name=""/>
              <p:cNvSpPr/>
              <p:nvPr/>
            </p:nvSpPr>
            <p:spPr>
              <a:xfrm flipV="1">
                <a:off x="4143240" y="2838600"/>
                <a:ext cx="117720" cy="9504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8" name=""/>
              <p:cNvSpPr/>
              <p:nvPr/>
            </p:nvSpPr>
            <p:spPr>
              <a:xfrm flipV="1">
                <a:off x="4143240" y="2706480"/>
                <a:ext cx="258840" cy="22860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9" name=""/>
              <p:cNvSpPr/>
              <p:nvPr/>
            </p:nvSpPr>
            <p:spPr>
              <a:xfrm flipV="1">
                <a:off x="4140360" y="2709360"/>
                <a:ext cx="258480" cy="22572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0" name=""/>
              <p:cNvSpPr/>
              <p:nvPr/>
            </p:nvSpPr>
            <p:spPr>
              <a:xfrm flipH="1" flipV="1">
                <a:off x="4184640" y="2584440"/>
                <a:ext cx="201600" cy="10800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1" name=""/>
              <p:cNvSpPr/>
              <p:nvPr/>
            </p:nvSpPr>
            <p:spPr>
              <a:xfrm flipH="1" flipV="1">
                <a:off x="3951360" y="2617920"/>
                <a:ext cx="434880" cy="9504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2" name=""/>
              <p:cNvSpPr/>
              <p:nvPr/>
            </p:nvSpPr>
            <p:spPr>
              <a:xfrm flipH="1" flipV="1">
                <a:off x="3965040" y="2600280"/>
                <a:ext cx="390600" cy="1173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3" name=""/>
              <p:cNvSpPr/>
              <p:nvPr/>
            </p:nvSpPr>
            <p:spPr>
              <a:xfrm flipH="1" flipV="1">
                <a:off x="4127040" y="2560320"/>
                <a:ext cx="228600" cy="15228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4" name=""/>
              <p:cNvSpPr/>
              <p:nvPr/>
            </p:nvSpPr>
            <p:spPr>
              <a:xfrm flipH="1">
                <a:off x="4376520" y="2494080"/>
                <a:ext cx="153720" cy="1260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5" name=""/>
              <p:cNvSpPr/>
              <p:nvPr/>
            </p:nvSpPr>
            <p:spPr>
              <a:xfrm flipV="1">
                <a:off x="4411800" y="2491920"/>
                <a:ext cx="141120" cy="17172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6" name=""/>
              <p:cNvSpPr/>
              <p:nvPr/>
            </p:nvSpPr>
            <p:spPr>
              <a:xfrm flipV="1">
                <a:off x="4405320" y="2409840"/>
                <a:ext cx="297000" cy="2541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7" name=""/>
              <p:cNvSpPr/>
              <p:nvPr/>
            </p:nvSpPr>
            <p:spPr>
              <a:xfrm flipV="1">
                <a:off x="4184640" y="2584440"/>
                <a:ext cx="271440" cy="2232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8" name=""/>
              <p:cNvSpPr/>
              <p:nvPr/>
            </p:nvSpPr>
            <p:spPr>
              <a:xfrm>
                <a:off x="4184640" y="2604960"/>
                <a:ext cx="176400" cy="9684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9" name=""/>
              <p:cNvSpPr/>
              <p:nvPr/>
            </p:nvSpPr>
            <p:spPr>
              <a:xfrm flipV="1">
                <a:off x="4351320" y="2738520"/>
                <a:ext cx="22320" cy="54936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0" name=""/>
              <p:cNvSpPr/>
              <p:nvPr/>
            </p:nvSpPr>
            <p:spPr>
              <a:xfrm flipV="1">
                <a:off x="4356000" y="2571480"/>
                <a:ext cx="133560" cy="71604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1" name=""/>
              <p:cNvSpPr/>
              <p:nvPr/>
            </p:nvSpPr>
            <p:spPr>
              <a:xfrm flipH="1">
                <a:off x="4352760" y="2717640"/>
                <a:ext cx="36720" cy="57024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2" name=""/>
              <p:cNvSpPr/>
              <p:nvPr/>
            </p:nvSpPr>
            <p:spPr>
              <a:xfrm flipV="1">
                <a:off x="4278240" y="2722320"/>
                <a:ext cx="98640" cy="438120"/>
              </a:xfrm>
              <a:prstGeom prst="line">
                <a:avLst/>
              </a:prstGeom>
              <a:ln w="64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73" name=""/>
              <p:cNvGrpSpPr/>
              <p:nvPr/>
            </p:nvGrpSpPr>
            <p:grpSpPr>
              <a:xfrm>
                <a:off x="2453760" y="2254320"/>
                <a:ext cx="2248560" cy="804960"/>
                <a:chOff x="2453760" y="2254320"/>
                <a:chExt cx="2248560" cy="804960"/>
              </a:xfrm>
            </p:grpSpPr>
            <p:sp>
              <p:nvSpPr>
                <p:cNvPr id="2074" name=""/>
                <p:cNvSpPr/>
                <p:nvPr/>
              </p:nvSpPr>
              <p:spPr>
                <a:xfrm flipH="1" flipV="1">
                  <a:off x="2820960" y="2968560"/>
                  <a:ext cx="781200" cy="9072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920" bIns="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5" name=""/>
                <p:cNvSpPr/>
                <p:nvPr/>
              </p:nvSpPr>
              <p:spPr>
                <a:xfrm flipH="1">
                  <a:off x="2827440" y="2859120"/>
                  <a:ext cx="87120" cy="10944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6" name=""/>
                <p:cNvSpPr/>
                <p:nvPr/>
              </p:nvSpPr>
              <p:spPr>
                <a:xfrm flipH="1" flipV="1">
                  <a:off x="2779560" y="2254320"/>
                  <a:ext cx="201600" cy="73800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7" name=""/>
                <p:cNvSpPr/>
                <p:nvPr/>
              </p:nvSpPr>
              <p:spPr>
                <a:xfrm flipH="1" flipV="1">
                  <a:off x="2901960" y="2859120"/>
                  <a:ext cx="84240" cy="13320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8" name=""/>
                <p:cNvSpPr/>
                <p:nvPr/>
              </p:nvSpPr>
              <p:spPr>
                <a:xfrm flipH="1" flipV="1">
                  <a:off x="2817360" y="2968200"/>
                  <a:ext cx="166680" cy="2556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9" name=""/>
                <p:cNvSpPr/>
                <p:nvPr/>
              </p:nvSpPr>
              <p:spPr>
                <a:xfrm flipH="1" flipV="1">
                  <a:off x="2746080" y="2360520"/>
                  <a:ext cx="75960" cy="61128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0" name=""/>
                <p:cNvSpPr/>
                <p:nvPr/>
              </p:nvSpPr>
              <p:spPr>
                <a:xfrm flipH="1" flipV="1">
                  <a:off x="2781360" y="2259000"/>
                  <a:ext cx="46080" cy="71280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1" name=""/>
                <p:cNvSpPr/>
                <p:nvPr/>
              </p:nvSpPr>
              <p:spPr>
                <a:xfrm flipH="1">
                  <a:off x="2639880" y="2360520"/>
                  <a:ext cx="106560" cy="34128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2" name=""/>
                <p:cNvSpPr/>
                <p:nvPr/>
              </p:nvSpPr>
              <p:spPr>
                <a:xfrm flipH="1">
                  <a:off x="2647800" y="2360520"/>
                  <a:ext cx="92160" cy="40032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3" name=""/>
                <p:cNvSpPr/>
                <p:nvPr/>
              </p:nvSpPr>
              <p:spPr>
                <a:xfrm flipH="1">
                  <a:off x="2692080" y="2354400"/>
                  <a:ext cx="50760" cy="48888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4" name=""/>
                <p:cNvSpPr/>
                <p:nvPr/>
              </p:nvSpPr>
              <p:spPr>
                <a:xfrm>
                  <a:off x="2739960" y="2354400"/>
                  <a:ext cx="39600" cy="57132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5" name=""/>
                <p:cNvSpPr/>
                <p:nvPr/>
              </p:nvSpPr>
              <p:spPr>
                <a:xfrm flipV="1">
                  <a:off x="2454120" y="2689200"/>
                  <a:ext cx="189000" cy="21744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6" name=""/>
                <p:cNvSpPr/>
                <p:nvPr/>
              </p:nvSpPr>
              <p:spPr>
                <a:xfrm flipV="1">
                  <a:off x="2454120" y="2760840"/>
                  <a:ext cx="200160" cy="14904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7" name=""/>
                <p:cNvSpPr/>
                <p:nvPr/>
              </p:nvSpPr>
              <p:spPr>
                <a:xfrm flipV="1">
                  <a:off x="2454120" y="2838240"/>
                  <a:ext cx="238320" cy="6660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8" name=""/>
                <p:cNvSpPr/>
                <p:nvPr/>
              </p:nvSpPr>
              <p:spPr>
                <a:xfrm>
                  <a:off x="2454120" y="2906640"/>
                  <a:ext cx="314640" cy="2376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9" name=""/>
                <p:cNvSpPr/>
                <p:nvPr/>
              </p:nvSpPr>
              <p:spPr>
                <a:xfrm>
                  <a:off x="2454120" y="2906640"/>
                  <a:ext cx="368280" cy="6192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0" name=""/>
                <p:cNvSpPr/>
                <p:nvPr/>
              </p:nvSpPr>
              <p:spPr>
                <a:xfrm>
                  <a:off x="2454120" y="2900520"/>
                  <a:ext cx="1150920" cy="15372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1" name=""/>
                <p:cNvSpPr/>
                <p:nvPr/>
              </p:nvSpPr>
              <p:spPr>
                <a:xfrm>
                  <a:off x="2781360" y="2254320"/>
                  <a:ext cx="1920960" cy="15552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2" name=""/>
                <p:cNvSpPr/>
                <p:nvPr/>
              </p:nvSpPr>
              <p:spPr>
                <a:xfrm flipH="1">
                  <a:off x="2453760" y="2255760"/>
                  <a:ext cx="319320" cy="646200"/>
                </a:xfrm>
                <a:prstGeom prst="line">
                  <a:avLst/>
                </a:prstGeom>
                <a:ln w="64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093" name=""/>
            <p:cNvGrpSpPr/>
            <p:nvPr/>
          </p:nvGrpSpPr>
          <p:grpSpPr>
            <a:xfrm>
              <a:off x="2476440" y="1914480"/>
              <a:ext cx="2212920" cy="1382760"/>
              <a:chOff x="2476440" y="1914480"/>
              <a:chExt cx="2212920" cy="1382760"/>
            </a:xfrm>
          </p:grpSpPr>
          <p:grpSp>
            <p:nvGrpSpPr>
              <p:cNvPr id="2094" name=""/>
              <p:cNvGrpSpPr/>
              <p:nvPr/>
            </p:nvGrpSpPr>
            <p:grpSpPr>
              <a:xfrm>
                <a:off x="2779560" y="1968480"/>
                <a:ext cx="1909800" cy="1231920"/>
                <a:chOff x="2779560" y="1968480"/>
                <a:chExt cx="1909800" cy="1231920"/>
              </a:xfrm>
            </p:grpSpPr>
            <p:sp>
              <p:nvSpPr>
                <p:cNvPr id="2095" name=""/>
                <p:cNvSpPr/>
                <p:nvPr/>
              </p:nvSpPr>
              <p:spPr>
                <a:xfrm>
                  <a:off x="2781360" y="1994040"/>
                  <a:ext cx="1908000" cy="420480"/>
                </a:xfrm>
                <a:custGeom>
                  <a:avLst/>
                  <a:gdLst/>
                  <a:ahLst/>
                  <a:rect l="l" t="t" r="r" b="b"/>
                  <a:pathLst>
                    <a:path w="744" h="164">
                      <a:moveTo>
                        <a:pt x="0" y="90"/>
                      </a:moveTo>
                      <a:cubicBezTo>
                        <a:pt x="137" y="45"/>
                        <a:pt x="273" y="0"/>
                        <a:pt x="397" y="12"/>
                      </a:cubicBezTo>
                      <a:cubicBezTo>
                        <a:pt x="521" y="24"/>
                        <a:pt x="632" y="94"/>
                        <a:pt x="744" y="164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6" name=""/>
                <p:cNvSpPr/>
                <p:nvPr/>
              </p:nvSpPr>
              <p:spPr>
                <a:xfrm>
                  <a:off x="2784600" y="2039760"/>
                  <a:ext cx="1773000" cy="454320"/>
                </a:xfrm>
                <a:custGeom>
                  <a:avLst/>
                  <a:gdLst/>
                  <a:ahLst/>
                  <a:rect l="l" t="t" r="r" b="b"/>
                  <a:pathLst>
                    <a:path w="692" h="177">
                      <a:moveTo>
                        <a:pt x="0" y="74"/>
                      </a:moveTo>
                      <a:cubicBezTo>
                        <a:pt x="171" y="37"/>
                        <a:pt x="350" y="0"/>
                        <a:pt x="465" y="17"/>
                      </a:cubicBezTo>
                      <a:cubicBezTo>
                        <a:pt x="580" y="35"/>
                        <a:pt x="644" y="144"/>
                        <a:pt x="692" y="177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7" name=""/>
                <p:cNvSpPr/>
                <p:nvPr/>
              </p:nvSpPr>
              <p:spPr>
                <a:xfrm>
                  <a:off x="2781360" y="1996920"/>
                  <a:ext cx="1784160" cy="476280"/>
                </a:xfrm>
                <a:custGeom>
                  <a:avLst/>
                  <a:gdLst/>
                  <a:ahLst/>
                  <a:rect l="l" t="t" r="r" b="b"/>
                  <a:pathLst>
                    <a:path w="696" h="186">
                      <a:moveTo>
                        <a:pt x="0" y="89"/>
                      </a:moveTo>
                      <a:cubicBezTo>
                        <a:pt x="9" y="42"/>
                        <a:pt x="26" y="0"/>
                        <a:pt x="142" y="17"/>
                      </a:cubicBezTo>
                      <a:cubicBezTo>
                        <a:pt x="258" y="33"/>
                        <a:pt x="581" y="151"/>
                        <a:pt x="696" y="186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8" name=""/>
                <p:cNvSpPr/>
                <p:nvPr/>
              </p:nvSpPr>
              <p:spPr>
                <a:xfrm>
                  <a:off x="2779560" y="1968480"/>
                  <a:ext cx="1606680" cy="758880"/>
                </a:xfrm>
                <a:custGeom>
                  <a:avLst/>
                  <a:gdLst/>
                  <a:ahLst/>
                  <a:rect l="l" t="t" r="r" b="b"/>
                  <a:pathLst>
                    <a:path w="627" h="296">
                      <a:moveTo>
                        <a:pt x="0" y="104"/>
                      </a:moveTo>
                      <a:cubicBezTo>
                        <a:pt x="106" y="52"/>
                        <a:pt x="212" y="0"/>
                        <a:pt x="316" y="32"/>
                      </a:cubicBezTo>
                      <a:cubicBezTo>
                        <a:pt x="421" y="64"/>
                        <a:pt x="524" y="180"/>
                        <a:pt x="627" y="296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9" name=""/>
                <p:cNvSpPr/>
                <p:nvPr/>
              </p:nvSpPr>
              <p:spPr>
                <a:xfrm>
                  <a:off x="2784600" y="2071800"/>
                  <a:ext cx="1708200" cy="482400"/>
                </a:xfrm>
                <a:custGeom>
                  <a:avLst/>
                  <a:gdLst/>
                  <a:ahLst/>
                  <a:rect l="l" t="t" r="r" b="b"/>
                  <a:pathLst>
                    <a:path w="666" h="188">
                      <a:moveTo>
                        <a:pt x="0" y="59"/>
                      </a:moveTo>
                      <a:cubicBezTo>
                        <a:pt x="144" y="26"/>
                        <a:pt x="285" y="0"/>
                        <a:pt x="396" y="22"/>
                      </a:cubicBezTo>
                      <a:cubicBezTo>
                        <a:pt x="507" y="43"/>
                        <a:pt x="609" y="153"/>
                        <a:pt x="666" y="188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0" name=""/>
                <p:cNvSpPr/>
                <p:nvPr/>
              </p:nvSpPr>
              <p:spPr>
                <a:xfrm>
                  <a:off x="2789280" y="2054160"/>
                  <a:ext cx="1609560" cy="452520"/>
                </a:xfrm>
                <a:custGeom>
                  <a:avLst/>
                  <a:gdLst/>
                  <a:ahLst/>
                  <a:rect l="l" t="t" r="r" b="b"/>
                  <a:pathLst>
                    <a:path w="628" h="177">
                      <a:moveTo>
                        <a:pt x="0" y="70"/>
                      </a:moveTo>
                      <a:cubicBezTo>
                        <a:pt x="153" y="35"/>
                        <a:pt x="306" y="0"/>
                        <a:pt x="411" y="18"/>
                      </a:cubicBezTo>
                      <a:cubicBezTo>
                        <a:pt x="516" y="36"/>
                        <a:pt x="572" y="106"/>
                        <a:pt x="628" y="177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1" name=""/>
                <p:cNvSpPr/>
                <p:nvPr/>
              </p:nvSpPr>
              <p:spPr>
                <a:xfrm>
                  <a:off x="2792520" y="2233440"/>
                  <a:ext cx="806400" cy="812880"/>
                </a:xfrm>
                <a:custGeom>
                  <a:avLst/>
                  <a:gdLst/>
                  <a:ahLst/>
                  <a:rect l="l" t="t" r="r" b="b"/>
                  <a:pathLst>
                    <a:path w="315" h="317">
                      <a:moveTo>
                        <a:pt x="0" y="0"/>
                      </a:moveTo>
                      <a:cubicBezTo>
                        <a:pt x="82" y="11"/>
                        <a:pt x="161" y="36"/>
                        <a:pt x="214" y="89"/>
                      </a:cubicBezTo>
                      <a:cubicBezTo>
                        <a:pt x="266" y="142"/>
                        <a:pt x="294" y="270"/>
                        <a:pt x="315" y="317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2" name=""/>
                <p:cNvSpPr/>
                <p:nvPr/>
              </p:nvSpPr>
              <p:spPr>
                <a:xfrm>
                  <a:off x="2789280" y="2066760"/>
                  <a:ext cx="830160" cy="973440"/>
                </a:xfrm>
                <a:custGeom>
                  <a:avLst/>
                  <a:gdLst/>
                  <a:ahLst/>
                  <a:rect l="l" t="t" r="r" b="b"/>
                  <a:pathLst>
                    <a:path w="324" h="380">
                      <a:moveTo>
                        <a:pt x="0" y="64"/>
                      </a:moveTo>
                      <a:cubicBezTo>
                        <a:pt x="75" y="32"/>
                        <a:pt x="150" y="0"/>
                        <a:pt x="204" y="53"/>
                      </a:cubicBezTo>
                      <a:cubicBezTo>
                        <a:pt x="258" y="105"/>
                        <a:pt x="291" y="243"/>
                        <a:pt x="324" y="380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3" name=""/>
                <p:cNvSpPr/>
                <p:nvPr/>
              </p:nvSpPr>
              <p:spPr>
                <a:xfrm>
                  <a:off x="2784600" y="2200320"/>
                  <a:ext cx="930240" cy="1000080"/>
                </a:xfrm>
                <a:custGeom>
                  <a:avLst/>
                  <a:gdLst/>
                  <a:ahLst/>
                  <a:rect l="l" t="t" r="r" b="b"/>
                  <a:pathLst>
                    <a:path w="363" h="390">
                      <a:moveTo>
                        <a:pt x="0" y="17"/>
                      </a:moveTo>
                      <a:cubicBezTo>
                        <a:pt x="105" y="9"/>
                        <a:pt x="210" y="0"/>
                        <a:pt x="270" y="62"/>
                      </a:cubicBezTo>
                      <a:cubicBezTo>
                        <a:pt x="331" y="124"/>
                        <a:pt x="347" y="257"/>
                        <a:pt x="363" y="390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104" name=""/>
              <p:cNvGrpSpPr/>
              <p:nvPr/>
            </p:nvGrpSpPr>
            <p:grpSpPr>
              <a:xfrm>
                <a:off x="3002040" y="1914480"/>
                <a:ext cx="1546200" cy="1382760"/>
                <a:chOff x="3002040" y="1914480"/>
                <a:chExt cx="1546200" cy="1382760"/>
              </a:xfrm>
            </p:grpSpPr>
            <p:sp>
              <p:nvSpPr>
                <p:cNvPr id="2105" name=""/>
                <p:cNvSpPr/>
                <p:nvPr/>
              </p:nvSpPr>
              <p:spPr>
                <a:xfrm>
                  <a:off x="3697200" y="2255760"/>
                  <a:ext cx="809640" cy="946080"/>
                </a:xfrm>
                <a:custGeom>
                  <a:avLst/>
                  <a:gdLst/>
                  <a:ahLst/>
                  <a:rect l="l" t="t" r="r" b="b"/>
                  <a:pathLst>
                    <a:path w="316" h="369">
                      <a:moveTo>
                        <a:pt x="316" y="129"/>
                      </a:moveTo>
                      <a:cubicBezTo>
                        <a:pt x="295" y="114"/>
                        <a:pt x="243" y="0"/>
                        <a:pt x="190" y="40"/>
                      </a:cubicBezTo>
                      <a:cubicBezTo>
                        <a:pt x="137" y="80"/>
                        <a:pt x="62" y="222"/>
                        <a:pt x="0" y="369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6" name=""/>
                <p:cNvSpPr/>
                <p:nvPr/>
              </p:nvSpPr>
              <p:spPr>
                <a:xfrm>
                  <a:off x="3660840" y="2576520"/>
                  <a:ext cx="745920" cy="150840"/>
                </a:xfrm>
                <a:custGeom>
                  <a:avLst/>
                  <a:gdLst/>
                  <a:ahLst/>
                  <a:rect l="l" t="t" r="r" b="b"/>
                  <a:pathLst>
                    <a:path w="291" h="59">
                      <a:moveTo>
                        <a:pt x="291" y="53"/>
                      </a:moveTo>
                      <a:cubicBezTo>
                        <a:pt x="269" y="45"/>
                        <a:pt x="208" y="0"/>
                        <a:pt x="160" y="1"/>
                      </a:cubicBezTo>
                      <a:cubicBezTo>
                        <a:pt x="112" y="2"/>
                        <a:pt x="47" y="31"/>
                        <a:pt x="0" y="59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7" name=""/>
                <p:cNvSpPr/>
                <p:nvPr/>
              </p:nvSpPr>
              <p:spPr>
                <a:xfrm>
                  <a:off x="3971880" y="1914480"/>
                  <a:ext cx="558720" cy="1257480"/>
                </a:xfrm>
                <a:custGeom>
                  <a:avLst/>
                  <a:gdLst/>
                  <a:ahLst/>
                  <a:rect l="l" t="t" r="r" b="b"/>
                  <a:pathLst>
                    <a:path w="218" h="490">
                      <a:moveTo>
                        <a:pt x="0" y="268"/>
                      </a:moveTo>
                      <a:cubicBezTo>
                        <a:pt x="33" y="230"/>
                        <a:pt x="179" y="0"/>
                        <a:pt x="198" y="37"/>
                      </a:cubicBezTo>
                      <a:cubicBezTo>
                        <a:pt x="218" y="74"/>
                        <a:pt x="134" y="395"/>
                        <a:pt x="117" y="490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8" name=""/>
                <p:cNvSpPr/>
                <p:nvPr/>
              </p:nvSpPr>
              <p:spPr>
                <a:xfrm>
                  <a:off x="3952800" y="2117880"/>
                  <a:ext cx="595440" cy="1179360"/>
                </a:xfrm>
                <a:custGeom>
                  <a:avLst/>
                  <a:gdLst/>
                  <a:ahLst/>
                  <a:rect l="l" t="t" r="r" b="b"/>
                  <a:pathLst>
                    <a:path w="232" h="460">
                      <a:moveTo>
                        <a:pt x="0" y="196"/>
                      </a:moveTo>
                      <a:cubicBezTo>
                        <a:pt x="35" y="170"/>
                        <a:pt x="181" y="0"/>
                        <a:pt x="207" y="44"/>
                      </a:cubicBezTo>
                      <a:cubicBezTo>
                        <a:pt x="232" y="88"/>
                        <a:pt x="169" y="269"/>
                        <a:pt x="154" y="460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9" name=""/>
                <p:cNvSpPr/>
                <p:nvPr/>
              </p:nvSpPr>
              <p:spPr>
                <a:xfrm>
                  <a:off x="3002040" y="2540160"/>
                  <a:ext cx="1390680" cy="461880"/>
                </a:xfrm>
                <a:custGeom>
                  <a:avLst/>
                  <a:gdLst/>
                  <a:ahLst/>
                  <a:rect l="l" t="t" r="r" b="b"/>
                  <a:pathLst>
                    <a:path w="542" h="180">
                      <a:moveTo>
                        <a:pt x="542" y="67"/>
                      </a:moveTo>
                      <a:cubicBezTo>
                        <a:pt x="487" y="59"/>
                        <a:pt x="305" y="0"/>
                        <a:pt x="215" y="19"/>
                      </a:cubicBezTo>
                      <a:cubicBezTo>
                        <a:pt x="124" y="37"/>
                        <a:pt x="36" y="153"/>
                        <a:pt x="0" y="180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10" name=""/>
                <p:cNvSpPr/>
                <p:nvPr/>
              </p:nvSpPr>
              <p:spPr>
                <a:xfrm>
                  <a:off x="3719520" y="2279520"/>
                  <a:ext cx="752400" cy="905040"/>
                </a:xfrm>
                <a:custGeom>
                  <a:avLst/>
                  <a:gdLst/>
                  <a:ahLst/>
                  <a:rect l="l" t="t" r="r" b="b"/>
                  <a:pathLst>
                    <a:path w="293" h="353">
                      <a:moveTo>
                        <a:pt x="293" y="112"/>
                      </a:moveTo>
                      <a:cubicBezTo>
                        <a:pt x="272" y="100"/>
                        <a:pt x="214" y="0"/>
                        <a:pt x="165" y="40"/>
                      </a:cubicBezTo>
                      <a:cubicBezTo>
                        <a:pt x="117" y="80"/>
                        <a:pt x="34" y="288"/>
                        <a:pt x="0" y="353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111" name=""/>
              <p:cNvGrpSpPr/>
              <p:nvPr/>
            </p:nvGrpSpPr>
            <p:grpSpPr>
              <a:xfrm>
                <a:off x="2476440" y="2054160"/>
                <a:ext cx="2212920" cy="1139760"/>
                <a:chOff x="2476440" y="2054160"/>
                <a:chExt cx="2212920" cy="1139760"/>
              </a:xfrm>
            </p:grpSpPr>
            <p:sp>
              <p:nvSpPr>
                <p:cNvPr id="2112" name=""/>
                <p:cNvSpPr/>
                <p:nvPr/>
              </p:nvSpPr>
              <p:spPr>
                <a:xfrm>
                  <a:off x="2494080" y="2471760"/>
                  <a:ext cx="1657080" cy="466560"/>
                </a:xfrm>
                <a:custGeom>
                  <a:avLst/>
                  <a:gdLst/>
                  <a:ahLst/>
                  <a:rect l="l" t="t" r="r" b="b"/>
                  <a:pathLst>
                    <a:path w="646" h="182">
                      <a:moveTo>
                        <a:pt x="0" y="179"/>
                      </a:moveTo>
                      <a:cubicBezTo>
                        <a:pt x="168" y="89"/>
                        <a:pt x="337" y="0"/>
                        <a:pt x="445" y="0"/>
                      </a:cubicBezTo>
                      <a:cubicBezTo>
                        <a:pt x="553" y="1"/>
                        <a:pt x="599" y="91"/>
                        <a:pt x="646" y="182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13" name=""/>
                <p:cNvSpPr/>
                <p:nvPr/>
              </p:nvSpPr>
              <p:spPr>
                <a:xfrm>
                  <a:off x="2489040" y="2484360"/>
                  <a:ext cx="1667160" cy="451080"/>
                </a:xfrm>
                <a:custGeom>
                  <a:avLst/>
                  <a:gdLst/>
                  <a:ahLst/>
                  <a:rect l="l" t="t" r="r" b="b"/>
                  <a:pathLst>
                    <a:path w="650" h="176">
                      <a:moveTo>
                        <a:pt x="0" y="173"/>
                      </a:moveTo>
                      <a:cubicBezTo>
                        <a:pt x="210" y="89"/>
                        <a:pt x="432" y="0"/>
                        <a:pt x="540" y="1"/>
                      </a:cubicBezTo>
                      <a:cubicBezTo>
                        <a:pt x="648" y="1"/>
                        <a:pt x="627" y="140"/>
                        <a:pt x="650" y="176"/>
                      </a:cubicBezTo>
                    </a:path>
                  </a:pathLst>
                </a:custGeom>
                <a:noFill/>
                <a:ln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14" name=""/>
                <p:cNvGrpSpPr/>
                <p:nvPr/>
              </p:nvGrpSpPr>
              <p:grpSpPr>
                <a:xfrm>
                  <a:off x="2476440" y="2054160"/>
                  <a:ext cx="2212920" cy="1139760"/>
                  <a:chOff x="2476440" y="2054160"/>
                  <a:chExt cx="2212920" cy="1139760"/>
                </a:xfrm>
              </p:grpSpPr>
              <p:grpSp>
                <p:nvGrpSpPr>
                  <p:cNvPr id="2115" name=""/>
                  <p:cNvGrpSpPr/>
                  <p:nvPr/>
                </p:nvGrpSpPr>
                <p:grpSpPr>
                  <a:xfrm>
                    <a:off x="2479680" y="2054160"/>
                    <a:ext cx="2209680" cy="889200"/>
                    <a:chOff x="2479680" y="2054160"/>
                    <a:chExt cx="2209680" cy="889200"/>
                  </a:xfrm>
                </p:grpSpPr>
                <p:sp>
                  <p:nvSpPr>
                    <p:cNvPr id="2116" name=""/>
                    <p:cNvSpPr/>
                    <p:nvPr/>
                  </p:nvSpPr>
                  <p:spPr>
                    <a:xfrm>
                      <a:off x="2479680" y="2054160"/>
                      <a:ext cx="2209680" cy="86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2" h="338">
                          <a:moveTo>
                            <a:pt x="862" y="141"/>
                          </a:moveTo>
                          <a:cubicBezTo>
                            <a:pt x="713" y="71"/>
                            <a:pt x="564" y="0"/>
                            <a:pt x="421" y="33"/>
                          </a:cubicBezTo>
                          <a:cubicBezTo>
                            <a:pt x="277" y="66"/>
                            <a:pt x="139" y="202"/>
                            <a:pt x="0" y="338"/>
                          </a:cubicBezTo>
                        </a:path>
                      </a:pathLst>
                    </a:custGeom>
                    <a:noFill/>
                    <a:ln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7" name=""/>
                    <p:cNvSpPr/>
                    <p:nvPr/>
                  </p:nvSpPr>
                  <p:spPr>
                    <a:xfrm>
                      <a:off x="2655720" y="2112840"/>
                      <a:ext cx="1895760" cy="58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39" h="228">
                          <a:moveTo>
                            <a:pt x="739" y="153"/>
                          </a:moveTo>
                          <a:cubicBezTo>
                            <a:pt x="668" y="130"/>
                            <a:pt x="438" y="0"/>
                            <a:pt x="315" y="13"/>
                          </a:cubicBezTo>
                          <a:cubicBezTo>
                            <a:pt x="192" y="25"/>
                            <a:pt x="91" y="125"/>
                            <a:pt x="0" y="228"/>
                          </a:cubicBezTo>
                        </a:path>
                      </a:pathLst>
                    </a:custGeom>
                    <a:noFill/>
                    <a:ln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8" name=""/>
                    <p:cNvSpPr/>
                    <p:nvPr/>
                  </p:nvSpPr>
                  <p:spPr>
                    <a:xfrm>
                      <a:off x="2660760" y="2163600"/>
                      <a:ext cx="1874880" cy="52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31" h="204">
                          <a:moveTo>
                            <a:pt x="731" y="132"/>
                          </a:moveTo>
                          <a:cubicBezTo>
                            <a:pt x="669" y="112"/>
                            <a:pt x="481" y="0"/>
                            <a:pt x="359" y="12"/>
                          </a:cubicBezTo>
                          <a:cubicBezTo>
                            <a:pt x="237" y="24"/>
                            <a:pt x="75" y="164"/>
                            <a:pt x="0" y="204"/>
                          </a:cubicBezTo>
                        </a:path>
                      </a:pathLst>
                    </a:custGeom>
                    <a:noFill/>
                    <a:ln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9" name=""/>
                    <p:cNvSpPr/>
                    <p:nvPr/>
                  </p:nvSpPr>
                  <p:spPr>
                    <a:xfrm>
                      <a:off x="2700360" y="2200320"/>
                      <a:ext cx="1865160" cy="63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8" h="250">
                          <a:moveTo>
                            <a:pt x="728" y="115"/>
                          </a:moveTo>
                          <a:cubicBezTo>
                            <a:pt x="657" y="100"/>
                            <a:pt x="424" y="0"/>
                            <a:pt x="303" y="23"/>
                          </a:cubicBezTo>
                          <a:cubicBezTo>
                            <a:pt x="182" y="45"/>
                            <a:pt x="87" y="146"/>
                            <a:pt x="0" y="250"/>
                          </a:cubicBezTo>
                        </a:path>
                      </a:pathLst>
                    </a:custGeom>
                    <a:noFill/>
                    <a:ln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20" name=""/>
                    <p:cNvSpPr/>
                    <p:nvPr/>
                  </p:nvSpPr>
                  <p:spPr>
                    <a:xfrm>
                      <a:off x="2779560" y="2325600"/>
                      <a:ext cx="1702080" cy="617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4" h="241">
                          <a:moveTo>
                            <a:pt x="664" y="87"/>
                          </a:moveTo>
                          <a:cubicBezTo>
                            <a:pt x="594" y="76"/>
                            <a:pt x="353" y="0"/>
                            <a:pt x="242" y="26"/>
                          </a:cubicBezTo>
                          <a:cubicBezTo>
                            <a:pt x="131" y="51"/>
                            <a:pt x="40" y="205"/>
                            <a:pt x="0" y="241"/>
                          </a:cubicBezTo>
                        </a:path>
                      </a:pathLst>
                    </a:custGeom>
                    <a:noFill/>
                    <a:ln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21" name=""/>
                    <p:cNvSpPr/>
                    <p:nvPr/>
                  </p:nvSpPr>
                  <p:spPr>
                    <a:xfrm>
                      <a:off x="3200400" y="2147760"/>
                      <a:ext cx="1332000" cy="782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0" h="305">
                          <a:moveTo>
                            <a:pt x="520" y="139"/>
                          </a:moveTo>
                          <a:cubicBezTo>
                            <a:pt x="462" y="120"/>
                            <a:pt x="257" y="0"/>
                            <a:pt x="170" y="27"/>
                          </a:cubicBezTo>
                          <a:cubicBezTo>
                            <a:pt x="83" y="55"/>
                            <a:pt x="36" y="179"/>
                            <a:pt x="0" y="305"/>
                          </a:cubicBezTo>
                        </a:path>
                      </a:pathLst>
                    </a:custGeom>
                    <a:noFill/>
                    <a:ln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2122" name=""/>
                  <p:cNvSpPr/>
                  <p:nvPr/>
                </p:nvSpPr>
                <p:spPr>
                  <a:xfrm>
                    <a:off x="2476440" y="2320920"/>
                    <a:ext cx="1833480" cy="87300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341">
                        <a:moveTo>
                          <a:pt x="0" y="236"/>
                        </a:moveTo>
                        <a:cubicBezTo>
                          <a:pt x="105" y="118"/>
                          <a:pt x="211" y="0"/>
                          <a:pt x="330" y="18"/>
                        </a:cubicBezTo>
                        <a:cubicBezTo>
                          <a:pt x="449" y="35"/>
                          <a:pt x="582" y="188"/>
                          <a:pt x="715" y="341"/>
                        </a:cubicBezTo>
                      </a:path>
                    </a:pathLst>
                  </a:custGeom>
                  <a:noFill/>
                  <a:ln w="64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23" name=""/>
                  <p:cNvSpPr/>
                  <p:nvPr/>
                </p:nvSpPr>
                <p:spPr>
                  <a:xfrm>
                    <a:off x="2481120" y="2309760"/>
                    <a:ext cx="1384560" cy="608040"/>
                  </a:xfrm>
                  <a:custGeom>
                    <a:avLst/>
                    <a:gdLst/>
                    <a:ahLst/>
                    <a:rect l="l" t="t" r="r" b="b"/>
                    <a:pathLst>
                      <a:path w="540" h="237">
                        <a:moveTo>
                          <a:pt x="0" y="237"/>
                        </a:moveTo>
                        <a:cubicBezTo>
                          <a:pt x="162" y="130"/>
                          <a:pt x="324" y="22"/>
                          <a:pt x="414" y="11"/>
                        </a:cubicBezTo>
                        <a:cubicBezTo>
                          <a:pt x="504" y="0"/>
                          <a:pt x="522" y="86"/>
                          <a:pt x="540" y="171"/>
                        </a:cubicBezTo>
                      </a:path>
                    </a:pathLst>
                  </a:custGeom>
                  <a:noFill/>
                  <a:ln w="64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24" name=""/>
                  <p:cNvSpPr/>
                  <p:nvPr/>
                </p:nvSpPr>
                <p:spPr>
                  <a:xfrm>
                    <a:off x="2476440" y="2260440"/>
                    <a:ext cx="2013120" cy="665280"/>
                  </a:xfrm>
                  <a:custGeom>
                    <a:avLst/>
                    <a:gdLst/>
                    <a:ahLst/>
                    <a:rect l="l" t="t" r="r" b="b"/>
                    <a:pathLst>
                      <a:path w="785" h="259">
                        <a:moveTo>
                          <a:pt x="0" y="259"/>
                        </a:moveTo>
                        <a:cubicBezTo>
                          <a:pt x="190" y="151"/>
                          <a:pt x="381" y="43"/>
                          <a:pt x="512" y="22"/>
                        </a:cubicBezTo>
                        <a:cubicBezTo>
                          <a:pt x="643" y="0"/>
                          <a:pt x="714" y="64"/>
                          <a:pt x="785" y="129"/>
                        </a:cubicBezTo>
                      </a:path>
                    </a:pathLst>
                  </a:custGeom>
                  <a:noFill/>
                  <a:ln w="64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25" name=""/>
                  <p:cNvSpPr/>
                  <p:nvPr/>
                </p:nvSpPr>
                <p:spPr>
                  <a:xfrm>
                    <a:off x="2487600" y="2405160"/>
                    <a:ext cx="1893960" cy="520560"/>
                  </a:xfrm>
                  <a:custGeom>
                    <a:avLst/>
                    <a:gdLst/>
                    <a:ahLst/>
                    <a:rect l="l" t="t" r="r" b="b"/>
                    <a:pathLst>
                      <a:path w="739" h="203">
                        <a:moveTo>
                          <a:pt x="0" y="203"/>
                        </a:moveTo>
                        <a:cubicBezTo>
                          <a:pt x="190" y="114"/>
                          <a:pt x="400" y="30"/>
                          <a:pt x="523" y="15"/>
                        </a:cubicBezTo>
                        <a:cubicBezTo>
                          <a:pt x="646" y="0"/>
                          <a:pt x="694" y="94"/>
                          <a:pt x="739" y="114"/>
                        </a:cubicBezTo>
                      </a:path>
                    </a:pathLst>
                  </a:custGeom>
                  <a:noFill/>
                  <a:ln w="64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2126" name=""/>
            <p:cNvGrpSpPr/>
            <p:nvPr/>
          </p:nvGrpSpPr>
          <p:grpSpPr>
            <a:xfrm>
              <a:off x="2479680" y="1922400"/>
              <a:ext cx="2201760" cy="1374840"/>
              <a:chOff x="2479680" y="1922400"/>
              <a:chExt cx="2201760" cy="1374840"/>
            </a:xfrm>
          </p:grpSpPr>
          <p:sp>
            <p:nvSpPr>
              <p:cNvPr id="2127" name=""/>
              <p:cNvSpPr/>
              <p:nvPr/>
            </p:nvSpPr>
            <p:spPr>
              <a:xfrm>
                <a:off x="2751120" y="2060640"/>
                <a:ext cx="696960" cy="853920"/>
              </a:xfrm>
              <a:custGeom>
                <a:avLst/>
                <a:gdLst/>
                <a:ahLst/>
                <a:rect l="l" t="t" r="r" b="b"/>
                <a:pathLst>
                  <a:path w="272" h="333">
                    <a:moveTo>
                      <a:pt x="182" y="333"/>
                    </a:moveTo>
                    <a:cubicBezTo>
                      <a:pt x="192" y="284"/>
                      <a:pt x="272" y="71"/>
                      <a:pt x="242" y="36"/>
                    </a:cubicBezTo>
                    <a:cubicBezTo>
                      <a:pt x="212" y="0"/>
                      <a:pt x="51" y="103"/>
                      <a:pt x="0" y="120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8" name=""/>
              <p:cNvSpPr/>
              <p:nvPr/>
            </p:nvSpPr>
            <p:spPr>
              <a:xfrm>
                <a:off x="3605040" y="2163600"/>
                <a:ext cx="522360" cy="870120"/>
              </a:xfrm>
              <a:custGeom>
                <a:avLst/>
                <a:gdLst/>
                <a:ahLst/>
                <a:rect l="l" t="t" r="r" b="b"/>
                <a:pathLst>
                  <a:path w="204" h="339">
                    <a:moveTo>
                      <a:pt x="0" y="339"/>
                    </a:moveTo>
                    <a:cubicBezTo>
                      <a:pt x="16" y="288"/>
                      <a:pt x="64" y="73"/>
                      <a:pt x="98" y="37"/>
                    </a:cubicBezTo>
                    <a:cubicBezTo>
                      <a:pt x="132" y="0"/>
                      <a:pt x="169" y="60"/>
                      <a:pt x="204" y="121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9" name=""/>
              <p:cNvSpPr/>
              <p:nvPr/>
            </p:nvSpPr>
            <p:spPr>
              <a:xfrm>
                <a:off x="2660760" y="2397240"/>
                <a:ext cx="957240" cy="620640"/>
              </a:xfrm>
              <a:custGeom>
                <a:avLst/>
                <a:gdLst/>
                <a:ahLst/>
                <a:rect l="l" t="t" r="r" b="b"/>
                <a:pathLst>
                  <a:path w="373" h="242">
                    <a:moveTo>
                      <a:pt x="373" y="242"/>
                    </a:moveTo>
                    <a:cubicBezTo>
                      <a:pt x="324" y="205"/>
                      <a:pt x="142" y="44"/>
                      <a:pt x="80" y="22"/>
                    </a:cubicBezTo>
                    <a:cubicBezTo>
                      <a:pt x="18" y="0"/>
                      <a:pt x="16" y="93"/>
                      <a:pt x="0" y="112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0" name=""/>
              <p:cNvSpPr/>
              <p:nvPr/>
            </p:nvSpPr>
            <p:spPr>
              <a:xfrm>
                <a:off x="3571920" y="2004840"/>
                <a:ext cx="179280" cy="1051200"/>
              </a:xfrm>
              <a:custGeom>
                <a:avLst/>
                <a:gdLst/>
                <a:ahLst/>
                <a:rect l="l" t="t" r="r" b="b"/>
                <a:pathLst>
                  <a:path w="70" h="410">
                    <a:moveTo>
                      <a:pt x="0" y="410"/>
                    </a:moveTo>
                    <a:cubicBezTo>
                      <a:pt x="14" y="248"/>
                      <a:pt x="28" y="86"/>
                      <a:pt x="40" y="43"/>
                    </a:cubicBezTo>
                    <a:cubicBezTo>
                      <a:pt x="52" y="0"/>
                      <a:pt x="61" y="77"/>
                      <a:pt x="70" y="153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1" name=""/>
              <p:cNvSpPr/>
              <p:nvPr/>
            </p:nvSpPr>
            <p:spPr>
              <a:xfrm>
                <a:off x="3632040" y="2254320"/>
                <a:ext cx="579600" cy="793800"/>
              </a:xfrm>
              <a:custGeom>
                <a:avLst/>
                <a:gdLst/>
                <a:ahLst/>
                <a:rect l="l" t="t" r="r" b="b"/>
                <a:pathLst>
                  <a:path w="226" h="310">
                    <a:moveTo>
                      <a:pt x="0" y="310"/>
                    </a:moveTo>
                    <a:cubicBezTo>
                      <a:pt x="31" y="264"/>
                      <a:pt x="151" y="71"/>
                      <a:pt x="189" y="35"/>
                    </a:cubicBezTo>
                    <a:cubicBezTo>
                      <a:pt x="226" y="0"/>
                      <a:pt x="218" y="83"/>
                      <a:pt x="226" y="96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2743200" y="2263680"/>
                <a:ext cx="963720" cy="916200"/>
              </a:xfrm>
              <a:custGeom>
                <a:avLst/>
                <a:gdLst/>
                <a:ahLst/>
                <a:rect l="l" t="t" r="r" b="b"/>
                <a:pathLst>
                  <a:path w="376" h="357">
                    <a:moveTo>
                      <a:pt x="376" y="357"/>
                    </a:moveTo>
                    <a:cubicBezTo>
                      <a:pt x="349" y="306"/>
                      <a:pt x="276" y="109"/>
                      <a:pt x="214" y="54"/>
                    </a:cubicBezTo>
                    <a:cubicBezTo>
                      <a:pt x="151" y="0"/>
                      <a:pt x="44" y="36"/>
                      <a:pt x="0" y="31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2651040" y="2340000"/>
                <a:ext cx="1059120" cy="828720"/>
              </a:xfrm>
              <a:custGeom>
                <a:avLst/>
                <a:gdLst/>
                <a:ahLst/>
                <a:rect l="l" t="t" r="r" b="b"/>
                <a:pathLst>
                  <a:path w="413" h="323">
                    <a:moveTo>
                      <a:pt x="413" y="323"/>
                    </a:moveTo>
                    <a:cubicBezTo>
                      <a:pt x="380" y="273"/>
                      <a:pt x="283" y="62"/>
                      <a:pt x="214" y="31"/>
                    </a:cubicBezTo>
                    <a:cubicBezTo>
                      <a:pt x="145" y="0"/>
                      <a:pt x="45" y="114"/>
                      <a:pt x="0" y="136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4" name=""/>
              <p:cNvSpPr/>
              <p:nvPr/>
            </p:nvSpPr>
            <p:spPr>
              <a:xfrm>
                <a:off x="2479680" y="2300400"/>
                <a:ext cx="1227240" cy="880920"/>
              </a:xfrm>
              <a:custGeom>
                <a:avLst/>
                <a:gdLst/>
                <a:ahLst/>
                <a:rect l="l" t="t" r="r" b="b"/>
                <a:pathLst>
                  <a:path w="479" h="344">
                    <a:moveTo>
                      <a:pt x="479" y="344"/>
                    </a:moveTo>
                    <a:cubicBezTo>
                      <a:pt x="414" y="290"/>
                      <a:pt x="170" y="36"/>
                      <a:pt x="91" y="18"/>
                    </a:cubicBezTo>
                    <a:cubicBezTo>
                      <a:pt x="11" y="0"/>
                      <a:pt x="6" y="116"/>
                      <a:pt x="0" y="236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5" name=""/>
              <p:cNvSpPr/>
              <p:nvPr/>
            </p:nvSpPr>
            <p:spPr>
              <a:xfrm>
                <a:off x="2797200" y="2354400"/>
                <a:ext cx="922320" cy="814320"/>
              </a:xfrm>
              <a:custGeom>
                <a:avLst/>
                <a:gdLst/>
                <a:ahLst/>
                <a:rect l="l" t="t" r="r" b="b"/>
                <a:pathLst>
                  <a:path w="360" h="318">
                    <a:moveTo>
                      <a:pt x="360" y="318"/>
                    </a:moveTo>
                    <a:cubicBezTo>
                      <a:pt x="314" y="268"/>
                      <a:pt x="142" y="36"/>
                      <a:pt x="82" y="18"/>
                    </a:cubicBezTo>
                    <a:cubicBezTo>
                      <a:pt x="22" y="0"/>
                      <a:pt x="17" y="171"/>
                      <a:pt x="0" y="211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6" name=""/>
              <p:cNvSpPr/>
              <p:nvPr/>
            </p:nvSpPr>
            <p:spPr>
              <a:xfrm>
                <a:off x="3706920" y="2225520"/>
                <a:ext cx="779400" cy="971640"/>
              </a:xfrm>
              <a:custGeom>
                <a:avLst/>
                <a:gdLst/>
                <a:ahLst/>
                <a:rect l="l" t="t" r="r" b="b"/>
                <a:pathLst>
                  <a:path w="304" h="379">
                    <a:moveTo>
                      <a:pt x="0" y="379"/>
                    </a:moveTo>
                    <a:cubicBezTo>
                      <a:pt x="37" y="323"/>
                      <a:pt x="173" y="83"/>
                      <a:pt x="224" y="41"/>
                    </a:cubicBezTo>
                    <a:cubicBezTo>
                      <a:pt x="275" y="0"/>
                      <a:pt x="288" y="113"/>
                      <a:pt x="304" y="132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7" name=""/>
              <p:cNvSpPr/>
              <p:nvPr/>
            </p:nvSpPr>
            <p:spPr>
              <a:xfrm>
                <a:off x="3697200" y="2192400"/>
                <a:ext cx="974880" cy="984240"/>
              </a:xfrm>
              <a:custGeom>
                <a:avLst/>
                <a:gdLst/>
                <a:ahLst/>
                <a:rect l="l" t="t" r="r" b="b"/>
                <a:pathLst>
                  <a:path w="380" h="384">
                    <a:moveTo>
                      <a:pt x="0" y="384"/>
                    </a:moveTo>
                    <a:cubicBezTo>
                      <a:pt x="51" y="328"/>
                      <a:pt x="247" y="102"/>
                      <a:pt x="310" y="51"/>
                    </a:cubicBezTo>
                    <a:cubicBezTo>
                      <a:pt x="373" y="0"/>
                      <a:pt x="365" y="72"/>
                      <a:pt x="380" y="78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8" name=""/>
              <p:cNvSpPr/>
              <p:nvPr/>
            </p:nvSpPr>
            <p:spPr>
              <a:xfrm>
                <a:off x="3033720" y="2592360"/>
                <a:ext cx="1239840" cy="550800"/>
              </a:xfrm>
              <a:custGeom>
                <a:avLst/>
                <a:gdLst/>
                <a:ahLst/>
                <a:rect l="l" t="t" r="r" b="b"/>
                <a:pathLst>
                  <a:path w="484" h="215">
                    <a:moveTo>
                      <a:pt x="484" y="215"/>
                    </a:moveTo>
                    <a:cubicBezTo>
                      <a:pt x="420" y="138"/>
                      <a:pt x="357" y="61"/>
                      <a:pt x="277" y="31"/>
                    </a:cubicBezTo>
                    <a:cubicBezTo>
                      <a:pt x="196" y="0"/>
                      <a:pt x="98" y="15"/>
                      <a:pt x="0" y="31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9" name=""/>
              <p:cNvSpPr/>
              <p:nvPr/>
            </p:nvSpPr>
            <p:spPr>
              <a:xfrm>
                <a:off x="2655720" y="2276640"/>
                <a:ext cx="1676520" cy="1011240"/>
              </a:xfrm>
              <a:custGeom>
                <a:avLst/>
                <a:gdLst/>
                <a:ahLst/>
                <a:rect l="l" t="t" r="r" b="b"/>
                <a:pathLst>
                  <a:path w="654" h="394">
                    <a:moveTo>
                      <a:pt x="654" y="394"/>
                    </a:moveTo>
                    <a:cubicBezTo>
                      <a:pt x="590" y="334"/>
                      <a:pt x="384" y="78"/>
                      <a:pt x="275" y="39"/>
                    </a:cubicBezTo>
                    <a:cubicBezTo>
                      <a:pt x="166" y="0"/>
                      <a:pt x="57" y="136"/>
                      <a:pt x="0" y="162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0" name=""/>
              <p:cNvSpPr/>
              <p:nvPr/>
            </p:nvSpPr>
            <p:spPr>
              <a:xfrm>
                <a:off x="2779560" y="1922400"/>
                <a:ext cx="1489320" cy="1225440"/>
              </a:xfrm>
              <a:custGeom>
                <a:avLst/>
                <a:gdLst/>
                <a:ahLst/>
                <a:rect l="l" t="t" r="r" b="b"/>
                <a:pathLst>
                  <a:path w="581" h="478">
                    <a:moveTo>
                      <a:pt x="581" y="478"/>
                    </a:moveTo>
                    <a:cubicBezTo>
                      <a:pt x="501" y="409"/>
                      <a:pt x="201" y="126"/>
                      <a:pt x="104" y="63"/>
                    </a:cubicBezTo>
                    <a:cubicBezTo>
                      <a:pt x="7" y="0"/>
                      <a:pt x="2" y="54"/>
                      <a:pt x="0" y="99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1" name=""/>
              <p:cNvSpPr/>
              <p:nvPr/>
            </p:nvSpPr>
            <p:spPr>
              <a:xfrm>
                <a:off x="4276800" y="2048040"/>
                <a:ext cx="404640" cy="1099800"/>
              </a:xfrm>
              <a:custGeom>
                <a:avLst/>
                <a:gdLst/>
                <a:ahLst/>
                <a:rect l="l" t="t" r="r" b="b"/>
                <a:pathLst>
                  <a:path w="158" h="429">
                    <a:moveTo>
                      <a:pt x="0" y="429"/>
                    </a:moveTo>
                    <a:cubicBezTo>
                      <a:pt x="10" y="366"/>
                      <a:pt x="37" y="98"/>
                      <a:pt x="63" y="49"/>
                    </a:cubicBezTo>
                    <a:cubicBezTo>
                      <a:pt x="90" y="0"/>
                      <a:pt x="139" y="118"/>
                      <a:pt x="158" y="137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2" name=""/>
              <p:cNvSpPr/>
              <p:nvPr/>
            </p:nvSpPr>
            <p:spPr>
              <a:xfrm>
                <a:off x="4260960" y="2133720"/>
                <a:ext cx="257040" cy="1014120"/>
              </a:xfrm>
              <a:custGeom>
                <a:avLst/>
                <a:gdLst/>
                <a:ahLst/>
                <a:rect l="l" t="t" r="r" b="b"/>
                <a:pathLst>
                  <a:path w="100" h="396">
                    <a:moveTo>
                      <a:pt x="0" y="396"/>
                    </a:moveTo>
                    <a:cubicBezTo>
                      <a:pt x="14" y="336"/>
                      <a:pt x="65" y="72"/>
                      <a:pt x="82" y="36"/>
                    </a:cubicBezTo>
                    <a:cubicBezTo>
                      <a:pt x="99" y="0"/>
                      <a:pt x="96" y="150"/>
                      <a:pt x="100" y="181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3" name=""/>
              <p:cNvSpPr/>
              <p:nvPr/>
            </p:nvSpPr>
            <p:spPr>
              <a:xfrm>
                <a:off x="3951360" y="2117880"/>
                <a:ext cx="326880" cy="1038240"/>
              </a:xfrm>
              <a:custGeom>
                <a:avLst/>
                <a:gdLst/>
                <a:ahLst/>
                <a:rect l="l" t="t" r="r" b="b"/>
                <a:pathLst>
                  <a:path w="128" h="405">
                    <a:moveTo>
                      <a:pt x="128" y="405"/>
                    </a:moveTo>
                    <a:cubicBezTo>
                      <a:pt x="116" y="344"/>
                      <a:pt x="78" y="82"/>
                      <a:pt x="56" y="41"/>
                    </a:cubicBezTo>
                    <a:cubicBezTo>
                      <a:pt x="35" y="0"/>
                      <a:pt x="9" y="139"/>
                      <a:pt x="0" y="159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4" name=""/>
              <p:cNvSpPr/>
              <p:nvPr/>
            </p:nvSpPr>
            <p:spPr>
              <a:xfrm>
                <a:off x="3659040" y="2314440"/>
                <a:ext cx="704880" cy="966960"/>
              </a:xfrm>
              <a:custGeom>
                <a:avLst/>
                <a:gdLst/>
                <a:ahLst/>
                <a:rect l="l" t="t" r="r" b="b"/>
                <a:pathLst>
                  <a:path w="275" h="377">
                    <a:moveTo>
                      <a:pt x="275" y="377"/>
                    </a:moveTo>
                    <a:cubicBezTo>
                      <a:pt x="246" y="321"/>
                      <a:pt x="144" y="87"/>
                      <a:pt x="98" y="44"/>
                    </a:cubicBezTo>
                    <a:cubicBezTo>
                      <a:pt x="52" y="0"/>
                      <a:pt x="28" y="66"/>
                      <a:pt x="0" y="114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5" name=""/>
              <p:cNvSpPr/>
              <p:nvPr/>
            </p:nvSpPr>
            <p:spPr>
              <a:xfrm>
                <a:off x="4286160" y="2171880"/>
                <a:ext cx="244440" cy="958680"/>
              </a:xfrm>
              <a:custGeom>
                <a:avLst/>
                <a:gdLst/>
                <a:ahLst/>
                <a:rect l="l" t="t" r="r" b="b"/>
                <a:pathLst>
                  <a:path w="95" h="374">
                    <a:moveTo>
                      <a:pt x="0" y="374"/>
                    </a:moveTo>
                    <a:cubicBezTo>
                      <a:pt x="29" y="224"/>
                      <a:pt x="67" y="73"/>
                      <a:pt x="81" y="37"/>
                    </a:cubicBezTo>
                    <a:cubicBezTo>
                      <a:pt x="95" y="0"/>
                      <a:pt x="83" y="132"/>
                      <a:pt x="84" y="157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6" name=""/>
              <p:cNvSpPr/>
              <p:nvPr/>
            </p:nvSpPr>
            <p:spPr>
              <a:xfrm>
                <a:off x="2792520" y="2009880"/>
                <a:ext cx="1555560" cy="1274760"/>
              </a:xfrm>
              <a:custGeom>
                <a:avLst/>
                <a:gdLst/>
                <a:ahLst/>
                <a:rect l="l" t="t" r="r" b="b"/>
                <a:pathLst>
                  <a:path w="607" h="497">
                    <a:moveTo>
                      <a:pt x="607" y="497"/>
                    </a:moveTo>
                    <a:cubicBezTo>
                      <a:pt x="552" y="426"/>
                      <a:pt x="375" y="140"/>
                      <a:pt x="274" y="70"/>
                    </a:cubicBezTo>
                    <a:cubicBezTo>
                      <a:pt x="173" y="0"/>
                      <a:pt x="57" y="76"/>
                      <a:pt x="0" y="78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7" name=""/>
              <p:cNvSpPr/>
              <p:nvPr/>
            </p:nvSpPr>
            <p:spPr>
              <a:xfrm>
                <a:off x="2746440" y="1967040"/>
                <a:ext cx="1627200" cy="1330200"/>
              </a:xfrm>
              <a:custGeom>
                <a:avLst/>
                <a:gdLst/>
                <a:ahLst/>
                <a:rect l="l" t="t" r="r" b="b"/>
                <a:pathLst>
                  <a:path w="635" h="519">
                    <a:moveTo>
                      <a:pt x="635" y="519"/>
                    </a:moveTo>
                    <a:cubicBezTo>
                      <a:pt x="580" y="443"/>
                      <a:pt x="407" y="123"/>
                      <a:pt x="302" y="61"/>
                    </a:cubicBezTo>
                    <a:cubicBezTo>
                      <a:pt x="196" y="0"/>
                      <a:pt x="63" y="130"/>
                      <a:pt x="0" y="148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>
                <a:off x="2689200" y="2120760"/>
                <a:ext cx="1671840" cy="1160640"/>
              </a:xfrm>
              <a:custGeom>
                <a:avLst/>
                <a:gdLst/>
                <a:ahLst/>
                <a:rect l="l" t="t" r="r" b="b"/>
                <a:pathLst>
                  <a:path w="652" h="453">
                    <a:moveTo>
                      <a:pt x="652" y="453"/>
                    </a:moveTo>
                    <a:cubicBezTo>
                      <a:pt x="584" y="382"/>
                      <a:pt x="358" y="60"/>
                      <a:pt x="250" y="30"/>
                    </a:cubicBezTo>
                    <a:cubicBezTo>
                      <a:pt x="141" y="0"/>
                      <a:pt x="52" y="223"/>
                      <a:pt x="0" y="274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3905280" y="2139840"/>
                <a:ext cx="458640" cy="1149480"/>
              </a:xfrm>
              <a:custGeom>
                <a:avLst/>
                <a:gdLst/>
                <a:ahLst/>
                <a:rect l="l" t="t" r="r" b="b"/>
                <a:pathLst>
                  <a:path w="179" h="448">
                    <a:moveTo>
                      <a:pt x="179" y="448"/>
                    </a:moveTo>
                    <a:cubicBezTo>
                      <a:pt x="174" y="377"/>
                      <a:pt x="178" y="54"/>
                      <a:pt x="148" y="27"/>
                    </a:cubicBezTo>
                    <a:cubicBezTo>
                      <a:pt x="118" y="0"/>
                      <a:pt x="59" y="147"/>
                      <a:pt x="0" y="283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0" name=""/>
              <p:cNvSpPr/>
              <p:nvPr/>
            </p:nvSpPr>
            <p:spPr>
              <a:xfrm>
                <a:off x="3201840" y="2147760"/>
                <a:ext cx="1138320" cy="1136880"/>
              </a:xfrm>
              <a:custGeom>
                <a:avLst/>
                <a:gdLst/>
                <a:ahLst/>
                <a:rect l="l" t="t" r="r" b="b"/>
                <a:pathLst>
                  <a:path w="444" h="443">
                    <a:moveTo>
                      <a:pt x="444" y="443"/>
                    </a:moveTo>
                    <a:cubicBezTo>
                      <a:pt x="417" y="375"/>
                      <a:pt x="351" y="64"/>
                      <a:pt x="277" y="32"/>
                    </a:cubicBezTo>
                    <a:cubicBezTo>
                      <a:pt x="203" y="0"/>
                      <a:pt x="101" y="132"/>
                      <a:pt x="0" y="252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1" name=""/>
              <p:cNvSpPr/>
              <p:nvPr/>
            </p:nvSpPr>
            <p:spPr>
              <a:xfrm>
                <a:off x="3860640" y="2101680"/>
                <a:ext cx="398520" cy="1041480"/>
              </a:xfrm>
              <a:custGeom>
                <a:avLst/>
                <a:gdLst/>
                <a:ahLst/>
                <a:rect l="l" t="t" r="r" b="b"/>
                <a:pathLst>
                  <a:path w="155" h="406">
                    <a:moveTo>
                      <a:pt x="155" y="406"/>
                    </a:moveTo>
                    <a:cubicBezTo>
                      <a:pt x="139" y="344"/>
                      <a:pt x="87" y="67"/>
                      <a:pt x="61" y="34"/>
                    </a:cubicBezTo>
                    <a:cubicBezTo>
                      <a:pt x="35" y="0"/>
                      <a:pt x="14" y="104"/>
                      <a:pt x="0" y="204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2922480" y="2276640"/>
                <a:ext cx="1292400" cy="571320"/>
              </a:xfrm>
              <a:custGeom>
                <a:avLst/>
                <a:gdLst/>
                <a:ahLst/>
                <a:rect l="l" t="t" r="r" b="b"/>
                <a:pathLst>
                  <a:path w="504" h="223">
                    <a:moveTo>
                      <a:pt x="0" y="223"/>
                    </a:moveTo>
                    <a:cubicBezTo>
                      <a:pt x="60" y="190"/>
                      <a:pt x="277" y="52"/>
                      <a:pt x="361" y="26"/>
                    </a:cubicBezTo>
                    <a:cubicBezTo>
                      <a:pt x="445" y="0"/>
                      <a:pt x="472" y="34"/>
                      <a:pt x="504" y="68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3" name=""/>
              <p:cNvSpPr/>
              <p:nvPr/>
            </p:nvSpPr>
            <p:spPr>
              <a:xfrm>
                <a:off x="2771640" y="1959120"/>
                <a:ext cx="241560" cy="874440"/>
              </a:xfrm>
              <a:custGeom>
                <a:avLst/>
                <a:gdLst/>
                <a:ahLst/>
                <a:rect l="l" t="t" r="r" b="b"/>
                <a:pathLst>
                  <a:path w="94" h="341">
                    <a:moveTo>
                      <a:pt x="94" y="341"/>
                    </a:moveTo>
                    <a:cubicBezTo>
                      <a:pt x="87" y="213"/>
                      <a:pt x="80" y="84"/>
                      <a:pt x="64" y="42"/>
                    </a:cubicBezTo>
                    <a:cubicBezTo>
                      <a:pt x="48" y="0"/>
                      <a:pt x="24" y="45"/>
                      <a:pt x="0" y="90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4" name=""/>
              <p:cNvSpPr/>
              <p:nvPr/>
            </p:nvSpPr>
            <p:spPr>
              <a:xfrm>
                <a:off x="2919240" y="2243160"/>
                <a:ext cx="1546560" cy="600120"/>
              </a:xfrm>
              <a:custGeom>
                <a:avLst/>
                <a:gdLst/>
                <a:ahLst/>
                <a:rect l="l" t="t" r="r" b="b"/>
                <a:pathLst>
                  <a:path w="603" h="234">
                    <a:moveTo>
                      <a:pt x="0" y="234"/>
                    </a:moveTo>
                    <a:cubicBezTo>
                      <a:pt x="57" y="198"/>
                      <a:pt x="241" y="34"/>
                      <a:pt x="342" y="17"/>
                    </a:cubicBezTo>
                    <a:cubicBezTo>
                      <a:pt x="442" y="0"/>
                      <a:pt x="549" y="107"/>
                      <a:pt x="603" y="131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5" name=""/>
              <p:cNvSpPr/>
              <p:nvPr/>
            </p:nvSpPr>
            <p:spPr>
              <a:xfrm>
                <a:off x="2927520" y="2281320"/>
                <a:ext cx="703080" cy="558720"/>
              </a:xfrm>
              <a:custGeom>
                <a:avLst/>
                <a:gdLst/>
                <a:ahLst/>
                <a:rect l="l" t="t" r="r" b="b"/>
                <a:pathLst>
                  <a:path w="274" h="218">
                    <a:moveTo>
                      <a:pt x="0" y="218"/>
                    </a:moveTo>
                    <a:cubicBezTo>
                      <a:pt x="25" y="185"/>
                      <a:pt x="104" y="37"/>
                      <a:pt x="150" y="18"/>
                    </a:cubicBezTo>
                    <a:cubicBezTo>
                      <a:pt x="195" y="0"/>
                      <a:pt x="248" y="90"/>
                      <a:pt x="274" y="108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6" name=""/>
              <p:cNvSpPr/>
              <p:nvPr/>
            </p:nvSpPr>
            <p:spPr>
              <a:xfrm>
                <a:off x="2900520" y="2271600"/>
                <a:ext cx="1083960" cy="568440"/>
              </a:xfrm>
              <a:custGeom>
                <a:avLst/>
                <a:gdLst/>
                <a:ahLst/>
                <a:rect l="l" t="t" r="r" b="b"/>
                <a:pathLst>
                  <a:path w="423" h="222">
                    <a:moveTo>
                      <a:pt x="0" y="222"/>
                    </a:moveTo>
                    <a:cubicBezTo>
                      <a:pt x="59" y="188"/>
                      <a:pt x="285" y="40"/>
                      <a:pt x="354" y="20"/>
                    </a:cubicBezTo>
                    <a:cubicBezTo>
                      <a:pt x="423" y="0"/>
                      <a:pt x="415" y="50"/>
                      <a:pt x="413" y="100"/>
                    </a:cubicBezTo>
                  </a:path>
                </a:pathLst>
              </a:custGeom>
              <a:noFill/>
              <a:ln w="6480">
                <a:solidFill>
                  <a:srgbClr val="0085e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157" name=""/>
            <p:cNvSpPr/>
            <p:nvPr/>
          </p:nvSpPr>
          <p:spPr>
            <a:xfrm>
              <a:off x="4443480" y="2548080"/>
              <a:ext cx="712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4645080" y="2443320"/>
              <a:ext cx="74520" cy="712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4645080" y="2509920"/>
              <a:ext cx="74520" cy="712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4645080" y="2579760"/>
              <a:ext cx="7452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4645080" y="2647800"/>
              <a:ext cx="74520" cy="748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4645080" y="2717640"/>
              <a:ext cx="74520" cy="748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4405320" y="2617920"/>
              <a:ext cx="730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4344840" y="2676600"/>
              <a:ext cx="748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4219560" y="2787480"/>
              <a:ext cx="74520" cy="730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4140360" y="2560680"/>
              <a:ext cx="71280" cy="730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4089240" y="2522520"/>
              <a:ext cx="7164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8" name=""/>
            <p:cNvSpPr/>
            <p:nvPr/>
          </p:nvSpPr>
          <p:spPr>
            <a:xfrm>
              <a:off x="3914640" y="2581200"/>
              <a:ext cx="74880" cy="730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3827520" y="2705040"/>
              <a:ext cx="74520" cy="7164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3586320" y="2550960"/>
              <a:ext cx="74520" cy="7164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3622680" y="2687760"/>
              <a:ext cx="74520" cy="730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2" name=""/>
            <p:cNvSpPr/>
            <p:nvPr/>
          </p:nvSpPr>
          <p:spPr>
            <a:xfrm>
              <a:off x="4118040" y="2905200"/>
              <a:ext cx="74520" cy="712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3" name=""/>
            <p:cNvSpPr/>
            <p:nvPr/>
          </p:nvSpPr>
          <p:spPr>
            <a:xfrm>
              <a:off x="4235400" y="3114720"/>
              <a:ext cx="7452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4314960" y="3255840"/>
              <a:ext cx="74520" cy="748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3879720" y="3146400"/>
              <a:ext cx="730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6" name=""/>
            <p:cNvSpPr/>
            <p:nvPr/>
          </p:nvSpPr>
          <p:spPr>
            <a:xfrm>
              <a:off x="3886200" y="2989440"/>
              <a:ext cx="7452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7" name=""/>
            <p:cNvSpPr/>
            <p:nvPr/>
          </p:nvSpPr>
          <p:spPr>
            <a:xfrm>
              <a:off x="3672000" y="3151080"/>
              <a:ext cx="74520" cy="7164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8" name=""/>
            <p:cNvSpPr/>
            <p:nvPr/>
          </p:nvSpPr>
          <p:spPr>
            <a:xfrm>
              <a:off x="3525840" y="3213000"/>
              <a:ext cx="71280" cy="7164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3317760" y="2692440"/>
              <a:ext cx="748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2967120" y="2959200"/>
              <a:ext cx="730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3013200" y="2606760"/>
              <a:ext cx="712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2" name=""/>
            <p:cNvSpPr/>
            <p:nvPr/>
          </p:nvSpPr>
          <p:spPr>
            <a:xfrm>
              <a:off x="2935440" y="2502000"/>
              <a:ext cx="712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2789280" y="2940120"/>
              <a:ext cx="74520" cy="730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2714760" y="2333520"/>
              <a:ext cx="74520" cy="730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3581280" y="2997360"/>
              <a:ext cx="71640" cy="712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86" name=""/>
            <p:cNvGrpSpPr/>
            <p:nvPr/>
          </p:nvGrpSpPr>
          <p:grpSpPr>
            <a:xfrm>
              <a:off x="2725560" y="2874960"/>
              <a:ext cx="111240" cy="92160"/>
              <a:chOff x="2725560" y="2874960"/>
              <a:chExt cx="111240" cy="92160"/>
            </a:xfrm>
          </p:grpSpPr>
          <p:grpSp>
            <p:nvGrpSpPr>
              <p:cNvPr id="2187" name=""/>
              <p:cNvGrpSpPr/>
              <p:nvPr/>
            </p:nvGrpSpPr>
            <p:grpSpPr>
              <a:xfrm>
                <a:off x="2725560" y="2874960"/>
                <a:ext cx="111240" cy="92160"/>
                <a:chOff x="2725560" y="2874960"/>
                <a:chExt cx="111240" cy="92160"/>
              </a:xfrm>
            </p:grpSpPr>
            <p:sp>
              <p:nvSpPr>
                <p:cNvPr id="2188" name=""/>
                <p:cNvSpPr/>
                <p:nvPr/>
              </p:nvSpPr>
              <p:spPr>
                <a:xfrm>
                  <a:off x="2747880" y="2874960"/>
                  <a:ext cx="50760" cy="19080"/>
                </a:xfrm>
                <a:custGeom>
                  <a:avLst/>
                  <a:gdLst/>
                  <a:ahLst/>
                  <a:rect l="l" t="t" r="r" b="b"/>
                  <a:pathLst>
                    <a:path w="32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2" y="0"/>
                      </a:lnTo>
                      <a:lnTo>
                        <a:pt x="3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89" name=""/>
                <p:cNvSpPr/>
                <p:nvPr/>
              </p:nvSpPr>
              <p:spPr>
                <a:xfrm>
                  <a:off x="2747880" y="2874960"/>
                  <a:ext cx="50760" cy="19080"/>
                </a:xfrm>
                <a:custGeom>
                  <a:avLst/>
                  <a:gdLst/>
                  <a:ahLst/>
                  <a:rect l="l" t="t" r="r" b="b"/>
                  <a:pathLst>
                    <a:path w="32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2" y="0"/>
                      </a:lnTo>
                      <a:lnTo>
                        <a:pt x="32" y="7"/>
                      </a:lnTo>
                      <a:lnTo>
                        <a:pt x="0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0" name=""/>
                <p:cNvSpPr/>
                <p:nvPr/>
              </p:nvSpPr>
              <p:spPr>
                <a:xfrm>
                  <a:off x="2749680" y="2874960"/>
                  <a:ext cx="47520" cy="12600"/>
                </a:xfrm>
                <a:custGeom>
                  <a:avLst/>
                  <a:gdLst/>
                  <a:ahLst/>
                  <a:rect l="l" t="t" r="r" b="b"/>
                  <a:pathLst>
                    <a:path w="30" h="8">
                      <a:moveTo>
                        <a:pt x="3" y="7"/>
                      </a:move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1" name=""/>
                <p:cNvSpPr/>
                <p:nvPr/>
              </p:nvSpPr>
              <p:spPr>
                <a:xfrm>
                  <a:off x="2749680" y="2874960"/>
                  <a:ext cx="47520" cy="12600"/>
                </a:xfrm>
                <a:custGeom>
                  <a:avLst/>
                  <a:gdLst/>
                  <a:ahLst/>
                  <a:rect l="l" t="t" r="r" b="b"/>
                  <a:pathLst>
                    <a:path w="30" h="8">
                      <a:moveTo>
                        <a:pt x="3" y="7"/>
                      </a:move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" y="7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0">
                  <a:solidFill>
                    <a:srgbClr val="dbdbdb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2" name=""/>
                <p:cNvSpPr/>
                <p:nvPr/>
              </p:nvSpPr>
              <p:spPr>
                <a:xfrm>
                  <a:off x="2795760" y="2874960"/>
                  <a:ext cx="20520" cy="11160"/>
                </a:xfrm>
                <a:custGeom>
                  <a:avLst/>
                  <a:gdLst/>
                  <a:ahLst/>
                  <a:rect l="l" t="t" r="r" b="b"/>
                  <a:pathLst>
                    <a:path w="13" h="7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0" y="7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3" name=""/>
                <p:cNvSpPr/>
                <p:nvPr/>
              </p:nvSpPr>
              <p:spPr>
                <a:xfrm>
                  <a:off x="2795760" y="2874960"/>
                  <a:ext cx="20520" cy="11160"/>
                </a:xfrm>
                <a:custGeom>
                  <a:avLst/>
                  <a:gdLst/>
                  <a:ahLst/>
                  <a:rect l="l" t="t" r="r" b="b"/>
                  <a:pathLst>
                    <a:path w="13" h="7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0" y="7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4" name=""/>
                <p:cNvSpPr/>
                <p:nvPr/>
              </p:nvSpPr>
              <p:spPr>
                <a:xfrm>
                  <a:off x="2811600" y="2881440"/>
                  <a:ext cx="2880" cy="288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5" name=""/>
                <p:cNvSpPr/>
                <p:nvPr/>
              </p:nvSpPr>
              <p:spPr>
                <a:xfrm>
                  <a:off x="2811600" y="2881440"/>
                  <a:ext cx="2880" cy="288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6" name=""/>
                <p:cNvSpPr/>
                <p:nvPr/>
              </p:nvSpPr>
              <p:spPr>
                <a:xfrm>
                  <a:off x="2801880" y="2876400"/>
                  <a:ext cx="972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7" name=""/>
                <p:cNvSpPr/>
                <p:nvPr/>
              </p:nvSpPr>
              <p:spPr>
                <a:xfrm>
                  <a:off x="2773440" y="287496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8" name=""/>
                <p:cNvSpPr/>
                <p:nvPr/>
              </p:nvSpPr>
              <p:spPr>
                <a:xfrm>
                  <a:off x="2773440" y="287496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9" name=""/>
                <p:cNvSpPr/>
                <p:nvPr/>
              </p:nvSpPr>
              <p:spPr>
                <a:xfrm>
                  <a:off x="2789280" y="287496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9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0" name=""/>
                <p:cNvSpPr/>
                <p:nvPr/>
              </p:nvSpPr>
              <p:spPr>
                <a:xfrm>
                  <a:off x="2789280" y="287496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9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1" name=""/>
                <p:cNvSpPr/>
                <p:nvPr/>
              </p:nvSpPr>
              <p:spPr>
                <a:xfrm>
                  <a:off x="2805120" y="287640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2" name=""/>
                <p:cNvSpPr/>
                <p:nvPr/>
              </p:nvSpPr>
              <p:spPr>
                <a:xfrm>
                  <a:off x="2806560" y="2876400"/>
                  <a:ext cx="180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3" name=""/>
                <p:cNvSpPr/>
                <p:nvPr/>
              </p:nvSpPr>
              <p:spPr>
                <a:xfrm>
                  <a:off x="2808360" y="287640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4" name=""/>
                <p:cNvSpPr/>
                <p:nvPr/>
              </p:nvSpPr>
              <p:spPr>
                <a:xfrm>
                  <a:off x="2809800" y="2876400"/>
                  <a:ext cx="180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5" name=""/>
                <p:cNvSpPr/>
                <p:nvPr/>
              </p:nvSpPr>
              <p:spPr>
                <a:xfrm>
                  <a:off x="2808360" y="2878200"/>
                  <a:ext cx="6120" cy="612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6" name=""/>
                <p:cNvSpPr/>
                <p:nvPr/>
              </p:nvSpPr>
              <p:spPr>
                <a:xfrm>
                  <a:off x="2743200" y="2889360"/>
                  <a:ext cx="1116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1" y="0"/>
                      </a:move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7" name=""/>
                <p:cNvSpPr/>
                <p:nvPr/>
              </p:nvSpPr>
              <p:spPr>
                <a:xfrm>
                  <a:off x="2743200" y="2889360"/>
                  <a:ext cx="1116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1" y="0"/>
                      </a:move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8" name=""/>
                <p:cNvSpPr/>
                <p:nvPr/>
              </p:nvSpPr>
              <p:spPr>
                <a:xfrm>
                  <a:off x="2728800" y="2889360"/>
                  <a:ext cx="15840" cy="4680"/>
                </a:xfrm>
                <a:custGeom>
                  <a:avLst/>
                  <a:gdLst/>
                  <a:ahLst/>
                  <a:rect l="l" t="t" r="r" b="b"/>
                  <a:pathLst>
                    <a:path w="10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9" name=""/>
                <p:cNvSpPr/>
                <p:nvPr/>
              </p:nvSpPr>
              <p:spPr>
                <a:xfrm>
                  <a:off x="2728800" y="2889360"/>
                  <a:ext cx="15840" cy="4680"/>
                </a:xfrm>
                <a:custGeom>
                  <a:avLst/>
                  <a:gdLst/>
                  <a:ahLst/>
                  <a:rect l="l" t="t" r="r" b="b"/>
                  <a:pathLst>
                    <a:path w="10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0" name=""/>
                <p:cNvSpPr/>
                <p:nvPr/>
              </p:nvSpPr>
              <p:spPr>
                <a:xfrm>
                  <a:off x="2739960" y="2890800"/>
                  <a:ext cx="12600" cy="68400"/>
                </a:xfrm>
                <a:custGeom>
                  <a:avLst/>
                  <a:gdLst/>
                  <a:ahLst/>
                  <a:rect l="l" t="t" r="r" b="b"/>
                  <a:pathLst>
                    <a:path w="8" h="43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8" y="43"/>
                      </a:lnTo>
                      <a:lnTo>
                        <a:pt x="0" y="4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1" name=""/>
                <p:cNvSpPr/>
                <p:nvPr/>
              </p:nvSpPr>
              <p:spPr>
                <a:xfrm>
                  <a:off x="2739960" y="2890800"/>
                  <a:ext cx="12600" cy="68400"/>
                </a:xfrm>
                <a:custGeom>
                  <a:avLst/>
                  <a:gdLst/>
                  <a:ahLst/>
                  <a:rect l="l" t="t" r="r" b="b"/>
                  <a:pathLst>
                    <a:path w="8" h="43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8" y="43"/>
                      </a:lnTo>
                      <a:lnTo>
                        <a:pt x="0" y="4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2" name=""/>
                <p:cNvSpPr/>
                <p:nvPr/>
              </p:nvSpPr>
              <p:spPr>
                <a:xfrm>
                  <a:off x="2728800" y="2890800"/>
                  <a:ext cx="15840" cy="68400"/>
                </a:xfrm>
                <a:custGeom>
                  <a:avLst/>
                  <a:gdLst/>
                  <a:ahLst/>
                  <a:rect l="l" t="t" r="r" b="b"/>
                  <a:pathLst>
                    <a:path w="10" h="43">
                      <a:moveTo>
                        <a:pt x="0" y="43"/>
                      </a:moveTo>
                      <a:lnTo>
                        <a:pt x="0" y="1"/>
                      </a:lnTo>
                      <a:lnTo>
                        <a:pt x="10" y="0"/>
                      </a:lnTo>
                      <a:lnTo>
                        <a:pt x="1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3" name=""/>
                <p:cNvSpPr/>
                <p:nvPr/>
              </p:nvSpPr>
              <p:spPr>
                <a:xfrm>
                  <a:off x="2728800" y="2890800"/>
                  <a:ext cx="15840" cy="68400"/>
                </a:xfrm>
                <a:custGeom>
                  <a:avLst/>
                  <a:gdLst/>
                  <a:ahLst/>
                  <a:rect l="l" t="t" r="r" b="b"/>
                  <a:pathLst>
                    <a:path w="10" h="43">
                      <a:moveTo>
                        <a:pt x="0" y="43"/>
                      </a:moveTo>
                      <a:lnTo>
                        <a:pt x="0" y="1"/>
                      </a:lnTo>
                      <a:lnTo>
                        <a:pt x="10" y="0"/>
                      </a:lnTo>
                      <a:lnTo>
                        <a:pt x="1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4" name=""/>
                <p:cNvSpPr/>
                <p:nvPr/>
              </p:nvSpPr>
              <p:spPr>
                <a:xfrm>
                  <a:off x="2752560" y="2940120"/>
                  <a:ext cx="81000" cy="19080"/>
                </a:xfrm>
                <a:custGeom>
                  <a:avLst/>
                  <a:gdLst/>
                  <a:ahLst/>
                  <a:rect l="l" t="t" r="r" b="b"/>
                  <a:pathLst>
                    <a:path w="51" h="12">
                      <a:moveTo>
                        <a:pt x="50" y="0"/>
                      </a:moveTo>
                      <a:lnTo>
                        <a:pt x="51" y="1"/>
                      </a:lnTo>
                      <a:lnTo>
                        <a:pt x="51" y="11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5" name=""/>
                <p:cNvSpPr/>
                <p:nvPr/>
              </p:nvSpPr>
              <p:spPr>
                <a:xfrm>
                  <a:off x="2752560" y="2940120"/>
                  <a:ext cx="81000" cy="19080"/>
                </a:xfrm>
                <a:custGeom>
                  <a:avLst/>
                  <a:gdLst/>
                  <a:ahLst/>
                  <a:rect l="l" t="t" r="r" b="b"/>
                  <a:pathLst>
                    <a:path w="51" h="12">
                      <a:moveTo>
                        <a:pt x="50" y="0"/>
                      </a:moveTo>
                      <a:lnTo>
                        <a:pt x="51" y="1"/>
                      </a:lnTo>
                      <a:lnTo>
                        <a:pt x="51" y="11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50" y="0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6" name=""/>
                <p:cNvSpPr/>
                <p:nvPr/>
              </p:nvSpPr>
              <p:spPr>
                <a:xfrm>
                  <a:off x="2790720" y="2951280"/>
                  <a:ext cx="180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7" name=""/>
                <p:cNvSpPr/>
                <p:nvPr/>
              </p:nvSpPr>
              <p:spPr>
                <a:xfrm>
                  <a:off x="2790720" y="2951280"/>
                  <a:ext cx="180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8" name=""/>
                <p:cNvSpPr/>
                <p:nvPr/>
              </p:nvSpPr>
              <p:spPr>
                <a:xfrm>
                  <a:off x="27925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9" name=""/>
                <p:cNvSpPr/>
                <p:nvPr/>
              </p:nvSpPr>
              <p:spPr>
                <a:xfrm>
                  <a:off x="27925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0" name=""/>
                <p:cNvSpPr/>
                <p:nvPr/>
              </p:nvSpPr>
              <p:spPr>
                <a:xfrm>
                  <a:off x="28051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1" name=""/>
                <p:cNvSpPr/>
                <p:nvPr/>
              </p:nvSpPr>
              <p:spPr>
                <a:xfrm>
                  <a:off x="28051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2" name=""/>
                <p:cNvSpPr/>
                <p:nvPr/>
              </p:nvSpPr>
              <p:spPr>
                <a:xfrm>
                  <a:off x="2805120" y="2951280"/>
                  <a:ext cx="3240" cy="612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3" name=""/>
                <p:cNvSpPr/>
                <p:nvPr/>
              </p:nvSpPr>
              <p:spPr>
                <a:xfrm>
                  <a:off x="2805120" y="2951280"/>
                  <a:ext cx="3240" cy="612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4" name=""/>
                <p:cNvSpPr/>
                <p:nvPr/>
              </p:nvSpPr>
              <p:spPr>
                <a:xfrm>
                  <a:off x="2817720" y="2951280"/>
                  <a:ext cx="1800" cy="7920"/>
                </a:xfrm>
                <a:custGeom>
                  <a:avLst/>
                  <a:gdLst/>
                  <a:ahLst/>
                  <a:rect l="l" t="t" r="r" b="b"/>
                  <a:pathLst>
                    <a:path w="1" h="5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5" name=""/>
                <p:cNvSpPr/>
                <p:nvPr/>
              </p:nvSpPr>
              <p:spPr>
                <a:xfrm>
                  <a:off x="2817720" y="2951280"/>
                  <a:ext cx="1800" cy="7920"/>
                </a:xfrm>
                <a:custGeom>
                  <a:avLst/>
                  <a:gdLst/>
                  <a:ahLst/>
                  <a:rect l="l" t="t" r="r" b="b"/>
                  <a:pathLst>
                    <a:path w="1" h="5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6" name=""/>
                <p:cNvSpPr/>
                <p:nvPr/>
              </p:nvSpPr>
              <p:spPr>
                <a:xfrm>
                  <a:off x="2819520" y="29527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7" name=""/>
                <p:cNvSpPr/>
                <p:nvPr/>
              </p:nvSpPr>
              <p:spPr>
                <a:xfrm>
                  <a:off x="2819520" y="29527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8" name=""/>
                <p:cNvSpPr/>
                <p:nvPr/>
              </p:nvSpPr>
              <p:spPr>
                <a:xfrm>
                  <a:off x="283068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9" name=""/>
                <p:cNvSpPr/>
                <p:nvPr/>
              </p:nvSpPr>
              <p:spPr>
                <a:xfrm>
                  <a:off x="283068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0" name=""/>
                <p:cNvSpPr/>
                <p:nvPr/>
              </p:nvSpPr>
              <p:spPr>
                <a:xfrm>
                  <a:off x="28321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1" name=""/>
                <p:cNvSpPr/>
                <p:nvPr/>
              </p:nvSpPr>
              <p:spPr>
                <a:xfrm>
                  <a:off x="28321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2" name=""/>
                <p:cNvSpPr/>
                <p:nvPr/>
              </p:nvSpPr>
              <p:spPr>
                <a:xfrm>
                  <a:off x="277668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3" name=""/>
                <p:cNvSpPr/>
                <p:nvPr/>
              </p:nvSpPr>
              <p:spPr>
                <a:xfrm>
                  <a:off x="277668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4" name=""/>
                <p:cNvSpPr/>
                <p:nvPr/>
              </p:nvSpPr>
              <p:spPr>
                <a:xfrm>
                  <a:off x="27781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5" name=""/>
                <p:cNvSpPr/>
                <p:nvPr/>
              </p:nvSpPr>
              <p:spPr>
                <a:xfrm>
                  <a:off x="27781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6" name=""/>
                <p:cNvSpPr/>
                <p:nvPr/>
              </p:nvSpPr>
              <p:spPr>
                <a:xfrm>
                  <a:off x="2776680" y="2879640"/>
                  <a:ext cx="56880" cy="792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36" y="4"/>
                      </a:lnTo>
                      <a:lnTo>
                        <a:pt x="36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7" name=""/>
                <p:cNvSpPr/>
                <p:nvPr/>
              </p:nvSpPr>
              <p:spPr>
                <a:xfrm>
                  <a:off x="2776680" y="2879640"/>
                  <a:ext cx="56880" cy="792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36" y="4"/>
                      </a:lnTo>
                      <a:lnTo>
                        <a:pt x="36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8" name=""/>
                <p:cNvSpPr/>
                <p:nvPr/>
              </p:nvSpPr>
              <p:spPr>
                <a:xfrm>
                  <a:off x="2751120" y="2879640"/>
                  <a:ext cx="25560" cy="6480"/>
                </a:xfrm>
                <a:custGeom>
                  <a:avLst/>
                  <a:gdLst/>
                  <a:ahLst/>
                  <a:rect l="l" t="t" r="r" b="b"/>
                  <a:pathLst>
                    <a:path w="16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9" name=""/>
                <p:cNvSpPr/>
                <p:nvPr/>
              </p:nvSpPr>
              <p:spPr>
                <a:xfrm>
                  <a:off x="2751120" y="2879640"/>
                  <a:ext cx="25560" cy="6480"/>
                </a:xfrm>
                <a:custGeom>
                  <a:avLst/>
                  <a:gdLst/>
                  <a:ahLst/>
                  <a:rect l="l" t="t" r="r" b="b"/>
                  <a:pathLst>
                    <a:path w="16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0" name=""/>
                <p:cNvSpPr/>
                <p:nvPr/>
              </p:nvSpPr>
              <p:spPr>
                <a:xfrm>
                  <a:off x="27511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1" name=""/>
                <p:cNvSpPr/>
                <p:nvPr/>
              </p:nvSpPr>
              <p:spPr>
                <a:xfrm>
                  <a:off x="2751120" y="295128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2" name=""/>
                <p:cNvSpPr/>
                <p:nvPr/>
              </p:nvSpPr>
              <p:spPr>
                <a:xfrm>
                  <a:off x="2752560" y="2951280"/>
                  <a:ext cx="180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3" name=""/>
                <p:cNvSpPr/>
                <p:nvPr/>
              </p:nvSpPr>
              <p:spPr>
                <a:xfrm>
                  <a:off x="2752560" y="2951280"/>
                  <a:ext cx="180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4" name=""/>
                <p:cNvSpPr/>
                <p:nvPr/>
              </p:nvSpPr>
              <p:spPr>
                <a:xfrm>
                  <a:off x="2725560" y="2955960"/>
                  <a:ext cx="57240" cy="11160"/>
                </a:xfrm>
                <a:custGeom>
                  <a:avLst/>
                  <a:gdLst/>
                  <a:ahLst/>
                  <a:rect l="l" t="t" r="r" b="b"/>
                  <a:pathLst>
                    <a:path w="36" h="7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5" name=""/>
                <p:cNvSpPr/>
                <p:nvPr/>
              </p:nvSpPr>
              <p:spPr>
                <a:xfrm>
                  <a:off x="2725560" y="2955960"/>
                  <a:ext cx="57240" cy="11160"/>
                </a:xfrm>
                <a:custGeom>
                  <a:avLst/>
                  <a:gdLst/>
                  <a:ahLst/>
                  <a:rect l="l" t="t" r="r" b="b"/>
                  <a:pathLst>
                    <a:path w="36" h="7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6" name=""/>
                <p:cNvSpPr/>
                <p:nvPr/>
              </p:nvSpPr>
              <p:spPr>
                <a:xfrm>
                  <a:off x="2782800" y="2955960"/>
                  <a:ext cx="52560" cy="11160"/>
                </a:xfrm>
                <a:custGeom>
                  <a:avLst/>
                  <a:gdLst/>
                  <a:ahLst/>
                  <a:rect l="l" t="t" r="r" b="b"/>
                  <a:pathLst>
                    <a:path w="33" h="7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7" name=""/>
                <p:cNvSpPr/>
                <p:nvPr/>
              </p:nvSpPr>
              <p:spPr>
                <a:xfrm>
                  <a:off x="2782800" y="2955960"/>
                  <a:ext cx="52560" cy="11160"/>
                </a:xfrm>
                <a:custGeom>
                  <a:avLst/>
                  <a:gdLst/>
                  <a:ahLst/>
                  <a:rect l="l" t="t" r="r" b="b"/>
                  <a:pathLst>
                    <a:path w="33" h="7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8" name=""/>
                <p:cNvSpPr/>
                <p:nvPr/>
              </p:nvSpPr>
              <p:spPr>
                <a:xfrm>
                  <a:off x="2776680" y="2949480"/>
                  <a:ext cx="56880" cy="3240"/>
                </a:xfrm>
                <a:custGeom>
                  <a:avLst/>
                  <a:gdLst/>
                  <a:ahLst/>
                  <a:rect l="l" t="t" r="r" b="b"/>
                  <a:pathLst>
                    <a:path w="36" h="2">
                      <a:moveTo>
                        <a:pt x="0" y="2"/>
                      </a:moveTo>
                      <a:lnTo>
                        <a:pt x="36" y="2"/>
                      </a:lnTo>
                      <a:lnTo>
                        <a:pt x="36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9" name=""/>
                <p:cNvSpPr/>
                <p:nvPr/>
              </p:nvSpPr>
              <p:spPr>
                <a:xfrm>
                  <a:off x="2776680" y="2949480"/>
                  <a:ext cx="56880" cy="3240"/>
                </a:xfrm>
                <a:custGeom>
                  <a:avLst/>
                  <a:gdLst/>
                  <a:ahLst/>
                  <a:rect l="l" t="t" r="r" b="b"/>
                  <a:pathLst>
                    <a:path w="36" h="2">
                      <a:moveTo>
                        <a:pt x="0" y="2"/>
                      </a:moveTo>
                      <a:lnTo>
                        <a:pt x="36" y="2"/>
                      </a:lnTo>
                      <a:lnTo>
                        <a:pt x="36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0" name=""/>
                <p:cNvSpPr/>
                <p:nvPr/>
              </p:nvSpPr>
              <p:spPr>
                <a:xfrm>
                  <a:off x="2751120" y="2949480"/>
                  <a:ext cx="25560" cy="3240"/>
                </a:xfrm>
                <a:custGeom>
                  <a:avLst/>
                  <a:gdLst/>
                  <a:ahLst/>
                  <a:rect l="l" t="t" r="r" b="b"/>
                  <a:pathLst>
                    <a:path w="16" h="2">
                      <a:moveTo>
                        <a:pt x="0" y="2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1" name=""/>
                <p:cNvSpPr/>
                <p:nvPr/>
              </p:nvSpPr>
              <p:spPr>
                <a:xfrm>
                  <a:off x="2751120" y="2949480"/>
                  <a:ext cx="25560" cy="3240"/>
                </a:xfrm>
                <a:custGeom>
                  <a:avLst/>
                  <a:gdLst/>
                  <a:ahLst/>
                  <a:rect l="l" t="t" r="r" b="b"/>
                  <a:pathLst>
                    <a:path w="16" h="2">
                      <a:moveTo>
                        <a:pt x="0" y="2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2" name=""/>
                <p:cNvSpPr/>
                <p:nvPr/>
              </p:nvSpPr>
              <p:spPr>
                <a:xfrm>
                  <a:off x="2776680" y="2881440"/>
                  <a:ext cx="56880" cy="71280"/>
                </a:xfrm>
                <a:custGeom>
                  <a:avLst/>
                  <a:gdLst/>
                  <a:ahLst/>
                  <a:rect l="l" t="t" r="r" b="b"/>
                  <a:pathLst>
                    <a:path w="36" h="45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36" y="44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3" name=""/>
                <p:cNvSpPr/>
                <p:nvPr/>
              </p:nvSpPr>
              <p:spPr>
                <a:xfrm>
                  <a:off x="2776680" y="2881440"/>
                  <a:ext cx="56880" cy="71280"/>
                </a:xfrm>
                <a:custGeom>
                  <a:avLst/>
                  <a:gdLst/>
                  <a:ahLst/>
                  <a:rect l="l" t="t" r="r" b="b"/>
                  <a:pathLst>
                    <a:path w="36" h="45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36" y="44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4" name=""/>
                <p:cNvSpPr/>
                <p:nvPr/>
              </p:nvSpPr>
              <p:spPr>
                <a:xfrm>
                  <a:off x="2751120" y="2881440"/>
                  <a:ext cx="25560" cy="71280"/>
                </a:xfrm>
                <a:custGeom>
                  <a:avLst/>
                  <a:gdLst/>
                  <a:ahLst/>
                  <a:rect l="l" t="t" r="r" b="b"/>
                  <a:pathLst>
                    <a:path w="16" h="45">
                      <a:moveTo>
                        <a:pt x="0" y="2"/>
                      </a:moveTo>
                      <a:lnTo>
                        <a:pt x="16" y="0"/>
                      </a:lnTo>
                      <a:lnTo>
                        <a:pt x="16" y="45"/>
                      </a:lnTo>
                      <a:lnTo>
                        <a:pt x="0" y="4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5" name=""/>
                <p:cNvSpPr/>
                <p:nvPr/>
              </p:nvSpPr>
              <p:spPr>
                <a:xfrm>
                  <a:off x="2751120" y="2881440"/>
                  <a:ext cx="25560" cy="71280"/>
                </a:xfrm>
                <a:custGeom>
                  <a:avLst/>
                  <a:gdLst/>
                  <a:ahLst/>
                  <a:rect l="l" t="t" r="r" b="b"/>
                  <a:pathLst>
                    <a:path w="16" h="45">
                      <a:moveTo>
                        <a:pt x="0" y="2"/>
                      </a:moveTo>
                      <a:lnTo>
                        <a:pt x="16" y="0"/>
                      </a:lnTo>
                      <a:lnTo>
                        <a:pt x="16" y="45"/>
                      </a:lnTo>
                      <a:lnTo>
                        <a:pt x="0" y="45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6" name=""/>
                <p:cNvSpPr/>
                <p:nvPr/>
              </p:nvSpPr>
              <p:spPr>
                <a:xfrm>
                  <a:off x="2725560" y="29559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7" name=""/>
                <p:cNvSpPr/>
                <p:nvPr/>
              </p:nvSpPr>
              <p:spPr>
                <a:xfrm>
                  <a:off x="2728800" y="29559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8" name=""/>
                <p:cNvSpPr/>
                <p:nvPr/>
              </p:nvSpPr>
              <p:spPr>
                <a:xfrm>
                  <a:off x="2733840" y="29559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9" name=""/>
                <p:cNvSpPr/>
                <p:nvPr/>
              </p:nvSpPr>
              <p:spPr>
                <a:xfrm>
                  <a:off x="2738520" y="29559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0" name=""/>
                <p:cNvSpPr/>
                <p:nvPr/>
              </p:nvSpPr>
              <p:spPr>
                <a:xfrm>
                  <a:off x="2743200" y="29559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1" name=""/>
                <p:cNvSpPr/>
                <p:nvPr/>
              </p:nvSpPr>
              <p:spPr>
                <a:xfrm>
                  <a:off x="2749680" y="29559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2" name=""/>
                <p:cNvSpPr/>
                <p:nvPr/>
              </p:nvSpPr>
              <p:spPr>
                <a:xfrm>
                  <a:off x="2755800" y="29559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3" name=""/>
                <p:cNvSpPr/>
                <p:nvPr/>
              </p:nvSpPr>
              <p:spPr>
                <a:xfrm>
                  <a:off x="2762280" y="29559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4" name=""/>
                <p:cNvSpPr/>
                <p:nvPr/>
              </p:nvSpPr>
              <p:spPr>
                <a:xfrm>
                  <a:off x="2770200" y="2955960"/>
                  <a:ext cx="1440" cy="111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5" name=""/>
                <p:cNvSpPr/>
                <p:nvPr/>
              </p:nvSpPr>
              <p:spPr>
                <a:xfrm>
                  <a:off x="2776680" y="2955960"/>
                  <a:ext cx="1440" cy="111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6" name=""/>
                <p:cNvSpPr/>
                <p:nvPr/>
              </p:nvSpPr>
              <p:spPr>
                <a:xfrm>
                  <a:off x="2782800" y="2955960"/>
                  <a:ext cx="1800" cy="111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7" name=""/>
                <p:cNvSpPr/>
                <p:nvPr/>
              </p:nvSpPr>
              <p:spPr>
                <a:xfrm>
                  <a:off x="2789280" y="2955960"/>
                  <a:ext cx="1440" cy="111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8" name=""/>
                <p:cNvSpPr/>
                <p:nvPr/>
              </p:nvSpPr>
              <p:spPr>
                <a:xfrm>
                  <a:off x="2795760" y="29559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9" name=""/>
                <p:cNvSpPr/>
                <p:nvPr/>
              </p:nvSpPr>
              <p:spPr>
                <a:xfrm>
                  <a:off x="2801880" y="29559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0" name=""/>
                <p:cNvSpPr/>
                <p:nvPr/>
              </p:nvSpPr>
              <p:spPr>
                <a:xfrm>
                  <a:off x="2808360" y="29559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1" name=""/>
                <p:cNvSpPr/>
                <p:nvPr/>
              </p:nvSpPr>
              <p:spPr>
                <a:xfrm>
                  <a:off x="2813040" y="29559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2" name=""/>
                <p:cNvSpPr/>
                <p:nvPr/>
              </p:nvSpPr>
              <p:spPr>
                <a:xfrm>
                  <a:off x="2817720" y="29559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3" name=""/>
                <p:cNvSpPr/>
                <p:nvPr/>
              </p:nvSpPr>
              <p:spPr>
                <a:xfrm>
                  <a:off x="2822400" y="29559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4" name=""/>
                <p:cNvSpPr/>
                <p:nvPr/>
              </p:nvSpPr>
              <p:spPr>
                <a:xfrm>
                  <a:off x="2825640" y="29559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5" name=""/>
                <p:cNvSpPr/>
                <p:nvPr/>
              </p:nvSpPr>
              <p:spPr>
                <a:xfrm>
                  <a:off x="2828880" y="29559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6" name=""/>
                <p:cNvSpPr/>
                <p:nvPr/>
              </p:nvSpPr>
              <p:spPr>
                <a:xfrm>
                  <a:off x="2830680" y="295596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7" name=""/>
                <p:cNvSpPr/>
                <p:nvPr/>
              </p:nvSpPr>
              <p:spPr>
                <a:xfrm>
                  <a:off x="2833560" y="2955960"/>
                  <a:ext cx="180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8" name=""/>
                <p:cNvSpPr/>
                <p:nvPr/>
              </p:nvSpPr>
              <p:spPr>
                <a:xfrm>
                  <a:off x="2835360" y="295596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9" name=""/>
                <p:cNvSpPr/>
                <p:nvPr/>
              </p:nvSpPr>
              <p:spPr>
                <a:xfrm>
                  <a:off x="2835360" y="295596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0" name=""/>
                <p:cNvSpPr/>
                <p:nvPr/>
              </p:nvSpPr>
              <p:spPr>
                <a:xfrm>
                  <a:off x="2725560" y="2955960"/>
                  <a:ext cx="57240" cy="144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1" name=""/>
                <p:cNvSpPr/>
                <p:nvPr/>
              </p:nvSpPr>
              <p:spPr>
                <a:xfrm>
                  <a:off x="2782800" y="2955960"/>
                  <a:ext cx="52560" cy="144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2" name=""/>
                <p:cNvSpPr/>
                <p:nvPr/>
              </p:nvSpPr>
              <p:spPr>
                <a:xfrm>
                  <a:off x="2754360" y="2887560"/>
                  <a:ext cx="20520" cy="60480"/>
                </a:xfrm>
                <a:custGeom>
                  <a:avLst/>
                  <a:gdLst/>
                  <a:ahLst/>
                  <a:rect l="l" t="t" r="r" b="b"/>
                  <a:pathLst>
                    <a:path w="13" h="38">
                      <a:moveTo>
                        <a:pt x="13" y="0"/>
                      </a:moveTo>
                      <a:lnTo>
                        <a:pt x="0" y="2"/>
                      </a:lnTo>
                      <a:lnTo>
                        <a:pt x="0" y="38"/>
                      </a:lnTo>
                      <a:lnTo>
                        <a:pt x="13" y="37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3" name=""/>
                <p:cNvSpPr/>
                <p:nvPr/>
              </p:nvSpPr>
              <p:spPr>
                <a:xfrm>
                  <a:off x="2754360" y="2887560"/>
                  <a:ext cx="20520" cy="60480"/>
                </a:xfrm>
                <a:custGeom>
                  <a:avLst/>
                  <a:gdLst/>
                  <a:ahLst/>
                  <a:rect l="l" t="t" r="r" b="b"/>
                  <a:pathLst>
                    <a:path w="13" h="38">
                      <a:moveTo>
                        <a:pt x="13" y="0"/>
                      </a:moveTo>
                      <a:lnTo>
                        <a:pt x="0" y="2"/>
                      </a:lnTo>
                      <a:lnTo>
                        <a:pt x="0" y="38"/>
                      </a:lnTo>
                      <a:lnTo>
                        <a:pt x="13" y="37"/>
                      </a:lnTo>
                      <a:lnTo>
                        <a:pt x="13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4" name=""/>
                <p:cNvSpPr/>
                <p:nvPr/>
              </p:nvSpPr>
              <p:spPr>
                <a:xfrm>
                  <a:off x="2754360" y="2889360"/>
                  <a:ext cx="17280" cy="20520"/>
                </a:xfrm>
                <a:custGeom>
                  <a:avLst/>
                  <a:gdLst/>
                  <a:ahLst/>
                  <a:rect l="l" t="t" r="r" b="b"/>
                  <a:pathLst>
                    <a:path w="11" h="13">
                      <a:moveTo>
                        <a:pt x="6" y="1"/>
                      </a:move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5" name=""/>
                <p:cNvSpPr/>
                <p:nvPr/>
              </p:nvSpPr>
              <p:spPr>
                <a:xfrm>
                  <a:off x="2754360" y="2889360"/>
                  <a:ext cx="17280" cy="20520"/>
                </a:xfrm>
                <a:custGeom>
                  <a:avLst/>
                  <a:gdLst/>
                  <a:ahLst/>
                  <a:rect l="l" t="t" r="r" b="b"/>
                  <a:pathLst>
                    <a:path w="11" h="13">
                      <a:moveTo>
                        <a:pt x="6" y="1"/>
                      </a:move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6" name=""/>
                <p:cNvSpPr/>
                <p:nvPr/>
              </p:nvSpPr>
              <p:spPr>
                <a:xfrm>
                  <a:off x="2754360" y="2894040"/>
                  <a:ext cx="20520" cy="30240"/>
                </a:xfrm>
                <a:custGeom>
                  <a:avLst/>
                  <a:gdLst/>
                  <a:ahLst/>
                  <a:rect l="l" t="t" r="r" b="b"/>
                  <a:pathLst>
                    <a:path w="13" h="19">
                      <a:moveTo>
                        <a:pt x="0" y="17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7" name=""/>
                <p:cNvSpPr/>
                <p:nvPr/>
              </p:nvSpPr>
              <p:spPr>
                <a:xfrm>
                  <a:off x="2754360" y="2894040"/>
                  <a:ext cx="20520" cy="30240"/>
                </a:xfrm>
                <a:custGeom>
                  <a:avLst/>
                  <a:gdLst/>
                  <a:ahLst/>
                  <a:rect l="l" t="t" r="r" b="b"/>
                  <a:pathLst>
                    <a:path w="13" h="19">
                      <a:moveTo>
                        <a:pt x="0" y="17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8" name=""/>
                <p:cNvSpPr/>
                <p:nvPr/>
              </p:nvSpPr>
              <p:spPr>
                <a:xfrm>
                  <a:off x="2754360" y="2916360"/>
                  <a:ext cx="2052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0" y="15"/>
                      </a:moveTo>
                      <a:lnTo>
                        <a:pt x="13" y="0"/>
                      </a:lnTo>
                      <a:lnTo>
                        <a:pt x="13" y="19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9" name=""/>
                <p:cNvSpPr/>
                <p:nvPr/>
              </p:nvSpPr>
              <p:spPr>
                <a:xfrm>
                  <a:off x="2754360" y="2916360"/>
                  <a:ext cx="2052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0" y="15"/>
                      </a:moveTo>
                      <a:lnTo>
                        <a:pt x="13" y="0"/>
                      </a:lnTo>
                      <a:lnTo>
                        <a:pt x="13" y="19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0" name=""/>
                <p:cNvSpPr/>
                <p:nvPr/>
              </p:nvSpPr>
              <p:spPr>
                <a:xfrm>
                  <a:off x="2757600" y="289080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1" name=""/>
                <p:cNvSpPr/>
                <p:nvPr/>
              </p:nvSpPr>
              <p:spPr>
                <a:xfrm>
                  <a:off x="2755800" y="2890800"/>
                  <a:ext cx="180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2" name=""/>
                <p:cNvSpPr/>
                <p:nvPr/>
              </p:nvSpPr>
              <p:spPr>
                <a:xfrm>
                  <a:off x="2760840" y="289080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3" name=""/>
                <p:cNvSpPr/>
                <p:nvPr/>
              </p:nvSpPr>
              <p:spPr>
                <a:xfrm>
                  <a:off x="2762280" y="289080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4" name=""/>
                <p:cNvSpPr/>
                <p:nvPr/>
              </p:nvSpPr>
              <p:spPr>
                <a:xfrm>
                  <a:off x="2773440" y="2889360"/>
                  <a:ext cx="144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5" name=""/>
                <p:cNvSpPr/>
                <p:nvPr/>
              </p:nvSpPr>
              <p:spPr>
                <a:xfrm>
                  <a:off x="2763720" y="2887560"/>
                  <a:ext cx="7920" cy="60480"/>
                </a:xfrm>
                <a:custGeom>
                  <a:avLst/>
                  <a:gdLst/>
                  <a:ahLst/>
                  <a:rect l="l" t="t" r="r" b="b"/>
                  <a:pathLst>
                    <a:path w="5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5" y="3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6" name=""/>
                <p:cNvSpPr/>
                <p:nvPr/>
              </p:nvSpPr>
              <p:spPr>
                <a:xfrm>
                  <a:off x="2763720" y="2887560"/>
                  <a:ext cx="7920" cy="60480"/>
                </a:xfrm>
                <a:custGeom>
                  <a:avLst/>
                  <a:gdLst/>
                  <a:ahLst/>
                  <a:rect l="l" t="t" r="r" b="b"/>
                  <a:pathLst>
                    <a:path w="5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5" y="3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7" name=""/>
                <p:cNvSpPr/>
                <p:nvPr/>
              </p:nvSpPr>
              <p:spPr>
                <a:xfrm>
                  <a:off x="2771640" y="2889360"/>
                  <a:ext cx="180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8" name=""/>
                <p:cNvSpPr/>
                <p:nvPr/>
              </p:nvSpPr>
              <p:spPr>
                <a:xfrm>
                  <a:off x="2754360" y="2895480"/>
                  <a:ext cx="22320" cy="7920"/>
                </a:xfrm>
                <a:custGeom>
                  <a:avLst/>
                  <a:gdLst/>
                  <a:ahLst/>
                  <a:rect l="l" t="t" r="r" b="b"/>
                  <a:pathLst>
                    <a:path w="14" h="5">
                      <a:moveTo>
                        <a:pt x="14" y="0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9" name=""/>
                <p:cNvSpPr/>
                <p:nvPr/>
              </p:nvSpPr>
              <p:spPr>
                <a:xfrm>
                  <a:off x="2754360" y="2895480"/>
                  <a:ext cx="22320" cy="7920"/>
                </a:xfrm>
                <a:custGeom>
                  <a:avLst/>
                  <a:gdLst/>
                  <a:ahLst/>
                  <a:rect l="l" t="t" r="r" b="b"/>
                  <a:pathLst>
                    <a:path w="14" h="5">
                      <a:moveTo>
                        <a:pt x="14" y="0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0" name=""/>
                <p:cNvSpPr/>
                <p:nvPr/>
              </p:nvSpPr>
              <p:spPr>
                <a:xfrm>
                  <a:off x="2754360" y="2908440"/>
                  <a:ext cx="22320" cy="7920"/>
                </a:xfrm>
                <a:custGeom>
                  <a:avLst/>
                  <a:gdLst/>
                  <a:ahLst/>
                  <a:rect l="l" t="t" r="r" b="b"/>
                  <a:pathLst>
                    <a:path w="14" h="5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1" name=""/>
                <p:cNvSpPr/>
                <p:nvPr/>
              </p:nvSpPr>
              <p:spPr>
                <a:xfrm>
                  <a:off x="2754360" y="2908440"/>
                  <a:ext cx="22320" cy="7920"/>
                </a:xfrm>
                <a:custGeom>
                  <a:avLst/>
                  <a:gdLst/>
                  <a:ahLst/>
                  <a:rect l="l" t="t" r="r" b="b"/>
                  <a:pathLst>
                    <a:path w="14" h="5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2" name=""/>
                <p:cNvSpPr/>
                <p:nvPr/>
              </p:nvSpPr>
              <p:spPr>
                <a:xfrm>
                  <a:off x="2754360" y="2921040"/>
                  <a:ext cx="22320" cy="648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3" name=""/>
                <p:cNvSpPr/>
                <p:nvPr/>
              </p:nvSpPr>
              <p:spPr>
                <a:xfrm>
                  <a:off x="2754360" y="2921040"/>
                  <a:ext cx="22320" cy="648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4" name=""/>
                <p:cNvSpPr/>
                <p:nvPr/>
              </p:nvSpPr>
              <p:spPr>
                <a:xfrm>
                  <a:off x="2754360" y="2933640"/>
                  <a:ext cx="22320" cy="648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5" name=""/>
                <p:cNvSpPr/>
                <p:nvPr/>
              </p:nvSpPr>
              <p:spPr>
                <a:xfrm>
                  <a:off x="2754360" y="2933640"/>
                  <a:ext cx="22320" cy="648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6" name=""/>
                <p:cNvSpPr/>
                <p:nvPr/>
              </p:nvSpPr>
              <p:spPr>
                <a:xfrm>
                  <a:off x="2752560" y="2889360"/>
                  <a:ext cx="11160" cy="21960"/>
                </a:xfrm>
                <a:custGeom>
                  <a:avLst/>
                  <a:gdLst/>
                  <a:ahLst/>
                  <a:rect l="l" t="t" r="r" b="b"/>
                  <a:pathLst>
                    <a:path w="7" h="14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1" y="13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840" bIns="-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7" name=""/>
                <p:cNvSpPr/>
                <p:nvPr/>
              </p:nvSpPr>
              <p:spPr>
                <a:xfrm>
                  <a:off x="2752560" y="2889360"/>
                  <a:ext cx="11160" cy="21960"/>
                </a:xfrm>
                <a:custGeom>
                  <a:avLst/>
                  <a:gdLst/>
                  <a:ahLst/>
                  <a:rect l="l" t="t" r="r" b="b"/>
                  <a:pathLst>
                    <a:path w="7" h="14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1" y="13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840" bIns="-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8" name=""/>
                <p:cNvSpPr/>
                <p:nvPr/>
              </p:nvSpPr>
              <p:spPr>
                <a:xfrm>
                  <a:off x="2752560" y="2914560"/>
                  <a:ext cx="11160" cy="33480"/>
                </a:xfrm>
                <a:custGeom>
                  <a:avLst/>
                  <a:gdLst/>
                  <a:ahLst/>
                  <a:rect l="l" t="t" r="r" b="b"/>
                  <a:pathLst>
                    <a:path w="7" h="2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9" name=""/>
                <p:cNvSpPr/>
                <p:nvPr/>
              </p:nvSpPr>
              <p:spPr>
                <a:xfrm>
                  <a:off x="2752560" y="2914560"/>
                  <a:ext cx="11160" cy="33480"/>
                </a:xfrm>
                <a:custGeom>
                  <a:avLst/>
                  <a:gdLst/>
                  <a:ahLst/>
                  <a:rect l="l" t="t" r="r" b="b"/>
                  <a:pathLst>
                    <a:path w="7" h="2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0" name=""/>
                <p:cNvSpPr/>
                <p:nvPr/>
              </p:nvSpPr>
              <p:spPr>
                <a:xfrm>
                  <a:off x="2770200" y="2886120"/>
                  <a:ext cx="4680" cy="23760"/>
                </a:xfrm>
                <a:custGeom>
                  <a:avLst/>
                  <a:gdLst/>
                  <a:ahLst/>
                  <a:rect l="l" t="t" r="r" b="b"/>
                  <a:pathLst>
                    <a:path w="3" h="15">
                      <a:moveTo>
                        <a:pt x="3" y="1"/>
                      </a:moveTo>
                      <a:lnTo>
                        <a:pt x="1" y="1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1" name=""/>
                <p:cNvSpPr/>
                <p:nvPr/>
              </p:nvSpPr>
              <p:spPr>
                <a:xfrm>
                  <a:off x="2770200" y="2886120"/>
                  <a:ext cx="4680" cy="23760"/>
                </a:xfrm>
                <a:custGeom>
                  <a:avLst/>
                  <a:gdLst/>
                  <a:ahLst/>
                  <a:rect l="l" t="t" r="r" b="b"/>
                  <a:pathLst>
                    <a:path w="3" h="15">
                      <a:moveTo>
                        <a:pt x="3" y="1"/>
                      </a:moveTo>
                      <a:lnTo>
                        <a:pt x="1" y="1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2" name=""/>
                <p:cNvSpPr/>
                <p:nvPr/>
              </p:nvSpPr>
              <p:spPr>
                <a:xfrm>
                  <a:off x="2770200" y="2913120"/>
                  <a:ext cx="4680" cy="34920"/>
                </a:xfrm>
                <a:custGeom>
                  <a:avLst/>
                  <a:gdLst/>
                  <a:ahLst/>
                  <a:rect l="l" t="t" r="r" b="b"/>
                  <a:pathLst>
                    <a:path w="3" h="22">
                      <a:moveTo>
                        <a:pt x="3" y="1"/>
                      </a:moveTo>
                      <a:lnTo>
                        <a:pt x="1" y="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3" name=""/>
                <p:cNvSpPr/>
                <p:nvPr/>
              </p:nvSpPr>
              <p:spPr>
                <a:xfrm>
                  <a:off x="2770200" y="2913120"/>
                  <a:ext cx="4680" cy="34920"/>
                </a:xfrm>
                <a:custGeom>
                  <a:avLst/>
                  <a:gdLst/>
                  <a:ahLst/>
                  <a:rect l="l" t="t" r="r" b="b"/>
                  <a:pathLst>
                    <a:path w="3" h="22">
                      <a:moveTo>
                        <a:pt x="3" y="1"/>
                      </a:moveTo>
                      <a:lnTo>
                        <a:pt x="1" y="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4" name=""/>
                <p:cNvSpPr/>
                <p:nvPr/>
              </p:nvSpPr>
              <p:spPr>
                <a:xfrm>
                  <a:off x="2765520" y="2887560"/>
                  <a:ext cx="1440" cy="60480"/>
                </a:xfrm>
                <a:prstGeom prst="line">
                  <a:avLst/>
                </a:prstGeom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5" name=""/>
                <p:cNvSpPr/>
                <p:nvPr/>
              </p:nvSpPr>
              <p:spPr>
                <a:xfrm>
                  <a:off x="2754360" y="289080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6" y="0"/>
                      </a:moveTo>
                      <a:lnTo>
                        <a:pt x="6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6" name=""/>
                <p:cNvSpPr/>
                <p:nvPr/>
              </p:nvSpPr>
              <p:spPr>
                <a:xfrm>
                  <a:off x="2754360" y="2903400"/>
                  <a:ext cx="9360" cy="6480"/>
                </a:xfrm>
                <a:prstGeom prst="rect">
                  <a:avLst/>
                </a:pr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7" name=""/>
                <p:cNvSpPr/>
                <p:nvPr/>
              </p:nvSpPr>
              <p:spPr>
                <a:xfrm>
                  <a:off x="2754360" y="291636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4"/>
                      </a:move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8" name=""/>
                <p:cNvSpPr/>
                <p:nvPr/>
              </p:nvSpPr>
              <p:spPr>
                <a:xfrm>
                  <a:off x="2754360" y="2927520"/>
                  <a:ext cx="9360" cy="6120"/>
                </a:xfrm>
                <a:prstGeom prst="rect">
                  <a:avLst/>
                </a:pr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9" name=""/>
                <p:cNvSpPr/>
                <p:nvPr/>
              </p:nvSpPr>
              <p:spPr>
                <a:xfrm>
                  <a:off x="2754360" y="29401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0" name=""/>
                <p:cNvSpPr/>
                <p:nvPr/>
              </p:nvSpPr>
              <p:spPr>
                <a:xfrm>
                  <a:off x="2771640" y="2895480"/>
                  <a:ext cx="324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1" name=""/>
                <p:cNvSpPr/>
                <p:nvPr/>
              </p:nvSpPr>
              <p:spPr>
                <a:xfrm>
                  <a:off x="2771640" y="290196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2" name=""/>
                <p:cNvSpPr/>
                <p:nvPr/>
              </p:nvSpPr>
              <p:spPr>
                <a:xfrm>
                  <a:off x="2771640" y="290844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3" name=""/>
                <p:cNvSpPr/>
                <p:nvPr/>
              </p:nvSpPr>
              <p:spPr>
                <a:xfrm>
                  <a:off x="2771640" y="2914560"/>
                  <a:ext cx="324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4" name=""/>
                <p:cNvSpPr/>
                <p:nvPr/>
              </p:nvSpPr>
              <p:spPr>
                <a:xfrm>
                  <a:off x="2771640" y="292104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5" name=""/>
                <p:cNvSpPr/>
                <p:nvPr/>
              </p:nvSpPr>
              <p:spPr>
                <a:xfrm>
                  <a:off x="2771640" y="292752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6" name=""/>
                <p:cNvSpPr/>
                <p:nvPr/>
              </p:nvSpPr>
              <p:spPr>
                <a:xfrm>
                  <a:off x="2771640" y="2933640"/>
                  <a:ext cx="324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7" name=""/>
                <p:cNvSpPr/>
                <p:nvPr/>
              </p:nvSpPr>
              <p:spPr>
                <a:xfrm>
                  <a:off x="2771640" y="294012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8" name=""/>
                <p:cNvSpPr/>
                <p:nvPr/>
              </p:nvSpPr>
              <p:spPr>
                <a:xfrm>
                  <a:off x="2779560" y="2887560"/>
                  <a:ext cx="51120" cy="58680"/>
                </a:xfrm>
                <a:custGeom>
                  <a:avLst/>
                  <a:gdLst/>
                  <a:ahLst/>
                  <a:rect l="l" t="t" r="r" b="b"/>
                  <a:pathLst>
                    <a:path w="32" h="37">
                      <a:moveTo>
                        <a:pt x="0" y="0"/>
                      </a:moveTo>
                      <a:lnTo>
                        <a:pt x="32" y="3"/>
                      </a:lnTo>
                      <a:lnTo>
                        <a:pt x="32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9" name=""/>
                <p:cNvSpPr/>
                <p:nvPr/>
              </p:nvSpPr>
              <p:spPr>
                <a:xfrm>
                  <a:off x="2779560" y="2887560"/>
                  <a:ext cx="51120" cy="58680"/>
                </a:xfrm>
                <a:custGeom>
                  <a:avLst/>
                  <a:gdLst/>
                  <a:ahLst/>
                  <a:rect l="l" t="t" r="r" b="b"/>
                  <a:pathLst>
                    <a:path w="32" h="37">
                      <a:moveTo>
                        <a:pt x="0" y="0"/>
                      </a:moveTo>
                      <a:lnTo>
                        <a:pt x="32" y="3"/>
                      </a:lnTo>
                      <a:lnTo>
                        <a:pt x="32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0" name=""/>
                <p:cNvSpPr/>
                <p:nvPr/>
              </p:nvSpPr>
              <p:spPr>
                <a:xfrm>
                  <a:off x="2779560" y="2889360"/>
                  <a:ext cx="16200" cy="27000"/>
                </a:xfrm>
                <a:custGeom>
                  <a:avLst/>
                  <a:gdLst/>
                  <a:ahLst/>
                  <a:rect l="l" t="t" r="r" b="b"/>
                  <a:pathLst>
                    <a:path w="10" h="1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1" name=""/>
                <p:cNvSpPr/>
                <p:nvPr/>
              </p:nvSpPr>
              <p:spPr>
                <a:xfrm>
                  <a:off x="2779560" y="2889360"/>
                  <a:ext cx="16200" cy="27000"/>
                </a:xfrm>
                <a:custGeom>
                  <a:avLst/>
                  <a:gdLst/>
                  <a:ahLst/>
                  <a:rect l="l" t="t" r="r" b="b"/>
                  <a:pathLst>
                    <a:path w="10" h="1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2" name=""/>
                <p:cNvSpPr/>
                <p:nvPr/>
              </p:nvSpPr>
              <p:spPr>
                <a:xfrm>
                  <a:off x="2779560" y="2890800"/>
                  <a:ext cx="22320" cy="41400"/>
                </a:xfrm>
                <a:custGeom>
                  <a:avLst/>
                  <a:gdLst/>
                  <a:ahLst/>
                  <a:rect l="l" t="t" r="r" b="b"/>
                  <a:pathLst>
                    <a:path w="14" h="26">
                      <a:moveTo>
                        <a:pt x="13" y="0"/>
                      </a:move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3" name=""/>
                <p:cNvSpPr/>
                <p:nvPr/>
              </p:nvSpPr>
              <p:spPr>
                <a:xfrm>
                  <a:off x="2779560" y="2890800"/>
                  <a:ext cx="22320" cy="41400"/>
                </a:xfrm>
                <a:custGeom>
                  <a:avLst/>
                  <a:gdLst/>
                  <a:ahLst/>
                  <a:rect l="l" t="t" r="r" b="b"/>
                  <a:pathLst>
                    <a:path w="14" h="26">
                      <a:moveTo>
                        <a:pt x="13" y="0"/>
                      </a:move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4" name=""/>
                <p:cNvSpPr/>
                <p:nvPr/>
              </p:nvSpPr>
              <p:spPr>
                <a:xfrm>
                  <a:off x="2822400" y="2916360"/>
                  <a:ext cx="8280" cy="29880"/>
                </a:xfrm>
                <a:custGeom>
                  <a:avLst/>
                  <a:gdLst/>
                  <a:ahLst/>
                  <a:rect l="l" t="t" r="r" b="b"/>
                  <a:pathLst>
                    <a:path w="5" h="19">
                      <a:moveTo>
                        <a:pt x="5" y="6"/>
                      </a:move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5" name=""/>
                <p:cNvSpPr/>
                <p:nvPr/>
              </p:nvSpPr>
              <p:spPr>
                <a:xfrm>
                  <a:off x="2822400" y="2916360"/>
                  <a:ext cx="8280" cy="29880"/>
                </a:xfrm>
                <a:custGeom>
                  <a:avLst/>
                  <a:gdLst/>
                  <a:ahLst/>
                  <a:rect l="l" t="t" r="r" b="b"/>
                  <a:pathLst>
                    <a:path w="5" h="19">
                      <a:moveTo>
                        <a:pt x="5" y="6"/>
                      </a:move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6" name=""/>
                <p:cNvSpPr/>
                <p:nvPr/>
              </p:nvSpPr>
              <p:spPr>
                <a:xfrm>
                  <a:off x="2781360" y="2887560"/>
                  <a:ext cx="1440" cy="586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7" name=""/>
                <p:cNvSpPr/>
                <p:nvPr/>
              </p:nvSpPr>
              <p:spPr>
                <a:xfrm>
                  <a:off x="2784600" y="2889360"/>
                  <a:ext cx="144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8" name=""/>
                <p:cNvSpPr/>
                <p:nvPr/>
              </p:nvSpPr>
              <p:spPr>
                <a:xfrm>
                  <a:off x="2786040" y="2889360"/>
                  <a:ext cx="144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9" name=""/>
                <p:cNvSpPr/>
                <p:nvPr/>
              </p:nvSpPr>
              <p:spPr>
                <a:xfrm>
                  <a:off x="2789280" y="2889360"/>
                  <a:ext cx="144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0" name=""/>
                <p:cNvSpPr/>
                <p:nvPr/>
              </p:nvSpPr>
              <p:spPr>
                <a:xfrm>
                  <a:off x="2790720" y="2889360"/>
                  <a:ext cx="180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1" name=""/>
                <p:cNvSpPr/>
                <p:nvPr/>
              </p:nvSpPr>
              <p:spPr>
                <a:xfrm>
                  <a:off x="2793960" y="2889360"/>
                  <a:ext cx="180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2" name=""/>
                <p:cNvSpPr/>
                <p:nvPr/>
              </p:nvSpPr>
              <p:spPr>
                <a:xfrm>
                  <a:off x="2795760" y="2889360"/>
                  <a:ext cx="144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3" name=""/>
                <p:cNvSpPr/>
                <p:nvPr/>
              </p:nvSpPr>
              <p:spPr>
                <a:xfrm>
                  <a:off x="2798640" y="2890800"/>
                  <a:ext cx="180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4" name=""/>
                <p:cNvSpPr/>
                <p:nvPr/>
              </p:nvSpPr>
              <p:spPr>
                <a:xfrm>
                  <a:off x="2800440" y="289080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5" name=""/>
                <p:cNvSpPr/>
                <p:nvPr/>
              </p:nvSpPr>
              <p:spPr>
                <a:xfrm>
                  <a:off x="2801880" y="2890800"/>
                  <a:ext cx="180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6" name=""/>
                <p:cNvSpPr/>
                <p:nvPr/>
              </p:nvSpPr>
              <p:spPr>
                <a:xfrm>
                  <a:off x="2805120" y="289080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7" name=""/>
                <p:cNvSpPr/>
                <p:nvPr/>
              </p:nvSpPr>
              <p:spPr>
                <a:xfrm>
                  <a:off x="2808360" y="289080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8" name=""/>
                <p:cNvSpPr/>
                <p:nvPr/>
              </p:nvSpPr>
              <p:spPr>
                <a:xfrm>
                  <a:off x="2809800" y="2890800"/>
                  <a:ext cx="180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9" name=""/>
                <p:cNvSpPr/>
                <p:nvPr/>
              </p:nvSpPr>
              <p:spPr>
                <a:xfrm>
                  <a:off x="2811600" y="289080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0" name=""/>
                <p:cNvSpPr/>
                <p:nvPr/>
              </p:nvSpPr>
              <p:spPr>
                <a:xfrm>
                  <a:off x="2813040" y="289080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1" name=""/>
                <p:cNvSpPr/>
                <p:nvPr/>
              </p:nvSpPr>
              <p:spPr>
                <a:xfrm>
                  <a:off x="2816280" y="289080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2" name=""/>
                <p:cNvSpPr/>
                <p:nvPr/>
              </p:nvSpPr>
              <p:spPr>
                <a:xfrm>
                  <a:off x="2817720" y="2892600"/>
                  <a:ext cx="1800" cy="536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3" name=""/>
                <p:cNvSpPr/>
                <p:nvPr/>
              </p:nvSpPr>
              <p:spPr>
                <a:xfrm>
                  <a:off x="2820960" y="2892600"/>
                  <a:ext cx="1440" cy="536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4" name=""/>
                <p:cNvSpPr/>
                <p:nvPr/>
              </p:nvSpPr>
              <p:spPr>
                <a:xfrm>
                  <a:off x="2822400" y="2892600"/>
                  <a:ext cx="1800" cy="536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5" name=""/>
                <p:cNvSpPr/>
                <p:nvPr/>
              </p:nvSpPr>
              <p:spPr>
                <a:xfrm>
                  <a:off x="2824200" y="2892600"/>
                  <a:ext cx="1440" cy="536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6" name=""/>
                <p:cNvSpPr/>
                <p:nvPr/>
              </p:nvSpPr>
              <p:spPr>
                <a:xfrm>
                  <a:off x="2827440" y="2892600"/>
                  <a:ext cx="1440" cy="536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7" name=""/>
                <p:cNvSpPr/>
                <p:nvPr/>
              </p:nvSpPr>
              <p:spPr>
                <a:xfrm>
                  <a:off x="2828880" y="2892600"/>
                  <a:ext cx="1800" cy="536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8" name=""/>
                <p:cNvSpPr/>
                <p:nvPr/>
              </p:nvSpPr>
              <p:spPr>
                <a:xfrm>
                  <a:off x="2830680" y="2892600"/>
                  <a:ext cx="1440" cy="536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9" name=""/>
                <p:cNvSpPr/>
                <p:nvPr/>
              </p:nvSpPr>
              <p:spPr>
                <a:xfrm>
                  <a:off x="2779560" y="2895480"/>
                  <a:ext cx="52560" cy="972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0" name=""/>
                <p:cNvSpPr/>
                <p:nvPr/>
              </p:nvSpPr>
              <p:spPr>
                <a:xfrm>
                  <a:off x="2779560" y="2895480"/>
                  <a:ext cx="52560" cy="972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1" name=""/>
                <p:cNvSpPr/>
                <p:nvPr/>
              </p:nvSpPr>
              <p:spPr>
                <a:xfrm>
                  <a:off x="2779560" y="2908440"/>
                  <a:ext cx="52560" cy="936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2" name=""/>
                <p:cNvSpPr/>
                <p:nvPr/>
              </p:nvSpPr>
              <p:spPr>
                <a:xfrm>
                  <a:off x="2779560" y="2908440"/>
                  <a:ext cx="52560" cy="936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3" name=""/>
                <p:cNvSpPr/>
                <p:nvPr/>
              </p:nvSpPr>
              <p:spPr>
                <a:xfrm>
                  <a:off x="2778120" y="2921040"/>
                  <a:ext cx="54000" cy="7920"/>
                </a:xfrm>
                <a:custGeom>
                  <a:avLst/>
                  <a:gdLst/>
                  <a:ahLst/>
                  <a:rect l="l" t="t" r="r" b="b"/>
                  <a:pathLst>
                    <a:path w="34" h="5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34" y="5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4" name=""/>
                <p:cNvSpPr/>
                <p:nvPr/>
              </p:nvSpPr>
              <p:spPr>
                <a:xfrm>
                  <a:off x="2778120" y="2921040"/>
                  <a:ext cx="54000" cy="7920"/>
                </a:xfrm>
                <a:custGeom>
                  <a:avLst/>
                  <a:gdLst/>
                  <a:ahLst/>
                  <a:rect l="l" t="t" r="r" b="b"/>
                  <a:pathLst>
                    <a:path w="34" h="5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34" y="5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5" name=""/>
                <p:cNvSpPr/>
                <p:nvPr/>
              </p:nvSpPr>
              <p:spPr>
                <a:xfrm>
                  <a:off x="2779560" y="2933640"/>
                  <a:ext cx="52560" cy="6480"/>
                </a:xfrm>
                <a:custGeom>
                  <a:avLst/>
                  <a:gdLst/>
                  <a:ahLst/>
                  <a:rect l="l" t="t" r="r" b="b"/>
                  <a:pathLst>
                    <a:path w="33" h="4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6" name=""/>
                <p:cNvSpPr/>
                <p:nvPr/>
              </p:nvSpPr>
              <p:spPr>
                <a:xfrm>
                  <a:off x="2779560" y="2933640"/>
                  <a:ext cx="52560" cy="6480"/>
                </a:xfrm>
                <a:custGeom>
                  <a:avLst/>
                  <a:gdLst/>
                  <a:ahLst/>
                  <a:rect l="l" t="t" r="r" b="b"/>
                  <a:pathLst>
                    <a:path w="33" h="4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7" name=""/>
                <p:cNvSpPr/>
                <p:nvPr/>
              </p:nvSpPr>
              <p:spPr>
                <a:xfrm>
                  <a:off x="2779560" y="2895480"/>
                  <a:ext cx="5112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8" name=""/>
                <p:cNvSpPr/>
                <p:nvPr/>
              </p:nvSpPr>
              <p:spPr>
                <a:xfrm>
                  <a:off x="2779560" y="2901960"/>
                  <a:ext cx="5112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9" name=""/>
                <p:cNvSpPr/>
                <p:nvPr/>
              </p:nvSpPr>
              <p:spPr>
                <a:xfrm>
                  <a:off x="2779560" y="2908440"/>
                  <a:ext cx="51120" cy="2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0" name=""/>
                <p:cNvSpPr/>
                <p:nvPr/>
              </p:nvSpPr>
              <p:spPr>
                <a:xfrm>
                  <a:off x="2779560" y="2914560"/>
                  <a:ext cx="5112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1" name=""/>
                <p:cNvSpPr/>
                <p:nvPr/>
              </p:nvSpPr>
              <p:spPr>
                <a:xfrm>
                  <a:off x="2779560" y="2921040"/>
                  <a:ext cx="5112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2" name=""/>
                <p:cNvSpPr/>
                <p:nvPr/>
              </p:nvSpPr>
              <p:spPr>
                <a:xfrm>
                  <a:off x="2779560" y="2927520"/>
                  <a:ext cx="5112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3" name=""/>
                <p:cNvSpPr/>
                <p:nvPr/>
              </p:nvSpPr>
              <p:spPr>
                <a:xfrm>
                  <a:off x="2779560" y="2933640"/>
                  <a:ext cx="5112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4" name=""/>
                <p:cNvSpPr/>
                <p:nvPr/>
              </p:nvSpPr>
              <p:spPr>
                <a:xfrm>
                  <a:off x="2779560" y="2940120"/>
                  <a:ext cx="5112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5" name=""/>
                <p:cNvSpPr/>
                <p:nvPr/>
              </p:nvSpPr>
              <p:spPr>
                <a:xfrm>
                  <a:off x="2817720" y="2889360"/>
                  <a:ext cx="3240" cy="58680"/>
                </a:xfrm>
                <a:custGeom>
                  <a:avLst/>
                  <a:gdLst/>
                  <a:ahLst/>
                  <a:rect l="l" t="t" r="r" b="b"/>
                  <a:pathLst>
                    <a:path w="2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6" name=""/>
                <p:cNvSpPr/>
                <p:nvPr/>
              </p:nvSpPr>
              <p:spPr>
                <a:xfrm>
                  <a:off x="2817720" y="2889360"/>
                  <a:ext cx="3240" cy="58680"/>
                </a:xfrm>
                <a:custGeom>
                  <a:avLst/>
                  <a:gdLst/>
                  <a:ahLst/>
                  <a:rect l="l" t="t" r="r" b="b"/>
                  <a:pathLst>
                    <a:path w="2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7" name=""/>
                <p:cNvSpPr/>
                <p:nvPr/>
              </p:nvSpPr>
              <p:spPr>
                <a:xfrm>
                  <a:off x="2805120" y="2887560"/>
                  <a:ext cx="3240" cy="61920"/>
                </a:xfrm>
                <a:custGeom>
                  <a:avLst/>
                  <a:gdLst/>
                  <a:ahLst/>
                  <a:rect l="l" t="t" r="r" b="b"/>
                  <a:pathLst>
                    <a:path w="2" h="39">
                      <a:moveTo>
                        <a:pt x="2" y="0"/>
                      </a:moveTo>
                      <a:lnTo>
                        <a:pt x="2" y="39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8" name=""/>
                <p:cNvSpPr/>
                <p:nvPr/>
              </p:nvSpPr>
              <p:spPr>
                <a:xfrm>
                  <a:off x="2805120" y="2887560"/>
                  <a:ext cx="3240" cy="61920"/>
                </a:xfrm>
                <a:custGeom>
                  <a:avLst/>
                  <a:gdLst/>
                  <a:ahLst/>
                  <a:rect l="l" t="t" r="r" b="b"/>
                  <a:pathLst>
                    <a:path w="2" h="39">
                      <a:moveTo>
                        <a:pt x="2" y="0"/>
                      </a:moveTo>
                      <a:lnTo>
                        <a:pt x="2" y="39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9" name=""/>
                <p:cNvSpPr/>
                <p:nvPr/>
              </p:nvSpPr>
              <p:spPr>
                <a:xfrm>
                  <a:off x="2790720" y="2887560"/>
                  <a:ext cx="3240" cy="60480"/>
                </a:xfrm>
                <a:custGeom>
                  <a:avLst/>
                  <a:gdLst/>
                  <a:ahLst/>
                  <a:rect l="l" t="t" r="r" b="b"/>
                  <a:pathLst>
                    <a:path w="2" h="38">
                      <a:moveTo>
                        <a:pt x="2" y="0"/>
                      </a:move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0" name=""/>
                <p:cNvSpPr/>
                <p:nvPr/>
              </p:nvSpPr>
              <p:spPr>
                <a:xfrm>
                  <a:off x="2790720" y="2887560"/>
                  <a:ext cx="3240" cy="60480"/>
                </a:xfrm>
                <a:custGeom>
                  <a:avLst/>
                  <a:gdLst/>
                  <a:ahLst/>
                  <a:rect l="l" t="t" r="r" b="b"/>
                  <a:pathLst>
                    <a:path w="2" h="38">
                      <a:moveTo>
                        <a:pt x="2" y="0"/>
                      </a:move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1" name=""/>
                <p:cNvSpPr/>
                <p:nvPr/>
              </p:nvSpPr>
              <p:spPr>
                <a:xfrm>
                  <a:off x="2790720" y="2889360"/>
                  <a:ext cx="1800" cy="612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2" name=""/>
                <p:cNvSpPr/>
                <p:nvPr/>
              </p:nvSpPr>
              <p:spPr>
                <a:xfrm>
                  <a:off x="2790720" y="290196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3" name=""/>
                <p:cNvSpPr/>
                <p:nvPr/>
              </p:nvSpPr>
              <p:spPr>
                <a:xfrm>
                  <a:off x="2790720" y="291456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4" name=""/>
                <p:cNvSpPr/>
                <p:nvPr/>
              </p:nvSpPr>
              <p:spPr>
                <a:xfrm>
                  <a:off x="2790720" y="2927520"/>
                  <a:ext cx="1800" cy="612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5" name=""/>
                <p:cNvSpPr/>
                <p:nvPr/>
              </p:nvSpPr>
              <p:spPr>
                <a:xfrm>
                  <a:off x="2790720" y="2940120"/>
                  <a:ext cx="1800" cy="612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6" name=""/>
                <p:cNvSpPr/>
                <p:nvPr/>
              </p:nvSpPr>
              <p:spPr>
                <a:xfrm>
                  <a:off x="2793960" y="2940120"/>
                  <a:ext cx="1800" cy="612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7" name=""/>
                <p:cNvSpPr/>
                <p:nvPr/>
              </p:nvSpPr>
              <p:spPr>
                <a:xfrm>
                  <a:off x="2793960" y="2927520"/>
                  <a:ext cx="1800" cy="612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388" name=""/>
              <p:cNvSpPr/>
              <p:nvPr/>
            </p:nvSpPr>
            <p:spPr>
              <a:xfrm>
                <a:off x="2793960" y="291456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>
                <a:off x="2793960" y="290196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0" name=""/>
              <p:cNvSpPr/>
              <p:nvPr/>
            </p:nvSpPr>
            <p:spPr>
              <a:xfrm>
                <a:off x="2793960" y="2889360"/>
                <a:ext cx="180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1" name=""/>
              <p:cNvSpPr/>
              <p:nvPr/>
            </p:nvSpPr>
            <p:spPr>
              <a:xfrm>
                <a:off x="2805120" y="28908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2" name=""/>
              <p:cNvSpPr/>
              <p:nvPr/>
            </p:nvSpPr>
            <p:spPr>
              <a:xfrm>
                <a:off x="2808360" y="28908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2817720" y="289080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4" name=""/>
              <p:cNvSpPr/>
              <p:nvPr/>
            </p:nvSpPr>
            <p:spPr>
              <a:xfrm>
                <a:off x="2820960" y="2892600"/>
                <a:ext cx="14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>
                <a:off x="2820960" y="29034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6" name=""/>
              <p:cNvSpPr/>
              <p:nvPr/>
            </p:nvSpPr>
            <p:spPr>
              <a:xfrm>
                <a:off x="2808360" y="29034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7" name=""/>
              <p:cNvSpPr/>
              <p:nvPr/>
            </p:nvSpPr>
            <p:spPr>
              <a:xfrm>
                <a:off x="2805120" y="29034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8" name=""/>
              <p:cNvSpPr/>
              <p:nvPr/>
            </p:nvSpPr>
            <p:spPr>
              <a:xfrm>
                <a:off x="2805120" y="291636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9" name=""/>
              <p:cNvSpPr/>
              <p:nvPr/>
            </p:nvSpPr>
            <p:spPr>
              <a:xfrm>
                <a:off x="2808360" y="291636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0" name=""/>
              <p:cNvSpPr/>
              <p:nvPr/>
            </p:nvSpPr>
            <p:spPr>
              <a:xfrm>
                <a:off x="2817720" y="2916360"/>
                <a:ext cx="180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1" name=""/>
              <p:cNvSpPr/>
              <p:nvPr/>
            </p:nvSpPr>
            <p:spPr>
              <a:xfrm>
                <a:off x="2820960" y="291636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2820960" y="2928960"/>
                <a:ext cx="14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3" name=""/>
              <p:cNvSpPr/>
              <p:nvPr/>
            </p:nvSpPr>
            <p:spPr>
              <a:xfrm>
                <a:off x="2820960" y="294012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4" name=""/>
              <p:cNvSpPr/>
              <p:nvPr/>
            </p:nvSpPr>
            <p:spPr>
              <a:xfrm>
                <a:off x="2817720" y="2940120"/>
                <a:ext cx="180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5" name=""/>
              <p:cNvSpPr/>
              <p:nvPr/>
            </p:nvSpPr>
            <p:spPr>
              <a:xfrm>
                <a:off x="2808360" y="294012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6" name=""/>
              <p:cNvSpPr/>
              <p:nvPr/>
            </p:nvSpPr>
            <p:spPr>
              <a:xfrm>
                <a:off x="2805120" y="294012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7" name=""/>
              <p:cNvSpPr/>
              <p:nvPr/>
            </p:nvSpPr>
            <p:spPr>
              <a:xfrm>
                <a:off x="2817720" y="290340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8" name=""/>
              <p:cNvSpPr/>
              <p:nvPr/>
            </p:nvSpPr>
            <p:spPr>
              <a:xfrm>
                <a:off x="2817720" y="2928960"/>
                <a:ext cx="180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9" name=""/>
              <p:cNvSpPr/>
              <p:nvPr/>
            </p:nvSpPr>
            <p:spPr>
              <a:xfrm>
                <a:off x="2808360" y="2928960"/>
                <a:ext cx="14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0" name=""/>
              <p:cNvSpPr/>
              <p:nvPr/>
            </p:nvSpPr>
            <p:spPr>
              <a:xfrm>
                <a:off x="2805120" y="2928960"/>
                <a:ext cx="14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1" name=""/>
              <p:cNvSpPr/>
              <p:nvPr/>
            </p:nvSpPr>
            <p:spPr>
              <a:xfrm>
                <a:off x="2730600" y="2897280"/>
                <a:ext cx="12600" cy="50760"/>
              </a:xfrm>
              <a:custGeom>
                <a:avLst/>
                <a:gdLst/>
                <a:ahLst/>
                <a:rect l="l" t="t" r="r" b="b"/>
                <a:pathLst>
                  <a:path w="8" h="32">
                    <a:moveTo>
                      <a:pt x="0" y="1"/>
                    </a:moveTo>
                    <a:lnTo>
                      <a:pt x="8" y="0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2" name=""/>
              <p:cNvSpPr/>
              <p:nvPr/>
            </p:nvSpPr>
            <p:spPr>
              <a:xfrm>
                <a:off x="2730600" y="2897280"/>
                <a:ext cx="12600" cy="50760"/>
              </a:xfrm>
              <a:custGeom>
                <a:avLst/>
                <a:gdLst/>
                <a:ahLst/>
                <a:rect l="l" t="t" r="r" b="b"/>
                <a:pathLst>
                  <a:path w="8" h="32">
                    <a:moveTo>
                      <a:pt x="0" y="1"/>
                    </a:moveTo>
                    <a:lnTo>
                      <a:pt x="8" y="0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3" name=""/>
              <p:cNvSpPr/>
              <p:nvPr/>
            </p:nvSpPr>
            <p:spPr>
              <a:xfrm>
                <a:off x="2730600" y="2930400"/>
                <a:ext cx="12600" cy="17640"/>
              </a:xfrm>
              <a:custGeom>
                <a:avLst/>
                <a:gdLst/>
                <a:ahLst/>
                <a:rect l="l" t="t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4" name=""/>
              <p:cNvSpPr/>
              <p:nvPr/>
            </p:nvSpPr>
            <p:spPr>
              <a:xfrm>
                <a:off x="2730600" y="2930400"/>
                <a:ext cx="12600" cy="17640"/>
              </a:xfrm>
              <a:custGeom>
                <a:avLst/>
                <a:gdLst/>
                <a:ahLst/>
                <a:rect l="l" t="t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5" name=""/>
              <p:cNvSpPr/>
              <p:nvPr/>
            </p:nvSpPr>
            <p:spPr>
              <a:xfrm>
                <a:off x="2730600" y="2922480"/>
                <a:ext cx="12600" cy="2088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8" y="2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6" name=""/>
              <p:cNvSpPr/>
              <p:nvPr/>
            </p:nvSpPr>
            <p:spPr>
              <a:xfrm>
                <a:off x="2730600" y="2922480"/>
                <a:ext cx="12600" cy="2088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8" y="2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7" name=""/>
              <p:cNvSpPr/>
              <p:nvPr/>
            </p:nvSpPr>
            <p:spPr>
              <a:xfrm>
                <a:off x="2730600" y="2897280"/>
                <a:ext cx="12600" cy="25200"/>
              </a:xfrm>
              <a:custGeom>
                <a:avLst/>
                <a:gdLst/>
                <a:ahLst/>
                <a:rect l="l" t="t" r="r" b="b"/>
                <a:pathLst>
                  <a:path w="8" h="16">
                    <a:moveTo>
                      <a:pt x="8" y="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8" name=""/>
              <p:cNvSpPr/>
              <p:nvPr/>
            </p:nvSpPr>
            <p:spPr>
              <a:xfrm>
                <a:off x="2730600" y="2897280"/>
                <a:ext cx="12600" cy="25200"/>
              </a:xfrm>
              <a:custGeom>
                <a:avLst/>
                <a:gdLst/>
                <a:ahLst/>
                <a:rect l="l" t="t" r="r" b="b"/>
                <a:pathLst>
                  <a:path w="8" h="16">
                    <a:moveTo>
                      <a:pt x="8" y="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9" name=""/>
              <p:cNvSpPr/>
              <p:nvPr/>
            </p:nvSpPr>
            <p:spPr>
              <a:xfrm>
                <a:off x="2730600" y="289872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0" name=""/>
              <p:cNvSpPr/>
              <p:nvPr/>
            </p:nvSpPr>
            <p:spPr>
              <a:xfrm>
                <a:off x="2730600" y="289872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1" name=""/>
              <p:cNvSpPr/>
              <p:nvPr/>
            </p:nvSpPr>
            <p:spPr>
              <a:xfrm>
                <a:off x="2741760" y="2897280"/>
                <a:ext cx="144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2" name=""/>
              <p:cNvSpPr/>
              <p:nvPr/>
            </p:nvSpPr>
            <p:spPr>
              <a:xfrm>
                <a:off x="2739960" y="2898720"/>
                <a:ext cx="1800" cy="49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3" name=""/>
              <p:cNvSpPr/>
              <p:nvPr/>
            </p:nvSpPr>
            <p:spPr>
              <a:xfrm>
                <a:off x="2738520" y="2898720"/>
                <a:ext cx="1440" cy="49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4" name=""/>
              <p:cNvSpPr/>
              <p:nvPr/>
            </p:nvSpPr>
            <p:spPr>
              <a:xfrm>
                <a:off x="2736720" y="2898720"/>
                <a:ext cx="1800" cy="49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5" name=""/>
              <p:cNvSpPr/>
              <p:nvPr/>
            </p:nvSpPr>
            <p:spPr>
              <a:xfrm>
                <a:off x="2732040" y="2898720"/>
                <a:ext cx="1800" cy="49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6" name=""/>
              <p:cNvSpPr/>
              <p:nvPr/>
            </p:nvSpPr>
            <p:spPr>
              <a:xfrm>
                <a:off x="2733840" y="2897280"/>
                <a:ext cx="1440" cy="52200"/>
              </a:xfrm>
              <a:custGeom>
                <a:avLst/>
                <a:gdLst/>
                <a:ahLst/>
                <a:rect l="l" t="t" r="r" b="b"/>
                <a:pathLst>
                  <a:path w="1" h="33">
                    <a:moveTo>
                      <a:pt x="0" y="0"/>
                    </a:moveTo>
                    <a:lnTo>
                      <a:pt x="0" y="32"/>
                    </a:lnTo>
                    <a:lnTo>
                      <a:pt x="1" y="3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7" name=""/>
              <p:cNvSpPr/>
              <p:nvPr/>
            </p:nvSpPr>
            <p:spPr>
              <a:xfrm>
                <a:off x="2733840" y="2897280"/>
                <a:ext cx="1440" cy="52200"/>
              </a:xfrm>
              <a:custGeom>
                <a:avLst/>
                <a:gdLst/>
                <a:ahLst/>
                <a:rect l="l" t="t" r="r" b="b"/>
                <a:pathLst>
                  <a:path w="1" h="33">
                    <a:moveTo>
                      <a:pt x="0" y="0"/>
                    </a:moveTo>
                    <a:lnTo>
                      <a:pt x="0" y="32"/>
                    </a:lnTo>
                    <a:lnTo>
                      <a:pt x="1" y="3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8" name=""/>
              <p:cNvSpPr/>
              <p:nvPr/>
            </p:nvSpPr>
            <p:spPr>
              <a:xfrm>
                <a:off x="2735280" y="2898720"/>
                <a:ext cx="1440" cy="49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9" name=""/>
              <p:cNvSpPr/>
              <p:nvPr/>
            </p:nvSpPr>
            <p:spPr>
              <a:xfrm>
                <a:off x="2733840" y="2898720"/>
                <a:ext cx="1440" cy="49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0" name=""/>
              <p:cNvSpPr/>
              <p:nvPr/>
            </p:nvSpPr>
            <p:spPr>
              <a:xfrm>
                <a:off x="2730600" y="290196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1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1" name=""/>
              <p:cNvSpPr/>
              <p:nvPr/>
            </p:nvSpPr>
            <p:spPr>
              <a:xfrm>
                <a:off x="2730600" y="290196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1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2" name=""/>
              <p:cNvSpPr/>
              <p:nvPr/>
            </p:nvSpPr>
            <p:spPr>
              <a:xfrm>
                <a:off x="2730600" y="2914560"/>
                <a:ext cx="12600" cy="648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3" name=""/>
              <p:cNvSpPr/>
              <p:nvPr/>
            </p:nvSpPr>
            <p:spPr>
              <a:xfrm>
                <a:off x="2730600" y="2914560"/>
                <a:ext cx="12600" cy="648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4" name=""/>
              <p:cNvSpPr/>
              <p:nvPr/>
            </p:nvSpPr>
            <p:spPr>
              <a:xfrm>
                <a:off x="2730600" y="2924280"/>
                <a:ext cx="12600" cy="612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1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5" name=""/>
              <p:cNvSpPr/>
              <p:nvPr/>
            </p:nvSpPr>
            <p:spPr>
              <a:xfrm>
                <a:off x="2730600" y="2924280"/>
                <a:ext cx="12600" cy="612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1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6" name=""/>
              <p:cNvSpPr/>
              <p:nvPr/>
            </p:nvSpPr>
            <p:spPr>
              <a:xfrm>
                <a:off x="2728800" y="2935440"/>
                <a:ext cx="1440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1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7" name=""/>
              <p:cNvSpPr/>
              <p:nvPr/>
            </p:nvSpPr>
            <p:spPr>
              <a:xfrm>
                <a:off x="2728800" y="2935440"/>
                <a:ext cx="1440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1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8" name=""/>
              <p:cNvSpPr/>
              <p:nvPr/>
            </p:nvSpPr>
            <p:spPr>
              <a:xfrm flipV="1">
                <a:off x="2735280" y="2901960"/>
                <a:ext cx="792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9" name=""/>
              <p:cNvSpPr/>
              <p:nvPr/>
            </p:nvSpPr>
            <p:spPr>
              <a:xfrm>
                <a:off x="2735280" y="2908440"/>
                <a:ext cx="792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0" name=""/>
              <p:cNvSpPr/>
              <p:nvPr/>
            </p:nvSpPr>
            <p:spPr>
              <a:xfrm>
                <a:off x="2735280" y="2914560"/>
                <a:ext cx="792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1" name=""/>
              <p:cNvSpPr/>
              <p:nvPr/>
            </p:nvSpPr>
            <p:spPr>
              <a:xfrm flipV="1">
                <a:off x="2735280" y="2918880"/>
                <a:ext cx="792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2" name=""/>
              <p:cNvSpPr/>
              <p:nvPr/>
            </p:nvSpPr>
            <p:spPr>
              <a:xfrm>
                <a:off x="2735280" y="2941560"/>
                <a:ext cx="792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3" name=""/>
              <p:cNvSpPr/>
              <p:nvPr/>
            </p:nvSpPr>
            <p:spPr>
              <a:xfrm flipV="1">
                <a:off x="2735280" y="2935440"/>
                <a:ext cx="792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4" name=""/>
              <p:cNvSpPr/>
              <p:nvPr/>
            </p:nvSpPr>
            <p:spPr>
              <a:xfrm>
                <a:off x="2735280" y="2930400"/>
                <a:ext cx="792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5" name=""/>
              <p:cNvSpPr/>
              <p:nvPr/>
            </p:nvSpPr>
            <p:spPr>
              <a:xfrm flipV="1">
                <a:off x="2735280" y="2924280"/>
                <a:ext cx="792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6" name=""/>
              <p:cNvSpPr/>
              <p:nvPr/>
            </p:nvSpPr>
            <p:spPr>
              <a:xfrm>
                <a:off x="2730600" y="2903400"/>
                <a:ext cx="324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7" name=""/>
              <p:cNvSpPr/>
              <p:nvPr/>
            </p:nvSpPr>
            <p:spPr>
              <a:xfrm flipV="1">
                <a:off x="2730600" y="290844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8" name=""/>
              <p:cNvSpPr/>
              <p:nvPr/>
            </p:nvSpPr>
            <p:spPr>
              <a:xfrm>
                <a:off x="2730600" y="2914560"/>
                <a:ext cx="324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9" name=""/>
              <p:cNvSpPr/>
              <p:nvPr/>
            </p:nvSpPr>
            <p:spPr>
              <a:xfrm>
                <a:off x="2730600" y="292104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0" name=""/>
              <p:cNvSpPr/>
              <p:nvPr/>
            </p:nvSpPr>
            <p:spPr>
              <a:xfrm>
                <a:off x="2730600" y="2925720"/>
                <a:ext cx="324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1" name=""/>
              <p:cNvSpPr/>
              <p:nvPr/>
            </p:nvSpPr>
            <p:spPr>
              <a:xfrm>
                <a:off x="2730600" y="2930400"/>
                <a:ext cx="324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2" name=""/>
              <p:cNvSpPr/>
              <p:nvPr/>
            </p:nvSpPr>
            <p:spPr>
              <a:xfrm>
                <a:off x="2730600" y="293688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3" name=""/>
              <p:cNvSpPr/>
              <p:nvPr/>
            </p:nvSpPr>
            <p:spPr>
              <a:xfrm>
                <a:off x="2730600" y="2941560"/>
                <a:ext cx="324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4" name=""/>
              <p:cNvSpPr/>
              <p:nvPr/>
            </p:nvSpPr>
            <p:spPr>
              <a:xfrm>
                <a:off x="2728800" y="2897280"/>
                <a:ext cx="5040" cy="19080"/>
              </a:xfrm>
              <a:custGeom>
                <a:avLst/>
                <a:gdLst/>
                <a:ahLst/>
                <a:rect l="l" t="t" r="r" b="b"/>
                <a:pathLst>
                  <a:path w="3" h="12">
                    <a:moveTo>
                      <a:pt x="1" y="1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5" name=""/>
              <p:cNvSpPr/>
              <p:nvPr/>
            </p:nvSpPr>
            <p:spPr>
              <a:xfrm>
                <a:off x="2728800" y="2897280"/>
                <a:ext cx="5040" cy="19080"/>
              </a:xfrm>
              <a:custGeom>
                <a:avLst/>
                <a:gdLst/>
                <a:ahLst/>
                <a:rect l="l" t="t" r="r" b="b"/>
                <a:pathLst>
                  <a:path w="3" h="12">
                    <a:moveTo>
                      <a:pt x="1" y="1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1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6" name=""/>
              <p:cNvSpPr/>
              <p:nvPr/>
            </p:nvSpPr>
            <p:spPr>
              <a:xfrm>
                <a:off x="2728800" y="2919240"/>
                <a:ext cx="5040" cy="30240"/>
              </a:xfrm>
              <a:custGeom>
                <a:avLst/>
                <a:gdLst/>
                <a:ahLst/>
                <a:rect l="l" t="t" r="r" b="b"/>
                <a:pathLst>
                  <a:path w="3" h="19">
                    <a:moveTo>
                      <a:pt x="1" y="18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7" name=""/>
              <p:cNvSpPr/>
              <p:nvPr/>
            </p:nvSpPr>
            <p:spPr>
              <a:xfrm>
                <a:off x="2728800" y="2919240"/>
                <a:ext cx="5040" cy="30240"/>
              </a:xfrm>
              <a:custGeom>
                <a:avLst/>
                <a:gdLst/>
                <a:ahLst/>
                <a:rect l="l" t="t" r="r" b="b"/>
                <a:pathLst>
                  <a:path w="3" h="19">
                    <a:moveTo>
                      <a:pt x="1" y="18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8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8" name=""/>
              <p:cNvSpPr/>
              <p:nvPr/>
            </p:nvSpPr>
            <p:spPr>
              <a:xfrm>
                <a:off x="2735280" y="2895480"/>
                <a:ext cx="7920" cy="2088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5" y="1"/>
                    </a:moveTo>
                    <a:lnTo>
                      <a:pt x="0" y="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9" name=""/>
              <p:cNvSpPr/>
              <p:nvPr/>
            </p:nvSpPr>
            <p:spPr>
              <a:xfrm>
                <a:off x="2735280" y="2895480"/>
                <a:ext cx="7920" cy="2088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5" y="1"/>
                    </a:moveTo>
                    <a:lnTo>
                      <a:pt x="0" y="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0" name=""/>
              <p:cNvSpPr/>
              <p:nvPr/>
            </p:nvSpPr>
            <p:spPr>
              <a:xfrm>
                <a:off x="2735280" y="2919240"/>
                <a:ext cx="792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1" name=""/>
              <p:cNvSpPr/>
              <p:nvPr/>
            </p:nvSpPr>
            <p:spPr>
              <a:xfrm>
                <a:off x="2735280" y="2919240"/>
                <a:ext cx="792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462" name=""/>
            <p:cNvSpPr/>
            <p:nvPr/>
          </p:nvSpPr>
          <p:spPr>
            <a:xfrm>
              <a:off x="3468600" y="2935440"/>
              <a:ext cx="220680" cy="6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3" name=""/>
            <p:cNvSpPr/>
            <p:nvPr/>
          </p:nvSpPr>
          <p:spPr>
            <a:xfrm>
              <a:off x="3555720" y="2948040"/>
              <a:ext cx="1130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Dallas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4" name=""/>
            <p:cNvSpPr/>
            <p:nvPr/>
          </p:nvSpPr>
          <p:spPr>
            <a:xfrm>
              <a:off x="4743360" y="2373480"/>
              <a:ext cx="222480" cy="6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5" name=""/>
            <p:cNvSpPr/>
            <p:nvPr/>
          </p:nvSpPr>
          <p:spPr>
            <a:xfrm>
              <a:off x="4778640" y="2386080"/>
              <a:ext cx="14040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London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6" name=""/>
            <p:cNvSpPr/>
            <p:nvPr/>
          </p:nvSpPr>
          <p:spPr>
            <a:xfrm>
              <a:off x="4743360" y="2443320"/>
              <a:ext cx="2224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7" name=""/>
            <p:cNvSpPr/>
            <p:nvPr/>
          </p:nvSpPr>
          <p:spPr>
            <a:xfrm>
              <a:off x="4767120" y="2455920"/>
              <a:ext cx="939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Paris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8" name=""/>
            <p:cNvSpPr/>
            <p:nvPr/>
          </p:nvSpPr>
          <p:spPr>
            <a:xfrm>
              <a:off x="4743360" y="2509920"/>
              <a:ext cx="2224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9" name=""/>
            <p:cNvSpPr/>
            <p:nvPr/>
          </p:nvSpPr>
          <p:spPr>
            <a:xfrm>
              <a:off x="4794120" y="2522520"/>
              <a:ext cx="23148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Copenhagen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0" name=""/>
            <p:cNvSpPr/>
            <p:nvPr/>
          </p:nvSpPr>
          <p:spPr>
            <a:xfrm>
              <a:off x="4743360" y="2587680"/>
              <a:ext cx="222480" cy="60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1" name=""/>
            <p:cNvSpPr/>
            <p:nvPr/>
          </p:nvSpPr>
          <p:spPr>
            <a:xfrm>
              <a:off x="4778640" y="2598840"/>
              <a:ext cx="13392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Munich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2" name=""/>
            <p:cNvSpPr/>
            <p:nvPr/>
          </p:nvSpPr>
          <p:spPr>
            <a:xfrm>
              <a:off x="4743360" y="2651040"/>
              <a:ext cx="222480" cy="6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3" name=""/>
            <p:cNvSpPr/>
            <p:nvPr/>
          </p:nvSpPr>
          <p:spPr>
            <a:xfrm>
              <a:off x="4792320" y="2664000"/>
              <a:ext cx="2102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Amsterdam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4" name=""/>
            <p:cNvSpPr/>
            <p:nvPr/>
          </p:nvSpPr>
          <p:spPr>
            <a:xfrm>
              <a:off x="4743360" y="2722680"/>
              <a:ext cx="222480" cy="6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5" name=""/>
            <p:cNvSpPr/>
            <p:nvPr/>
          </p:nvSpPr>
          <p:spPr>
            <a:xfrm>
              <a:off x="4772520" y="2735280"/>
              <a:ext cx="1065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Rome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6" name=""/>
            <p:cNvSpPr/>
            <p:nvPr/>
          </p:nvSpPr>
          <p:spPr>
            <a:xfrm>
              <a:off x="3389400" y="2527200"/>
              <a:ext cx="223920" cy="6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7" name=""/>
            <p:cNvSpPr/>
            <p:nvPr/>
          </p:nvSpPr>
          <p:spPr>
            <a:xfrm>
              <a:off x="3473280" y="2540160"/>
              <a:ext cx="1299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Omaha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8" name=""/>
            <p:cNvSpPr/>
            <p:nvPr/>
          </p:nvSpPr>
          <p:spPr>
            <a:xfrm>
              <a:off x="2371680" y="2717640"/>
              <a:ext cx="220680" cy="6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9" name=""/>
            <p:cNvSpPr/>
            <p:nvPr/>
          </p:nvSpPr>
          <p:spPr>
            <a:xfrm>
              <a:off x="2407680" y="2730600"/>
              <a:ext cx="26100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San Francisco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0" name=""/>
            <p:cNvSpPr/>
            <p:nvPr/>
          </p:nvSpPr>
          <p:spPr>
            <a:xfrm>
              <a:off x="2463840" y="2793960"/>
              <a:ext cx="220680" cy="6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1" name=""/>
            <p:cNvSpPr/>
            <p:nvPr/>
          </p:nvSpPr>
          <p:spPr>
            <a:xfrm>
              <a:off x="2531880" y="2806560"/>
              <a:ext cx="16812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San Jose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2" name=""/>
            <p:cNvSpPr/>
            <p:nvPr/>
          </p:nvSpPr>
          <p:spPr>
            <a:xfrm>
              <a:off x="2517840" y="2943360"/>
              <a:ext cx="22212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2565360" y="2955960"/>
              <a:ext cx="2271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Los Angeles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4" name=""/>
            <p:cNvSpPr/>
            <p:nvPr/>
          </p:nvSpPr>
          <p:spPr>
            <a:xfrm>
              <a:off x="2617920" y="2987640"/>
              <a:ext cx="2206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5" name=""/>
            <p:cNvSpPr/>
            <p:nvPr/>
          </p:nvSpPr>
          <p:spPr>
            <a:xfrm>
              <a:off x="2680560" y="2998800"/>
              <a:ext cx="1868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San Diego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2268360" y="2860560"/>
              <a:ext cx="223920" cy="6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2356200" y="2873520"/>
              <a:ext cx="1130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Tokyo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2959200" y="2901960"/>
              <a:ext cx="220680" cy="6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9" name=""/>
            <p:cNvSpPr/>
            <p:nvPr/>
          </p:nvSpPr>
          <p:spPr>
            <a:xfrm>
              <a:off x="3033000" y="2914560"/>
              <a:ext cx="1490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Phoenix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0" name=""/>
            <p:cNvSpPr/>
            <p:nvPr/>
          </p:nvSpPr>
          <p:spPr>
            <a:xfrm>
              <a:off x="3152880" y="2822400"/>
              <a:ext cx="220680" cy="6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3202200" y="2843280"/>
              <a:ext cx="23580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Albuquerque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2948040" y="2787480"/>
              <a:ext cx="220680" cy="6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3" name=""/>
            <p:cNvSpPr/>
            <p:nvPr/>
          </p:nvSpPr>
          <p:spPr>
            <a:xfrm>
              <a:off x="3008160" y="2809800"/>
              <a:ext cx="1893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Las Vegas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3651120" y="3205080"/>
              <a:ext cx="220680" cy="6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3724200" y="3218040"/>
              <a:ext cx="1551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Houston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3284640" y="3184560"/>
              <a:ext cx="2206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3336480" y="3197160"/>
              <a:ext cx="22500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San Antonio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4297320" y="3117960"/>
              <a:ext cx="2206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4374000" y="3130560"/>
              <a:ext cx="14688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Orlando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4343400" y="3260880"/>
              <a:ext cx="222120" cy="6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4436640" y="3273480"/>
              <a:ext cx="10872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Miami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3968640" y="3138480"/>
              <a:ext cx="220680" cy="6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4017960" y="3151080"/>
              <a:ext cx="23148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New Orleans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4" name=""/>
            <p:cNvSpPr/>
            <p:nvPr/>
          </p:nvSpPr>
          <p:spPr>
            <a:xfrm>
              <a:off x="2805120" y="2135160"/>
              <a:ext cx="174600" cy="7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2865240" y="2160720"/>
              <a:ext cx="1256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Seattle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2779560" y="2284560"/>
              <a:ext cx="200160" cy="6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2840760" y="2309760"/>
              <a:ext cx="1551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Portland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2705040" y="2647800"/>
              <a:ext cx="220680" cy="6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2756520" y="2660760"/>
              <a:ext cx="21888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Sacramento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2933640" y="2433600"/>
              <a:ext cx="142920" cy="6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2980800" y="2457360"/>
              <a:ext cx="10440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Boise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3930480" y="2633760"/>
              <a:ext cx="222480" cy="60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4006080" y="2644920"/>
              <a:ext cx="1508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Chicago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3486240" y="2400480"/>
              <a:ext cx="2206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3540600" y="2411280"/>
              <a:ext cx="2210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Minneapolis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3559320" y="2746440"/>
              <a:ext cx="2206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3610800" y="2757600"/>
              <a:ext cx="21888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Kansas City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4394160" y="2746440"/>
              <a:ext cx="220680" cy="60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4419720" y="2757600"/>
              <a:ext cx="3056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Washington D.C.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4340160" y="2806560"/>
              <a:ext cx="223920" cy="6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4414680" y="2819520"/>
              <a:ext cx="16812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Charlotte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3705120" y="2959200"/>
              <a:ext cx="2224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3776760" y="2970360"/>
              <a:ext cx="1533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Jackson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4156200" y="2905200"/>
              <a:ext cx="2206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4237920" y="2917800"/>
              <a:ext cx="1299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Atlanta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4444920" y="2384280"/>
              <a:ext cx="223920" cy="6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4525920" y="2397240"/>
              <a:ext cx="1317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Boston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3952800" y="2463840"/>
              <a:ext cx="174600" cy="7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4014000" y="2489040"/>
              <a:ext cx="12348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Detroit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4319640" y="2394000"/>
              <a:ext cx="177840" cy="6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4380120" y="2419200"/>
              <a:ext cx="12780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Albany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3051000" y="2546280"/>
              <a:ext cx="220680" cy="6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3094920" y="2557440"/>
              <a:ext cx="2505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Salt Lake City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4097160" y="2602080"/>
              <a:ext cx="222480" cy="6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4164840" y="2627280"/>
              <a:ext cx="18072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Cleveland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3879720" y="2701800"/>
              <a:ext cx="219240" cy="6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3948120" y="2714760"/>
              <a:ext cx="1616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St. Louis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4138560" y="2406600"/>
              <a:ext cx="192240" cy="6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4203360" y="2432160"/>
              <a:ext cx="14472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Toronto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4265640" y="2563920"/>
              <a:ext cx="22392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4335480" y="2576520"/>
              <a:ext cx="17424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New York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3313080" y="2638440"/>
              <a:ext cx="22212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3394080" y="2651040"/>
              <a:ext cx="12996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Denver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4417920" y="2684520"/>
              <a:ext cx="222480" cy="6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4471920" y="2697120"/>
              <a:ext cx="225000" cy="4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Philadelphia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546" name=""/>
            <p:cNvGrpSpPr/>
            <p:nvPr/>
          </p:nvGrpSpPr>
          <p:grpSpPr>
            <a:xfrm>
              <a:off x="4678200" y="1976400"/>
              <a:ext cx="216000" cy="203400"/>
              <a:chOff x="4678200" y="1976400"/>
              <a:chExt cx="216000" cy="203400"/>
            </a:xfrm>
          </p:grpSpPr>
          <p:grpSp>
            <p:nvGrpSpPr>
              <p:cNvPr id="2547" name=""/>
              <p:cNvGrpSpPr/>
              <p:nvPr/>
            </p:nvGrpSpPr>
            <p:grpSpPr>
              <a:xfrm>
                <a:off x="4729320" y="1976400"/>
                <a:ext cx="164880" cy="200160"/>
                <a:chOff x="4729320" y="1976400"/>
                <a:chExt cx="164880" cy="200160"/>
              </a:xfrm>
            </p:grpSpPr>
            <p:sp>
              <p:nvSpPr>
                <p:cNvPr id="2548" name=""/>
                <p:cNvSpPr/>
                <p:nvPr/>
              </p:nvSpPr>
              <p:spPr>
                <a:xfrm>
                  <a:off x="4740120" y="1976400"/>
                  <a:ext cx="33480" cy="28440"/>
                </a:xfrm>
                <a:custGeom>
                  <a:avLst/>
                  <a:gdLst/>
                  <a:ahLst/>
                  <a:rect l="l" t="t" r="r" b="b"/>
                  <a:pathLst>
                    <a:path w="21" h="18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5" y="17"/>
                      </a:lnTo>
                      <a:lnTo>
                        <a:pt x="13" y="16"/>
                      </a:lnTo>
                      <a:lnTo>
                        <a:pt x="9" y="14"/>
                      </a:lnTo>
                      <a:lnTo>
                        <a:pt x="6" y="12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9994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49" name=""/>
                <p:cNvSpPr/>
                <p:nvPr/>
              </p:nvSpPr>
              <p:spPr>
                <a:xfrm>
                  <a:off x="4740120" y="1976400"/>
                  <a:ext cx="33480" cy="28440"/>
                </a:xfrm>
                <a:custGeom>
                  <a:avLst/>
                  <a:gdLst/>
                  <a:ahLst/>
                  <a:rect l="l" t="t" r="r" b="b"/>
                  <a:pathLst>
                    <a:path w="21" h="18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3" y="16"/>
                      </a:lnTo>
                      <a:lnTo>
                        <a:pt x="9" y="14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12"/>
                      </a:lnTo>
                      <a:lnTo>
                        <a:pt x="9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5" y="18"/>
                      </a:ln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0" y="15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19" y="12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0" name=""/>
                <p:cNvSpPr/>
                <p:nvPr/>
              </p:nvSpPr>
              <p:spPr>
                <a:xfrm>
                  <a:off x="4753080" y="198756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1" y="5"/>
                      </a:move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1" name=""/>
                <p:cNvSpPr/>
                <p:nvPr/>
              </p:nvSpPr>
              <p:spPr>
                <a:xfrm>
                  <a:off x="4753080" y="198756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1" y="5"/>
                      </a:move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2" name=""/>
                <p:cNvSpPr/>
                <p:nvPr/>
              </p:nvSpPr>
              <p:spPr>
                <a:xfrm>
                  <a:off x="4757760" y="1989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3" name=""/>
                <p:cNvSpPr/>
                <p:nvPr/>
              </p:nvSpPr>
              <p:spPr>
                <a:xfrm>
                  <a:off x="4759200" y="19875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4" name=""/>
                <p:cNvSpPr/>
                <p:nvPr/>
              </p:nvSpPr>
              <p:spPr>
                <a:xfrm>
                  <a:off x="4757760" y="198756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5" name=""/>
                <p:cNvSpPr/>
                <p:nvPr/>
              </p:nvSpPr>
              <p:spPr>
                <a:xfrm>
                  <a:off x="4740120" y="1978200"/>
                  <a:ext cx="32040" cy="26640"/>
                </a:xfrm>
                <a:custGeom>
                  <a:avLst/>
                  <a:gdLst/>
                  <a:ahLst/>
                  <a:rect l="l" t="t" r="r" b="b"/>
                  <a:pathLst>
                    <a:path w="20" h="17">
                      <a:moveTo>
                        <a:pt x="15" y="17"/>
                      </a:moveTo>
                      <a:lnTo>
                        <a:pt x="11" y="17"/>
                      </a:lnTo>
                      <a:lnTo>
                        <a:pt x="8" y="15"/>
                      </a:ln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6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8" y="17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solidFill>
                  <a:srgbClr val="7f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6" name=""/>
                <p:cNvSpPr/>
                <p:nvPr/>
              </p:nvSpPr>
              <p:spPr>
                <a:xfrm>
                  <a:off x="4740120" y="1978200"/>
                  <a:ext cx="32040" cy="26640"/>
                </a:xfrm>
                <a:custGeom>
                  <a:avLst/>
                  <a:gdLst/>
                  <a:ahLst/>
                  <a:rect l="l" t="t" r="r" b="b"/>
                  <a:pathLst>
                    <a:path w="20" h="17">
                      <a:moveTo>
                        <a:pt x="15" y="17"/>
                      </a:move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8" y="15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9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8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7" y="16"/>
                      </a:lnTo>
                      <a:lnTo>
                        <a:pt x="17" y="16"/>
                      </a:lnTo>
                      <a:lnTo>
                        <a:pt x="16" y="16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2" y="13"/>
                      </a:lnTo>
                      <a:lnTo>
                        <a:pt x="11" y="12"/>
                      </a:lnTo>
                      <a:lnTo>
                        <a:pt x="10" y="11"/>
                      </a:lnTo>
                      <a:lnTo>
                        <a:pt x="9" y="11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4" y="12"/>
                      </a:lnTo>
                      <a:lnTo>
                        <a:pt x="8" y="15"/>
                      </a:lnTo>
                      <a:lnTo>
                        <a:pt x="11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7" name=""/>
                <p:cNvSpPr/>
                <p:nvPr/>
              </p:nvSpPr>
              <p:spPr>
                <a:xfrm>
                  <a:off x="4740120" y="1978200"/>
                  <a:ext cx="32040" cy="26640"/>
                </a:xfrm>
                <a:custGeom>
                  <a:avLst/>
                  <a:gdLst/>
                  <a:ahLst/>
                  <a:rect l="l" t="t" r="r" b="b"/>
                  <a:pathLst>
                    <a:path w="20" h="17">
                      <a:moveTo>
                        <a:pt x="3" y="12"/>
                      </a:moveTo>
                      <a:lnTo>
                        <a:pt x="2" y="10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1" y="17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9" y="14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5" y="10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bcd6d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8" name=""/>
                <p:cNvSpPr/>
                <p:nvPr/>
              </p:nvSpPr>
              <p:spPr>
                <a:xfrm>
                  <a:off x="4740120" y="1978200"/>
                  <a:ext cx="32040" cy="26640"/>
                </a:xfrm>
                <a:custGeom>
                  <a:avLst/>
                  <a:gdLst/>
                  <a:ahLst/>
                  <a:rect l="l" t="t" r="r" b="b"/>
                  <a:pathLst>
                    <a:path w="20" h="17">
                      <a:moveTo>
                        <a:pt x="3" y="12"/>
                      </a:moveTo>
                      <a:lnTo>
                        <a:pt x="3" y="12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1" y="16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9" y="14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5" y="10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3" y="9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11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11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2" y="14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9" name=""/>
                <p:cNvSpPr/>
                <p:nvPr/>
              </p:nvSpPr>
              <p:spPr>
                <a:xfrm>
                  <a:off x="4746600" y="1996920"/>
                  <a:ext cx="648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cd6d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0" name=""/>
                <p:cNvSpPr/>
                <p:nvPr/>
              </p:nvSpPr>
              <p:spPr>
                <a:xfrm>
                  <a:off x="4746600" y="1996920"/>
                  <a:ext cx="648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1" name=""/>
                <p:cNvSpPr/>
                <p:nvPr/>
              </p:nvSpPr>
              <p:spPr>
                <a:xfrm>
                  <a:off x="4746600" y="1987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2" name=""/>
                <p:cNvSpPr/>
                <p:nvPr/>
              </p:nvSpPr>
              <p:spPr>
                <a:xfrm>
                  <a:off x="4761000" y="2000160"/>
                  <a:ext cx="144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3" name=""/>
                <p:cNvSpPr/>
                <p:nvPr/>
              </p:nvSpPr>
              <p:spPr>
                <a:xfrm>
                  <a:off x="4743360" y="19922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4" name=""/>
                <p:cNvSpPr/>
                <p:nvPr/>
              </p:nvSpPr>
              <p:spPr>
                <a:xfrm>
                  <a:off x="4741920" y="19861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5" name=""/>
                <p:cNvSpPr/>
                <p:nvPr/>
              </p:nvSpPr>
              <p:spPr>
                <a:xfrm>
                  <a:off x="4762440" y="200340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6" name=""/>
                <p:cNvSpPr/>
                <p:nvPr/>
              </p:nvSpPr>
              <p:spPr>
                <a:xfrm>
                  <a:off x="4757760" y="2003400"/>
                  <a:ext cx="14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7" name=""/>
                <p:cNvSpPr/>
                <p:nvPr/>
              </p:nvSpPr>
              <p:spPr>
                <a:xfrm>
                  <a:off x="4745160" y="1989000"/>
                  <a:ext cx="15840" cy="1584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9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6bcd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8" name=""/>
                <p:cNvSpPr/>
                <p:nvPr/>
              </p:nvSpPr>
              <p:spPr>
                <a:xfrm>
                  <a:off x="4745160" y="1989000"/>
                  <a:ext cx="15840" cy="1584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219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9" name=""/>
                <p:cNvSpPr/>
                <p:nvPr/>
              </p:nvSpPr>
              <p:spPr>
                <a:xfrm>
                  <a:off x="4745160" y="2000160"/>
                  <a:ext cx="288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219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0" name=""/>
                <p:cNvSpPr/>
                <p:nvPr/>
              </p:nvSpPr>
              <p:spPr>
                <a:xfrm>
                  <a:off x="4746600" y="2001960"/>
                  <a:ext cx="3240" cy="288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219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1" name=""/>
                <p:cNvSpPr/>
                <p:nvPr/>
              </p:nvSpPr>
              <p:spPr>
                <a:xfrm>
                  <a:off x="4740120" y="2001960"/>
                  <a:ext cx="20880" cy="25200"/>
                </a:xfrm>
                <a:custGeom>
                  <a:avLst/>
                  <a:gdLst/>
                  <a:ahLst/>
                  <a:rect l="l" t="t" r="r" b="b"/>
                  <a:pathLst>
                    <a:path w="13" h="16">
                      <a:moveTo>
                        <a:pt x="12" y="13"/>
                      </a:move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8" y="12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7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7" y="11"/>
                      </a:lnTo>
                      <a:lnTo>
                        <a:pt x="3" y="10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3" y="8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8" y="10"/>
                      </a:lnTo>
                      <a:lnTo>
                        <a:pt x="12" y="8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8" y="11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2" name=""/>
                <p:cNvSpPr/>
                <p:nvPr/>
              </p:nvSpPr>
              <p:spPr>
                <a:xfrm>
                  <a:off x="4740120" y="2001960"/>
                  <a:ext cx="20880" cy="25200"/>
                </a:xfrm>
                <a:custGeom>
                  <a:avLst/>
                  <a:gdLst/>
                  <a:ahLst/>
                  <a:rect l="l" t="t" r="r" b="b"/>
                  <a:pathLst>
                    <a:path w="13" h="16">
                      <a:moveTo>
                        <a:pt x="12" y="13"/>
                      </a:move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8" y="12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7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7" y="11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8" y="11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8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3" name=""/>
                <p:cNvSpPr/>
                <p:nvPr/>
              </p:nvSpPr>
              <p:spPr>
                <a:xfrm>
                  <a:off x="4749840" y="201780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4" name=""/>
                <p:cNvSpPr/>
                <p:nvPr/>
              </p:nvSpPr>
              <p:spPr>
                <a:xfrm>
                  <a:off x="4748040" y="2014560"/>
                  <a:ext cx="180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5" name=""/>
                <p:cNvSpPr/>
                <p:nvPr/>
              </p:nvSpPr>
              <p:spPr>
                <a:xfrm>
                  <a:off x="4748040" y="20131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6" name=""/>
                <p:cNvSpPr/>
                <p:nvPr/>
              </p:nvSpPr>
              <p:spPr>
                <a:xfrm>
                  <a:off x="4749840" y="20131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7" name=""/>
                <p:cNvSpPr/>
                <p:nvPr/>
              </p:nvSpPr>
              <p:spPr>
                <a:xfrm>
                  <a:off x="4745160" y="2011320"/>
                  <a:ext cx="7920" cy="3240"/>
                </a:xfrm>
                <a:custGeom>
                  <a:avLst/>
                  <a:gdLst/>
                  <a:ahLst/>
                  <a:rect l="l" t="t" r="r" b="b"/>
                  <a:pathLst>
                    <a:path w="5" h="2"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8" name=""/>
                <p:cNvSpPr/>
                <p:nvPr/>
              </p:nvSpPr>
              <p:spPr>
                <a:xfrm>
                  <a:off x="4745160" y="2008080"/>
                  <a:ext cx="288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9" name=""/>
                <p:cNvSpPr/>
                <p:nvPr/>
              </p:nvSpPr>
              <p:spPr>
                <a:xfrm>
                  <a:off x="4746600" y="200808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0" name=""/>
                <p:cNvSpPr/>
                <p:nvPr/>
              </p:nvSpPr>
              <p:spPr>
                <a:xfrm>
                  <a:off x="4740120" y="200340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1" name=""/>
                <p:cNvSpPr/>
                <p:nvPr/>
              </p:nvSpPr>
              <p:spPr>
                <a:xfrm>
                  <a:off x="4740120" y="2004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2" name=""/>
                <p:cNvSpPr/>
                <p:nvPr/>
              </p:nvSpPr>
              <p:spPr>
                <a:xfrm>
                  <a:off x="4740120" y="2006640"/>
                  <a:ext cx="180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3" name=""/>
                <p:cNvSpPr/>
                <p:nvPr/>
              </p:nvSpPr>
              <p:spPr>
                <a:xfrm>
                  <a:off x="4741920" y="200484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4" name=""/>
                <p:cNvSpPr/>
                <p:nvPr/>
              </p:nvSpPr>
              <p:spPr>
                <a:xfrm>
                  <a:off x="4741920" y="2004840"/>
                  <a:ext cx="144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5" name=""/>
                <p:cNvSpPr/>
                <p:nvPr/>
              </p:nvSpPr>
              <p:spPr>
                <a:xfrm>
                  <a:off x="4741920" y="20080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6" name=""/>
                <p:cNvSpPr/>
                <p:nvPr/>
              </p:nvSpPr>
              <p:spPr>
                <a:xfrm>
                  <a:off x="4743360" y="200664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7" name=""/>
                <p:cNvSpPr/>
                <p:nvPr/>
              </p:nvSpPr>
              <p:spPr>
                <a:xfrm>
                  <a:off x="4743360" y="2001960"/>
                  <a:ext cx="180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8" name=""/>
                <p:cNvSpPr/>
                <p:nvPr/>
              </p:nvSpPr>
              <p:spPr>
                <a:xfrm>
                  <a:off x="4740120" y="2003400"/>
                  <a:ext cx="180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9" name=""/>
                <p:cNvSpPr/>
                <p:nvPr/>
              </p:nvSpPr>
              <p:spPr>
                <a:xfrm>
                  <a:off x="4743360" y="2004840"/>
                  <a:ext cx="3240" cy="5040"/>
                </a:xfrm>
                <a:custGeom>
                  <a:avLst/>
                  <a:gdLst/>
                  <a:ahLst/>
                  <a:rect l="l" t="t" r="r" b="b"/>
                  <a:pathLst>
                    <a:path w="2" h="3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0" name=""/>
                <p:cNvSpPr/>
                <p:nvPr/>
              </p:nvSpPr>
              <p:spPr>
                <a:xfrm>
                  <a:off x="4746600" y="2004840"/>
                  <a:ext cx="144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1" name=""/>
                <p:cNvSpPr/>
                <p:nvPr/>
              </p:nvSpPr>
              <p:spPr>
                <a:xfrm>
                  <a:off x="4748040" y="2004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2" name=""/>
                <p:cNvSpPr/>
                <p:nvPr/>
              </p:nvSpPr>
              <p:spPr>
                <a:xfrm>
                  <a:off x="4745160" y="200808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2" y="5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3" name=""/>
                <p:cNvSpPr/>
                <p:nvPr/>
              </p:nvSpPr>
              <p:spPr>
                <a:xfrm>
                  <a:off x="4745160" y="200808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4" name=""/>
                <p:cNvSpPr/>
                <p:nvPr/>
              </p:nvSpPr>
              <p:spPr>
                <a:xfrm>
                  <a:off x="4741920" y="2001960"/>
                  <a:ext cx="4680" cy="7920"/>
                </a:xfrm>
                <a:custGeom>
                  <a:avLst/>
                  <a:gdLst/>
                  <a:ahLst/>
                  <a:rect l="l" t="t" r="r" b="b"/>
                  <a:pathLst>
                    <a:path w="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5" name=""/>
                <p:cNvSpPr/>
                <p:nvPr/>
              </p:nvSpPr>
              <p:spPr>
                <a:xfrm>
                  <a:off x="4741920" y="2001960"/>
                  <a:ext cx="4680" cy="7920"/>
                </a:xfrm>
                <a:custGeom>
                  <a:avLst/>
                  <a:gdLst/>
                  <a:ahLst/>
                  <a:rect l="l" t="t" r="r" b="b"/>
                  <a:pathLst>
                    <a:path w="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6" name=""/>
                <p:cNvSpPr/>
                <p:nvPr/>
              </p:nvSpPr>
              <p:spPr>
                <a:xfrm>
                  <a:off x="4740120" y="200484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7" name=""/>
                <p:cNvSpPr/>
                <p:nvPr/>
              </p:nvSpPr>
              <p:spPr>
                <a:xfrm>
                  <a:off x="4740120" y="200484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8" name=""/>
                <p:cNvSpPr/>
                <p:nvPr/>
              </p:nvSpPr>
              <p:spPr>
                <a:xfrm>
                  <a:off x="4746600" y="200484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9" name=""/>
                <p:cNvSpPr/>
                <p:nvPr/>
              </p:nvSpPr>
              <p:spPr>
                <a:xfrm>
                  <a:off x="4746600" y="200484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0" name=""/>
                <p:cNvSpPr/>
                <p:nvPr/>
              </p:nvSpPr>
              <p:spPr>
                <a:xfrm>
                  <a:off x="4757760" y="202248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1" name=""/>
                <p:cNvSpPr/>
                <p:nvPr/>
              </p:nvSpPr>
              <p:spPr>
                <a:xfrm>
                  <a:off x="4748040" y="202716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2" name=""/>
                <p:cNvSpPr/>
                <p:nvPr/>
              </p:nvSpPr>
              <p:spPr>
                <a:xfrm>
                  <a:off x="4743360" y="202392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3" name=""/>
                <p:cNvSpPr/>
                <p:nvPr/>
              </p:nvSpPr>
              <p:spPr>
                <a:xfrm>
                  <a:off x="4743360" y="202392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4" name=""/>
                <p:cNvSpPr/>
                <p:nvPr/>
              </p:nvSpPr>
              <p:spPr>
                <a:xfrm>
                  <a:off x="4745160" y="2016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5" name=""/>
                <p:cNvSpPr/>
                <p:nvPr/>
              </p:nvSpPr>
              <p:spPr>
                <a:xfrm>
                  <a:off x="4754520" y="20131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6" name=""/>
                <p:cNvSpPr/>
                <p:nvPr/>
              </p:nvSpPr>
              <p:spPr>
                <a:xfrm>
                  <a:off x="4759200" y="20145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7" name=""/>
                <p:cNvSpPr/>
                <p:nvPr/>
              </p:nvSpPr>
              <p:spPr>
                <a:xfrm>
                  <a:off x="4761000" y="2014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8" name=""/>
                <p:cNvSpPr/>
                <p:nvPr/>
              </p:nvSpPr>
              <p:spPr>
                <a:xfrm>
                  <a:off x="4745160" y="2025720"/>
                  <a:ext cx="288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9" name=""/>
                <p:cNvSpPr/>
                <p:nvPr/>
              </p:nvSpPr>
              <p:spPr>
                <a:xfrm>
                  <a:off x="4743360" y="2014560"/>
                  <a:ext cx="17640" cy="11160"/>
                </a:xfrm>
                <a:custGeom>
                  <a:avLst/>
                  <a:gdLst/>
                  <a:ahLst/>
                  <a:rect l="l" t="t" r="r" b="b"/>
                  <a:pathLst>
                    <a:path w="11" h="7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0" name=""/>
                <p:cNvSpPr/>
                <p:nvPr/>
              </p:nvSpPr>
              <p:spPr>
                <a:xfrm>
                  <a:off x="4759200" y="2016000"/>
                  <a:ext cx="3240" cy="9720"/>
                </a:xfrm>
                <a:custGeom>
                  <a:avLst/>
                  <a:gdLst/>
                  <a:ahLst/>
                  <a:rect l="l" t="t" r="r" b="b"/>
                  <a:pathLst>
                    <a:path w="2" h="6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1" name=""/>
                <p:cNvSpPr/>
                <p:nvPr/>
              </p:nvSpPr>
              <p:spPr>
                <a:xfrm>
                  <a:off x="4743360" y="2017800"/>
                  <a:ext cx="180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2" name=""/>
                <p:cNvSpPr/>
                <p:nvPr/>
              </p:nvSpPr>
              <p:spPr>
                <a:xfrm>
                  <a:off x="4745160" y="2013120"/>
                  <a:ext cx="9360" cy="2880"/>
                </a:xfrm>
                <a:custGeom>
                  <a:avLst/>
                  <a:gdLst/>
                  <a:ahLst/>
                  <a:rect l="l" t="t" r="r" b="b"/>
                  <a:pathLst>
                    <a:path w="6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3" name=""/>
                <p:cNvSpPr/>
                <p:nvPr/>
              </p:nvSpPr>
              <p:spPr>
                <a:xfrm>
                  <a:off x="4756320" y="2013120"/>
                  <a:ext cx="4680" cy="144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4" name=""/>
                <p:cNvSpPr/>
                <p:nvPr/>
              </p:nvSpPr>
              <p:spPr>
                <a:xfrm>
                  <a:off x="4759200" y="201600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5" name=""/>
                <p:cNvSpPr/>
                <p:nvPr/>
              </p:nvSpPr>
              <p:spPr>
                <a:xfrm>
                  <a:off x="4749840" y="2022480"/>
                  <a:ext cx="9360" cy="4680"/>
                </a:xfrm>
                <a:custGeom>
                  <a:avLst/>
                  <a:gdLst/>
                  <a:ahLst/>
                  <a:rect l="l" t="t" r="r" b="b"/>
                  <a:pathLst>
                    <a:path w="6" h="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6" name=""/>
                <p:cNvSpPr/>
                <p:nvPr/>
              </p:nvSpPr>
              <p:spPr>
                <a:xfrm>
                  <a:off x="4745160" y="202392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7" name=""/>
                <p:cNvSpPr/>
                <p:nvPr/>
              </p:nvSpPr>
              <p:spPr>
                <a:xfrm>
                  <a:off x="4743360" y="202392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3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8" name=""/>
                <p:cNvSpPr/>
                <p:nvPr/>
              </p:nvSpPr>
              <p:spPr>
                <a:xfrm>
                  <a:off x="4745160" y="2016000"/>
                  <a:ext cx="612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4" y="7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4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9" name=""/>
                <p:cNvSpPr/>
                <p:nvPr/>
              </p:nvSpPr>
              <p:spPr>
                <a:xfrm>
                  <a:off x="4749840" y="2027160"/>
                  <a:ext cx="1440" cy="1800"/>
                </a:xfrm>
                <a:prstGeom prst="rect">
                  <a:avLst/>
                </a:pr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0" name=""/>
                <p:cNvSpPr/>
                <p:nvPr/>
              </p:nvSpPr>
              <p:spPr>
                <a:xfrm>
                  <a:off x="4754520" y="2013120"/>
                  <a:ext cx="6480" cy="1080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1" name=""/>
                <p:cNvSpPr/>
                <p:nvPr/>
              </p:nvSpPr>
              <p:spPr>
                <a:xfrm>
                  <a:off x="4759200" y="202248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2" name=""/>
                <p:cNvSpPr/>
                <p:nvPr/>
              </p:nvSpPr>
              <p:spPr>
                <a:xfrm>
                  <a:off x="4761000" y="2014560"/>
                  <a:ext cx="3240" cy="9360"/>
                </a:xfrm>
                <a:custGeom>
                  <a:avLst/>
                  <a:gdLst/>
                  <a:ahLst/>
                  <a:rect l="l" t="t" r="r" b="b"/>
                  <a:pathLst>
                    <a:path w="2" h="6">
                      <a:moveTo>
                        <a:pt x="0" y="1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3" name=""/>
                <p:cNvSpPr/>
                <p:nvPr/>
              </p:nvSpPr>
              <p:spPr>
                <a:xfrm>
                  <a:off x="4786200" y="2031840"/>
                  <a:ext cx="36720" cy="52560"/>
                </a:xfrm>
                <a:custGeom>
                  <a:avLst/>
                  <a:gdLst/>
                  <a:ahLst/>
                  <a:rect l="l" t="t" r="r" b="b"/>
                  <a:pathLst>
                    <a:path w="23" h="33">
                      <a:moveTo>
                        <a:pt x="17" y="33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17" y="33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4" name=""/>
                <p:cNvSpPr/>
                <p:nvPr/>
              </p:nvSpPr>
              <p:spPr>
                <a:xfrm>
                  <a:off x="4786200" y="2031840"/>
                  <a:ext cx="36720" cy="52560"/>
                </a:xfrm>
                <a:custGeom>
                  <a:avLst/>
                  <a:gdLst/>
                  <a:ahLst/>
                  <a:rect l="l" t="t" r="r" b="b"/>
                  <a:pathLst>
                    <a:path w="23" h="33">
                      <a:moveTo>
                        <a:pt x="17" y="33"/>
                      </a:moveTo>
                      <a:lnTo>
                        <a:pt x="17" y="3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7" y="33"/>
                      </a:lnTo>
                      <a:lnTo>
                        <a:pt x="17" y="33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5" name=""/>
                <p:cNvSpPr/>
                <p:nvPr/>
              </p:nvSpPr>
              <p:spPr>
                <a:xfrm>
                  <a:off x="4794120" y="2041560"/>
                  <a:ext cx="28800" cy="33480"/>
                </a:xfrm>
                <a:custGeom>
                  <a:avLst/>
                  <a:gdLst/>
                  <a:ahLst/>
                  <a:rect l="l" t="t" r="r" b="b"/>
                  <a:pathLst>
                    <a:path w="18" h="21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4" y="7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9" y="21"/>
                      </a:lnTo>
                      <a:lnTo>
                        <a:pt x="0" y="5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6" name=""/>
                <p:cNvSpPr/>
                <p:nvPr/>
              </p:nvSpPr>
              <p:spPr>
                <a:xfrm>
                  <a:off x="4794120" y="2041560"/>
                  <a:ext cx="28800" cy="33480"/>
                </a:xfrm>
                <a:custGeom>
                  <a:avLst/>
                  <a:gdLst/>
                  <a:ahLst/>
                  <a:rect l="l" t="t" r="r" b="b"/>
                  <a:pathLst>
                    <a:path w="18" h="21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4" y="7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0" y="5"/>
                      </a:lnTo>
                      <a:lnTo>
                        <a:pt x="9" y="21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7" name=""/>
                <p:cNvSpPr/>
                <p:nvPr/>
              </p:nvSpPr>
              <p:spPr>
                <a:xfrm>
                  <a:off x="4802040" y="2055960"/>
                  <a:ext cx="9720" cy="612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8" name=""/>
                <p:cNvSpPr/>
                <p:nvPr/>
              </p:nvSpPr>
              <p:spPr>
                <a:xfrm>
                  <a:off x="4809960" y="205272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9" name=""/>
                <p:cNvSpPr/>
                <p:nvPr/>
              </p:nvSpPr>
              <p:spPr>
                <a:xfrm>
                  <a:off x="4805280" y="2043000"/>
                  <a:ext cx="6480" cy="972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0" name=""/>
                <p:cNvSpPr/>
                <p:nvPr/>
              </p:nvSpPr>
              <p:spPr>
                <a:xfrm>
                  <a:off x="4803840" y="2043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1" name=""/>
                <p:cNvSpPr/>
                <p:nvPr/>
              </p:nvSpPr>
              <p:spPr>
                <a:xfrm>
                  <a:off x="4805280" y="20430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2" name=""/>
                <p:cNvSpPr/>
                <p:nvPr/>
              </p:nvSpPr>
              <p:spPr>
                <a:xfrm>
                  <a:off x="4811760" y="205272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3" name=""/>
                <p:cNvSpPr/>
                <p:nvPr/>
              </p:nvSpPr>
              <p:spPr>
                <a:xfrm>
                  <a:off x="4813200" y="205596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4" name=""/>
                <p:cNvSpPr/>
                <p:nvPr/>
              </p:nvSpPr>
              <p:spPr>
                <a:xfrm>
                  <a:off x="4821120" y="206388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5" name=""/>
                <p:cNvSpPr/>
                <p:nvPr/>
              </p:nvSpPr>
              <p:spPr>
                <a:xfrm>
                  <a:off x="4821120" y="206388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6" name=""/>
                <p:cNvSpPr/>
                <p:nvPr/>
              </p:nvSpPr>
              <p:spPr>
                <a:xfrm>
                  <a:off x="4809960" y="205596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7" name=""/>
                <p:cNvSpPr/>
                <p:nvPr/>
              </p:nvSpPr>
              <p:spPr>
                <a:xfrm>
                  <a:off x="4802040" y="2055960"/>
                  <a:ext cx="2088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4" y="12"/>
                      </a:move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cc7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8" name=""/>
                <p:cNvSpPr/>
                <p:nvPr/>
              </p:nvSpPr>
              <p:spPr>
                <a:xfrm>
                  <a:off x="4802040" y="2055960"/>
                  <a:ext cx="2088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4" y="12"/>
                      </a:moveTo>
                      <a:lnTo>
                        <a:pt x="4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9" name=""/>
                <p:cNvSpPr/>
                <p:nvPr/>
              </p:nvSpPr>
              <p:spPr>
                <a:xfrm>
                  <a:off x="4729320" y="2052720"/>
                  <a:ext cx="25200" cy="38160"/>
                </a:xfrm>
                <a:custGeom>
                  <a:avLst/>
                  <a:gdLst/>
                  <a:ahLst/>
                  <a:rect l="l" t="t" r="r" b="b"/>
                  <a:pathLst>
                    <a:path w="16" h="24">
                      <a:moveTo>
                        <a:pt x="12" y="24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6" y="22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bfa5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0" name=""/>
                <p:cNvSpPr/>
                <p:nvPr/>
              </p:nvSpPr>
              <p:spPr>
                <a:xfrm>
                  <a:off x="4729320" y="2050920"/>
                  <a:ext cx="25200" cy="39960"/>
                </a:xfrm>
                <a:custGeom>
                  <a:avLst/>
                  <a:gdLst/>
                  <a:ahLst/>
                  <a:rect l="l" t="t" r="r" b="b"/>
                  <a:pathLst>
                    <a:path w="16" h="25">
                      <a:moveTo>
                        <a:pt x="12" y="25"/>
                      </a:moveTo>
                      <a:lnTo>
                        <a:pt x="12" y="2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6" y="2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2" y="25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1" name=""/>
                <p:cNvSpPr/>
                <p:nvPr/>
              </p:nvSpPr>
              <p:spPr>
                <a:xfrm>
                  <a:off x="4730760" y="2044800"/>
                  <a:ext cx="34920" cy="46080"/>
                </a:xfrm>
                <a:custGeom>
                  <a:avLst/>
                  <a:gdLst/>
                  <a:ahLst/>
                  <a:rect l="l" t="t" r="r" b="b"/>
                  <a:pathLst>
                    <a:path w="22" h="29">
                      <a:moveTo>
                        <a:pt x="22" y="24"/>
                      </a:moveTo>
                      <a:lnTo>
                        <a:pt x="13" y="29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2" name=""/>
                <p:cNvSpPr/>
                <p:nvPr/>
              </p:nvSpPr>
              <p:spPr>
                <a:xfrm>
                  <a:off x="4730760" y="2044800"/>
                  <a:ext cx="34920" cy="46080"/>
                </a:xfrm>
                <a:custGeom>
                  <a:avLst/>
                  <a:gdLst/>
                  <a:ahLst/>
                  <a:rect l="l" t="t" r="r" b="b"/>
                  <a:pathLst>
                    <a:path w="22" h="29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13" y="29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3" name=""/>
                <p:cNvSpPr/>
                <p:nvPr/>
              </p:nvSpPr>
              <p:spPr>
                <a:xfrm>
                  <a:off x="4745160" y="2019240"/>
                  <a:ext cx="64800" cy="63720"/>
                </a:xfrm>
                <a:custGeom>
                  <a:avLst/>
                  <a:gdLst/>
                  <a:ahLst/>
                  <a:rect l="l" t="t" r="r" b="b"/>
                  <a:pathLst>
                    <a:path w="41" h="40">
                      <a:moveTo>
                        <a:pt x="14" y="4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28" y="0"/>
                      </a:lnTo>
                      <a:lnTo>
                        <a:pt x="41" y="25"/>
                      </a:lnTo>
                      <a:lnTo>
                        <a:pt x="41" y="31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920" bIns="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4" name=""/>
                <p:cNvSpPr/>
                <p:nvPr/>
              </p:nvSpPr>
              <p:spPr>
                <a:xfrm>
                  <a:off x="4745160" y="2019240"/>
                  <a:ext cx="64800" cy="63720"/>
                </a:xfrm>
                <a:custGeom>
                  <a:avLst/>
                  <a:gdLst/>
                  <a:ahLst/>
                  <a:rect l="l" t="t" r="r" b="b"/>
                  <a:pathLst>
                    <a:path w="41" h="40">
                      <a:moveTo>
                        <a:pt x="14" y="40"/>
                      </a:moveTo>
                      <a:lnTo>
                        <a:pt x="14" y="4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1" y="31"/>
                      </a:lnTo>
                      <a:lnTo>
                        <a:pt x="41" y="31"/>
                      </a:lnTo>
                      <a:lnTo>
                        <a:pt x="14" y="40"/>
                      </a:lnTo>
                      <a:lnTo>
                        <a:pt x="14" y="40"/>
                      </a:lnTo>
                      <a:lnTo>
                        <a:pt x="41" y="31"/>
                      </a:lnTo>
                      <a:lnTo>
                        <a:pt x="41" y="25"/>
                      </a:lnTo>
                      <a:lnTo>
                        <a:pt x="28" y="0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4" y="40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920" bIns="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5" name=""/>
                <p:cNvSpPr/>
                <p:nvPr/>
              </p:nvSpPr>
              <p:spPr>
                <a:xfrm>
                  <a:off x="4746600" y="2031840"/>
                  <a:ext cx="63360" cy="41400"/>
                </a:xfrm>
                <a:custGeom>
                  <a:avLst/>
                  <a:gdLst/>
                  <a:ahLst/>
                  <a:rect l="l" t="t" r="r" b="b"/>
                  <a:pathLst>
                    <a:path w="40" h="26">
                      <a:moveTo>
                        <a:pt x="40" y="17"/>
                      </a:move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lnTo>
                        <a:pt x="40" y="17"/>
                      </a:lnTo>
                      <a:lnTo>
                        <a:pt x="40" y="1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6" name=""/>
                <p:cNvSpPr/>
                <p:nvPr/>
              </p:nvSpPr>
              <p:spPr>
                <a:xfrm>
                  <a:off x="4767120" y="2073240"/>
                  <a:ext cx="1800" cy="9720"/>
                </a:xfrm>
                <a:custGeom>
                  <a:avLst/>
                  <a:gdLst/>
                  <a:ahLst/>
                  <a:rect l="l" t="t" r="r" b="b"/>
                  <a:pathLst>
                    <a:path w="1" h="6">
                      <a:moveTo>
                        <a:pt x="1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7" name=""/>
                <p:cNvSpPr/>
                <p:nvPr/>
              </p:nvSpPr>
              <p:spPr>
                <a:xfrm>
                  <a:off x="4745160" y="2031840"/>
                  <a:ext cx="64800" cy="51120"/>
                </a:xfrm>
                <a:custGeom>
                  <a:avLst/>
                  <a:gdLst/>
                  <a:ahLst/>
                  <a:rect l="l" t="t" r="r" b="b"/>
                  <a:pathLst>
                    <a:path w="41" h="32">
                      <a:moveTo>
                        <a:pt x="14" y="32"/>
                      </a:move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15" y="26"/>
                      </a:lnTo>
                      <a:lnTo>
                        <a:pt x="41" y="17"/>
                      </a:lnTo>
                      <a:lnTo>
                        <a:pt x="41" y="23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93ad93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8" name=""/>
                <p:cNvSpPr/>
                <p:nvPr/>
              </p:nvSpPr>
              <p:spPr>
                <a:xfrm>
                  <a:off x="4745160" y="2031840"/>
                  <a:ext cx="64800" cy="51120"/>
                </a:xfrm>
                <a:custGeom>
                  <a:avLst/>
                  <a:gdLst/>
                  <a:ahLst/>
                  <a:rect l="l" t="t" r="r" b="b"/>
                  <a:pathLst>
                    <a:path w="41" h="32">
                      <a:moveTo>
                        <a:pt x="14" y="32"/>
                      </a:moveTo>
                      <a:lnTo>
                        <a:pt x="14" y="3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" y="26"/>
                      </a:lnTo>
                      <a:lnTo>
                        <a:pt x="41" y="17"/>
                      </a:lnTo>
                      <a:lnTo>
                        <a:pt x="41" y="17"/>
                      </a:lnTo>
                      <a:lnTo>
                        <a:pt x="41" y="23"/>
                      </a:lnTo>
                      <a:lnTo>
                        <a:pt x="41" y="23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41" y="23"/>
                      </a:lnTo>
                      <a:lnTo>
                        <a:pt x="41" y="17"/>
                      </a:lnTo>
                      <a:lnTo>
                        <a:pt x="15" y="26"/>
                      </a:lnTo>
                      <a:lnTo>
                        <a:pt x="15" y="26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14" y="32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9" name=""/>
                <p:cNvSpPr/>
                <p:nvPr/>
              </p:nvSpPr>
              <p:spPr>
                <a:xfrm>
                  <a:off x="4767120" y="2073240"/>
                  <a:ext cx="1800" cy="9720"/>
                </a:xfrm>
                <a:custGeom>
                  <a:avLst/>
                  <a:gdLst/>
                  <a:ahLst/>
                  <a:rect l="l" t="t" r="r" b="b"/>
                  <a:pathLst>
                    <a:path w="1" h="6">
                      <a:moveTo>
                        <a:pt x="1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0" name=""/>
                <p:cNvSpPr/>
                <p:nvPr/>
              </p:nvSpPr>
              <p:spPr>
                <a:xfrm>
                  <a:off x="4748040" y="2016000"/>
                  <a:ext cx="60480" cy="54000"/>
                </a:xfrm>
                <a:custGeom>
                  <a:avLst/>
                  <a:gdLst/>
                  <a:ahLst/>
                  <a:rect l="l" t="t" r="r" b="b"/>
                  <a:pathLst>
                    <a:path w="38" h="34">
                      <a:moveTo>
                        <a:pt x="14" y="34"/>
                      </a:move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5"/>
                      </a:lnTo>
                      <a:lnTo>
                        <a:pt x="38" y="26"/>
                      </a:lnTo>
                      <a:lnTo>
                        <a:pt x="38" y="26"/>
                      </a:lnTo>
                      <a:lnTo>
                        <a:pt x="37" y="26"/>
                      </a:lnTo>
                      <a:lnTo>
                        <a:pt x="37" y="26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7f997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1" name=""/>
                <p:cNvSpPr/>
                <p:nvPr/>
              </p:nvSpPr>
              <p:spPr>
                <a:xfrm>
                  <a:off x="4748040" y="2016000"/>
                  <a:ext cx="60480" cy="54000"/>
                </a:xfrm>
                <a:custGeom>
                  <a:avLst/>
                  <a:gdLst/>
                  <a:ahLst/>
                  <a:rect l="l" t="t" r="r" b="b"/>
                  <a:pathLst>
                    <a:path w="38" h="34">
                      <a:moveTo>
                        <a:pt x="14" y="34"/>
                      </a:move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6"/>
                      </a:lnTo>
                      <a:lnTo>
                        <a:pt x="38" y="26"/>
                      </a:lnTo>
                      <a:lnTo>
                        <a:pt x="38" y="26"/>
                      </a:lnTo>
                      <a:lnTo>
                        <a:pt x="37" y="26"/>
                      </a:lnTo>
                      <a:lnTo>
                        <a:pt x="37" y="2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37" y="26"/>
                      </a:lnTo>
                      <a:lnTo>
                        <a:pt x="37" y="26"/>
                      </a:lnTo>
                      <a:lnTo>
                        <a:pt x="38" y="26"/>
                      </a:lnTo>
                      <a:lnTo>
                        <a:pt x="38" y="26"/>
                      </a:lnTo>
                      <a:lnTo>
                        <a:pt x="38" y="25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2" y="33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4" y="34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2" name=""/>
                <p:cNvSpPr/>
                <p:nvPr/>
              </p:nvSpPr>
              <p:spPr>
                <a:xfrm>
                  <a:off x="4748040" y="2016000"/>
                  <a:ext cx="60480" cy="52560"/>
                </a:xfrm>
                <a:custGeom>
                  <a:avLst/>
                  <a:gdLst/>
                  <a:ahLst/>
                  <a:rect l="l" t="t" r="r" b="b"/>
                  <a:pathLst>
                    <a:path w="38" h="33">
                      <a:moveTo>
                        <a:pt x="12" y="32"/>
                      </a:move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2" y="33"/>
                      </a:lnTo>
                      <a:lnTo>
                        <a:pt x="12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3" name=""/>
                <p:cNvSpPr/>
                <p:nvPr/>
              </p:nvSpPr>
              <p:spPr>
                <a:xfrm>
                  <a:off x="4748040" y="2016000"/>
                  <a:ext cx="60480" cy="52560"/>
                </a:xfrm>
                <a:custGeom>
                  <a:avLst/>
                  <a:gdLst/>
                  <a:ahLst/>
                  <a:rect l="l" t="t" r="r" b="b"/>
                  <a:pathLst>
                    <a:path w="38" h="33">
                      <a:moveTo>
                        <a:pt x="12" y="32"/>
                      </a:move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4" name=""/>
                <p:cNvSpPr/>
                <p:nvPr/>
              </p:nvSpPr>
              <p:spPr>
                <a:xfrm>
                  <a:off x="4741920" y="2039760"/>
                  <a:ext cx="25200" cy="46080"/>
                </a:xfrm>
                <a:custGeom>
                  <a:avLst/>
                  <a:gdLst/>
                  <a:ahLst/>
                  <a:rect l="l" t="t" r="r" b="b"/>
                  <a:pathLst>
                    <a:path w="16" h="29">
                      <a:moveTo>
                        <a:pt x="14" y="29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6" y="26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7f997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5" name=""/>
                <p:cNvSpPr/>
                <p:nvPr/>
              </p:nvSpPr>
              <p:spPr>
                <a:xfrm>
                  <a:off x="4741920" y="2039760"/>
                  <a:ext cx="25200" cy="46080"/>
                </a:xfrm>
                <a:custGeom>
                  <a:avLst/>
                  <a:gdLst/>
                  <a:ahLst/>
                  <a:rect l="l" t="t" r="r" b="b"/>
                  <a:pathLst>
                    <a:path w="16" h="29">
                      <a:moveTo>
                        <a:pt x="14" y="29"/>
                      </a:moveTo>
                      <a:lnTo>
                        <a:pt x="14" y="2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6" y="26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4" y="29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6" name=""/>
                <p:cNvSpPr/>
                <p:nvPr/>
              </p:nvSpPr>
              <p:spPr>
                <a:xfrm>
                  <a:off x="4743360" y="2039760"/>
                  <a:ext cx="22320" cy="43200"/>
                </a:xfrm>
                <a:custGeom>
                  <a:avLst/>
                  <a:gdLst/>
                  <a:ahLst/>
                  <a:rect l="l" t="t" r="r" b="b"/>
                  <a:pathLst>
                    <a:path w="14" h="27">
                      <a:moveTo>
                        <a:pt x="14" y="2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7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7" name=""/>
                <p:cNvSpPr/>
                <p:nvPr/>
              </p:nvSpPr>
              <p:spPr>
                <a:xfrm>
                  <a:off x="4743360" y="2039760"/>
                  <a:ext cx="23760" cy="4320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14" y="2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5" y="26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8" name=""/>
                <p:cNvSpPr/>
                <p:nvPr/>
              </p:nvSpPr>
              <p:spPr>
                <a:xfrm>
                  <a:off x="4743360" y="2039760"/>
                  <a:ext cx="23760" cy="4320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14" y="27"/>
                      </a:moveTo>
                      <a:lnTo>
                        <a:pt x="14" y="2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" y="26"/>
                      </a:lnTo>
                      <a:lnTo>
                        <a:pt x="15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5" y="26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4" y="27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9" name=""/>
                <p:cNvSpPr/>
                <p:nvPr/>
              </p:nvSpPr>
              <p:spPr>
                <a:xfrm>
                  <a:off x="4743360" y="204480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0" name=""/>
                <p:cNvSpPr/>
                <p:nvPr/>
              </p:nvSpPr>
              <p:spPr>
                <a:xfrm>
                  <a:off x="4743360" y="204480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1" name=""/>
                <p:cNvSpPr/>
                <p:nvPr/>
              </p:nvSpPr>
              <p:spPr>
                <a:xfrm>
                  <a:off x="4738680" y="2041560"/>
                  <a:ext cx="7920" cy="3240"/>
                </a:xfrm>
                <a:custGeom>
                  <a:avLst/>
                  <a:gdLst/>
                  <a:ahLst/>
                  <a:rect l="l" t="t" r="r" b="b"/>
                  <a:pathLst>
                    <a:path w="5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2" name=""/>
                <p:cNvSpPr/>
                <p:nvPr/>
              </p:nvSpPr>
              <p:spPr>
                <a:xfrm>
                  <a:off x="4738680" y="2041560"/>
                  <a:ext cx="7920" cy="3240"/>
                </a:xfrm>
                <a:custGeom>
                  <a:avLst/>
                  <a:gdLst/>
                  <a:ahLst/>
                  <a:rect l="l" t="t" r="r" b="b"/>
                  <a:pathLst>
                    <a:path w="5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3" name=""/>
                <p:cNvSpPr/>
                <p:nvPr/>
              </p:nvSpPr>
              <p:spPr>
                <a:xfrm>
                  <a:off x="4745160" y="2044800"/>
                  <a:ext cx="14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4" name=""/>
                <p:cNvSpPr/>
                <p:nvPr/>
              </p:nvSpPr>
              <p:spPr>
                <a:xfrm>
                  <a:off x="4743360" y="2041560"/>
                  <a:ext cx="180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5" name=""/>
                <p:cNvSpPr/>
                <p:nvPr/>
              </p:nvSpPr>
              <p:spPr>
                <a:xfrm>
                  <a:off x="4741920" y="2043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6" name=""/>
                <p:cNvSpPr/>
                <p:nvPr/>
              </p:nvSpPr>
              <p:spPr>
                <a:xfrm>
                  <a:off x="4741920" y="2044800"/>
                  <a:ext cx="14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7" name=""/>
                <p:cNvSpPr/>
                <p:nvPr/>
              </p:nvSpPr>
              <p:spPr>
                <a:xfrm>
                  <a:off x="4738680" y="2041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8" name=""/>
                <p:cNvSpPr/>
                <p:nvPr/>
              </p:nvSpPr>
              <p:spPr>
                <a:xfrm>
                  <a:off x="4741920" y="205416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6" y="7"/>
                      </a:moveTo>
                      <a:lnTo>
                        <a:pt x="4" y="7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9" name=""/>
                <p:cNvSpPr/>
                <p:nvPr/>
              </p:nvSpPr>
              <p:spPr>
                <a:xfrm>
                  <a:off x="4741920" y="205416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6" y="7"/>
                      </a:move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0" name=""/>
                <p:cNvSpPr/>
                <p:nvPr/>
              </p:nvSpPr>
              <p:spPr>
                <a:xfrm>
                  <a:off x="4748040" y="2058840"/>
                  <a:ext cx="5040" cy="504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1" name=""/>
                <p:cNvSpPr/>
                <p:nvPr/>
              </p:nvSpPr>
              <p:spPr>
                <a:xfrm>
                  <a:off x="4748040" y="2058840"/>
                  <a:ext cx="5040" cy="504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2" name=""/>
                <p:cNvSpPr/>
                <p:nvPr/>
              </p:nvSpPr>
              <p:spPr>
                <a:xfrm>
                  <a:off x="4754520" y="205740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3" name=""/>
                <p:cNvSpPr/>
                <p:nvPr/>
              </p:nvSpPr>
              <p:spPr>
                <a:xfrm>
                  <a:off x="4753080" y="205884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4" name=""/>
                <p:cNvSpPr/>
                <p:nvPr/>
              </p:nvSpPr>
              <p:spPr>
                <a:xfrm>
                  <a:off x="4751280" y="2058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5" name=""/>
                <p:cNvSpPr/>
                <p:nvPr/>
              </p:nvSpPr>
              <p:spPr>
                <a:xfrm>
                  <a:off x="4748040" y="2058840"/>
                  <a:ext cx="180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6" name=""/>
                <p:cNvSpPr/>
                <p:nvPr/>
              </p:nvSpPr>
              <p:spPr>
                <a:xfrm>
                  <a:off x="4749840" y="206388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7" name=""/>
                <p:cNvSpPr/>
                <p:nvPr/>
              </p:nvSpPr>
              <p:spPr>
                <a:xfrm>
                  <a:off x="4748040" y="2054160"/>
                  <a:ext cx="504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3" y="7"/>
                      </a:move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8" name=""/>
                <p:cNvSpPr/>
                <p:nvPr/>
              </p:nvSpPr>
              <p:spPr>
                <a:xfrm>
                  <a:off x="4746600" y="2058840"/>
                  <a:ext cx="144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9" name=""/>
                <p:cNvSpPr/>
                <p:nvPr/>
              </p:nvSpPr>
              <p:spPr>
                <a:xfrm>
                  <a:off x="4748040" y="2058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0" name=""/>
                <p:cNvSpPr/>
                <p:nvPr/>
              </p:nvSpPr>
              <p:spPr>
                <a:xfrm>
                  <a:off x="4746600" y="2058840"/>
                  <a:ext cx="144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1" name=""/>
                <p:cNvSpPr/>
                <p:nvPr/>
              </p:nvSpPr>
              <p:spPr>
                <a:xfrm>
                  <a:off x="4743360" y="2058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2" name=""/>
                <p:cNvSpPr/>
                <p:nvPr/>
              </p:nvSpPr>
              <p:spPr>
                <a:xfrm>
                  <a:off x="4754520" y="205884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3" name=""/>
                <p:cNvSpPr/>
                <p:nvPr/>
              </p:nvSpPr>
              <p:spPr>
                <a:xfrm>
                  <a:off x="4751280" y="2065320"/>
                  <a:ext cx="65160" cy="38160"/>
                </a:xfrm>
                <a:custGeom>
                  <a:avLst/>
                  <a:gdLst/>
                  <a:ahLst/>
                  <a:rect l="l" t="t" r="r" b="b"/>
                  <a:pathLst>
                    <a:path w="41" h="24">
                      <a:moveTo>
                        <a:pt x="5" y="24"/>
                      </a:move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8" y="12"/>
                      </a:lnTo>
                      <a:lnTo>
                        <a:pt x="9" y="11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1" y="5"/>
                      </a:lnTo>
                      <a:lnTo>
                        <a:pt x="5" y="24"/>
                      </a:lnTo>
                      <a:close/>
                    </a:path>
                  </a:pathLst>
                </a:custGeom>
                <a:solidFill>
                  <a:srgbClr val="e093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4" name=""/>
                <p:cNvSpPr/>
                <p:nvPr/>
              </p:nvSpPr>
              <p:spPr>
                <a:xfrm>
                  <a:off x="4751280" y="2065320"/>
                  <a:ext cx="65160" cy="39600"/>
                </a:xfrm>
                <a:custGeom>
                  <a:avLst/>
                  <a:gdLst/>
                  <a:ahLst/>
                  <a:rect l="l" t="t" r="r" b="b"/>
                  <a:pathLst>
                    <a:path w="41" h="25">
                      <a:moveTo>
                        <a:pt x="5" y="24"/>
                      </a:move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8" y="12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9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9" y="3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41" y="5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9" y="3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1" y="2"/>
                      </a:lnTo>
                      <a:lnTo>
                        <a:pt x="20" y="2"/>
                      </a:lnTo>
                      <a:lnTo>
                        <a:pt x="18" y="3"/>
                      </a:lnTo>
                      <a:lnTo>
                        <a:pt x="17" y="3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5" y="25"/>
                      </a:lnTo>
                      <a:lnTo>
                        <a:pt x="5" y="24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5" name=""/>
                <p:cNvSpPr/>
                <p:nvPr/>
              </p:nvSpPr>
              <p:spPr>
                <a:xfrm>
                  <a:off x="4757760" y="2093760"/>
                  <a:ext cx="1440" cy="7920"/>
                </a:xfrm>
                <a:custGeom>
                  <a:avLst/>
                  <a:gdLst/>
                  <a:ahLst/>
                  <a:rect l="l" t="t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6" name=""/>
                <p:cNvSpPr/>
                <p:nvPr/>
              </p:nvSpPr>
              <p:spPr>
                <a:xfrm>
                  <a:off x="4759200" y="2084400"/>
                  <a:ext cx="5040" cy="9360"/>
                </a:xfrm>
                <a:custGeom>
                  <a:avLst/>
                  <a:gdLst/>
                  <a:ahLst/>
                  <a:rect l="l" t="t" r="r" b="b"/>
                  <a:pathLst>
                    <a:path w="3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7" name=""/>
                <p:cNvSpPr/>
                <p:nvPr/>
              </p:nvSpPr>
              <p:spPr>
                <a:xfrm>
                  <a:off x="4757760" y="210168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8" name=""/>
                <p:cNvSpPr/>
                <p:nvPr/>
              </p:nvSpPr>
              <p:spPr>
                <a:xfrm>
                  <a:off x="4792680" y="206532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ccb24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9" name=""/>
                <p:cNvSpPr/>
                <p:nvPr/>
              </p:nvSpPr>
              <p:spPr>
                <a:xfrm>
                  <a:off x="4792680" y="206532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0" name=""/>
                <p:cNvSpPr/>
                <p:nvPr/>
              </p:nvSpPr>
              <p:spPr>
                <a:xfrm>
                  <a:off x="4807080" y="2066760"/>
                  <a:ext cx="612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cb24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1" name=""/>
                <p:cNvSpPr/>
                <p:nvPr/>
              </p:nvSpPr>
              <p:spPr>
                <a:xfrm>
                  <a:off x="4807080" y="2066760"/>
                  <a:ext cx="612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2" name=""/>
                <p:cNvSpPr/>
                <p:nvPr/>
              </p:nvSpPr>
              <p:spPr>
                <a:xfrm>
                  <a:off x="4808520" y="2068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3" name=""/>
                <p:cNvSpPr/>
                <p:nvPr/>
              </p:nvSpPr>
              <p:spPr>
                <a:xfrm>
                  <a:off x="4808520" y="2070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4" name=""/>
                <p:cNvSpPr/>
                <p:nvPr/>
              </p:nvSpPr>
              <p:spPr>
                <a:xfrm>
                  <a:off x="4809960" y="2068560"/>
                  <a:ext cx="1800" cy="144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5" name=""/>
                <p:cNvSpPr/>
                <p:nvPr/>
              </p:nvSpPr>
              <p:spPr>
                <a:xfrm>
                  <a:off x="4811760" y="20667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6" name=""/>
                <p:cNvSpPr/>
                <p:nvPr/>
              </p:nvSpPr>
              <p:spPr>
                <a:xfrm>
                  <a:off x="4809960" y="20700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7" name=""/>
                <p:cNvSpPr/>
                <p:nvPr/>
              </p:nvSpPr>
              <p:spPr>
                <a:xfrm>
                  <a:off x="4792680" y="2066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8" name=""/>
                <p:cNvSpPr/>
                <p:nvPr/>
              </p:nvSpPr>
              <p:spPr>
                <a:xfrm>
                  <a:off x="4795920" y="20667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9" name=""/>
                <p:cNvSpPr/>
                <p:nvPr/>
              </p:nvSpPr>
              <p:spPr>
                <a:xfrm>
                  <a:off x="4794120" y="20685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0" name=""/>
                <p:cNvSpPr/>
                <p:nvPr/>
              </p:nvSpPr>
              <p:spPr>
                <a:xfrm>
                  <a:off x="4794120" y="206532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1" name=""/>
                <p:cNvSpPr/>
                <p:nvPr/>
              </p:nvSpPr>
              <p:spPr>
                <a:xfrm>
                  <a:off x="4795920" y="20653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2" name=""/>
                <p:cNvSpPr/>
                <p:nvPr/>
              </p:nvSpPr>
              <p:spPr>
                <a:xfrm>
                  <a:off x="4792680" y="2066760"/>
                  <a:ext cx="4680" cy="504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3" y="1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b2996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3" name=""/>
                <p:cNvSpPr/>
                <p:nvPr/>
              </p:nvSpPr>
              <p:spPr>
                <a:xfrm>
                  <a:off x="4792680" y="2066760"/>
                  <a:ext cx="4680" cy="504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4" name=""/>
                <p:cNvSpPr/>
                <p:nvPr/>
              </p:nvSpPr>
              <p:spPr>
                <a:xfrm>
                  <a:off x="4807080" y="2068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2996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5" name=""/>
                <p:cNvSpPr/>
                <p:nvPr/>
              </p:nvSpPr>
              <p:spPr>
                <a:xfrm>
                  <a:off x="4807080" y="2068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6" name=""/>
                <p:cNvSpPr/>
                <p:nvPr/>
              </p:nvSpPr>
              <p:spPr>
                <a:xfrm>
                  <a:off x="4807080" y="2023920"/>
                  <a:ext cx="87120" cy="95400"/>
                </a:xfrm>
                <a:custGeom>
                  <a:avLst/>
                  <a:gdLst/>
                  <a:ahLst/>
                  <a:rect l="l" t="t" r="r" b="b"/>
                  <a:pathLst>
                    <a:path w="55" h="60">
                      <a:moveTo>
                        <a:pt x="1" y="60"/>
                      </a:moveTo>
                      <a:lnTo>
                        <a:pt x="0" y="59"/>
                      </a:lnTo>
                      <a:lnTo>
                        <a:pt x="5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5" y="45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2" y="31"/>
                      </a:lnTo>
                      <a:lnTo>
                        <a:pt x="11" y="32"/>
                      </a:lnTo>
                      <a:lnTo>
                        <a:pt x="11" y="31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36" y="8"/>
                      </a:lnTo>
                      <a:lnTo>
                        <a:pt x="37" y="7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51" y="2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48" y="15"/>
                      </a:lnTo>
                      <a:lnTo>
                        <a:pt x="46" y="16"/>
                      </a:lnTo>
                      <a:lnTo>
                        <a:pt x="46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32" y="22"/>
                      </a:lnTo>
                      <a:lnTo>
                        <a:pt x="31" y="23"/>
                      </a:lnTo>
                      <a:lnTo>
                        <a:pt x="30" y="24"/>
                      </a:lnTo>
                      <a:lnTo>
                        <a:pt x="29" y="24"/>
                      </a:lnTo>
                      <a:lnTo>
                        <a:pt x="29" y="23"/>
                      </a:lnTo>
                      <a:lnTo>
                        <a:pt x="15" y="30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29" y="25"/>
                      </a:lnTo>
                      <a:lnTo>
                        <a:pt x="29" y="24"/>
                      </a:lnTo>
                      <a:lnTo>
                        <a:pt x="29" y="23"/>
                      </a:lnTo>
                      <a:lnTo>
                        <a:pt x="30" y="23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43" y="18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42" y="29"/>
                      </a:lnTo>
                      <a:lnTo>
                        <a:pt x="39" y="30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26" y="36"/>
                      </a:lnTo>
                      <a:lnTo>
                        <a:pt x="25" y="38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9" y="44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22" y="39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7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35" y="33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7" y="31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3" y="45"/>
                      </a:lnTo>
                      <a:lnTo>
                        <a:pt x="32" y="45"/>
                      </a:lnTo>
                      <a:lnTo>
                        <a:pt x="31" y="46"/>
                      </a:lnTo>
                      <a:lnTo>
                        <a:pt x="30" y="47"/>
                      </a:lnTo>
                      <a:lnTo>
                        <a:pt x="29" y="47"/>
                      </a:lnTo>
                      <a:lnTo>
                        <a:pt x="29" y="47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7" y="53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4" y="58"/>
                      </a:lnTo>
                      <a:lnTo>
                        <a:pt x="3" y="59"/>
                      </a:lnTo>
                      <a:lnTo>
                        <a:pt x="2" y="60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1" y="60"/>
                      </a:lnTo>
                      <a:close/>
                    </a:path>
                  </a:pathLst>
                </a:custGeom>
                <a:solidFill>
                  <a:srgbClr val="bfbf7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7" name=""/>
                <p:cNvSpPr/>
                <p:nvPr/>
              </p:nvSpPr>
              <p:spPr>
                <a:xfrm>
                  <a:off x="4807080" y="2023920"/>
                  <a:ext cx="87120" cy="95400"/>
                </a:xfrm>
                <a:custGeom>
                  <a:avLst/>
                  <a:gdLst/>
                  <a:ahLst/>
                  <a:rect l="l" t="t" r="r" b="b"/>
                  <a:pathLst>
                    <a:path w="55" h="60">
                      <a:moveTo>
                        <a:pt x="1" y="60"/>
                      </a:moveTo>
                      <a:lnTo>
                        <a:pt x="1" y="60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5" y="47"/>
                      </a:lnTo>
                      <a:lnTo>
                        <a:pt x="5" y="47"/>
                      </a:lnTo>
                      <a:lnTo>
                        <a:pt x="6" y="47"/>
                      </a:lnTo>
                      <a:lnTo>
                        <a:pt x="7" y="45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5" y="45"/>
                      </a:lnTo>
                      <a:lnTo>
                        <a:pt x="5" y="45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2" y="31"/>
                      </a:lnTo>
                      <a:lnTo>
                        <a:pt x="11" y="32"/>
                      </a:lnTo>
                      <a:lnTo>
                        <a:pt x="11" y="32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36" y="8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51" y="2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48" y="15"/>
                      </a:lnTo>
                      <a:lnTo>
                        <a:pt x="48" y="15"/>
                      </a:lnTo>
                      <a:lnTo>
                        <a:pt x="46" y="16"/>
                      </a:lnTo>
                      <a:lnTo>
                        <a:pt x="45" y="17"/>
                      </a:lnTo>
                      <a:lnTo>
                        <a:pt x="46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32" y="22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30" y="23"/>
                      </a:lnTo>
                      <a:lnTo>
                        <a:pt x="15" y="30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29" y="25"/>
                      </a:lnTo>
                      <a:lnTo>
                        <a:pt x="30" y="24"/>
                      </a:lnTo>
                      <a:lnTo>
                        <a:pt x="30" y="23"/>
                      </a:lnTo>
                      <a:lnTo>
                        <a:pt x="29" y="23"/>
                      </a:lnTo>
                      <a:lnTo>
                        <a:pt x="30" y="23"/>
                      </a:lnTo>
                      <a:lnTo>
                        <a:pt x="30" y="23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43" y="18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6" y="17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39" y="30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26" y="36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9" y="44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22" y="39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7"/>
                      </a:lnTo>
                      <a:lnTo>
                        <a:pt x="24" y="37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35" y="33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7" y="31"/>
                      </a:lnTo>
                      <a:lnTo>
                        <a:pt x="37" y="31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3" y="45"/>
                      </a:lnTo>
                      <a:lnTo>
                        <a:pt x="33" y="45"/>
                      </a:lnTo>
                      <a:lnTo>
                        <a:pt x="32" y="45"/>
                      </a:lnTo>
                      <a:lnTo>
                        <a:pt x="31" y="46"/>
                      </a:lnTo>
                      <a:lnTo>
                        <a:pt x="31" y="46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29" y="47"/>
                      </a:lnTo>
                      <a:lnTo>
                        <a:pt x="29" y="47"/>
                      </a:lnTo>
                      <a:lnTo>
                        <a:pt x="29" y="46"/>
                      </a:lnTo>
                      <a:lnTo>
                        <a:pt x="19" y="51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4" y="58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2" y="60"/>
                      </a:lnTo>
                      <a:lnTo>
                        <a:pt x="2" y="60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2" y="60"/>
                      </a:lnTo>
                      <a:lnTo>
                        <a:pt x="3" y="59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17" y="53"/>
                      </a:lnTo>
                      <a:lnTo>
                        <a:pt x="19" y="52"/>
                      </a:lnTo>
                      <a:lnTo>
                        <a:pt x="19" y="51"/>
                      </a:lnTo>
                      <a:lnTo>
                        <a:pt x="19" y="51"/>
                      </a:lnTo>
                      <a:lnTo>
                        <a:pt x="29" y="47"/>
                      </a:lnTo>
                      <a:lnTo>
                        <a:pt x="29" y="47"/>
                      </a:lnTo>
                      <a:lnTo>
                        <a:pt x="29" y="47"/>
                      </a:lnTo>
                      <a:lnTo>
                        <a:pt x="30" y="47"/>
                      </a:lnTo>
                      <a:lnTo>
                        <a:pt x="31" y="46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3" y="45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8" y="31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1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5" y="33"/>
                      </a:lnTo>
                      <a:lnTo>
                        <a:pt x="35" y="33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4" y="37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9" y="30"/>
                      </a:lnTo>
                      <a:lnTo>
                        <a:pt x="39" y="30"/>
                      </a:lnTo>
                      <a:lnTo>
                        <a:pt x="42" y="29"/>
                      </a:lnTo>
                      <a:lnTo>
                        <a:pt x="49" y="16"/>
                      </a:lnTo>
                      <a:lnTo>
                        <a:pt x="48" y="16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0" y="23"/>
                      </a:lnTo>
                      <a:lnTo>
                        <a:pt x="29" y="23"/>
                      </a:lnTo>
                      <a:lnTo>
                        <a:pt x="29" y="24"/>
                      </a:lnTo>
                      <a:lnTo>
                        <a:pt x="29" y="23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6" y="17"/>
                      </a:lnTo>
                      <a:lnTo>
                        <a:pt x="46" y="16"/>
                      </a:lnTo>
                      <a:lnTo>
                        <a:pt x="46" y="16"/>
                      </a:lnTo>
                      <a:lnTo>
                        <a:pt x="48" y="15"/>
                      </a:lnTo>
                      <a:lnTo>
                        <a:pt x="55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8" y="7"/>
                      </a:lnTo>
                      <a:lnTo>
                        <a:pt x="37" y="7"/>
                      </a:lnTo>
                      <a:lnTo>
                        <a:pt x="36" y="8"/>
                      </a:lnTo>
                      <a:lnTo>
                        <a:pt x="36" y="8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7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1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0" y="33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5" y="47"/>
                      </a:lnTo>
                      <a:lnTo>
                        <a:pt x="0" y="59"/>
                      </a:lnTo>
                      <a:lnTo>
                        <a:pt x="1" y="60"/>
                      </a:lnTo>
                      <a:lnTo>
                        <a:pt x="1" y="6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8" name=""/>
                <p:cNvSpPr/>
                <p:nvPr/>
              </p:nvSpPr>
              <p:spPr>
                <a:xfrm>
                  <a:off x="481500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9" name=""/>
                <p:cNvSpPr/>
                <p:nvPr/>
              </p:nvSpPr>
              <p:spPr>
                <a:xfrm>
                  <a:off x="481500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0" name=""/>
                <p:cNvSpPr/>
                <p:nvPr/>
              </p:nvSpPr>
              <p:spPr>
                <a:xfrm>
                  <a:off x="4819680" y="2085840"/>
                  <a:ext cx="23760" cy="11160"/>
                </a:xfrm>
                <a:custGeom>
                  <a:avLst/>
                  <a:gdLst/>
                  <a:ahLst/>
                  <a:rect l="l" t="t" r="r" b="b"/>
                  <a:pathLst>
                    <a:path w="15" h="7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1" name=""/>
                <p:cNvSpPr/>
                <p:nvPr/>
              </p:nvSpPr>
              <p:spPr>
                <a:xfrm>
                  <a:off x="4819680" y="2085840"/>
                  <a:ext cx="23760" cy="11160"/>
                </a:xfrm>
                <a:custGeom>
                  <a:avLst/>
                  <a:gdLst/>
                  <a:ahLst/>
                  <a:rect l="l" t="t" r="r" b="b"/>
                  <a:pathLst>
                    <a:path w="15" h="7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2" name=""/>
                <p:cNvSpPr/>
                <p:nvPr/>
              </p:nvSpPr>
              <p:spPr>
                <a:xfrm>
                  <a:off x="4846680" y="2076480"/>
                  <a:ext cx="17280" cy="7920"/>
                </a:xfrm>
                <a:custGeom>
                  <a:avLst/>
                  <a:gdLst/>
                  <a:ahLst/>
                  <a:rect l="l" t="t" r="r" b="b"/>
                  <a:pathLst>
                    <a:path w="1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3" name=""/>
                <p:cNvSpPr/>
                <p:nvPr/>
              </p:nvSpPr>
              <p:spPr>
                <a:xfrm>
                  <a:off x="4846680" y="2076480"/>
                  <a:ext cx="17280" cy="7920"/>
                </a:xfrm>
                <a:custGeom>
                  <a:avLst/>
                  <a:gdLst/>
                  <a:ahLst/>
                  <a:rect l="l" t="t" r="r" b="b"/>
                  <a:pathLst>
                    <a:path w="1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4" name=""/>
                <p:cNvSpPr/>
                <p:nvPr/>
              </p:nvSpPr>
              <p:spPr>
                <a:xfrm>
                  <a:off x="4867200" y="207504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5" name=""/>
                <p:cNvSpPr/>
                <p:nvPr/>
              </p:nvSpPr>
              <p:spPr>
                <a:xfrm>
                  <a:off x="4867200" y="207504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6" name=""/>
                <p:cNvSpPr/>
                <p:nvPr/>
              </p:nvSpPr>
              <p:spPr>
                <a:xfrm>
                  <a:off x="4822920" y="207648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7" name=""/>
                <p:cNvSpPr/>
                <p:nvPr/>
              </p:nvSpPr>
              <p:spPr>
                <a:xfrm>
                  <a:off x="4822920" y="207648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8" name=""/>
                <p:cNvSpPr/>
                <p:nvPr/>
              </p:nvSpPr>
              <p:spPr>
                <a:xfrm>
                  <a:off x="4829040" y="2063880"/>
                  <a:ext cx="24120" cy="11160"/>
                </a:xfrm>
                <a:custGeom>
                  <a:avLst/>
                  <a:gdLst/>
                  <a:ahLst/>
                  <a:rect l="l" t="t" r="r" b="b"/>
                  <a:pathLst>
                    <a:path w="15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9" name=""/>
                <p:cNvSpPr/>
                <p:nvPr/>
              </p:nvSpPr>
              <p:spPr>
                <a:xfrm>
                  <a:off x="4829040" y="2063880"/>
                  <a:ext cx="24120" cy="11160"/>
                </a:xfrm>
                <a:custGeom>
                  <a:avLst/>
                  <a:gdLst/>
                  <a:ahLst/>
                  <a:rect l="l" t="t" r="r" b="b"/>
                  <a:pathLst>
                    <a:path w="15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0" name=""/>
                <p:cNvSpPr/>
                <p:nvPr/>
              </p:nvSpPr>
              <p:spPr>
                <a:xfrm>
                  <a:off x="4856040" y="205272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1" name=""/>
                <p:cNvSpPr/>
                <p:nvPr/>
              </p:nvSpPr>
              <p:spPr>
                <a:xfrm>
                  <a:off x="4856040" y="205272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2" name=""/>
                <p:cNvSpPr/>
                <p:nvPr/>
              </p:nvSpPr>
              <p:spPr>
                <a:xfrm>
                  <a:off x="4878360" y="204948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3" name=""/>
                <p:cNvSpPr/>
                <p:nvPr/>
              </p:nvSpPr>
              <p:spPr>
                <a:xfrm>
                  <a:off x="4878360" y="2049480"/>
                  <a:ext cx="648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4" name=""/>
                <p:cNvSpPr/>
                <p:nvPr/>
              </p:nvSpPr>
              <p:spPr>
                <a:xfrm>
                  <a:off x="4832280" y="205092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5" name=""/>
                <p:cNvSpPr/>
                <p:nvPr/>
              </p:nvSpPr>
              <p:spPr>
                <a:xfrm>
                  <a:off x="4832280" y="205092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6" name=""/>
                <p:cNvSpPr/>
                <p:nvPr/>
              </p:nvSpPr>
              <p:spPr>
                <a:xfrm>
                  <a:off x="4838760" y="2036880"/>
                  <a:ext cx="27000" cy="12600"/>
                </a:xfrm>
                <a:custGeom>
                  <a:avLst/>
                  <a:gdLst/>
                  <a:ahLst/>
                  <a:rect l="l" t="t" r="r" b="b"/>
                  <a:pathLst>
                    <a:path w="17" h="8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7" name=""/>
                <p:cNvSpPr/>
                <p:nvPr/>
              </p:nvSpPr>
              <p:spPr>
                <a:xfrm>
                  <a:off x="4838760" y="2036880"/>
                  <a:ext cx="27000" cy="12600"/>
                </a:xfrm>
                <a:custGeom>
                  <a:avLst/>
                  <a:gdLst/>
                  <a:ahLst/>
                  <a:rect l="l" t="t" r="r" b="b"/>
                  <a:pathLst>
                    <a:path w="1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7" y="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8" name=""/>
                <p:cNvSpPr/>
                <p:nvPr/>
              </p:nvSpPr>
              <p:spPr>
                <a:xfrm>
                  <a:off x="4865760" y="20350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9" name=""/>
                <p:cNvSpPr/>
                <p:nvPr/>
              </p:nvSpPr>
              <p:spPr>
                <a:xfrm>
                  <a:off x="4865760" y="20350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0" name=""/>
                <p:cNvSpPr/>
                <p:nvPr/>
              </p:nvSpPr>
              <p:spPr>
                <a:xfrm>
                  <a:off x="4869000" y="2027160"/>
                  <a:ext cx="19080" cy="972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1" name=""/>
                <p:cNvSpPr/>
                <p:nvPr/>
              </p:nvSpPr>
              <p:spPr>
                <a:xfrm>
                  <a:off x="4869000" y="2027160"/>
                  <a:ext cx="20520" cy="9720"/>
                </a:xfrm>
                <a:custGeom>
                  <a:avLst/>
                  <a:gdLst/>
                  <a:ahLst/>
                  <a:rect l="l" t="t" r="r" b="b"/>
                  <a:pathLst>
                    <a:path w="13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2" name=""/>
                <p:cNvSpPr/>
                <p:nvPr/>
              </p:nvSpPr>
              <p:spPr>
                <a:xfrm>
                  <a:off x="4889520" y="202392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3" name=""/>
                <p:cNvSpPr/>
                <p:nvPr/>
              </p:nvSpPr>
              <p:spPr>
                <a:xfrm>
                  <a:off x="4889520" y="202392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4" name=""/>
                <p:cNvSpPr/>
                <p:nvPr/>
              </p:nvSpPr>
              <p:spPr>
                <a:xfrm>
                  <a:off x="4892760" y="202392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5" name=""/>
                <p:cNvSpPr/>
                <p:nvPr/>
              </p:nvSpPr>
              <p:spPr>
                <a:xfrm>
                  <a:off x="4892760" y="202392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6" name=""/>
                <p:cNvSpPr/>
                <p:nvPr/>
              </p:nvSpPr>
              <p:spPr>
                <a:xfrm>
                  <a:off x="4808520" y="2023920"/>
                  <a:ext cx="85680" cy="95400"/>
                </a:xfrm>
                <a:custGeom>
                  <a:avLst/>
                  <a:gdLst/>
                  <a:ahLst/>
                  <a:rect l="l" t="t" r="r" b="b"/>
                  <a:pathLst>
                    <a:path w="54" h="60">
                      <a:moveTo>
                        <a:pt x="1" y="59"/>
                      </a:moveTo>
                      <a:lnTo>
                        <a:pt x="0" y="60"/>
                      </a:lnTo>
                      <a:lnTo>
                        <a:pt x="4" y="47"/>
                      </a:lnTo>
                      <a:lnTo>
                        <a:pt x="5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5" y="45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1" y="31"/>
                      </a:lnTo>
                      <a:lnTo>
                        <a:pt x="10" y="32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47" y="15"/>
                      </a:lnTo>
                      <a:lnTo>
                        <a:pt x="45" y="16"/>
                      </a:lnTo>
                      <a:lnTo>
                        <a:pt x="45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31" y="22"/>
                      </a:lnTo>
                      <a:lnTo>
                        <a:pt x="30" y="23"/>
                      </a:lnTo>
                      <a:lnTo>
                        <a:pt x="29" y="24"/>
                      </a:lnTo>
                      <a:lnTo>
                        <a:pt x="29" y="23"/>
                      </a:lnTo>
                      <a:lnTo>
                        <a:pt x="14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28" y="25"/>
                      </a:lnTo>
                      <a:lnTo>
                        <a:pt x="29" y="24"/>
                      </a:lnTo>
                      <a:lnTo>
                        <a:pt x="30" y="23"/>
                      </a:lnTo>
                      <a:lnTo>
                        <a:pt x="31" y="24"/>
                      </a:lnTo>
                      <a:lnTo>
                        <a:pt x="42" y="18"/>
                      </a:lnTo>
                      <a:lnTo>
                        <a:pt x="43" y="17"/>
                      </a:lnTo>
                      <a:lnTo>
                        <a:pt x="45" y="17"/>
                      </a:lnTo>
                      <a:lnTo>
                        <a:pt x="44" y="18"/>
                      </a:lnTo>
                      <a:lnTo>
                        <a:pt x="47" y="16"/>
                      </a:lnTo>
                      <a:lnTo>
                        <a:pt x="41" y="29"/>
                      </a:lnTo>
                      <a:lnTo>
                        <a:pt x="38" y="30"/>
                      </a:lnTo>
                      <a:lnTo>
                        <a:pt x="37" y="32"/>
                      </a:lnTo>
                      <a:lnTo>
                        <a:pt x="36" y="32"/>
                      </a:lnTo>
                      <a:lnTo>
                        <a:pt x="36" y="31"/>
                      </a:lnTo>
                      <a:lnTo>
                        <a:pt x="25" y="36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7"/>
                      </a:lnTo>
                      <a:lnTo>
                        <a:pt x="8" y="44"/>
                      </a:lnTo>
                      <a:lnTo>
                        <a:pt x="7" y="45"/>
                      </a:lnTo>
                      <a:lnTo>
                        <a:pt x="7" y="46"/>
                      </a:lnTo>
                      <a:lnTo>
                        <a:pt x="22" y="39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35" y="33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2" y="45"/>
                      </a:lnTo>
                      <a:lnTo>
                        <a:pt x="31" y="45"/>
                      </a:lnTo>
                      <a:lnTo>
                        <a:pt x="30" y="46"/>
                      </a:lnTo>
                      <a:lnTo>
                        <a:pt x="29" y="47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8" y="52"/>
                      </a:lnTo>
                      <a:lnTo>
                        <a:pt x="16" y="53"/>
                      </a:lnTo>
                      <a:lnTo>
                        <a:pt x="16" y="52"/>
                      </a:lnTo>
                      <a:lnTo>
                        <a:pt x="3" y="58"/>
                      </a:lnTo>
                      <a:lnTo>
                        <a:pt x="2" y="59"/>
                      </a:lnTo>
                      <a:lnTo>
                        <a:pt x="1" y="60"/>
                      </a:lnTo>
                      <a:lnTo>
                        <a:pt x="1" y="59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7" name=""/>
                <p:cNvSpPr/>
                <p:nvPr/>
              </p:nvSpPr>
              <p:spPr>
                <a:xfrm>
                  <a:off x="4808520" y="2023920"/>
                  <a:ext cx="85680" cy="95400"/>
                </a:xfrm>
                <a:custGeom>
                  <a:avLst/>
                  <a:gdLst/>
                  <a:ahLst/>
                  <a:rect l="l" t="t" r="r" b="b"/>
                  <a:pathLst>
                    <a:path w="54" h="60">
                      <a:moveTo>
                        <a:pt x="1" y="59"/>
                      </a:move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4" y="47"/>
                      </a:lnTo>
                      <a:lnTo>
                        <a:pt x="4" y="47"/>
                      </a:lnTo>
                      <a:lnTo>
                        <a:pt x="5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5" y="45"/>
                      </a:lnTo>
                      <a:lnTo>
                        <a:pt x="5" y="45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1" y="31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8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51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47" y="15"/>
                      </a:lnTo>
                      <a:lnTo>
                        <a:pt x="47" y="15"/>
                      </a:lnTo>
                      <a:lnTo>
                        <a:pt x="45" y="16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31" y="22"/>
                      </a:lnTo>
                      <a:lnTo>
                        <a:pt x="30" y="23"/>
                      </a:lnTo>
                      <a:lnTo>
                        <a:pt x="30" y="23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29" y="23"/>
                      </a:lnTo>
                      <a:lnTo>
                        <a:pt x="14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28" y="25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30" y="23"/>
                      </a:lnTo>
                      <a:lnTo>
                        <a:pt x="30" y="23"/>
                      </a:lnTo>
                      <a:lnTo>
                        <a:pt x="30" y="24"/>
                      </a:lnTo>
                      <a:lnTo>
                        <a:pt x="42" y="19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5" y="17"/>
                      </a:lnTo>
                      <a:lnTo>
                        <a:pt x="44" y="17"/>
                      </a:lnTo>
                      <a:lnTo>
                        <a:pt x="44" y="18"/>
                      </a:lnTo>
                      <a:lnTo>
                        <a:pt x="47" y="16"/>
                      </a:lnTo>
                      <a:lnTo>
                        <a:pt x="47" y="16"/>
                      </a:lnTo>
                      <a:lnTo>
                        <a:pt x="41" y="29"/>
                      </a:lnTo>
                      <a:lnTo>
                        <a:pt x="41" y="29"/>
                      </a:lnTo>
                      <a:lnTo>
                        <a:pt x="38" y="30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31"/>
                      </a:lnTo>
                      <a:lnTo>
                        <a:pt x="25" y="36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7"/>
                      </a:lnTo>
                      <a:lnTo>
                        <a:pt x="8" y="44"/>
                      </a:lnTo>
                      <a:lnTo>
                        <a:pt x="7" y="45"/>
                      </a:lnTo>
                      <a:lnTo>
                        <a:pt x="7" y="46"/>
                      </a:lnTo>
                      <a:lnTo>
                        <a:pt x="22" y="39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35" y="33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1" y="45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9" y="47"/>
                      </a:lnTo>
                      <a:lnTo>
                        <a:pt x="29" y="47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8" y="52"/>
                      </a:lnTo>
                      <a:lnTo>
                        <a:pt x="18" y="52"/>
                      </a:lnTo>
                      <a:lnTo>
                        <a:pt x="16" y="53"/>
                      </a:lnTo>
                      <a:lnTo>
                        <a:pt x="16" y="53"/>
                      </a:lnTo>
                      <a:lnTo>
                        <a:pt x="16" y="52"/>
                      </a:lnTo>
                      <a:lnTo>
                        <a:pt x="3" y="58"/>
                      </a:lnTo>
                      <a:lnTo>
                        <a:pt x="2" y="59"/>
                      </a:lnTo>
                      <a:lnTo>
                        <a:pt x="2" y="59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1" y="60"/>
                      </a:lnTo>
                      <a:lnTo>
                        <a:pt x="2" y="59"/>
                      </a:lnTo>
                      <a:lnTo>
                        <a:pt x="3" y="58"/>
                      </a:lnTo>
                      <a:lnTo>
                        <a:pt x="3" y="58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3"/>
                      </a:lnTo>
                      <a:lnTo>
                        <a:pt x="18" y="52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29" y="46"/>
                      </a:lnTo>
                      <a:lnTo>
                        <a:pt x="29" y="46"/>
                      </a:lnTo>
                      <a:lnTo>
                        <a:pt x="29" y="47"/>
                      </a:lnTo>
                      <a:lnTo>
                        <a:pt x="30" y="46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2" y="45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6" y="32"/>
                      </a:lnTo>
                      <a:lnTo>
                        <a:pt x="35" y="33"/>
                      </a:lnTo>
                      <a:lnTo>
                        <a:pt x="35" y="33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7" y="46"/>
                      </a:lnTo>
                      <a:lnTo>
                        <a:pt x="7" y="46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8" y="44"/>
                      </a:lnTo>
                      <a:lnTo>
                        <a:pt x="8" y="44"/>
                      </a:lnTo>
                      <a:lnTo>
                        <a:pt x="23" y="37"/>
                      </a:lnTo>
                      <a:lnTo>
                        <a:pt x="23" y="37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5" y="36"/>
                      </a:lnTo>
                      <a:lnTo>
                        <a:pt x="25" y="36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8" y="30"/>
                      </a:lnTo>
                      <a:lnTo>
                        <a:pt x="38" y="30"/>
                      </a:lnTo>
                      <a:lnTo>
                        <a:pt x="41" y="29"/>
                      </a:lnTo>
                      <a:lnTo>
                        <a:pt x="48" y="16"/>
                      </a:lnTo>
                      <a:lnTo>
                        <a:pt x="44" y="17"/>
                      </a:lnTo>
                      <a:lnTo>
                        <a:pt x="45" y="18"/>
                      </a:lnTo>
                      <a:lnTo>
                        <a:pt x="45" y="17"/>
                      </a:lnTo>
                      <a:lnTo>
                        <a:pt x="43" y="17"/>
                      </a:lnTo>
                      <a:lnTo>
                        <a:pt x="42" y="18"/>
                      </a:lnTo>
                      <a:lnTo>
                        <a:pt x="42" y="18"/>
                      </a:lnTo>
                      <a:lnTo>
                        <a:pt x="30" y="24"/>
                      </a:lnTo>
                      <a:lnTo>
                        <a:pt x="31" y="24"/>
                      </a:lnTo>
                      <a:lnTo>
                        <a:pt x="30" y="23"/>
                      </a:lnTo>
                      <a:lnTo>
                        <a:pt x="29" y="24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24"/>
                      </a:lnTo>
                      <a:lnTo>
                        <a:pt x="30" y="23"/>
                      </a:lnTo>
                      <a:lnTo>
                        <a:pt x="31" y="22"/>
                      </a:lnTo>
                      <a:lnTo>
                        <a:pt x="31" y="22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5" y="17"/>
                      </a:lnTo>
                      <a:lnTo>
                        <a:pt x="45" y="16"/>
                      </a:lnTo>
                      <a:lnTo>
                        <a:pt x="45" y="16"/>
                      </a:lnTo>
                      <a:lnTo>
                        <a:pt x="47" y="15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3" y="0"/>
                      </a:lnTo>
                      <a:lnTo>
                        <a:pt x="51" y="1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8" y="7"/>
                      </a:lnTo>
                      <a:lnTo>
                        <a:pt x="36" y="7"/>
                      </a:lnTo>
                      <a:lnTo>
                        <a:pt x="35" y="9"/>
                      </a:lnTo>
                      <a:lnTo>
                        <a:pt x="36" y="9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8"/>
                      </a:lnTo>
                      <a:lnTo>
                        <a:pt x="10" y="32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0" y="33"/>
                      </a:lnTo>
                      <a:lnTo>
                        <a:pt x="5" y="46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5" y="47"/>
                      </a:lnTo>
                      <a:lnTo>
                        <a:pt x="5" y="47"/>
                      </a:lnTo>
                      <a:lnTo>
                        <a:pt x="4" y="47"/>
                      </a:lnTo>
                      <a:lnTo>
                        <a:pt x="0" y="60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1" y="59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8" name=""/>
                <p:cNvSpPr/>
                <p:nvPr/>
              </p:nvSpPr>
              <p:spPr>
                <a:xfrm>
                  <a:off x="4827600" y="207324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9" name=""/>
                <p:cNvSpPr/>
                <p:nvPr/>
              </p:nvSpPr>
              <p:spPr>
                <a:xfrm>
                  <a:off x="4818240" y="2095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0" name=""/>
                <p:cNvSpPr/>
                <p:nvPr/>
              </p:nvSpPr>
              <p:spPr>
                <a:xfrm>
                  <a:off x="4808520" y="2076480"/>
                  <a:ext cx="58680" cy="39600"/>
                </a:xfrm>
                <a:custGeom>
                  <a:avLst/>
                  <a:gdLst/>
                  <a:ahLst/>
                  <a:rect l="l" t="t" r="r" b="b"/>
                  <a:pathLst>
                    <a:path w="37" h="25">
                      <a:moveTo>
                        <a:pt x="0" y="25"/>
                      </a:moveTo>
                      <a:lnTo>
                        <a:pt x="4" y="15"/>
                      </a:lnTo>
                      <a:lnTo>
                        <a:pt x="37" y="0"/>
                      </a:lnTo>
                      <a:lnTo>
                        <a:pt x="31" y="1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1" name=""/>
                <p:cNvSpPr/>
                <p:nvPr/>
              </p:nvSpPr>
              <p:spPr>
                <a:xfrm>
                  <a:off x="4808520" y="2076480"/>
                  <a:ext cx="58680" cy="414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5"/>
                      </a:moveTo>
                      <a:lnTo>
                        <a:pt x="0" y="26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31" y="11"/>
                      </a:lnTo>
                      <a:lnTo>
                        <a:pt x="37" y="0"/>
                      </a:lnTo>
                      <a:lnTo>
                        <a:pt x="4" y="15"/>
                      </a:lnTo>
                      <a:lnTo>
                        <a:pt x="0" y="26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2" name=""/>
                <p:cNvSpPr/>
                <p:nvPr/>
              </p:nvSpPr>
              <p:spPr>
                <a:xfrm>
                  <a:off x="4818240" y="2050920"/>
                  <a:ext cx="63360" cy="42840"/>
                </a:xfrm>
                <a:custGeom>
                  <a:avLst/>
                  <a:gdLst/>
                  <a:ahLst/>
                  <a:rect l="l" t="t" r="r" b="b"/>
                  <a:pathLst>
                    <a:path w="40" h="27">
                      <a:moveTo>
                        <a:pt x="0" y="27"/>
                      </a:moveTo>
                      <a:lnTo>
                        <a:pt x="4" y="17"/>
                      </a:lnTo>
                      <a:lnTo>
                        <a:pt x="40" y="0"/>
                      </a:lnTo>
                      <a:lnTo>
                        <a:pt x="35" y="1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3" name=""/>
                <p:cNvSpPr/>
                <p:nvPr/>
              </p:nvSpPr>
              <p:spPr>
                <a:xfrm>
                  <a:off x="4818240" y="2050920"/>
                  <a:ext cx="63360" cy="42840"/>
                </a:xfrm>
                <a:custGeom>
                  <a:avLst/>
                  <a:gdLst/>
                  <a:ahLst/>
                  <a:rect l="l" t="t" r="r" b="b"/>
                  <a:pathLst>
                    <a:path w="40" h="27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0" y="1"/>
                      </a:lnTo>
                      <a:lnTo>
                        <a:pt x="40" y="0"/>
                      </a:lnTo>
                      <a:lnTo>
                        <a:pt x="35" y="12"/>
                      </a:lnTo>
                      <a:lnTo>
                        <a:pt x="35" y="11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35" y="12"/>
                      </a:lnTo>
                      <a:lnTo>
                        <a:pt x="40" y="0"/>
                      </a:lnTo>
                      <a:lnTo>
                        <a:pt x="4" y="17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4" name=""/>
                <p:cNvSpPr/>
                <p:nvPr/>
              </p:nvSpPr>
              <p:spPr>
                <a:xfrm>
                  <a:off x="4827600" y="2027160"/>
                  <a:ext cx="65160" cy="44640"/>
                </a:xfrm>
                <a:custGeom>
                  <a:avLst/>
                  <a:gdLst/>
                  <a:ahLst/>
                  <a:rect l="l" t="t" r="r" b="b"/>
                  <a:pathLst>
                    <a:path w="41" h="28">
                      <a:moveTo>
                        <a:pt x="0" y="28"/>
                      </a:moveTo>
                      <a:lnTo>
                        <a:pt x="4" y="16"/>
                      </a:lnTo>
                      <a:lnTo>
                        <a:pt x="41" y="0"/>
                      </a:lnTo>
                      <a:lnTo>
                        <a:pt x="34" y="1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5" name=""/>
                <p:cNvSpPr/>
                <p:nvPr/>
              </p:nvSpPr>
              <p:spPr>
                <a:xfrm>
                  <a:off x="4826160" y="2027160"/>
                  <a:ext cx="66600" cy="44640"/>
                </a:xfrm>
                <a:custGeom>
                  <a:avLst/>
                  <a:gdLst/>
                  <a:ahLst/>
                  <a:rect l="l" t="t" r="r" b="b"/>
                  <a:pathLst>
                    <a:path w="42" h="28">
                      <a:moveTo>
                        <a:pt x="1" y="28"/>
                      </a:moveTo>
                      <a:lnTo>
                        <a:pt x="1" y="28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1" y="28"/>
                      </a:lnTo>
                      <a:lnTo>
                        <a:pt x="0" y="28"/>
                      </a:lnTo>
                      <a:lnTo>
                        <a:pt x="35" y="13"/>
                      </a:lnTo>
                      <a:lnTo>
                        <a:pt x="42" y="0"/>
                      </a:lnTo>
                      <a:lnTo>
                        <a:pt x="5" y="16"/>
                      </a:lnTo>
                      <a:lnTo>
                        <a:pt x="0" y="28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6" name=""/>
                <p:cNvSpPr/>
                <p:nvPr/>
              </p:nvSpPr>
              <p:spPr>
                <a:xfrm>
                  <a:off x="4756320" y="2070000"/>
                  <a:ext cx="98280" cy="106560"/>
                </a:xfrm>
                <a:custGeom>
                  <a:avLst/>
                  <a:gdLst/>
                  <a:ahLst/>
                  <a:rect l="l" t="t" r="r" b="b"/>
                  <a:pathLst>
                    <a:path w="62" h="67">
                      <a:moveTo>
                        <a:pt x="23" y="67"/>
                      </a:move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15" y="5"/>
                      </a:lnTo>
                      <a:lnTo>
                        <a:pt x="28" y="0"/>
                      </a:lnTo>
                      <a:lnTo>
                        <a:pt x="39" y="1"/>
                      </a:lnTo>
                      <a:lnTo>
                        <a:pt x="62" y="43"/>
                      </a:lnTo>
                      <a:lnTo>
                        <a:pt x="23" y="67"/>
                      </a:lnTo>
                      <a:close/>
                    </a:path>
                  </a:pathLst>
                </a:custGeom>
                <a:solidFill>
                  <a:srgbClr val="ccb26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7" name=""/>
                <p:cNvSpPr/>
                <p:nvPr/>
              </p:nvSpPr>
              <p:spPr>
                <a:xfrm>
                  <a:off x="4756320" y="2070000"/>
                  <a:ext cx="98280" cy="106560"/>
                </a:xfrm>
                <a:custGeom>
                  <a:avLst/>
                  <a:gdLst/>
                  <a:ahLst/>
                  <a:rect l="l" t="t" r="r" b="b"/>
                  <a:pathLst>
                    <a:path w="62" h="67">
                      <a:moveTo>
                        <a:pt x="23" y="67"/>
                      </a:moveTo>
                      <a:lnTo>
                        <a:pt x="23" y="67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62" y="43"/>
                      </a:lnTo>
                      <a:lnTo>
                        <a:pt x="62" y="43"/>
                      </a:lnTo>
                      <a:lnTo>
                        <a:pt x="23" y="67"/>
                      </a:lnTo>
                      <a:lnTo>
                        <a:pt x="23" y="67"/>
                      </a:lnTo>
                      <a:lnTo>
                        <a:pt x="62" y="43"/>
                      </a:lnTo>
                      <a:lnTo>
                        <a:pt x="39" y="1"/>
                      </a:lnTo>
                      <a:lnTo>
                        <a:pt x="28" y="0"/>
                      </a:lnTo>
                      <a:lnTo>
                        <a:pt x="15" y="5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23" y="67"/>
                      </a:lnTo>
                      <a:lnTo>
                        <a:pt x="23" y="67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748" name=""/>
              <p:cNvGrpSpPr/>
              <p:nvPr/>
            </p:nvGrpSpPr>
            <p:grpSpPr>
              <a:xfrm>
                <a:off x="4678200" y="2062080"/>
                <a:ext cx="177840" cy="117720"/>
                <a:chOff x="4678200" y="2062080"/>
                <a:chExt cx="177840" cy="117720"/>
              </a:xfrm>
            </p:grpSpPr>
            <p:sp>
              <p:nvSpPr>
                <p:cNvPr id="2749" name=""/>
                <p:cNvSpPr/>
                <p:nvPr/>
              </p:nvSpPr>
              <p:spPr>
                <a:xfrm>
                  <a:off x="4784760" y="2125800"/>
                  <a:ext cx="63360" cy="37800"/>
                </a:xfrm>
                <a:custGeom>
                  <a:avLst/>
                  <a:gdLst/>
                  <a:ahLst/>
                  <a:rect l="l" t="t" r="r" b="b"/>
                  <a:pathLst>
                    <a:path w="40" h="24">
                      <a:moveTo>
                        <a:pt x="1" y="24"/>
                      </a:move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29" y="0"/>
                      </a:lnTo>
                      <a:lnTo>
                        <a:pt x="17" y="6"/>
                      </a:lnTo>
                      <a:lnTo>
                        <a:pt x="0" y="23"/>
                      </a:lnTo>
                      <a:lnTo>
                        <a:pt x="1" y="2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0" name=""/>
                <p:cNvSpPr/>
                <p:nvPr/>
              </p:nvSpPr>
              <p:spPr>
                <a:xfrm>
                  <a:off x="4792680" y="2138400"/>
                  <a:ext cx="61920" cy="38160"/>
                </a:xfrm>
                <a:custGeom>
                  <a:avLst/>
                  <a:gdLst/>
                  <a:ahLst/>
                  <a:rect l="l" t="t" r="r" b="b"/>
                  <a:pathLst>
                    <a:path w="39" h="24">
                      <a:moveTo>
                        <a:pt x="39" y="0"/>
                      </a:moveTo>
                      <a:lnTo>
                        <a:pt x="29" y="1"/>
                      </a:lnTo>
                      <a:lnTo>
                        <a:pt x="16" y="6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1" name=""/>
                <p:cNvSpPr/>
                <p:nvPr/>
              </p:nvSpPr>
              <p:spPr>
                <a:xfrm>
                  <a:off x="4756320" y="2108160"/>
                  <a:ext cx="36360" cy="65160"/>
                </a:xfrm>
                <a:custGeom>
                  <a:avLst/>
                  <a:gdLst/>
                  <a:ahLst/>
                  <a:rect l="l" t="t" r="r" b="b"/>
                  <a:pathLst>
                    <a:path w="23" h="41">
                      <a:moveTo>
                        <a:pt x="23" y="4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3" y="41"/>
                      </a:lnTo>
                      <a:lnTo>
                        <a:pt x="23" y="41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2" name=""/>
                <p:cNvSpPr/>
                <p:nvPr/>
              </p:nvSpPr>
              <p:spPr>
                <a:xfrm>
                  <a:off x="4768920" y="2092320"/>
                  <a:ext cx="36360" cy="68400"/>
                </a:xfrm>
                <a:custGeom>
                  <a:avLst/>
                  <a:gdLst/>
                  <a:ahLst/>
                  <a:rect l="l" t="t" r="r" b="b"/>
                  <a:pathLst>
                    <a:path w="23" h="43">
                      <a:moveTo>
                        <a:pt x="23" y="43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43"/>
                      </a:lnTo>
                      <a:lnTo>
                        <a:pt x="23" y="43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3" name=""/>
                <p:cNvSpPr/>
                <p:nvPr/>
              </p:nvSpPr>
              <p:spPr>
                <a:xfrm>
                  <a:off x="4780080" y="2077920"/>
                  <a:ext cx="38160" cy="69840"/>
                </a:xfrm>
                <a:custGeom>
                  <a:avLst/>
                  <a:gdLst/>
                  <a:ahLst/>
                  <a:rect l="l" t="t" r="r" b="b"/>
                  <a:pathLst>
                    <a:path w="24" h="44">
                      <a:moveTo>
                        <a:pt x="24" y="44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4" y="44"/>
                      </a:lnTo>
                      <a:lnTo>
                        <a:pt x="24" y="4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4" name=""/>
                <p:cNvSpPr/>
                <p:nvPr/>
              </p:nvSpPr>
              <p:spPr>
                <a:xfrm>
                  <a:off x="4800600" y="2070000"/>
                  <a:ext cx="38160" cy="69840"/>
                </a:xfrm>
                <a:custGeom>
                  <a:avLst/>
                  <a:gdLst/>
                  <a:ahLst/>
                  <a:rect l="l" t="t" r="r" b="b"/>
                  <a:pathLst>
                    <a:path w="24" h="44">
                      <a:moveTo>
                        <a:pt x="0" y="0"/>
                      </a:move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5" name=""/>
                <p:cNvSpPr/>
                <p:nvPr/>
              </p:nvSpPr>
              <p:spPr>
                <a:xfrm>
                  <a:off x="4776840" y="2109960"/>
                  <a:ext cx="61920" cy="39600"/>
                </a:xfrm>
                <a:custGeom>
                  <a:avLst/>
                  <a:gdLst/>
                  <a:ahLst/>
                  <a:rect l="l" t="t" r="r" b="b"/>
                  <a:pathLst>
                    <a:path w="39" h="25">
                      <a:moveTo>
                        <a:pt x="1" y="25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16" y="5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6" name=""/>
                <p:cNvSpPr/>
                <p:nvPr/>
              </p:nvSpPr>
              <p:spPr>
                <a:xfrm>
                  <a:off x="4767120" y="2089080"/>
                  <a:ext cx="61920" cy="39600"/>
                </a:xfrm>
                <a:custGeom>
                  <a:avLst/>
                  <a:gdLst/>
                  <a:ahLst/>
                  <a:rect l="l" t="t" r="r" b="b"/>
                  <a:pathLst>
                    <a:path w="39" h="25">
                      <a:moveTo>
                        <a:pt x="39" y="0"/>
                      </a:moveTo>
                      <a:lnTo>
                        <a:pt x="28" y="0"/>
                      </a:lnTo>
                      <a:lnTo>
                        <a:pt x="15" y="6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9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7" name=""/>
                <p:cNvSpPr/>
                <p:nvPr/>
              </p:nvSpPr>
              <p:spPr>
                <a:xfrm>
                  <a:off x="4838760" y="212580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5" h="8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8" name=""/>
                <p:cNvSpPr/>
                <p:nvPr/>
              </p:nvSpPr>
              <p:spPr>
                <a:xfrm>
                  <a:off x="4780080" y="2070000"/>
                  <a:ext cx="74520" cy="77760"/>
                </a:xfrm>
                <a:custGeom>
                  <a:avLst/>
                  <a:gdLst/>
                  <a:ahLst/>
                  <a:rect l="l" t="t" r="r" b="b"/>
                  <a:pathLst>
                    <a:path w="47" h="49">
                      <a:moveTo>
                        <a:pt x="24" y="49"/>
                      </a:move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24" y="1"/>
                      </a:lnTo>
                      <a:lnTo>
                        <a:pt x="47" y="43"/>
                      </a:lnTo>
                      <a:lnTo>
                        <a:pt x="37" y="44"/>
                      </a:lnTo>
                      <a:lnTo>
                        <a:pt x="24" y="49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9" name=""/>
                <p:cNvSpPr/>
                <p:nvPr/>
              </p:nvSpPr>
              <p:spPr>
                <a:xfrm>
                  <a:off x="4780080" y="2070000"/>
                  <a:ext cx="74520" cy="77760"/>
                </a:xfrm>
                <a:custGeom>
                  <a:avLst/>
                  <a:gdLst/>
                  <a:ahLst/>
                  <a:rect l="l" t="t" r="r" b="b"/>
                  <a:pathLst>
                    <a:path w="47" h="49">
                      <a:moveTo>
                        <a:pt x="24" y="49"/>
                      </a:moveTo>
                      <a:lnTo>
                        <a:pt x="24" y="49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47" y="43"/>
                      </a:lnTo>
                      <a:lnTo>
                        <a:pt x="47" y="43"/>
                      </a:lnTo>
                      <a:lnTo>
                        <a:pt x="37" y="44"/>
                      </a:lnTo>
                      <a:lnTo>
                        <a:pt x="24" y="49"/>
                      </a:lnTo>
                      <a:lnTo>
                        <a:pt x="24" y="49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47" y="43"/>
                      </a:lnTo>
                      <a:lnTo>
                        <a:pt x="24" y="1"/>
                      </a:lnTo>
                      <a:lnTo>
                        <a:pt x="13" y="0"/>
                      </a:lnTo>
                      <a:lnTo>
                        <a:pt x="0" y="5"/>
                      </a:lnTo>
                      <a:lnTo>
                        <a:pt x="24" y="49"/>
                      </a:lnTo>
                      <a:lnTo>
                        <a:pt x="24" y="49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0" name=""/>
                <p:cNvSpPr/>
                <p:nvPr/>
              </p:nvSpPr>
              <p:spPr>
                <a:xfrm>
                  <a:off x="4800600" y="2070000"/>
                  <a:ext cx="54000" cy="69840"/>
                </a:xfrm>
                <a:custGeom>
                  <a:avLst/>
                  <a:gdLst/>
                  <a:ahLst/>
                  <a:rect l="l" t="t" r="r" b="b"/>
                  <a:pathLst>
                    <a:path w="34" h="44">
                      <a:moveTo>
                        <a:pt x="24" y="44"/>
                      </a:moveTo>
                      <a:lnTo>
                        <a:pt x="0" y="0"/>
                      </a:lnTo>
                      <a:lnTo>
                        <a:pt x="11" y="1"/>
                      </a:lnTo>
                      <a:lnTo>
                        <a:pt x="34" y="43"/>
                      </a:lnTo>
                      <a:lnTo>
                        <a:pt x="24" y="44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1" name=""/>
                <p:cNvSpPr/>
                <p:nvPr/>
              </p:nvSpPr>
              <p:spPr>
                <a:xfrm>
                  <a:off x="4800600" y="2070000"/>
                  <a:ext cx="54000" cy="69840"/>
                </a:xfrm>
                <a:custGeom>
                  <a:avLst/>
                  <a:gdLst/>
                  <a:ahLst/>
                  <a:rect l="l" t="t" r="r" b="b"/>
                  <a:pathLst>
                    <a:path w="34" h="44">
                      <a:moveTo>
                        <a:pt x="24" y="44"/>
                      </a:moveTo>
                      <a:lnTo>
                        <a:pt x="24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34" y="43"/>
                      </a:lnTo>
                      <a:lnTo>
                        <a:pt x="34" y="43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4" y="43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24" y="44"/>
                      </a:lnTo>
                      <a:lnTo>
                        <a:pt x="24" y="4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2" name=""/>
                <p:cNvSpPr/>
                <p:nvPr/>
              </p:nvSpPr>
              <p:spPr>
                <a:xfrm>
                  <a:off x="4756320" y="2108160"/>
                  <a:ext cx="36360" cy="68400"/>
                </a:xfrm>
                <a:custGeom>
                  <a:avLst/>
                  <a:gdLst/>
                  <a:ahLst/>
                  <a:rect l="l" t="t" r="r" b="b"/>
                  <a:pathLst>
                    <a:path w="23" h="43">
                      <a:moveTo>
                        <a:pt x="23" y="43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3" y="41"/>
                      </a:lnTo>
                      <a:lnTo>
                        <a:pt x="23" y="43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3" name=""/>
                <p:cNvSpPr/>
                <p:nvPr/>
              </p:nvSpPr>
              <p:spPr>
                <a:xfrm>
                  <a:off x="4756320" y="2108160"/>
                  <a:ext cx="36360" cy="68400"/>
                </a:xfrm>
                <a:custGeom>
                  <a:avLst/>
                  <a:gdLst/>
                  <a:ahLst/>
                  <a:rect l="l" t="t" r="r" b="b"/>
                  <a:pathLst>
                    <a:path w="23" h="43">
                      <a:moveTo>
                        <a:pt x="23" y="43"/>
                      </a:moveTo>
                      <a:lnTo>
                        <a:pt x="23" y="4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3" y="41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23" y="43"/>
                      </a:lnTo>
                      <a:lnTo>
                        <a:pt x="23" y="41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3" y="43"/>
                      </a:lnTo>
                      <a:lnTo>
                        <a:pt x="23" y="43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4" name=""/>
                <p:cNvSpPr/>
                <p:nvPr/>
              </p:nvSpPr>
              <p:spPr>
                <a:xfrm>
                  <a:off x="4784760" y="21621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5" name=""/>
                <p:cNvSpPr/>
                <p:nvPr/>
              </p:nvSpPr>
              <p:spPr>
                <a:xfrm>
                  <a:off x="4776840" y="214632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6" name=""/>
                <p:cNvSpPr/>
                <p:nvPr/>
              </p:nvSpPr>
              <p:spPr>
                <a:xfrm>
                  <a:off x="4767120" y="2127240"/>
                  <a:ext cx="1800" cy="1440"/>
                </a:xfrm>
                <a:prstGeom prst="rect">
                  <a:avLst/>
                </a:pr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7" name=""/>
                <p:cNvSpPr/>
                <p:nvPr/>
              </p:nvSpPr>
              <p:spPr>
                <a:xfrm>
                  <a:off x="4680000" y="2112840"/>
                  <a:ext cx="69840" cy="39960"/>
                </a:xfrm>
                <a:custGeom>
                  <a:avLst/>
                  <a:gdLst/>
                  <a:ahLst/>
                  <a:rect l="l" t="t" r="r" b="b"/>
                  <a:pathLst>
                    <a:path w="44" h="25">
                      <a:moveTo>
                        <a:pt x="0" y="25"/>
                      </a:moveTo>
                      <a:lnTo>
                        <a:pt x="1" y="11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6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3" y="1"/>
                      </a:lnTo>
                      <a:lnTo>
                        <a:pt x="43" y="0"/>
                      </a:lnTo>
                      <a:lnTo>
                        <a:pt x="44" y="1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9" y="15"/>
                      </a:lnTo>
                      <a:lnTo>
                        <a:pt x="37" y="16"/>
                      </a:lnTo>
                      <a:lnTo>
                        <a:pt x="37" y="15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0"/>
                      </a:lnTo>
                      <a:lnTo>
                        <a:pt x="4" y="24"/>
                      </a:lnTo>
                      <a:lnTo>
                        <a:pt x="3" y="25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fbf7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8" name=""/>
                <p:cNvSpPr/>
                <p:nvPr/>
              </p:nvSpPr>
              <p:spPr>
                <a:xfrm>
                  <a:off x="4680000" y="2112840"/>
                  <a:ext cx="69840" cy="39960"/>
                </a:xfrm>
                <a:custGeom>
                  <a:avLst/>
                  <a:gdLst/>
                  <a:ahLst/>
                  <a:rect l="l" t="t" r="r" b="b"/>
                  <a:pathLst>
                    <a:path w="44" h="2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6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0" y="14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9" y="15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8" y="21"/>
                      </a:lnTo>
                      <a:lnTo>
                        <a:pt x="17" y="20"/>
                      </a:lnTo>
                      <a:lnTo>
                        <a:pt x="4" y="24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8" y="21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40" y="14"/>
                      </a:lnTo>
                      <a:lnTo>
                        <a:pt x="44" y="1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9" name=""/>
                <p:cNvSpPr/>
                <p:nvPr/>
              </p:nvSpPr>
              <p:spPr>
                <a:xfrm>
                  <a:off x="4678200" y="2090880"/>
                  <a:ext cx="78120" cy="3780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24"/>
                      </a:moveTo>
                      <a:lnTo>
                        <a:pt x="1" y="10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22" y="5"/>
                      </a:lnTo>
                      <a:lnTo>
                        <a:pt x="23" y="4"/>
                      </a:lnTo>
                      <a:lnTo>
                        <a:pt x="24" y="5"/>
                      </a:lnTo>
                      <a:lnTo>
                        <a:pt x="25" y="4"/>
                      </a:lnTo>
                      <a:lnTo>
                        <a:pt x="25" y="5"/>
                      </a:lnTo>
                      <a:lnTo>
                        <a:pt x="45" y="1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4" y="15"/>
                      </a:lnTo>
                      <a:lnTo>
                        <a:pt x="42" y="15"/>
                      </a:lnTo>
                      <a:lnTo>
                        <a:pt x="42" y="15"/>
                      </a:lnTo>
                      <a:lnTo>
                        <a:pt x="23" y="19"/>
                      </a:ln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1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bfbf7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0" name=""/>
                <p:cNvSpPr/>
                <p:nvPr/>
              </p:nvSpPr>
              <p:spPr>
                <a:xfrm>
                  <a:off x="4678200" y="2090880"/>
                  <a:ext cx="78120" cy="3780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22" y="5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4" y="5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5" y="5"/>
                      </a:lnTo>
                      <a:lnTo>
                        <a:pt x="45" y="1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2" y="15"/>
                      </a:lnTo>
                      <a:lnTo>
                        <a:pt x="42" y="15"/>
                      </a:lnTo>
                      <a:lnTo>
                        <a:pt x="23" y="19"/>
                      </a:lnTo>
                      <a:lnTo>
                        <a:pt x="23" y="20"/>
                      </a:ln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4" y="24"/>
                      </a:lnTo>
                      <a:lnTo>
                        <a:pt x="3" y="24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3" y="19"/>
                      </a:lnTo>
                      <a:lnTo>
                        <a:pt x="23" y="19"/>
                      </a:lnTo>
                      <a:lnTo>
                        <a:pt x="42" y="15"/>
                      </a:lnTo>
                      <a:lnTo>
                        <a:pt x="42" y="15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5" y="14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5" y="4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1" y="1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1" name=""/>
                <p:cNvSpPr/>
                <p:nvPr/>
              </p:nvSpPr>
              <p:spPr>
                <a:xfrm>
                  <a:off x="4683240" y="2062080"/>
                  <a:ext cx="81000" cy="4140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1" y="26"/>
                      </a:moveTo>
                      <a:lnTo>
                        <a:pt x="0" y="26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2" y="5"/>
                      </a:lnTo>
                      <a:lnTo>
                        <a:pt x="23" y="4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5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47" y="17"/>
                      </a:lnTo>
                      <a:lnTo>
                        <a:pt x="46" y="17"/>
                      </a:lnTo>
                      <a:lnTo>
                        <a:pt x="45" y="18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1" y="23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4" y="25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solidFill>
                  <a:srgbClr val="bfbf7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2" name=""/>
                <p:cNvSpPr/>
                <p:nvPr/>
              </p:nvSpPr>
              <p:spPr>
                <a:xfrm>
                  <a:off x="4683240" y="2062080"/>
                  <a:ext cx="81000" cy="4284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1" y="26"/>
                      </a:moveTo>
                      <a:lnTo>
                        <a:pt x="1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6" y="17"/>
                      </a:lnTo>
                      <a:lnTo>
                        <a:pt x="45" y="18"/>
                      </a:lnTo>
                      <a:lnTo>
                        <a:pt x="45" y="18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4" y="25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2" y="27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4" y="25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3" y="22"/>
                      </a:lnTo>
                      <a:lnTo>
                        <a:pt x="23" y="22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5" y="18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7" y="17"/>
                      </a:lnTo>
                      <a:lnTo>
                        <a:pt x="51" y="1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26" y="5"/>
                      </a:lnTo>
                      <a:lnTo>
                        <a:pt x="26" y="5"/>
                      </a:lnTo>
                      <a:lnTo>
                        <a:pt x="25" y="5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3" name=""/>
                <p:cNvSpPr/>
                <p:nvPr/>
              </p:nvSpPr>
              <p:spPr>
                <a:xfrm>
                  <a:off x="4743360" y="211464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4" name=""/>
                <p:cNvSpPr/>
                <p:nvPr/>
              </p:nvSpPr>
              <p:spPr>
                <a:xfrm>
                  <a:off x="4745160" y="211464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5" name=""/>
                <p:cNvSpPr/>
                <p:nvPr/>
              </p:nvSpPr>
              <p:spPr>
                <a:xfrm>
                  <a:off x="4680000" y="215280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6" name=""/>
                <p:cNvSpPr/>
                <p:nvPr/>
              </p:nvSpPr>
              <p:spPr>
                <a:xfrm>
                  <a:off x="4745160" y="211464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7" name=""/>
                <p:cNvSpPr/>
                <p:nvPr/>
              </p:nvSpPr>
              <p:spPr>
                <a:xfrm>
                  <a:off x="4714920" y="2120760"/>
                  <a:ext cx="144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8" name=""/>
                <p:cNvSpPr/>
                <p:nvPr/>
              </p:nvSpPr>
              <p:spPr>
                <a:xfrm>
                  <a:off x="4710240" y="212256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9" name=""/>
                <p:cNvSpPr/>
                <p:nvPr/>
              </p:nvSpPr>
              <p:spPr>
                <a:xfrm>
                  <a:off x="4686480" y="212724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0" name=""/>
                <p:cNvSpPr/>
                <p:nvPr/>
              </p:nvSpPr>
              <p:spPr>
                <a:xfrm>
                  <a:off x="4689360" y="210168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1" name=""/>
                <p:cNvSpPr/>
                <p:nvPr/>
              </p:nvSpPr>
              <p:spPr>
                <a:xfrm>
                  <a:off x="4713120" y="20970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2" name=""/>
                <p:cNvSpPr/>
                <p:nvPr/>
              </p:nvSpPr>
              <p:spPr>
                <a:xfrm>
                  <a:off x="471816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3" name=""/>
                <p:cNvSpPr/>
                <p:nvPr/>
              </p:nvSpPr>
              <p:spPr>
                <a:xfrm>
                  <a:off x="4738680" y="21366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4" name=""/>
                <p:cNvSpPr/>
                <p:nvPr/>
              </p:nvSpPr>
              <p:spPr>
                <a:xfrm>
                  <a:off x="4707000" y="214488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5" name=""/>
                <p:cNvSpPr/>
                <p:nvPr/>
              </p:nvSpPr>
              <p:spPr>
                <a:xfrm>
                  <a:off x="4681440" y="215280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6" name=""/>
                <p:cNvSpPr/>
                <p:nvPr/>
              </p:nvSpPr>
              <p:spPr>
                <a:xfrm>
                  <a:off x="4681440" y="2114640"/>
                  <a:ext cx="66600" cy="36360"/>
                </a:xfrm>
                <a:custGeom>
                  <a:avLst/>
                  <a:gdLst/>
                  <a:ahLst/>
                  <a:rect l="l" t="t" r="r" b="b"/>
                  <a:pathLst>
                    <a:path w="42" h="23">
                      <a:moveTo>
                        <a:pt x="0" y="23"/>
                      </a:move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9" y="12"/>
                      </a:lnTo>
                      <a:lnTo>
                        <a:pt x="42" y="0"/>
                      </a:lnTo>
                      <a:lnTo>
                        <a:pt x="1" y="1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7" name=""/>
                <p:cNvSpPr/>
                <p:nvPr/>
              </p:nvSpPr>
              <p:spPr>
                <a:xfrm>
                  <a:off x="4680000" y="2128680"/>
                  <a:ext cx="7920" cy="24120"/>
                </a:xfrm>
                <a:custGeom>
                  <a:avLst/>
                  <a:gdLst/>
                  <a:ahLst/>
                  <a:rect l="l" t="t" r="r" b="b"/>
                  <a:pathLst>
                    <a:path w="5" h="15">
                      <a:moveTo>
                        <a:pt x="0" y="15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680" bIns="-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8" name=""/>
                <p:cNvSpPr/>
                <p:nvPr/>
              </p:nvSpPr>
              <p:spPr>
                <a:xfrm>
                  <a:off x="4711680" y="212256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9" name=""/>
                <p:cNvSpPr/>
                <p:nvPr/>
              </p:nvSpPr>
              <p:spPr>
                <a:xfrm>
                  <a:off x="4745160" y="211284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0" name=""/>
                <p:cNvSpPr/>
                <p:nvPr/>
              </p:nvSpPr>
              <p:spPr>
                <a:xfrm>
                  <a:off x="4710240" y="2122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1" name=""/>
                <p:cNvSpPr/>
                <p:nvPr/>
              </p:nvSpPr>
              <p:spPr>
                <a:xfrm>
                  <a:off x="4710240" y="2122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2" name=""/>
                <p:cNvSpPr/>
                <p:nvPr/>
              </p:nvSpPr>
              <p:spPr>
                <a:xfrm>
                  <a:off x="4683240" y="212868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3" name=""/>
                <p:cNvSpPr/>
                <p:nvPr/>
              </p:nvSpPr>
              <p:spPr>
                <a:xfrm>
                  <a:off x="4683240" y="2128680"/>
                  <a:ext cx="144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4" name=""/>
                <p:cNvSpPr/>
                <p:nvPr/>
              </p:nvSpPr>
              <p:spPr>
                <a:xfrm>
                  <a:off x="4681440" y="212868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5" name=""/>
                <p:cNvSpPr/>
                <p:nvPr/>
              </p:nvSpPr>
              <p:spPr>
                <a:xfrm>
                  <a:off x="4680000" y="2103480"/>
                  <a:ext cx="9360" cy="2520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0" y="16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6" name=""/>
                <p:cNvSpPr/>
                <p:nvPr/>
              </p:nvSpPr>
              <p:spPr>
                <a:xfrm>
                  <a:off x="4689360" y="2090880"/>
                  <a:ext cx="66960" cy="14040"/>
                </a:xfrm>
                <a:custGeom>
                  <a:avLst/>
                  <a:gdLst/>
                  <a:ahLst/>
                  <a:rect l="l" t="t" r="r" b="b"/>
                  <a:pathLst>
                    <a:path w="42" h="9">
                      <a:moveTo>
                        <a:pt x="0" y="8"/>
                      </a:moveTo>
                      <a:lnTo>
                        <a:pt x="0" y="9"/>
                      </a:lnTo>
                      <a:lnTo>
                        <a:pt x="16" y="6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39" y="1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5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7" name=""/>
                <p:cNvSpPr/>
                <p:nvPr/>
              </p:nvSpPr>
              <p:spPr>
                <a:xfrm>
                  <a:off x="4681440" y="2092320"/>
                  <a:ext cx="73080" cy="34920"/>
                </a:xfrm>
                <a:custGeom>
                  <a:avLst/>
                  <a:gdLst/>
                  <a:ahLst/>
                  <a:rect l="l" t="t" r="r" b="b"/>
                  <a:pathLst>
                    <a:path w="46" h="22">
                      <a:moveTo>
                        <a:pt x="43" y="12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3" y="12"/>
                      </a:lnTo>
                      <a:lnTo>
                        <a:pt x="43" y="12"/>
                      </a:lnTo>
                      <a:lnTo>
                        <a:pt x="46" y="0"/>
                      </a:lnTo>
                      <a:lnTo>
                        <a:pt x="1" y="9"/>
                      </a:lnTo>
                      <a:lnTo>
                        <a:pt x="0" y="22"/>
                      </a:lnTo>
                      <a:lnTo>
                        <a:pt x="43" y="12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8" name=""/>
                <p:cNvSpPr/>
                <p:nvPr/>
              </p:nvSpPr>
              <p:spPr>
                <a:xfrm>
                  <a:off x="4751280" y="208908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9" name=""/>
                <p:cNvSpPr/>
                <p:nvPr/>
              </p:nvSpPr>
              <p:spPr>
                <a:xfrm>
                  <a:off x="4749840" y="209088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0" name=""/>
                <p:cNvSpPr/>
                <p:nvPr/>
              </p:nvSpPr>
              <p:spPr>
                <a:xfrm>
                  <a:off x="4749840" y="209232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1" name=""/>
                <p:cNvSpPr/>
                <p:nvPr/>
              </p:nvSpPr>
              <p:spPr>
                <a:xfrm>
                  <a:off x="4751280" y="2090880"/>
                  <a:ext cx="180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2" name=""/>
                <p:cNvSpPr/>
                <p:nvPr/>
              </p:nvSpPr>
              <p:spPr>
                <a:xfrm>
                  <a:off x="471492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3" name=""/>
                <p:cNvSpPr/>
                <p:nvPr/>
              </p:nvSpPr>
              <p:spPr>
                <a:xfrm>
                  <a:off x="4713120" y="209880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4" name=""/>
                <p:cNvSpPr/>
                <p:nvPr/>
              </p:nvSpPr>
              <p:spPr>
                <a:xfrm>
                  <a:off x="471492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5" name=""/>
                <p:cNvSpPr/>
                <p:nvPr/>
              </p:nvSpPr>
              <p:spPr>
                <a:xfrm>
                  <a:off x="4684680" y="210348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6" name=""/>
                <p:cNvSpPr/>
                <p:nvPr/>
              </p:nvSpPr>
              <p:spPr>
                <a:xfrm>
                  <a:off x="4684680" y="2104920"/>
                  <a:ext cx="180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7" name=""/>
                <p:cNvSpPr/>
                <p:nvPr/>
              </p:nvSpPr>
              <p:spPr>
                <a:xfrm>
                  <a:off x="4680000" y="210492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8" name=""/>
                <p:cNvSpPr/>
                <p:nvPr/>
              </p:nvSpPr>
              <p:spPr>
                <a:xfrm>
                  <a:off x="4683240" y="2075040"/>
                  <a:ext cx="7920" cy="28440"/>
                </a:xfrm>
                <a:custGeom>
                  <a:avLst/>
                  <a:gdLst/>
                  <a:ahLst/>
                  <a:rect l="l" t="t" r="r" b="b"/>
                  <a:pathLst>
                    <a:path w="5" h="18">
                      <a:moveTo>
                        <a:pt x="1" y="18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18"/>
                      </a:ln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9" name=""/>
                <p:cNvSpPr/>
                <p:nvPr/>
              </p:nvSpPr>
              <p:spPr>
                <a:xfrm>
                  <a:off x="4687920" y="207504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0" name=""/>
                <p:cNvSpPr/>
                <p:nvPr/>
              </p:nvSpPr>
              <p:spPr>
                <a:xfrm>
                  <a:off x="4686480" y="207648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1" name=""/>
                <p:cNvSpPr/>
                <p:nvPr/>
              </p:nvSpPr>
              <p:spPr>
                <a:xfrm>
                  <a:off x="4684680" y="2076480"/>
                  <a:ext cx="180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2" name=""/>
                <p:cNvSpPr/>
                <p:nvPr/>
              </p:nvSpPr>
              <p:spPr>
                <a:xfrm>
                  <a:off x="4691160" y="2070000"/>
                  <a:ext cx="31680" cy="6480"/>
                </a:xfrm>
                <a:custGeom>
                  <a:avLst/>
                  <a:gdLst/>
                  <a:ahLst/>
                  <a:rect l="l" t="t" r="r" b="b"/>
                  <a:pathLst>
                    <a:path w="20" h="4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3" name=""/>
                <p:cNvSpPr/>
                <p:nvPr/>
              </p:nvSpPr>
              <p:spPr>
                <a:xfrm>
                  <a:off x="4719600" y="20685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4" name=""/>
                <p:cNvSpPr/>
                <p:nvPr/>
              </p:nvSpPr>
              <p:spPr>
                <a:xfrm>
                  <a:off x="4718160" y="2070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5" name=""/>
                <p:cNvSpPr/>
                <p:nvPr/>
              </p:nvSpPr>
              <p:spPr>
                <a:xfrm>
                  <a:off x="4722840" y="2063880"/>
                  <a:ext cx="41400" cy="6120"/>
                </a:xfrm>
                <a:custGeom>
                  <a:avLst/>
                  <a:gdLst/>
                  <a:ahLst/>
                  <a:rect l="l" t="t" r="r" b="b"/>
                  <a:pathLst>
                    <a:path w="26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6" name=""/>
                <p:cNvSpPr/>
                <p:nvPr/>
              </p:nvSpPr>
              <p:spPr>
                <a:xfrm>
                  <a:off x="4684680" y="2065320"/>
                  <a:ext cx="77760" cy="36360"/>
                </a:xfrm>
                <a:custGeom>
                  <a:avLst/>
                  <a:gdLst/>
                  <a:ahLst/>
                  <a:rect l="l" t="t" r="r" b="b"/>
                  <a:pathLst>
                    <a:path w="49" h="23">
                      <a:moveTo>
                        <a:pt x="45" y="14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9" y="0"/>
                      </a:lnTo>
                      <a:lnTo>
                        <a:pt x="1" y="8"/>
                      </a:lnTo>
                      <a:lnTo>
                        <a:pt x="0" y="23"/>
                      </a:lnTo>
                      <a:lnTo>
                        <a:pt x="45" y="14"/>
                      </a:lnTo>
                      <a:lnTo>
                        <a:pt x="45" y="1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7" name=""/>
                <p:cNvSpPr/>
                <p:nvPr/>
              </p:nvSpPr>
              <p:spPr>
                <a:xfrm>
                  <a:off x="4757760" y="206388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8" name=""/>
                <p:cNvSpPr/>
                <p:nvPr/>
              </p:nvSpPr>
              <p:spPr>
                <a:xfrm>
                  <a:off x="4757760" y="206388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9" name=""/>
                <p:cNvSpPr/>
                <p:nvPr/>
              </p:nvSpPr>
              <p:spPr>
                <a:xfrm>
                  <a:off x="4687920" y="2122560"/>
                  <a:ext cx="23760" cy="6120"/>
                </a:xfrm>
                <a:custGeom>
                  <a:avLst/>
                  <a:gdLst/>
                  <a:ahLst/>
                  <a:rect l="l" t="t" r="r" b="b"/>
                  <a:pathLst>
                    <a:path w="15" h="4">
                      <a:moveTo>
                        <a:pt x="15" y="0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0" name=""/>
                <p:cNvSpPr/>
                <p:nvPr/>
              </p:nvSpPr>
              <p:spPr>
                <a:xfrm>
                  <a:off x="4714920" y="2114640"/>
                  <a:ext cx="30240" cy="7920"/>
                </a:xfrm>
                <a:custGeom>
                  <a:avLst/>
                  <a:gdLst/>
                  <a:ahLst/>
                  <a:rect l="l" t="t" r="r" b="b"/>
                  <a:pathLst>
                    <a:path w="19" h="5">
                      <a:moveTo>
                        <a:pt x="0" y="5"/>
                      </a:move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1" name=""/>
                <p:cNvSpPr/>
                <p:nvPr/>
              </p:nvSpPr>
              <p:spPr>
                <a:xfrm>
                  <a:off x="4680000" y="2128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2" name=""/>
                <p:cNvSpPr/>
                <p:nvPr/>
              </p:nvSpPr>
              <p:spPr>
                <a:xfrm>
                  <a:off x="4680000" y="2128680"/>
                  <a:ext cx="4680" cy="180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3" name=""/>
                <p:cNvSpPr/>
                <p:nvPr/>
              </p:nvSpPr>
              <p:spPr>
                <a:xfrm>
                  <a:off x="4686480" y="2122560"/>
                  <a:ext cx="25200" cy="6120"/>
                </a:xfrm>
                <a:custGeom>
                  <a:avLst/>
                  <a:gdLst/>
                  <a:ahLst/>
                  <a:rect l="l" t="t" r="r" b="b"/>
                  <a:pathLst>
                    <a:path w="16" h="4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4" name=""/>
                <p:cNvSpPr/>
                <p:nvPr/>
              </p:nvSpPr>
              <p:spPr>
                <a:xfrm>
                  <a:off x="4686480" y="2122560"/>
                  <a:ext cx="25200" cy="6120"/>
                </a:xfrm>
                <a:custGeom>
                  <a:avLst/>
                  <a:gdLst/>
                  <a:ahLst/>
                  <a:rect l="l" t="t" r="r" b="b"/>
                  <a:pathLst>
                    <a:path w="16" h="4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5" name=""/>
                <p:cNvSpPr/>
                <p:nvPr/>
              </p:nvSpPr>
              <p:spPr>
                <a:xfrm>
                  <a:off x="4714920" y="2114640"/>
                  <a:ext cx="30240" cy="7920"/>
                </a:xfrm>
                <a:custGeom>
                  <a:avLst/>
                  <a:gdLst/>
                  <a:ahLst/>
                  <a:rect l="l" t="t" r="r" b="b"/>
                  <a:pathLst>
                    <a:path w="1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8" y="0"/>
                      </a:lnTo>
                      <a:lnTo>
                        <a:pt x="19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6" name=""/>
                <p:cNvSpPr/>
                <p:nvPr/>
              </p:nvSpPr>
              <p:spPr>
                <a:xfrm>
                  <a:off x="4713120" y="2114640"/>
                  <a:ext cx="32040" cy="79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1" y="5"/>
                      </a:move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7" name=""/>
                <p:cNvSpPr/>
                <p:nvPr/>
              </p:nvSpPr>
              <p:spPr>
                <a:xfrm>
                  <a:off x="4748040" y="2112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8" name=""/>
                <p:cNvSpPr/>
                <p:nvPr/>
              </p:nvSpPr>
              <p:spPr>
                <a:xfrm>
                  <a:off x="4748040" y="2112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9" name=""/>
                <p:cNvSpPr/>
                <p:nvPr/>
              </p:nvSpPr>
              <p:spPr>
                <a:xfrm>
                  <a:off x="4680000" y="2104920"/>
                  <a:ext cx="6480" cy="1800"/>
                </a:xfrm>
                <a:custGeom>
                  <a:avLst/>
                  <a:gdLst/>
                  <a:ahLst/>
                  <a:rect l="l" t="t" r="r" b="b"/>
                  <a:pathLst>
                    <a:path w="4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0" name=""/>
                <p:cNvSpPr/>
                <p:nvPr/>
              </p:nvSpPr>
              <p:spPr>
                <a:xfrm>
                  <a:off x="4680000" y="2104920"/>
                  <a:ext cx="6480" cy="1800"/>
                </a:xfrm>
                <a:custGeom>
                  <a:avLst/>
                  <a:gdLst/>
                  <a:ahLst/>
                  <a:rect l="l" t="t" r="r" b="b"/>
                  <a:pathLst>
                    <a:path w="4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1" name=""/>
                <p:cNvSpPr/>
                <p:nvPr/>
              </p:nvSpPr>
              <p:spPr>
                <a:xfrm>
                  <a:off x="4689360" y="2098800"/>
                  <a:ext cx="25560" cy="6120"/>
                </a:xfrm>
                <a:custGeom>
                  <a:avLst/>
                  <a:gdLst/>
                  <a:ahLst/>
                  <a:rect l="l" t="t" r="r" b="b"/>
                  <a:pathLst>
                    <a:path w="16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2" name=""/>
                <p:cNvSpPr/>
                <p:nvPr/>
              </p:nvSpPr>
              <p:spPr>
                <a:xfrm>
                  <a:off x="4689360" y="2098800"/>
                  <a:ext cx="25560" cy="6120"/>
                </a:xfrm>
                <a:custGeom>
                  <a:avLst/>
                  <a:gdLst/>
                  <a:ahLst/>
                  <a:rect l="l" t="t" r="r" b="b"/>
                  <a:pathLst>
                    <a:path w="1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3" name=""/>
                <p:cNvSpPr/>
                <p:nvPr/>
              </p:nvSpPr>
              <p:spPr>
                <a:xfrm>
                  <a:off x="4718160" y="2092320"/>
                  <a:ext cx="33120" cy="6480"/>
                </a:xfrm>
                <a:custGeom>
                  <a:avLst/>
                  <a:gdLst/>
                  <a:ahLst/>
                  <a:rect l="l" t="t" r="r" b="b"/>
                  <a:pathLst>
                    <a:path w="21" h="4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4" name=""/>
                <p:cNvSpPr/>
                <p:nvPr/>
              </p:nvSpPr>
              <p:spPr>
                <a:xfrm>
                  <a:off x="4718160" y="2092320"/>
                  <a:ext cx="33120" cy="6480"/>
                </a:xfrm>
                <a:custGeom>
                  <a:avLst/>
                  <a:gdLst/>
                  <a:ahLst/>
                  <a:rect l="l" t="t" r="r" b="b"/>
                  <a:pathLst>
                    <a:path w="21" h="4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5" name=""/>
                <p:cNvSpPr/>
                <p:nvPr/>
              </p:nvSpPr>
              <p:spPr>
                <a:xfrm>
                  <a:off x="4754520" y="2090880"/>
                  <a:ext cx="1800" cy="1440"/>
                </a:xfrm>
                <a:prstGeom prst="rect">
                  <a:avLst/>
                </a:pr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6" name=""/>
                <p:cNvSpPr/>
                <p:nvPr/>
              </p:nvSpPr>
              <p:spPr>
                <a:xfrm>
                  <a:off x="4754520" y="209088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7" name=""/>
                <p:cNvSpPr/>
                <p:nvPr/>
              </p:nvSpPr>
              <p:spPr>
                <a:xfrm>
                  <a:off x="4684680" y="207648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8" name=""/>
                <p:cNvSpPr/>
                <p:nvPr/>
              </p:nvSpPr>
              <p:spPr>
                <a:xfrm>
                  <a:off x="4684680" y="207648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9" name=""/>
                <p:cNvSpPr/>
                <p:nvPr/>
              </p:nvSpPr>
              <p:spPr>
                <a:xfrm>
                  <a:off x="4687920" y="207324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0" name=""/>
                <p:cNvSpPr/>
                <p:nvPr/>
              </p:nvSpPr>
              <p:spPr>
                <a:xfrm>
                  <a:off x="4687920" y="207324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1" name=""/>
                <p:cNvSpPr/>
                <p:nvPr/>
              </p:nvSpPr>
              <p:spPr>
                <a:xfrm>
                  <a:off x="4691160" y="2070000"/>
                  <a:ext cx="28440" cy="6480"/>
                </a:xfrm>
                <a:custGeom>
                  <a:avLst/>
                  <a:gdLst/>
                  <a:ahLst/>
                  <a:rect l="l" t="t" r="r" b="b"/>
                  <a:pathLst>
                    <a:path w="18" h="4">
                      <a:moveTo>
                        <a:pt x="1" y="4"/>
                      </a:moveTo>
                      <a:lnTo>
                        <a:pt x="0" y="3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2" name=""/>
                <p:cNvSpPr/>
                <p:nvPr/>
              </p:nvSpPr>
              <p:spPr>
                <a:xfrm>
                  <a:off x="4691160" y="2070000"/>
                  <a:ext cx="28440" cy="6480"/>
                </a:xfrm>
                <a:custGeom>
                  <a:avLst/>
                  <a:gdLst/>
                  <a:ahLst/>
                  <a:rect l="l" t="t" r="r" b="b"/>
                  <a:pathLst>
                    <a:path w="18" h="4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3" name=""/>
                <p:cNvSpPr/>
                <p:nvPr/>
              </p:nvSpPr>
              <p:spPr>
                <a:xfrm>
                  <a:off x="4719600" y="206856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4" name=""/>
                <p:cNvSpPr/>
                <p:nvPr/>
              </p:nvSpPr>
              <p:spPr>
                <a:xfrm>
                  <a:off x="4719600" y="206856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5" name=""/>
                <p:cNvSpPr/>
                <p:nvPr/>
              </p:nvSpPr>
              <p:spPr>
                <a:xfrm>
                  <a:off x="4724280" y="2063880"/>
                  <a:ext cx="33480" cy="6120"/>
                </a:xfrm>
                <a:custGeom>
                  <a:avLst/>
                  <a:gdLst/>
                  <a:ahLst/>
                  <a:rect l="l" t="t" r="r" b="b"/>
                  <a:pathLst>
                    <a:path w="2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6" name=""/>
                <p:cNvSpPr/>
                <p:nvPr/>
              </p:nvSpPr>
              <p:spPr>
                <a:xfrm>
                  <a:off x="4722840" y="2063880"/>
                  <a:ext cx="36360" cy="6120"/>
                </a:xfrm>
                <a:custGeom>
                  <a:avLst/>
                  <a:gdLst/>
                  <a:ahLst/>
                  <a:rect l="l" t="t" r="r" b="b"/>
                  <a:pathLst>
                    <a:path w="23" h="4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3" y="1"/>
                      </a:lnTo>
                      <a:lnTo>
                        <a:pt x="22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7" name=""/>
                <p:cNvSpPr/>
                <p:nvPr/>
              </p:nvSpPr>
              <p:spPr>
                <a:xfrm>
                  <a:off x="4757760" y="2062080"/>
                  <a:ext cx="4680" cy="180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8" name=""/>
                <p:cNvSpPr/>
                <p:nvPr/>
              </p:nvSpPr>
              <p:spPr>
                <a:xfrm>
                  <a:off x="4757760" y="2062080"/>
                  <a:ext cx="4680" cy="180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9" name=""/>
                <p:cNvSpPr/>
                <p:nvPr/>
              </p:nvSpPr>
              <p:spPr>
                <a:xfrm>
                  <a:off x="4762440" y="206388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0" name=""/>
                <p:cNvSpPr/>
                <p:nvPr/>
              </p:nvSpPr>
              <p:spPr>
                <a:xfrm>
                  <a:off x="4762440" y="206388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1" name=""/>
                <p:cNvSpPr/>
                <p:nvPr/>
              </p:nvSpPr>
              <p:spPr>
                <a:xfrm>
                  <a:off x="4680000" y="2063880"/>
                  <a:ext cx="84240" cy="88920"/>
                </a:xfrm>
                <a:custGeom>
                  <a:avLst/>
                  <a:gdLst/>
                  <a:ahLst/>
                  <a:rect l="l" t="t" r="r" b="b"/>
                  <a:pathLst>
                    <a:path w="53" h="56">
                      <a:moveTo>
                        <a:pt x="0" y="56"/>
                      </a:move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3" y="41"/>
                      </a:lnTo>
                      <a:lnTo>
                        <a:pt x="3" y="41"/>
                      </a:lnTo>
                      <a:lnTo>
                        <a:pt x="0" y="41"/>
                      </a:lnTo>
                      <a:lnTo>
                        <a:pt x="1" y="27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4" y="25"/>
                      </a:lnTo>
                      <a:lnTo>
                        <a:pt x="3" y="25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8"/>
                      </a:lnTo>
                      <a:lnTo>
                        <a:pt x="25" y="5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49" y="16"/>
                      </a:lnTo>
                      <a:lnTo>
                        <a:pt x="48" y="16"/>
                      </a:lnTo>
                      <a:lnTo>
                        <a:pt x="47" y="17"/>
                      </a:lnTo>
                      <a:lnTo>
                        <a:pt x="45" y="17"/>
                      </a:lnTo>
                      <a:lnTo>
                        <a:pt x="45" y="16"/>
                      </a:lnTo>
                      <a:lnTo>
                        <a:pt x="25" y="21"/>
                      </a:lnTo>
                      <a:lnTo>
                        <a:pt x="24" y="21"/>
                      </a:lnTo>
                      <a:lnTo>
                        <a:pt x="23" y="22"/>
                      </a:lnTo>
                      <a:lnTo>
                        <a:pt x="22" y="21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6" y="26"/>
                      </a:lnTo>
                      <a:lnTo>
                        <a:pt x="22" y="23"/>
                      </a:lnTo>
                      <a:lnTo>
                        <a:pt x="23" y="22"/>
                      </a:lnTo>
                      <a:lnTo>
                        <a:pt x="24" y="21"/>
                      </a:lnTo>
                      <a:lnTo>
                        <a:pt x="25" y="22"/>
                      </a:lnTo>
                      <a:lnTo>
                        <a:pt x="45" y="18"/>
                      </a:lnTo>
                      <a:lnTo>
                        <a:pt x="45" y="17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8" y="17"/>
                      </a:lnTo>
                      <a:lnTo>
                        <a:pt x="44" y="31"/>
                      </a:lnTo>
                      <a:lnTo>
                        <a:pt x="43" y="31"/>
                      </a:lnTo>
                      <a:lnTo>
                        <a:pt x="43" y="32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22" y="36"/>
                      </a:lnTo>
                      <a:lnTo>
                        <a:pt x="22" y="37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5" y="40"/>
                      </a:lnTo>
                      <a:lnTo>
                        <a:pt x="4" y="41"/>
                      </a:lnTo>
                      <a:lnTo>
                        <a:pt x="5" y="41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3" y="32"/>
                      </a:lnTo>
                      <a:lnTo>
                        <a:pt x="43" y="32"/>
                      </a:lnTo>
                      <a:lnTo>
                        <a:pt x="44" y="32"/>
                      </a:lnTo>
                      <a:lnTo>
                        <a:pt x="40" y="45"/>
                      </a:lnTo>
                      <a:lnTo>
                        <a:pt x="39" y="45"/>
                      </a:lnTo>
                      <a:lnTo>
                        <a:pt x="39" y="46"/>
                      </a:lnTo>
                      <a:lnTo>
                        <a:pt x="37" y="47"/>
                      </a:lnTo>
                      <a:lnTo>
                        <a:pt x="37" y="46"/>
                      </a:lnTo>
                      <a:lnTo>
                        <a:pt x="20" y="51"/>
                      </a:lnTo>
                      <a:lnTo>
                        <a:pt x="19" y="52"/>
                      </a:lnTo>
                      <a:lnTo>
                        <a:pt x="18" y="52"/>
                      </a:lnTo>
                      <a:lnTo>
                        <a:pt x="17" y="51"/>
                      </a:lnTo>
                      <a:lnTo>
                        <a:pt x="4" y="55"/>
                      </a:lnTo>
                      <a:lnTo>
                        <a:pt x="3" y="56"/>
                      </a:lnTo>
                      <a:lnTo>
                        <a:pt x="2" y="56"/>
                      </a:lnTo>
                      <a:lnTo>
                        <a:pt x="1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2" name=""/>
                <p:cNvSpPr/>
                <p:nvPr/>
              </p:nvSpPr>
              <p:spPr>
                <a:xfrm>
                  <a:off x="4680000" y="2063880"/>
                  <a:ext cx="84240" cy="88920"/>
                </a:xfrm>
                <a:custGeom>
                  <a:avLst/>
                  <a:gdLst/>
                  <a:ahLst/>
                  <a:rect l="l" t="t" r="r" b="b"/>
                  <a:pathLst>
                    <a:path w="53" h="56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3" y="41"/>
                      </a:lnTo>
                      <a:lnTo>
                        <a:pt x="3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27"/>
                      </a:lnTo>
                      <a:lnTo>
                        <a:pt x="1" y="27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4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8" y="8"/>
                      </a:lnTo>
                      <a:lnTo>
                        <a:pt x="25" y="5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8" y="16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5" y="16"/>
                      </a:lnTo>
                      <a:lnTo>
                        <a:pt x="25" y="21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3" y="22"/>
                      </a:lnTo>
                      <a:lnTo>
                        <a:pt x="23" y="22"/>
                      </a:lnTo>
                      <a:lnTo>
                        <a:pt x="22" y="21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6" y="26"/>
                      </a:lnTo>
                      <a:lnTo>
                        <a:pt x="22" y="23"/>
                      </a:lnTo>
                      <a:lnTo>
                        <a:pt x="23" y="22"/>
                      </a:lnTo>
                      <a:lnTo>
                        <a:pt x="23" y="22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5" y="22"/>
                      </a:lnTo>
                      <a:lnTo>
                        <a:pt x="45" y="18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7" y="18"/>
                      </a:lnTo>
                      <a:lnTo>
                        <a:pt x="48" y="17"/>
                      </a:lnTo>
                      <a:lnTo>
                        <a:pt x="48" y="17"/>
                      </a:lnTo>
                      <a:lnTo>
                        <a:pt x="44" y="31"/>
                      </a:lnTo>
                      <a:lnTo>
                        <a:pt x="44" y="31"/>
                      </a:lnTo>
                      <a:lnTo>
                        <a:pt x="43" y="31"/>
                      </a:lnTo>
                      <a:lnTo>
                        <a:pt x="43" y="31"/>
                      </a:lnTo>
                      <a:lnTo>
                        <a:pt x="43" y="31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22" y="36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5" y="40"/>
                      </a:lnTo>
                      <a:lnTo>
                        <a:pt x="4" y="41"/>
                      </a:lnTo>
                      <a:lnTo>
                        <a:pt x="5" y="41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41" y="33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3" y="32"/>
                      </a:lnTo>
                      <a:lnTo>
                        <a:pt x="43" y="32"/>
                      </a:lnTo>
                      <a:lnTo>
                        <a:pt x="43" y="32"/>
                      </a:lnTo>
                      <a:lnTo>
                        <a:pt x="44" y="32"/>
                      </a:lnTo>
                      <a:lnTo>
                        <a:pt x="44" y="32"/>
                      </a:lnTo>
                      <a:lnTo>
                        <a:pt x="40" y="45"/>
                      </a:lnTo>
                      <a:lnTo>
                        <a:pt x="40" y="45"/>
                      </a:lnTo>
                      <a:lnTo>
                        <a:pt x="39" y="45"/>
                      </a:lnTo>
                      <a:lnTo>
                        <a:pt x="39" y="46"/>
                      </a:lnTo>
                      <a:lnTo>
                        <a:pt x="39" y="46"/>
                      </a:lnTo>
                      <a:lnTo>
                        <a:pt x="37" y="46"/>
                      </a:lnTo>
                      <a:lnTo>
                        <a:pt x="37" y="47"/>
                      </a:lnTo>
                      <a:lnTo>
                        <a:pt x="37" y="46"/>
                      </a:lnTo>
                      <a:lnTo>
                        <a:pt x="20" y="51"/>
                      </a:lnTo>
                      <a:lnTo>
                        <a:pt x="19" y="52"/>
                      </a:lnTo>
                      <a:lnTo>
                        <a:pt x="19" y="52"/>
                      </a:lnTo>
                      <a:lnTo>
                        <a:pt x="18" y="52"/>
                      </a:lnTo>
                      <a:lnTo>
                        <a:pt x="18" y="52"/>
                      </a:lnTo>
                      <a:lnTo>
                        <a:pt x="17" y="51"/>
                      </a:lnTo>
                      <a:lnTo>
                        <a:pt x="4" y="55"/>
                      </a:lnTo>
                      <a:lnTo>
                        <a:pt x="3" y="56"/>
                      </a:lnTo>
                      <a:lnTo>
                        <a:pt x="3" y="56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1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2" y="56"/>
                      </a:lnTo>
                      <a:lnTo>
                        <a:pt x="3" y="56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17" y="51"/>
                      </a:lnTo>
                      <a:lnTo>
                        <a:pt x="17" y="51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20" y="51"/>
                      </a:lnTo>
                      <a:lnTo>
                        <a:pt x="20" y="51"/>
                      </a:lnTo>
                      <a:lnTo>
                        <a:pt x="37" y="46"/>
                      </a:lnTo>
                      <a:lnTo>
                        <a:pt x="37" y="46"/>
                      </a:lnTo>
                      <a:lnTo>
                        <a:pt x="37" y="47"/>
                      </a:lnTo>
                      <a:lnTo>
                        <a:pt x="39" y="46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3" y="32"/>
                      </a:lnTo>
                      <a:lnTo>
                        <a:pt x="43" y="31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5" y="41"/>
                      </a:lnTo>
                      <a:lnTo>
                        <a:pt x="5" y="41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3" y="32"/>
                      </a:lnTo>
                      <a:lnTo>
                        <a:pt x="43" y="31"/>
                      </a:lnTo>
                      <a:lnTo>
                        <a:pt x="43" y="31"/>
                      </a:lnTo>
                      <a:lnTo>
                        <a:pt x="44" y="31"/>
                      </a:lnTo>
                      <a:lnTo>
                        <a:pt x="48" y="17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5" y="17"/>
                      </a:lnTo>
                      <a:lnTo>
                        <a:pt x="45" y="18"/>
                      </a:lnTo>
                      <a:lnTo>
                        <a:pt x="45" y="18"/>
                      </a:lnTo>
                      <a:lnTo>
                        <a:pt x="25" y="22"/>
                      </a:lnTo>
                      <a:lnTo>
                        <a:pt x="25" y="22"/>
                      </a:lnTo>
                      <a:lnTo>
                        <a:pt x="24" y="21"/>
                      </a:lnTo>
                      <a:lnTo>
                        <a:pt x="23" y="22"/>
                      </a:ln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3" y="22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45" y="17"/>
                      </a:lnTo>
                      <a:lnTo>
                        <a:pt x="45" y="16"/>
                      </a:lnTo>
                      <a:lnTo>
                        <a:pt x="45" y="17"/>
                      </a:lnTo>
                      <a:lnTo>
                        <a:pt x="47" y="17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49" y="16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0" y="0"/>
                      </a:lnTo>
                      <a:lnTo>
                        <a:pt x="49" y="1"/>
                      </a:lnTo>
                      <a:lnTo>
                        <a:pt x="49" y="1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7" y="4"/>
                      </a:lnTo>
                      <a:lnTo>
                        <a:pt x="26" y="4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6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4" y="25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1" y="27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2" y="41"/>
                      </a:lnTo>
                      <a:lnTo>
                        <a:pt x="3" y="41"/>
                      </a:lnTo>
                      <a:lnTo>
                        <a:pt x="3" y="41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3" name=""/>
                <p:cNvSpPr/>
                <p:nvPr/>
              </p:nvSpPr>
              <p:spPr>
                <a:xfrm>
                  <a:off x="4681440" y="2116080"/>
                  <a:ext cx="66600" cy="34920"/>
                </a:xfrm>
                <a:custGeom>
                  <a:avLst/>
                  <a:gdLst/>
                  <a:ahLst/>
                  <a:rect l="l" t="t" r="r" b="b"/>
                  <a:pathLst>
                    <a:path w="42" h="22">
                      <a:moveTo>
                        <a:pt x="0" y="22"/>
                      </a:moveTo>
                      <a:lnTo>
                        <a:pt x="1" y="9"/>
                      </a:lnTo>
                      <a:lnTo>
                        <a:pt x="42" y="0"/>
                      </a:lnTo>
                      <a:lnTo>
                        <a:pt x="39" y="1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4" name=""/>
                <p:cNvSpPr/>
                <p:nvPr/>
              </p:nvSpPr>
              <p:spPr>
                <a:xfrm>
                  <a:off x="4681440" y="2114640"/>
                  <a:ext cx="66600" cy="36360"/>
                </a:xfrm>
                <a:custGeom>
                  <a:avLst/>
                  <a:gdLst/>
                  <a:ahLst/>
                  <a:rect l="l" t="t" r="r" b="b"/>
                  <a:pathLst>
                    <a:path w="42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9" y="12"/>
                      </a:lnTo>
                      <a:lnTo>
                        <a:pt x="42" y="0"/>
                      </a:lnTo>
                      <a:lnTo>
                        <a:pt x="1" y="1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5" name=""/>
                <p:cNvSpPr/>
                <p:nvPr/>
              </p:nvSpPr>
              <p:spPr>
                <a:xfrm>
                  <a:off x="4681440" y="2092320"/>
                  <a:ext cx="73080" cy="34920"/>
                </a:xfrm>
                <a:custGeom>
                  <a:avLst/>
                  <a:gdLst/>
                  <a:ahLst/>
                  <a:rect l="l" t="t" r="r" b="b"/>
                  <a:pathLst>
                    <a:path w="46" h="22">
                      <a:moveTo>
                        <a:pt x="0" y="22"/>
                      </a:moveTo>
                      <a:lnTo>
                        <a:pt x="1" y="9"/>
                      </a:lnTo>
                      <a:lnTo>
                        <a:pt x="46" y="0"/>
                      </a:lnTo>
                      <a:lnTo>
                        <a:pt x="43" y="1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6" name=""/>
                <p:cNvSpPr/>
                <p:nvPr/>
              </p:nvSpPr>
              <p:spPr>
                <a:xfrm>
                  <a:off x="4681440" y="2092320"/>
                  <a:ext cx="73080" cy="34920"/>
                </a:xfrm>
                <a:custGeom>
                  <a:avLst/>
                  <a:gdLst/>
                  <a:ahLst/>
                  <a:rect l="l" t="t" r="r" b="b"/>
                  <a:pathLst>
                    <a:path w="46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3" y="12"/>
                      </a:lnTo>
                      <a:lnTo>
                        <a:pt x="43" y="1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43" y="12"/>
                      </a:lnTo>
                      <a:lnTo>
                        <a:pt x="46" y="0"/>
                      </a:lnTo>
                      <a:lnTo>
                        <a:pt x="1" y="9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7" name=""/>
                <p:cNvSpPr/>
                <p:nvPr/>
              </p:nvSpPr>
              <p:spPr>
                <a:xfrm>
                  <a:off x="4684680" y="2065320"/>
                  <a:ext cx="77760" cy="36360"/>
                </a:xfrm>
                <a:custGeom>
                  <a:avLst/>
                  <a:gdLst/>
                  <a:ahLst/>
                  <a:rect l="l" t="t" r="r" b="b"/>
                  <a:pathLst>
                    <a:path w="49" h="23">
                      <a:moveTo>
                        <a:pt x="0" y="23"/>
                      </a:moveTo>
                      <a:lnTo>
                        <a:pt x="1" y="8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8" name=""/>
                <p:cNvSpPr/>
                <p:nvPr/>
              </p:nvSpPr>
              <p:spPr>
                <a:xfrm>
                  <a:off x="4684680" y="2065320"/>
                  <a:ext cx="77760" cy="36360"/>
                </a:xfrm>
                <a:custGeom>
                  <a:avLst/>
                  <a:gdLst/>
                  <a:ahLst/>
                  <a:rect l="l" t="t" r="r" b="b"/>
                  <a:pathLst>
                    <a:path w="49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5" y="14"/>
                      </a:lnTo>
                      <a:lnTo>
                        <a:pt x="49" y="0"/>
                      </a:lnTo>
                      <a:lnTo>
                        <a:pt x="1" y="8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9" name=""/>
                <p:cNvSpPr/>
                <p:nvPr/>
              </p:nvSpPr>
              <p:spPr>
                <a:xfrm>
                  <a:off x="4751280" y="2092320"/>
                  <a:ext cx="11160" cy="12600"/>
                </a:xfrm>
                <a:custGeom>
                  <a:avLst/>
                  <a:gdLst/>
                  <a:ahLst/>
                  <a:rect l="l" t="t" r="r" b="b"/>
                  <a:pathLst>
                    <a:path w="7" h="8">
                      <a:moveTo>
                        <a:pt x="2" y="7"/>
                      </a:move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0" name=""/>
                <p:cNvSpPr/>
                <p:nvPr/>
              </p:nvSpPr>
              <p:spPr>
                <a:xfrm>
                  <a:off x="4751280" y="2092320"/>
                  <a:ext cx="11160" cy="12600"/>
                </a:xfrm>
                <a:custGeom>
                  <a:avLst/>
                  <a:gdLst/>
                  <a:ahLst/>
                  <a:rect l="l" t="t" r="r" b="b"/>
                  <a:pathLst>
                    <a:path w="7" h="8">
                      <a:moveTo>
                        <a:pt x="2" y="7"/>
                      </a:move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1" name=""/>
                <p:cNvSpPr/>
                <p:nvPr/>
              </p:nvSpPr>
              <p:spPr>
                <a:xfrm>
                  <a:off x="4757760" y="2100240"/>
                  <a:ext cx="14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2" name=""/>
                <p:cNvSpPr/>
                <p:nvPr/>
              </p:nvSpPr>
              <p:spPr>
                <a:xfrm>
                  <a:off x="4759200" y="209880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3" name=""/>
                <p:cNvSpPr/>
                <p:nvPr/>
              </p:nvSpPr>
              <p:spPr>
                <a:xfrm>
                  <a:off x="4757760" y="209556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4" name=""/>
                <p:cNvSpPr/>
                <p:nvPr/>
              </p:nvSpPr>
              <p:spPr>
                <a:xfrm>
                  <a:off x="4759200" y="2095560"/>
                  <a:ext cx="32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5" name=""/>
                <p:cNvSpPr/>
                <p:nvPr/>
              </p:nvSpPr>
              <p:spPr>
                <a:xfrm>
                  <a:off x="4757760" y="20937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6" name=""/>
                <p:cNvSpPr/>
                <p:nvPr/>
              </p:nvSpPr>
              <p:spPr>
                <a:xfrm>
                  <a:off x="4759200" y="20955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7" name=""/>
                <p:cNvSpPr/>
                <p:nvPr/>
              </p:nvSpPr>
              <p:spPr>
                <a:xfrm>
                  <a:off x="4756320" y="2095560"/>
                  <a:ext cx="288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8" name=""/>
                <p:cNvSpPr/>
                <p:nvPr/>
              </p:nvSpPr>
              <p:spPr>
                <a:xfrm>
                  <a:off x="475632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9" name=""/>
                <p:cNvSpPr/>
                <p:nvPr/>
              </p:nvSpPr>
              <p:spPr>
                <a:xfrm>
                  <a:off x="4756320" y="2095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0" name=""/>
                <p:cNvSpPr/>
                <p:nvPr/>
              </p:nvSpPr>
              <p:spPr>
                <a:xfrm>
                  <a:off x="4759200" y="209700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1" name=""/>
                <p:cNvSpPr/>
                <p:nvPr/>
              </p:nvSpPr>
              <p:spPr>
                <a:xfrm>
                  <a:off x="475632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2" name=""/>
                <p:cNvSpPr/>
                <p:nvPr/>
              </p:nvSpPr>
              <p:spPr>
                <a:xfrm>
                  <a:off x="4759200" y="20970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3" name=""/>
                <p:cNvSpPr/>
                <p:nvPr/>
              </p:nvSpPr>
              <p:spPr>
                <a:xfrm>
                  <a:off x="4761000" y="210024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4" name=""/>
                <p:cNvSpPr/>
                <p:nvPr/>
              </p:nvSpPr>
              <p:spPr>
                <a:xfrm>
                  <a:off x="4754520" y="2100240"/>
                  <a:ext cx="6480" cy="1440"/>
                </a:xfrm>
                <a:custGeom>
                  <a:avLst/>
                  <a:gdLst/>
                  <a:ahLst/>
                  <a:rect l="l" t="t" r="r" b="b"/>
                  <a:pathLst>
                    <a:path w="4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5" name=""/>
                <p:cNvSpPr/>
                <p:nvPr/>
              </p:nvSpPr>
              <p:spPr>
                <a:xfrm>
                  <a:off x="4754520" y="2100240"/>
                  <a:ext cx="180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6" name=""/>
                <p:cNvSpPr/>
                <p:nvPr/>
              </p:nvSpPr>
              <p:spPr>
                <a:xfrm>
                  <a:off x="4751280" y="2100240"/>
                  <a:ext cx="9720" cy="4680"/>
                </a:xfrm>
                <a:custGeom>
                  <a:avLst/>
                  <a:gdLst/>
                  <a:ahLst/>
                  <a:rect l="l" t="t" r="r" b="b"/>
                  <a:pathLst>
                    <a:path w="6" h="3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7" name=""/>
                <p:cNvSpPr/>
                <p:nvPr/>
              </p:nvSpPr>
              <p:spPr>
                <a:xfrm>
                  <a:off x="4751280" y="2100240"/>
                  <a:ext cx="9720" cy="4680"/>
                </a:xfrm>
                <a:custGeom>
                  <a:avLst/>
                  <a:gdLst/>
                  <a:ahLst/>
                  <a:rect l="l" t="t" r="r" b="b"/>
                  <a:pathLst>
                    <a:path w="6" h="3">
                      <a:moveTo>
                        <a:pt x="6" y="1"/>
                      </a:move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8" name=""/>
                <p:cNvSpPr/>
                <p:nvPr/>
              </p:nvSpPr>
              <p:spPr>
                <a:xfrm>
                  <a:off x="4759200" y="209700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9" name=""/>
                <p:cNvSpPr/>
                <p:nvPr/>
              </p:nvSpPr>
              <p:spPr>
                <a:xfrm>
                  <a:off x="4759200" y="209700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0" name=""/>
                <p:cNvSpPr/>
                <p:nvPr/>
              </p:nvSpPr>
              <p:spPr>
                <a:xfrm>
                  <a:off x="475632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1" name=""/>
                <p:cNvSpPr/>
                <p:nvPr/>
              </p:nvSpPr>
              <p:spPr>
                <a:xfrm>
                  <a:off x="4756320" y="209556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2" name=""/>
                <p:cNvSpPr/>
                <p:nvPr/>
              </p:nvSpPr>
              <p:spPr>
                <a:xfrm>
                  <a:off x="4756320" y="2093760"/>
                  <a:ext cx="612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4" y="1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3" name=""/>
                <p:cNvSpPr/>
                <p:nvPr/>
              </p:nvSpPr>
              <p:spPr>
                <a:xfrm>
                  <a:off x="4756320" y="2093760"/>
                  <a:ext cx="612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4" y="1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4" name=""/>
                <p:cNvSpPr/>
                <p:nvPr/>
              </p:nvSpPr>
              <p:spPr>
                <a:xfrm>
                  <a:off x="4756320" y="2070000"/>
                  <a:ext cx="98280" cy="106560"/>
                </a:xfrm>
                <a:custGeom>
                  <a:avLst/>
                  <a:gdLst/>
                  <a:ahLst/>
                  <a:rect l="l" t="t" r="r" b="b"/>
                  <a:pathLst>
                    <a:path w="62" h="67">
                      <a:moveTo>
                        <a:pt x="23" y="67"/>
                      </a:move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62" y="43"/>
                      </a:lnTo>
                      <a:lnTo>
                        <a:pt x="62" y="43"/>
                      </a:lnTo>
                      <a:lnTo>
                        <a:pt x="23" y="67"/>
                      </a:lnTo>
                      <a:lnTo>
                        <a:pt x="23" y="67"/>
                      </a:lnTo>
                      <a:lnTo>
                        <a:pt x="62" y="43"/>
                      </a:lnTo>
                      <a:lnTo>
                        <a:pt x="39" y="1"/>
                      </a:lnTo>
                      <a:lnTo>
                        <a:pt x="28" y="0"/>
                      </a:lnTo>
                      <a:lnTo>
                        <a:pt x="15" y="5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23" y="67"/>
                      </a:lnTo>
                      <a:lnTo>
                        <a:pt x="23" y="67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5" name=""/>
                <p:cNvSpPr/>
                <p:nvPr/>
              </p:nvSpPr>
              <p:spPr>
                <a:xfrm>
                  <a:off x="4784760" y="2125800"/>
                  <a:ext cx="63360" cy="37800"/>
                </a:xfrm>
                <a:custGeom>
                  <a:avLst/>
                  <a:gdLst/>
                  <a:ahLst/>
                  <a:rect l="l" t="t" r="r" b="b"/>
                  <a:pathLst>
                    <a:path w="40" h="24">
                      <a:moveTo>
                        <a:pt x="1" y="24"/>
                      </a:move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29" y="0"/>
                      </a:lnTo>
                      <a:lnTo>
                        <a:pt x="17" y="6"/>
                      </a:lnTo>
                      <a:lnTo>
                        <a:pt x="0" y="23"/>
                      </a:lnTo>
                      <a:lnTo>
                        <a:pt x="1" y="2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6" name=""/>
                <p:cNvSpPr/>
                <p:nvPr/>
              </p:nvSpPr>
              <p:spPr>
                <a:xfrm>
                  <a:off x="4792680" y="2138400"/>
                  <a:ext cx="61920" cy="38160"/>
                </a:xfrm>
                <a:custGeom>
                  <a:avLst/>
                  <a:gdLst/>
                  <a:ahLst/>
                  <a:rect l="l" t="t" r="r" b="b"/>
                  <a:pathLst>
                    <a:path w="39" h="24">
                      <a:moveTo>
                        <a:pt x="39" y="0"/>
                      </a:moveTo>
                      <a:lnTo>
                        <a:pt x="29" y="1"/>
                      </a:lnTo>
                      <a:lnTo>
                        <a:pt x="16" y="6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7" name=""/>
                <p:cNvSpPr/>
                <p:nvPr/>
              </p:nvSpPr>
              <p:spPr>
                <a:xfrm>
                  <a:off x="4756320" y="2108160"/>
                  <a:ext cx="36360" cy="65160"/>
                </a:xfrm>
                <a:custGeom>
                  <a:avLst/>
                  <a:gdLst/>
                  <a:ahLst/>
                  <a:rect l="l" t="t" r="r" b="b"/>
                  <a:pathLst>
                    <a:path w="23" h="41">
                      <a:moveTo>
                        <a:pt x="23" y="4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3" y="41"/>
                      </a:lnTo>
                      <a:lnTo>
                        <a:pt x="23" y="41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8" name=""/>
                <p:cNvSpPr/>
                <p:nvPr/>
              </p:nvSpPr>
              <p:spPr>
                <a:xfrm>
                  <a:off x="4768920" y="2092320"/>
                  <a:ext cx="36360" cy="68400"/>
                </a:xfrm>
                <a:custGeom>
                  <a:avLst/>
                  <a:gdLst/>
                  <a:ahLst/>
                  <a:rect l="l" t="t" r="r" b="b"/>
                  <a:pathLst>
                    <a:path w="23" h="43">
                      <a:moveTo>
                        <a:pt x="23" y="43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43"/>
                      </a:lnTo>
                      <a:lnTo>
                        <a:pt x="23" y="43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9" name=""/>
                <p:cNvSpPr/>
                <p:nvPr/>
              </p:nvSpPr>
              <p:spPr>
                <a:xfrm>
                  <a:off x="4780080" y="2077920"/>
                  <a:ext cx="38160" cy="69840"/>
                </a:xfrm>
                <a:custGeom>
                  <a:avLst/>
                  <a:gdLst/>
                  <a:ahLst/>
                  <a:rect l="l" t="t" r="r" b="b"/>
                  <a:pathLst>
                    <a:path w="24" h="44">
                      <a:moveTo>
                        <a:pt x="24" y="44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4" y="44"/>
                      </a:lnTo>
                      <a:lnTo>
                        <a:pt x="24" y="44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0" name=""/>
                <p:cNvSpPr/>
                <p:nvPr/>
              </p:nvSpPr>
              <p:spPr>
                <a:xfrm>
                  <a:off x="4800600" y="2070000"/>
                  <a:ext cx="38160" cy="69840"/>
                </a:xfrm>
                <a:custGeom>
                  <a:avLst/>
                  <a:gdLst/>
                  <a:ahLst/>
                  <a:rect l="l" t="t" r="r" b="b"/>
                  <a:pathLst>
                    <a:path w="24" h="44">
                      <a:moveTo>
                        <a:pt x="0" y="0"/>
                      </a:move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1" name=""/>
                <p:cNvSpPr/>
                <p:nvPr/>
              </p:nvSpPr>
              <p:spPr>
                <a:xfrm>
                  <a:off x="4776840" y="2109960"/>
                  <a:ext cx="61920" cy="39600"/>
                </a:xfrm>
                <a:custGeom>
                  <a:avLst/>
                  <a:gdLst/>
                  <a:ahLst/>
                  <a:rect l="l" t="t" r="r" b="b"/>
                  <a:pathLst>
                    <a:path w="39" h="25">
                      <a:moveTo>
                        <a:pt x="1" y="25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16" y="5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2" name=""/>
                <p:cNvSpPr/>
                <p:nvPr/>
              </p:nvSpPr>
              <p:spPr>
                <a:xfrm>
                  <a:off x="4767120" y="2089080"/>
                  <a:ext cx="61920" cy="39600"/>
                </a:xfrm>
                <a:custGeom>
                  <a:avLst/>
                  <a:gdLst/>
                  <a:ahLst/>
                  <a:rect l="l" t="t" r="r" b="b"/>
                  <a:pathLst>
                    <a:path w="39" h="25">
                      <a:moveTo>
                        <a:pt x="39" y="0"/>
                      </a:moveTo>
                      <a:lnTo>
                        <a:pt x="28" y="0"/>
                      </a:lnTo>
                      <a:lnTo>
                        <a:pt x="15" y="6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9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3" name=""/>
                <p:cNvSpPr/>
                <p:nvPr/>
              </p:nvSpPr>
              <p:spPr>
                <a:xfrm>
                  <a:off x="4838760" y="212580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5" h="8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4" name=""/>
                <p:cNvSpPr/>
                <p:nvPr/>
              </p:nvSpPr>
              <p:spPr>
                <a:xfrm>
                  <a:off x="4776840" y="2135160"/>
                  <a:ext cx="20520" cy="22320"/>
                </a:xfrm>
                <a:custGeom>
                  <a:avLst/>
                  <a:gdLst/>
                  <a:ahLst/>
                  <a:rect l="l" t="t" r="r" b="b"/>
                  <a:pathLst>
                    <a:path w="13" h="14">
                      <a:moveTo>
                        <a:pt x="5" y="14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3" y="8"/>
                      </a:lnTo>
                      <a:lnTo>
                        <a:pt x="7" y="14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5" name=""/>
                <p:cNvSpPr/>
                <p:nvPr/>
              </p:nvSpPr>
              <p:spPr>
                <a:xfrm>
                  <a:off x="4776840" y="213372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5" y="15"/>
                      </a:moveTo>
                      <a:lnTo>
                        <a:pt x="5" y="1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3" y="9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0" y="7"/>
                      </a:lnTo>
                      <a:lnTo>
                        <a:pt x="5" y="15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6" name=""/>
                <p:cNvSpPr/>
                <p:nvPr/>
              </p:nvSpPr>
              <p:spPr>
                <a:xfrm>
                  <a:off x="4767120" y="2114640"/>
                  <a:ext cx="2088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5" y="17"/>
                      </a:move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7" y="16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7" name=""/>
                <p:cNvSpPr/>
                <p:nvPr/>
              </p:nvSpPr>
              <p:spPr>
                <a:xfrm>
                  <a:off x="4767120" y="2114640"/>
                  <a:ext cx="2088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7"/>
                      </a:lnTo>
                      <a:lnTo>
                        <a:pt x="7" y="1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5" y="17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8" name=""/>
                <p:cNvSpPr/>
                <p:nvPr/>
              </p:nvSpPr>
              <p:spPr>
                <a:xfrm>
                  <a:off x="4757760" y="209556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5" y="17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3" y="10"/>
                      </a:lnTo>
                      <a:lnTo>
                        <a:pt x="7" y="17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9" name=""/>
                <p:cNvSpPr/>
                <p:nvPr/>
              </p:nvSpPr>
              <p:spPr>
                <a:xfrm>
                  <a:off x="4756320" y="2095560"/>
                  <a:ext cx="21960" cy="27000"/>
                </a:xfrm>
                <a:custGeom>
                  <a:avLst/>
                  <a:gdLst/>
                  <a:ahLst/>
                  <a:rect l="l" t="t" r="r" b="b"/>
                  <a:pathLst>
                    <a:path w="14" h="17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4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0" name=""/>
                <p:cNvSpPr/>
                <p:nvPr/>
              </p:nvSpPr>
              <p:spPr>
                <a:xfrm>
                  <a:off x="4789440" y="2122560"/>
                  <a:ext cx="19080" cy="23760"/>
                </a:xfrm>
                <a:custGeom>
                  <a:avLst/>
                  <a:gdLst/>
                  <a:ahLst/>
                  <a:rect l="l" t="t" r="r" b="b"/>
                  <a:pathLst>
                    <a:path w="12" h="15">
                      <a:moveTo>
                        <a:pt x="7" y="14"/>
                      </a:moveTo>
                      <a:lnTo>
                        <a:pt x="5" y="15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8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1" name=""/>
                <p:cNvSpPr/>
                <p:nvPr/>
              </p:nvSpPr>
              <p:spPr>
                <a:xfrm>
                  <a:off x="4789440" y="2122560"/>
                  <a:ext cx="19080" cy="23760"/>
                </a:xfrm>
                <a:custGeom>
                  <a:avLst/>
                  <a:gdLst/>
                  <a:ahLst/>
                  <a:rect l="l" t="t" r="r" b="b"/>
                  <a:pathLst>
                    <a:path w="12" h="15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12" y="8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5" y="15"/>
                      </a:lnTo>
                      <a:lnTo>
                        <a:pt x="7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2" name=""/>
                <p:cNvSpPr/>
                <p:nvPr/>
              </p:nvSpPr>
              <p:spPr>
                <a:xfrm>
                  <a:off x="4778280" y="2101680"/>
                  <a:ext cx="20880" cy="25560"/>
                </a:xfrm>
                <a:custGeom>
                  <a:avLst/>
                  <a:gdLst/>
                  <a:ahLst/>
                  <a:rect l="l" t="t" r="r" b="b"/>
                  <a:pathLst>
                    <a:path w="13" h="16">
                      <a:moveTo>
                        <a:pt x="8" y="16"/>
                      </a:moveTo>
                      <a:lnTo>
                        <a:pt x="6" y="1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3" name=""/>
                <p:cNvSpPr/>
                <p:nvPr/>
              </p:nvSpPr>
              <p:spPr>
                <a:xfrm>
                  <a:off x="4778280" y="2101680"/>
                  <a:ext cx="20880" cy="25560"/>
                </a:xfrm>
                <a:custGeom>
                  <a:avLst/>
                  <a:gdLst/>
                  <a:ahLst/>
                  <a:rect l="l" t="t" r="r" b="b"/>
                  <a:pathLst>
                    <a:path w="13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4" name=""/>
                <p:cNvSpPr/>
                <p:nvPr/>
              </p:nvSpPr>
              <p:spPr>
                <a:xfrm>
                  <a:off x="4768920" y="208116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7" y="17"/>
                      </a:moveTo>
                      <a:lnTo>
                        <a:pt x="5" y="17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3" y="11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5" name=""/>
                <p:cNvSpPr/>
                <p:nvPr/>
              </p:nvSpPr>
              <p:spPr>
                <a:xfrm>
                  <a:off x="4767120" y="2081160"/>
                  <a:ext cx="22320" cy="27000"/>
                </a:xfrm>
                <a:custGeom>
                  <a:avLst/>
                  <a:gdLst/>
                  <a:ahLst/>
                  <a:rect l="l" t="t" r="r" b="b"/>
                  <a:pathLst>
                    <a:path w="14" h="17">
                      <a:moveTo>
                        <a:pt x="8" y="17"/>
                      </a:move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4" y="1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6" name=""/>
                <p:cNvSpPr/>
                <p:nvPr/>
              </p:nvSpPr>
              <p:spPr>
                <a:xfrm>
                  <a:off x="4784760" y="2135160"/>
                  <a:ext cx="9360" cy="22320"/>
                </a:xfrm>
                <a:custGeom>
                  <a:avLst/>
                  <a:gdLst/>
                  <a:ahLst/>
                  <a:rect l="l" t="t" r="r" b="b"/>
                  <a:pathLst>
                    <a:path w="6" h="14">
                      <a:moveTo>
                        <a:pt x="0" y="14"/>
                      </a:moveTo>
                      <a:lnTo>
                        <a:pt x="6" y="8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7" name=""/>
                <p:cNvSpPr/>
                <p:nvPr/>
              </p:nvSpPr>
              <p:spPr>
                <a:xfrm>
                  <a:off x="4775040" y="2114640"/>
                  <a:ext cx="972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0" y="17"/>
                      </a:moveTo>
                      <a:lnTo>
                        <a:pt x="6" y="1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0" y="1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8" name=""/>
                <p:cNvSpPr/>
                <p:nvPr/>
              </p:nvSpPr>
              <p:spPr>
                <a:xfrm>
                  <a:off x="4765680" y="2095560"/>
                  <a:ext cx="936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0" y="17"/>
                      </a:move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9" name=""/>
                <p:cNvSpPr/>
                <p:nvPr/>
              </p:nvSpPr>
              <p:spPr>
                <a:xfrm>
                  <a:off x="4797360" y="2122560"/>
                  <a:ext cx="7920" cy="23760"/>
                </a:xfrm>
                <a:custGeom>
                  <a:avLst/>
                  <a:gdLst/>
                  <a:ahLst/>
                  <a:rect l="l" t="t" r="r" b="b"/>
                  <a:pathLst>
                    <a:path w="5" h="15">
                      <a:moveTo>
                        <a:pt x="0" y="15"/>
                      </a:moveTo>
                      <a:lnTo>
                        <a:pt x="5" y="9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0" name=""/>
                <p:cNvSpPr/>
                <p:nvPr/>
              </p:nvSpPr>
              <p:spPr>
                <a:xfrm>
                  <a:off x="4788000" y="2101680"/>
                  <a:ext cx="7920" cy="2556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1" name=""/>
                <p:cNvSpPr/>
                <p:nvPr/>
              </p:nvSpPr>
              <p:spPr>
                <a:xfrm>
                  <a:off x="4776840" y="2081160"/>
                  <a:ext cx="936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0" y="17"/>
                      </a:move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2" name=""/>
                <p:cNvSpPr/>
                <p:nvPr/>
              </p:nvSpPr>
              <p:spPr>
                <a:xfrm>
                  <a:off x="4794120" y="2147760"/>
                  <a:ext cx="3240" cy="180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3" name=""/>
                <p:cNvSpPr/>
                <p:nvPr/>
              </p:nvSpPr>
              <p:spPr>
                <a:xfrm>
                  <a:off x="4805280" y="213516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4" name=""/>
                <p:cNvSpPr/>
                <p:nvPr/>
              </p:nvSpPr>
              <p:spPr>
                <a:xfrm>
                  <a:off x="4784760" y="213048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5" name=""/>
                <p:cNvSpPr/>
                <p:nvPr/>
              </p:nvSpPr>
              <p:spPr>
                <a:xfrm>
                  <a:off x="4795920" y="211788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6" name=""/>
                <p:cNvSpPr/>
                <p:nvPr/>
              </p:nvSpPr>
              <p:spPr>
                <a:xfrm>
                  <a:off x="4775040" y="211140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7" name=""/>
                <p:cNvSpPr/>
                <p:nvPr/>
              </p:nvSpPr>
              <p:spPr>
                <a:xfrm>
                  <a:off x="4786200" y="209880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8" name=""/>
                <p:cNvSpPr/>
                <p:nvPr/>
              </p:nvSpPr>
              <p:spPr>
                <a:xfrm>
                  <a:off x="4784760" y="2135160"/>
                  <a:ext cx="12600" cy="22320"/>
                </a:xfrm>
                <a:custGeom>
                  <a:avLst/>
                  <a:gdLst/>
                  <a:ahLst/>
                  <a:rect l="l" t="t" r="r" b="b"/>
                  <a:pathLst>
                    <a:path w="8" h="1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8" y="8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9" name=""/>
                <p:cNvSpPr/>
                <p:nvPr/>
              </p:nvSpPr>
              <p:spPr>
                <a:xfrm>
                  <a:off x="4775040" y="2114640"/>
                  <a:ext cx="12960" cy="27000"/>
                </a:xfrm>
                <a:custGeom>
                  <a:avLst/>
                  <a:gdLst/>
                  <a:ahLst/>
                  <a:rect l="l" t="t" r="r" b="b"/>
                  <a:pathLst>
                    <a:path w="8" h="17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8" y="10"/>
                      </a:lnTo>
                      <a:lnTo>
                        <a:pt x="2" y="16"/>
                      </a:lnTo>
                      <a:lnTo>
                        <a:pt x="0" y="17"/>
                      </a:lnTo>
                      <a:lnTo>
                        <a:pt x="6" y="1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0" name=""/>
                <p:cNvSpPr/>
                <p:nvPr/>
              </p:nvSpPr>
              <p:spPr>
                <a:xfrm>
                  <a:off x="4765680" y="2095560"/>
                  <a:ext cx="12600" cy="27000"/>
                </a:xfrm>
                <a:custGeom>
                  <a:avLst/>
                  <a:gdLst/>
                  <a:ahLst/>
                  <a:rect l="l" t="t" r="r" b="b"/>
                  <a:pathLst>
                    <a:path w="8" h="1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8" y="10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6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1" name=""/>
                <p:cNvSpPr/>
                <p:nvPr/>
              </p:nvSpPr>
              <p:spPr>
                <a:xfrm>
                  <a:off x="4797360" y="2122560"/>
                  <a:ext cx="11160" cy="23760"/>
                </a:xfrm>
                <a:custGeom>
                  <a:avLst/>
                  <a:gdLst/>
                  <a:ahLst/>
                  <a:rect l="l" t="t" r="r" b="b"/>
                  <a:pathLst>
                    <a:path w="7" h="15">
                      <a:moveTo>
                        <a:pt x="2" y="14"/>
                      </a:moveTo>
                      <a:lnTo>
                        <a:pt x="0" y="15"/>
                      </a:lnTo>
                      <a:lnTo>
                        <a:pt x="5" y="9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7" y="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2" name=""/>
                <p:cNvSpPr/>
                <p:nvPr/>
              </p:nvSpPr>
              <p:spPr>
                <a:xfrm>
                  <a:off x="4788000" y="2101680"/>
                  <a:ext cx="11160" cy="25560"/>
                </a:xfrm>
                <a:custGeom>
                  <a:avLst/>
                  <a:gdLst/>
                  <a:ahLst/>
                  <a:rect l="l" t="t" r="r" b="b"/>
                  <a:pathLst>
                    <a:path w="7" h="16">
                      <a:moveTo>
                        <a:pt x="2" y="16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7" y="1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3" name=""/>
                <p:cNvSpPr/>
                <p:nvPr/>
              </p:nvSpPr>
              <p:spPr>
                <a:xfrm>
                  <a:off x="4776840" y="2081160"/>
                  <a:ext cx="12600" cy="27000"/>
                </a:xfrm>
                <a:custGeom>
                  <a:avLst/>
                  <a:gdLst/>
                  <a:ahLst/>
                  <a:rect l="l" t="t" r="r" b="b"/>
                  <a:pathLst>
                    <a:path w="8" h="17">
                      <a:moveTo>
                        <a:pt x="2" y="17"/>
                      </a:moveTo>
                      <a:lnTo>
                        <a:pt x="0" y="17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11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4" name=""/>
                <p:cNvSpPr/>
                <p:nvPr/>
              </p:nvSpPr>
              <p:spPr>
                <a:xfrm>
                  <a:off x="4784760" y="2147760"/>
                  <a:ext cx="12600" cy="9720"/>
                </a:xfrm>
                <a:custGeom>
                  <a:avLst/>
                  <a:gdLst/>
                  <a:ahLst/>
                  <a:rect l="l" t="t" r="r" b="b"/>
                  <a:pathLst>
                    <a:path w="8" h="6">
                      <a:moveTo>
                        <a:pt x="2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5" name=""/>
                <p:cNvSpPr/>
                <p:nvPr/>
              </p:nvSpPr>
              <p:spPr>
                <a:xfrm>
                  <a:off x="4797360" y="213516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2" y="6"/>
                      </a:moveTo>
                      <a:lnTo>
                        <a:pt x="0" y="7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6" name=""/>
                <p:cNvSpPr/>
                <p:nvPr/>
              </p:nvSpPr>
              <p:spPr>
                <a:xfrm>
                  <a:off x="4775040" y="2130480"/>
                  <a:ext cx="12960" cy="11160"/>
                </a:xfrm>
                <a:custGeom>
                  <a:avLst/>
                  <a:gdLst/>
                  <a:ahLst/>
                  <a:rect l="l" t="t" r="r" b="b"/>
                  <a:pathLst>
                    <a:path w="8" h="7">
                      <a:moveTo>
                        <a:pt x="2" y="6"/>
                      </a:move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7" name=""/>
                <p:cNvSpPr/>
                <p:nvPr/>
              </p:nvSpPr>
              <p:spPr>
                <a:xfrm>
                  <a:off x="4788000" y="2117880"/>
                  <a:ext cx="11160" cy="9360"/>
                </a:xfrm>
                <a:custGeom>
                  <a:avLst/>
                  <a:gdLst/>
                  <a:ahLst/>
                  <a:rect l="l" t="t" r="r" b="b"/>
                  <a:pathLst>
                    <a:path w="7" h="6">
                      <a:moveTo>
                        <a:pt x="2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8" name=""/>
                <p:cNvSpPr/>
                <p:nvPr/>
              </p:nvSpPr>
              <p:spPr>
                <a:xfrm>
                  <a:off x="4765680" y="2111400"/>
                  <a:ext cx="12600" cy="11160"/>
                </a:xfrm>
                <a:custGeom>
                  <a:avLst/>
                  <a:gdLst/>
                  <a:ahLst/>
                  <a:rect l="l" t="t" r="r" b="b"/>
                  <a:pathLst>
                    <a:path w="8" h="7">
                      <a:moveTo>
                        <a:pt x="2" y="7"/>
                      </a:move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9" name=""/>
                <p:cNvSpPr/>
                <p:nvPr/>
              </p:nvSpPr>
              <p:spPr>
                <a:xfrm>
                  <a:off x="4776840" y="2098800"/>
                  <a:ext cx="12600" cy="9360"/>
                </a:xfrm>
                <a:custGeom>
                  <a:avLst/>
                  <a:gdLst/>
                  <a:ahLst/>
                  <a:rect l="l" t="t" r="r" b="b"/>
                  <a:pathLst>
                    <a:path w="8" h="6">
                      <a:moveTo>
                        <a:pt x="2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0" name=""/>
                <p:cNvSpPr/>
                <p:nvPr/>
              </p:nvSpPr>
              <p:spPr>
                <a:xfrm>
                  <a:off x="4776840" y="213372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5" y="15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3" y="9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0" y="7"/>
                      </a:lnTo>
                      <a:lnTo>
                        <a:pt x="5" y="15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1" name=""/>
                <p:cNvSpPr/>
                <p:nvPr/>
              </p:nvSpPr>
              <p:spPr>
                <a:xfrm>
                  <a:off x="4767120" y="2114640"/>
                  <a:ext cx="2088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5" y="16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7"/>
                      </a:lnTo>
                      <a:lnTo>
                        <a:pt x="7" y="1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5" y="17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2" name=""/>
                <p:cNvSpPr/>
                <p:nvPr/>
              </p:nvSpPr>
              <p:spPr>
                <a:xfrm>
                  <a:off x="4756320" y="2095560"/>
                  <a:ext cx="21960" cy="27000"/>
                </a:xfrm>
                <a:custGeom>
                  <a:avLst/>
                  <a:gdLst/>
                  <a:ahLst/>
                  <a:rect l="l" t="t" r="r" b="b"/>
                  <a:pathLst>
                    <a:path w="14" h="17">
                      <a:moveTo>
                        <a:pt x="6" y="17"/>
                      </a:move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4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3" name=""/>
                <p:cNvSpPr/>
                <p:nvPr/>
              </p:nvSpPr>
              <p:spPr>
                <a:xfrm>
                  <a:off x="4789440" y="2122560"/>
                  <a:ext cx="19080" cy="23760"/>
                </a:xfrm>
                <a:custGeom>
                  <a:avLst/>
                  <a:gdLst/>
                  <a:ahLst/>
                  <a:rect l="l" t="t" r="r" b="b"/>
                  <a:pathLst>
                    <a:path w="12" h="15">
                      <a:moveTo>
                        <a:pt x="7" y="14"/>
                      </a:move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12" y="8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5" y="15"/>
                      </a:lnTo>
                      <a:lnTo>
                        <a:pt x="7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4" name=""/>
                <p:cNvSpPr/>
                <p:nvPr/>
              </p:nvSpPr>
              <p:spPr>
                <a:xfrm>
                  <a:off x="4778280" y="2101680"/>
                  <a:ext cx="20880" cy="25560"/>
                </a:xfrm>
                <a:custGeom>
                  <a:avLst/>
                  <a:gdLst/>
                  <a:ahLst/>
                  <a:rect l="l" t="t" r="r" b="b"/>
                  <a:pathLst>
                    <a:path w="13" h="16">
                      <a:moveTo>
                        <a:pt x="8" y="16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5" name=""/>
                <p:cNvSpPr/>
                <p:nvPr/>
              </p:nvSpPr>
              <p:spPr>
                <a:xfrm>
                  <a:off x="4767120" y="2081160"/>
                  <a:ext cx="22320" cy="27000"/>
                </a:xfrm>
                <a:custGeom>
                  <a:avLst/>
                  <a:gdLst/>
                  <a:ahLst/>
                  <a:rect l="l" t="t" r="r" b="b"/>
                  <a:pathLst>
                    <a:path w="14" h="17">
                      <a:moveTo>
                        <a:pt x="8" y="17"/>
                      </a:move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4" y="1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6" name=""/>
                <p:cNvSpPr/>
                <p:nvPr/>
              </p:nvSpPr>
              <p:spPr>
                <a:xfrm>
                  <a:off x="4784760" y="2135160"/>
                  <a:ext cx="9360" cy="22320"/>
                </a:xfrm>
                <a:custGeom>
                  <a:avLst/>
                  <a:gdLst/>
                  <a:ahLst/>
                  <a:rect l="l" t="t" r="r" b="b"/>
                  <a:pathLst>
                    <a:path w="6" h="14">
                      <a:moveTo>
                        <a:pt x="0" y="14"/>
                      </a:moveTo>
                      <a:lnTo>
                        <a:pt x="6" y="8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7" name=""/>
                <p:cNvSpPr/>
                <p:nvPr/>
              </p:nvSpPr>
              <p:spPr>
                <a:xfrm>
                  <a:off x="4775040" y="2114640"/>
                  <a:ext cx="972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0" y="17"/>
                      </a:moveTo>
                      <a:lnTo>
                        <a:pt x="6" y="1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0" y="1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8" name=""/>
                <p:cNvSpPr/>
                <p:nvPr/>
              </p:nvSpPr>
              <p:spPr>
                <a:xfrm>
                  <a:off x="4765680" y="2095560"/>
                  <a:ext cx="936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0" y="17"/>
                      </a:move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9" name=""/>
                <p:cNvSpPr/>
                <p:nvPr/>
              </p:nvSpPr>
              <p:spPr>
                <a:xfrm>
                  <a:off x="4797360" y="2122560"/>
                  <a:ext cx="7920" cy="23760"/>
                </a:xfrm>
                <a:custGeom>
                  <a:avLst/>
                  <a:gdLst/>
                  <a:ahLst/>
                  <a:rect l="l" t="t" r="r" b="b"/>
                  <a:pathLst>
                    <a:path w="5" h="15">
                      <a:moveTo>
                        <a:pt x="0" y="15"/>
                      </a:moveTo>
                      <a:lnTo>
                        <a:pt x="5" y="9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0" name=""/>
                <p:cNvSpPr/>
                <p:nvPr/>
              </p:nvSpPr>
              <p:spPr>
                <a:xfrm>
                  <a:off x="4788000" y="2101680"/>
                  <a:ext cx="7920" cy="2556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1" name=""/>
                <p:cNvSpPr/>
                <p:nvPr/>
              </p:nvSpPr>
              <p:spPr>
                <a:xfrm>
                  <a:off x="4776840" y="2081160"/>
                  <a:ext cx="936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0" y="17"/>
                      </a:move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2" name=""/>
                <p:cNvSpPr/>
                <p:nvPr/>
              </p:nvSpPr>
              <p:spPr>
                <a:xfrm>
                  <a:off x="4794120" y="2147760"/>
                  <a:ext cx="3240" cy="180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3" name=""/>
                <p:cNvSpPr/>
                <p:nvPr/>
              </p:nvSpPr>
              <p:spPr>
                <a:xfrm>
                  <a:off x="4805280" y="213516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4" name=""/>
                <p:cNvSpPr/>
                <p:nvPr/>
              </p:nvSpPr>
              <p:spPr>
                <a:xfrm>
                  <a:off x="4784760" y="213048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5" name=""/>
                <p:cNvSpPr/>
                <p:nvPr/>
              </p:nvSpPr>
              <p:spPr>
                <a:xfrm>
                  <a:off x="4795920" y="211788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6" name=""/>
                <p:cNvSpPr/>
                <p:nvPr/>
              </p:nvSpPr>
              <p:spPr>
                <a:xfrm>
                  <a:off x="4775040" y="211140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7" name=""/>
                <p:cNvSpPr/>
                <p:nvPr/>
              </p:nvSpPr>
              <p:spPr>
                <a:xfrm>
                  <a:off x="4786200" y="209880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8" name=""/>
                <p:cNvSpPr/>
                <p:nvPr/>
              </p:nvSpPr>
              <p:spPr>
                <a:xfrm>
                  <a:off x="4792680" y="2138400"/>
                  <a:ext cx="63360" cy="41400"/>
                </a:xfrm>
                <a:custGeom>
                  <a:avLst/>
                  <a:gdLst/>
                  <a:ahLst/>
                  <a:rect l="l" t="t" r="r" b="b"/>
                  <a:pathLst>
                    <a:path w="40" h="26">
                      <a:moveTo>
                        <a:pt x="39" y="0"/>
                      </a:moveTo>
                      <a:lnTo>
                        <a:pt x="40" y="3"/>
                      </a:lnTo>
                      <a:lnTo>
                        <a:pt x="27" y="16"/>
                      </a:lnTo>
                      <a:lnTo>
                        <a:pt x="21" y="20"/>
                      </a:lnTo>
                      <a:lnTo>
                        <a:pt x="15" y="23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16" y="6"/>
                      </a:lnTo>
                      <a:lnTo>
                        <a:pt x="29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949" name=""/>
              <p:cNvSpPr/>
              <p:nvPr/>
            </p:nvSpPr>
            <p:spPr>
              <a:xfrm>
                <a:off x="4792680" y="2138400"/>
                <a:ext cx="63360" cy="41400"/>
              </a:xfrm>
              <a:custGeom>
                <a:avLst/>
                <a:gdLst/>
                <a:ahLst/>
                <a:rect l="l" t="t" r="r" b="b"/>
                <a:pathLst>
                  <a:path w="40" h="26">
                    <a:moveTo>
                      <a:pt x="39" y="0"/>
                    </a:moveTo>
                    <a:lnTo>
                      <a:pt x="39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1" y="2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9" y="1"/>
                    </a:lnTo>
                    <a:lnTo>
                      <a:pt x="16" y="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15" y="23"/>
                    </a:lnTo>
                    <a:lnTo>
                      <a:pt x="21" y="20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0" name=""/>
              <p:cNvSpPr/>
              <p:nvPr/>
            </p:nvSpPr>
            <p:spPr>
              <a:xfrm>
                <a:off x="4795920" y="2166840"/>
                <a:ext cx="19080" cy="11160"/>
              </a:xfrm>
              <a:custGeom>
                <a:avLst/>
                <a:gdLst/>
                <a:ahLst/>
                <a:rect l="l" t="t" r="r" b="b"/>
                <a:pathLst>
                  <a:path w="12" h="7">
                    <a:moveTo>
                      <a:pt x="0" y="7"/>
                    </a:moveTo>
                    <a:lnTo>
                      <a:pt x="5" y="2"/>
                    </a:lnTo>
                    <a:lnTo>
                      <a:pt x="12" y="0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5bfb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1" name=""/>
              <p:cNvSpPr/>
              <p:nvPr/>
            </p:nvSpPr>
            <p:spPr>
              <a:xfrm>
                <a:off x="4795920" y="2166840"/>
                <a:ext cx="19080" cy="11160"/>
              </a:xfrm>
              <a:custGeom>
                <a:avLst/>
                <a:gdLst/>
                <a:ahLst/>
                <a:rect l="l" t="t" r="r" b="b"/>
                <a:pathLst>
                  <a:path w="12" h="7">
                    <a:moveTo>
                      <a:pt x="0" y="7"/>
                    </a:moveTo>
                    <a:lnTo>
                      <a:pt x="0" y="7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2" name=""/>
              <p:cNvSpPr/>
              <p:nvPr/>
            </p:nvSpPr>
            <p:spPr>
              <a:xfrm>
                <a:off x="4819680" y="2157480"/>
                <a:ext cx="17280" cy="936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0" y="6"/>
                    </a:moveTo>
                    <a:lnTo>
                      <a:pt x="5" y="1"/>
                    </a:lnTo>
                    <a:lnTo>
                      <a:pt x="11" y="0"/>
                    </a:lnTo>
                    <a:lnTo>
                      <a:pt x="6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5bfb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3" name=""/>
              <p:cNvSpPr/>
              <p:nvPr/>
            </p:nvSpPr>
            <p:spPr>
              <a:xfrm>
                <a:off x="4818240" y="2157480"/>
                <a:ext cx="18720" cy="936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" y="6"/>
                    </a:moveTo>
                    <a:lnTo>
                      <a:pt x="1" y="6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4" name=""/>
              <p:cNvSpPr/>
              <p:nvPr/>
            </p:nvSpPr>
            <p:spPr>
              <a:xfrm>
                <a:off x="4813200" y="2147760"/>
                <a:ext cx="17640" cy="7920"/>
              </a:xfrm>
              <a:custGeom>
                <a:avLst/>
                <a:gdLst/>
                <a:ahLst/>
                <a:rect l="l" t="t" r="r" b="b"/>
                <a:pathLst>
                  <a:path w="11" h="5">
                    <a:moveTo>
                      <a:pt x="0" y="5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5bfb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5" name=""/>
              <p:cNvSpPr/>
              <p:nvPr/>
            </p:nvSpPr>
            <p:spPr>
              <a:xfrm>
                <a:off x="4811760" y="2147760"/>
                <a:ext cx="19080" cy="7920"/>
              </a:xfrm>
              <a:custGeom>
                <a:avLst/>
                <a:gdLst/>
                <a:ahLst/>
                <a:rect l="l" t="t" r="r" b="b"/>
                <a:pathLst>
                  <a:path w="12" h="5">
                    <a:moveTo>
                      <a:pt x="1" y="5"/>
                    </a:moveTo>
                    <a:lnTo>
                      <a:pt x="1" y="5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6" name=""/>
              <p:cNvSpPr/>
              <p:nvPr/>
            </p:nvSpPr>
            <p:spPr>
              <a:xfrm>
                <a:off x="4799160" y="216864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5"/>
                    </a:moveTo>
                    <a:lnTo>
                      <a:pt x="1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5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7" name=""/>
              <p:cNvSpPr/>
              <p:nvPr/>
            </p:nvSpPr>
            <p:spPr>
              <a:xfrm>
                <a:off x="4799160" y="216864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8" name=""/>
              <p:cNvSpPr/>
              <p:nvPr/>
            </p:nvSpPr>
            <p:spPr>
              <a:xfrm>
                <a:off x="4821120" y="2158920"/>
                <a:ext cx="1440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4"/>
                    </a:moveTo>
                    <a:lnTo>
                      <a:pt x="1" y="4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9" name=""/>
              <p:cNvSpPr/>
              <p:nvPr/>
            </p:nvSpPr>
            <p:spPr>
              <a:xfrm>
                <a:off x="4821120" y="215892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4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0" name=""/>
              <p:cNvSpPr/>
              <p:nvPr/>
            </p:nvSpPr>
            <p:spPr>
              <a:xfrm>
                <a:off x="4830840" y="2152800"/>
                <a:ext cx="11160" cy="468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0" y="3"/>
                    </a:moveTo>
                    <a:lnTo>
                      <a:pt x="1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1" name=""/>
              <p:cNvSpPr/>
              <p:nvPr/>
            </p:nvSpPr>
            <p:spPr>
              <a:xfrm>
                <a:off x="4830840" y="215100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2" name=""/>
              <p:cNvSpPr/>
              <p:nvPr/>
            </p:nvSpPr>
            <p:spPr>
              <a:xfrm>
                <a:off x="4815000" y="2149560"/>
                <a:ext cx="12600" cy="4680"/>
              </a:xfrm>
              <a:custGeom>
                <a:avLst/>
                <a:gdLst/>
                <a:ahLst/>
                <a:rect l="l" t="t" r="r" b="b"/>
                <a:pathLst>
                  <a:path w="8" h="3">
                    <a:moveTo>
                      <a:pt x="0" y="3"/>
                    </a:moveTo>
                    <a:lnTo>
                      <a:pt x="1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3" name=""/>
              <p:cNvSpPr/>
              <p:nvPr/>
            </p:nvSpPr>
            <p:spPr>
              <a:xfrm>
                <a:off x="4815000" y="2149560"/>
                <a:ext cx="12600" cy="4680"/>
              </a:xfrm>
              <a:custGeom>
                <a:avLst/>
                <a:gdLst/>
                <a:ahLst/>
                <a:rect l="l" t="t" r="r" b="b"/>
                <a:pathLst>
                  <a:path w="8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4" name=""/>
              <p:cNvSpPr/>
              <p:nvPr/>
            </p:nvSpPr>
            <p:spPr>
              <a:xfrm>
                <a:off x="4838760" y="2146320"/>
                <a:ext cx="9360" cy="3240"/>
              </a:xfrm>
              <a:custGeom>
                <a:avLst/>
                <a:gdLst/>
                <a:ahLst/>
                <a:rect l="l" t="t" r="r" b="b"/>
                <a:pathLst>
                  <a:path w="6" h="2">
                    <a:moveTo>
                      <a:pt x="0" y="2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5" name=""/>
              <p:cNvSpPr/>
              <p:nvPr/>
            </p:nvSpPr>
            <p:spPr>
              <a:xfrm>
                <a:off x="4838760" y="2146320"/>
                <a:ext cx="9360" cy="3240"/>
              </a:xfrm>
              <a:custGeom>
                <a:avLst/>
                <a:gdLst/>
                <a:ahLst/>
                <a:rect l="l" t="t" r="r" b="b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6" name=""/>
              <p:cNvSpPr/>
              <p:nvPr/>
            </p:nvSpPr>
            <p:spPr>
              <a:xfrm>
                <a:off x="4805280" y="217332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7" name=""/>
              <p:cNvSpPr/>
              <p:nvPr/>
            </p:nvSpPr>
            <p:spPr>
              <a:xfrm>
                <a:off x="4829040" y="2163600"/>
                <a:ext cx="180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8" name=""/>
              <p:cNvSpPr/>
              <p:nvPr/>
            </p:nvSpPr>
            <p:spPr>
              <a:xfrm>
                <a:off x="4822920" y="2152800"/>
                <a:ext cx="144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9" name=""/>
              <p:cNvSpPr/>
              <p:nvPr/>
            </p:nvSpPr>
            <p:spPr>
              <a:xfrm>
                <a:off x="4836960" y="2154240"/>
                <a:ext cx="180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0" name=""/>
              <p:cNvSpPr/>
              <p:nvPr/>
            </p:nvSpPr>
            <p:spPr>
              <a:xfrm>
                <a:off x="4844880" y="2147760"/>
                <a:ext cx="180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1" name=""/>
              <p:cNvSpPr/>
              <p:nvPr/>
            </p:nvSpPr>
            <p:spPr>
              <a:xfrm>
                <a:off x="4818240" y="2157480"/>
                <a:ext cx="612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3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2" name=""/>
              <p:cNvSpPr/>
              <p:nvPr/>
            </p:nvSpPr>
            <p:spPr>
              <a:xfrm>
                <a:off x="4818240" y="2157480"/>
                <a:ext cx="612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3" y="1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3" name=""/>
              <p:cNvSpPr/>
              <p:nvPr/>
            </p:nvSpPr>
            <p:spPr>
              <a:xfrm>
                <a:off x="4813200" y="2163600"/>
                <a:ext cx="504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4" name=""/>
              <p:cNvSpPr/>
              <p:nvPr/>
            </p:nvSpPr>
            <p:spPr>
              <a:xfrm>
                <a:off x="4813200" y="2163600"/>
                <a:ext cx="504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5" name=""/>
              <p:cNvSpPr/>
              <p:nvPr/>
            </p:nvSpPr>
            <p:spPr>
              <a:xfrm>
                <a:off x="4816440" y="2166840"/>
                <a:ext cx="7920" cy="5040"/>
              </a:xfrm>
              <a:custGeom>
                <a:avLst/>
                <a:gdLst/>
                <a:ahLst/>
                <a:rect l="l" t="t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6" name=""/>
              <p:cNvSpPr/>
              <p:nvPr/>
            </p:nvSpPr>
            <p:spPr>
              <a:xfrm>
                <a:off x="4816440" y="2166840"/>
                <a:ext cx="9720" cy="504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7" name=""/>
              <p:cNvSpPr/>
              <p:nvPr/>
            </p:nvSpPr>
            <p:spPr>
              <a:xfrm>
                <a:off x="4832280" y="2152800"/>
                <a:ext cx="7920" cy="288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8" name=""/>
              <p:cNvSpPr/>
              <p:nvPr/>
            </p:nvSpPr>
            <p:spPr>
              <a:xfrm>
                <a:off x="4832280" y="2152800"/>
                <a:ext cx="7920" cy="288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9" name=""/>
              <p:cNvSpPr/>
              <p:nvPr/>
            </p:nvSpPr>
            <p:spPr>
              <a:xfrm>
                <a:off x="4840200" y="2146320"/>
                <a:ext cx="648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0" name=""/>
              <p:cNvSpPr/>
              <p:nvPr/>
            </p:nvSpPr>
            <p:spPr>
              <a:xfrm>
                <a:off x="4840200" y="2146320"/>
                <a:ext cx="648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1" name=""/>
              <p:cNvSpPr/>
              <p:nvPr/>
            </p:nvSpPr>
            <p:spPr>
              <a:xfrm>
                <a:off x="4816440" y="2149560"/>
                <a:ext cx="11160" cy="468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4" y="2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2" name=""/>
              <p:cNvSpPr/>
              <p:nvPr/>
            </p:nvSpPr>
            <p:spPr>
              <a:xfrm>
                <a:off x="4816440" y="2149560"/>
                <a:ext cx="11160" cy="468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4" y="2"/>
                    </a:move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3" name=""/>
              <p:cNvSpPr/>
              <p:nvPr/>
            </p:nvSpPr>
            <p:spPr>
              <a:xfrm>
                <a:off x="4800600" y="2168640"/>
                <a:ext cx="9360" cy="612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0" y="4"/>
                    </a:moveTo>
                    <a:lnTo>
                      <a:pt x="3" y="1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4" name=""/>
              <p:cNvSpPr/>
              <p:nvPr/>
            </p:nvSpPr>
            <p:spPr>
              <a:xfrm>
                <a:off x="4799160" y="2168640"/>
                <a:ext cx="10800" cy="612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1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5" name=""/>
              <p:cNvSpPr/>
              <p:nvPr/>
            </p:nvSpPr>
            <p:spPr>
              <a:xfrm>
                <a:off x="4822920" y="215892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0" y="4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6" name=""/>
              <p:cNvSpPr/>
              <p:nvPr/>
            </p:nvSpPr>
            <p:spPr>
              <a:xfrm>
                <a:off x="4822920" y="215892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7" name=""/>
              <p:cNvSpPr/>
              <p:nvPr/>
            </p:nvSpPr>
            <p:spPr>
              <a:xfrm>
                <a:off x="4800600" y="2171880"/>
                <a:ext cx="9360" cy="612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3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5e5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8" name=""/>
              <p:cNvSpPr/>
              <p:nvPr/>
            </p:nvSpPr>
            <p:spPr>
              <a:xfrm>
                <a:off x="4800600" y="2171880"/>
                <a:ext cx="9360" cy="612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3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9" name=""/>
              <p:cNvSpPr/>
              <p:nvPr/>
            </p:nvSpPr>
            <p:spPr>
              <a:xfrm>
                <a:off x="4803840" y="2171880"/>
                <a:ext cx="6120" cy="288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0" name=""/>
              <p:cNvSpPr/>
              <p:nvPr/>
            </p:nvSpPr>
            <p:spPr>
              <a:xfrm>
                <a:off x="4805280" y="217476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1" name=""/>
              <p:cNvSpPr/>
              <p:nvPr/>
            </p:nvSpPr>
            <p:spPr>
              <a:xfrm>
                <a:off x="4805280" y="217476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66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2" name=""/>
              <p:cNvSpPr/>
              <p:nvPr/>
            </p:nvSpPr>
            <p:spPr>
              <a:xfrm>
                <a:off x="4805280" y="217476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3" name=""/>
              <p:cNvSpPr/>
              <p:nvPr/>
            </p:nvSpPr>
            <p:spPr>
              <a:xfrm>
                <a:off x="4800600" y="2171880"/>
                <a:ext cx="6480" cy="612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4" y="2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2b2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4" name=""/>
              <p:cNvSpPr/>
              <p:nvPr/>
            </p:nvSpPr>
            <p:spPr>
              <a:xfrm>
                <a:off x="4800600" y="2171880"/>
                <a:ext cx="6480" cy="612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4" y="2"/>
                    </a:moveTo>
                    <a:lnTo>
                      <a:pt x="4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5" name=""/>
              <p:cNvSpPr/>
              <p:nvPr/>
            </p:nvSpPr>
            <p:spPr>
              <a:xfrm>
                <a:off x="4822920" y="2158920"/>
                <a:ext cx="14040" cy="1296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3" y="8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6" name=""/>
              <p:cNvSpPr/>
              <p:nvPr/>
            </p:nvSpPr>
            <p:spPr>
              <a:xfrm>
                <a:off x="4822920" y="2158920"/>
                <a:ext cx="14040" cy="1296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7" name=""/>
              <p:cNvSpPr/>
              <p:nvPr/>
            </p:nvSpPr>
            <p:spPr>
              <a:xfrm>
                <a:off x="4827600" y="2166840"/>
                <a:ext cx="9360" cy="504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6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8" name=""/>
              <p:cNvSpPr/>
              <p:nvPr/>
            </p:nvSpPr>
            <p:spPr>
              <a:xfrm>
                <a:off x="4826160" y="2165400"/>
                <a:ext cx="9360" cy="648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0" y="4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9" name=""/>
              <p:cNvSpPr/>
              <p:nvPr/>
            </p:nvSpPr>
            <p:spPr>
              <a:xfrm>
                <a:off x="4827600" y="2160720"/>
                <a:ext cx="3240" cy="7920"/>
              </a:xfrm>
              <a:custGeom>
                <a:avLst/>
                <a:gdLst/>
                <a:ahLst/>
                <a:rect l="l" t="t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0" name=""/>
              <p:cNvSpPr/>
              <p:nvPr/>
            </p:nvSpPr>
            <p:spPr>
              <a:xfrm>
                <a:off x="4827600" y="2158920"/>
                <a:ext cx="9360" cy="97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2" y="6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1" name=""/>
              <p:cNvSpPr/>
              <p:nvPr/>
            </p:nvSpPr>
            <p:spPr>
              <a:xfrm>
                <a:off x="4827600" y="2158920"/>
                <a:ext cx="9360" cy="97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2" name=""/>
              <p:cNvSpPr/>
              <p:nvPr/>
            </p:nvSpPr>
            <p:spPr>
              <a:xfrm>
                <a:off x="4821120" y="216072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2" y="4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65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3" name=""/>
              <p:cNvSpPr/>
              <p:nvPr/>
            </p:nvSpPr>
            <p:spPr>
              <a:xfrm>
                <a:off x="4821120" y="216072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2" y="4"/>
                    </a:moveTo>
                    <a:lnTo>
                      <a:pt x="2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200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4" name=""/>
              <p:cNvSpPr/>
              <p:nvPr/>
            </p:nvSpPr>
            <p:spPr>
              <a:xfrm>
                <a:off x="4822920" y="216072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5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200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5" name=""/>
              <p:cNvSpPr/>
              <p:nvPr/>
            </p:nvSpPr>
            <p:spPr>
              <a:xfrm>
                <a:off x="4827600" y="216072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00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6" name=""/>
              <p:cNvSpPr/>
              <p:nvPr/>
            </p:nvSpPr>
            <p:spPr>
              <a:xfrm>
                <a:off x="4821120" y="216072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8a5d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7" name=""/>
              <p:cNvSpPr/>
              <p:nvPr/>
            </p:nvSpPr>
            <p:spPr>
              <a:xfrm>
                <a:off x="4821120" y="216072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1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3200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008" name=""/>
            <p:cNvGrpSpPr/>
            <p:nvPr/>
          </p:nvGrpSpPr>
          <p:grpSpPr>
            <a:xfrm>
              <a:off x="2392200" y="2014560"/>
              <a:ext cx="214560" cy="203040"/>
              <a:chOff x="2392200" y="2014560"/>
              <a:chExt cx="214560" cy="203040"/>
            </a:xfrm>
          </p:grpSpPr>
          <p:grpSp>
            <p:nvGrpSpPr>
              <p:cNvPr id="3009" name=""/>
              <p:cNvGrpSpPr/>
              <p:nvPr/>
            </p:nvGrpSpPr>
            <p:grpSpPr>
              <a:xfrm>
                <a:off x="2441520" y="2014560"/>
                <a:ext cx="165240" cy="200160"/>
                <a:chOff x="2441520" y="2014560"/>
                <a:chExt cx="165240" cy="200160"/>
              </a:xfrm>
            </p:grpSpPr>
            <p:sp>
              <p:nvSpPr>
                <p:cNvPr id="3010" name=""/>
                <p:cNvSpPr/>
                <p:nvPr/>
              </p:nvSpPr>
              <p:spPr>
                <a:xfrm>
                  <a:off x="2454120" y="2014560"/>
                  <a:ext cx="32040" cy="28440"/>
                </a:xfrm>
                <a:custGeom>
                  <a:avLst/>
                  <a:gdLst/>
                  <a:ahLst/>
                  <a:rect l="l" t="t" r="r" b="b"/>
                  <a:pathLst>
                    <a:path w="20" h="18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3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4" y="18"/>
                      </a:lnTo>
                      <a:lnTo>
                        <a:pt x="13" y="16"/>
                      </a:lnTo>
                      <a:lnTo>
                        <a:pt x="8" y="14"/>
                      </a:lnTo>
                      <a:lnTo>
                        <a:pt x="5" y="12"/>
                      </a:lnTo>
                      <a:lnTo>
                        <a:pt x="3" y="8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99994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1" name=""/>
                <p:cNvSpPr/>
                <p:nvPr/>
              </p:nvSpPr>
              <p:spPr>
                <a:xfrm>
                  <a:off x="2454120" y="2014560"/>
                  <a:ext cx="32040" cy="28440"/>
                </a:xfrm>
                <a:custGeom>
                  <a:avLst/>
                  <a:gdLst/>
                  <a:ahLst/>
                  <a:rect l="l" t="t" r="r" b="b"/>
                  <a:pathLst>
                    <a:path w="20" h="18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2"/>
                      </a:lnTo>
                      <a:lnTo>
                        <a:pt x="17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3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3" y="16"/>
                      </a:lnTo>
                      <a:lnTo>
                        <a:pt x="8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8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12"/>
                      </a:lnTo>
                      <a:lnTo>
                        <a:pt x="8" y="15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4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7" y="12"/>
                      </a:lnTo>
                      <a:lnTo>
                        <a:pt x="17" y="12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9" y="4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2" name=""/>
                <p:cNvSpPr/>
                <p:nvPr/>
              </p:nvSpPr>
              <p:spPr>
                <a:xfrm>
                  <a:off x="2467080" y="2025720"/>
                  <a:ext cx="6120" cy="7920"/>
                </a:xfrm>
                <a:custGeom>
                  <a:avLst/>
                  <a:gdLst/>
                  <a:ahLst/>
                  <a:rect l="l" t="t" r="r" b="b"/>
                  <a:pathLst>
                    <a:path w="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3" name=""/>
                <p:cNvSpPr/>
                <p:nvPr/>
              </p:nvSpPr>
              <p:spPr>
                <a:xfrm>
                  <a:off x="2467080" y="2025720"/>
                  <a:ext cx="6120" cy="7920"/>
                </a:xfrm>
                <a:custGeom>
                  <a:avLst/>
                  <a:gdLst/>
                  <a:ahLst/>
                  <a:rect l="l" t="t" r="r" b="b"/>
                  <a:pathLst>
                    <a:path w="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4" name=""/>
                <p:cNvSpPr/>
                <p:nvPr/>
              </p:nvSpPr>
              <p:spPr>
                <a:xfrm>
                  <a:off x="2470320" y="20271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5" name=""/>
                <p:cNvSpPr/>
                <p:nvPr/>
              </p:nvSpPr>
              <p:spPr>
                <a:xfrm>
                  <a:off x="2471760" y="2025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6" name=""/>
                <p:cNvSpPr/>
                <p:nvPr/>
              </p:nvSpPr>
              <p:spPr>
                <a:xfrm>
                  <a:off x="2471760" y="2025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7" name=""/>
                <p:cNvSpPr/>
                <p:nvPr/>
              </p:nvSpPr>
              <p:spPr>
                <a:xfrm>
                  <a:off x="2454120" y="2017800"/>
                  <a:ext cx="30240" cy="25200"/>
                </a:xfrm>
                <a:custGeom>
                  <a:avLst/>
                  <a:gdLst/>
                  <a:ahLst/>
                  <a:rect l="l" t="t" r="r" b="b"/>
                  <a:pathLst>
                    <a:path w="19" h="16">
                      <a:moveTo>
                        <a:pt x="14" y="16"/>
                      </a:moveTo>
                      <a:lnTo>
                        <a:pt x="10" y="16"/>
                      </a:lnTo>
                      <a:lnTo>
                        <a:pt x="7" y="15"/>
                      </a:lnTo>
                      <a:lnTo>
                        <a:pt x="3" y="12"/>
                      </a:lnTo>
                      <a:lnTo>
                        <a:pt x="2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9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3" y="14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6"/>
                      </a:lnTo>
                      <a:lnTo>
                        <a:pt x="17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7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7f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8" name=""/>
                <p:cNvSpPr/>
                <p:nvPr/>
              </p:nvSpPr>
              <p:spPr>
                <a:xfrm>
                  <a:off x="2454120" y="2017800"/>
                  <a:ext cx="30240" cy="25200"/>
                </a:xfrm>
                <a:custGeom>
                  <a:avLst/>
                  <a:gdLst/>
                  <a:ahLst/>
                  <a:rect l="l" t="t" r="r" b="b"/>
                  <a:pathLst>
                    <a:path w="19" h="16">
                      <a:moveTo>
                        <a:pt x="14" y="16"/>
                      </a:move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7" y="15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9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3" y="14"/>
                      </a:lnTo>
                      <a:lnTo>
                        <a:pt x="14" y="14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6"/>
                      </a:lnTo>
                      <a:lnTo>
                        <a:pt x="17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7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7" y="16"/>
                      </a:lnTo>
                      <a:lnTo>
                        <a:pt x="17" y="16"/>
                      </a:lnTo>
                      <a:lnTo>
                        <a:pt x="16" y="15"/>
                      </a:lnTo>
                      <a:lnTo>
                        <a:pt x="15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2"/>
                      </a:lnTo>
                      <a:lnTo>
                        <a:pt x="10" y="11"/>
                      </a:lnTo>
                      <a:lnTo>
                        <a:pt x="9" y="11"/>
                      </a:lnTo>
                      <a:lnTo>
                        <a:pt x="8" y="10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9" name=""/>
                <p:cNvSpPr/>
                <p:nvPr/>
              </p:nvSpPr>
              <p:spPr>
                <a:xfrm>
                  <a:off x="2454120" y="2017800"/>
                  <a:ext cx="30240" cy="27000"/>
                </a:xfrm>
                <a:custGeom>
                  <a:avLst/>
                  <a:gdLst/>
                  <a:ahLst/>
                  <a:rect l="l" t="t" r="r" b="b"/>
                  <a:pathLst>
                    <a:path w="19" h="17">
                      <a:moveTo>
                        <a:pt x="3" y="12"/>
                      </a:moveTo>
                      <a:lnTo>
                        <a:pt x="1" y="9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11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7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0" y="16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4" y="16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5" y="10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bcd6d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0" name=""/>
                <p:cNvSpPr/>
                <p:nvPr/>
              </p:nvSpPr>
              <p:spPr>
                <a:xfrm>
                  <a:off x="2454120" y="2016000"/>
                  <a:ext cx="32040" cy="28800"/>
                </a:xfrm>
                <a:custGeom>
                  <a:avLst/>
                  <a:gdLst/>
                  <a:ahLst/>
                  <a:rect l="l" t="t" r="r" b="b"/>
                  <a:pathLst>
                    <a:path w="20" h="18">
                      <a:moveTo>
                        <a:pt x="3" y="13"/>
                      </a:moveTo>
                      <a:lnTo>
                        <a:pt x="3" y="12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7" y="11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16" y="18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5" y="17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6"/>
                      </a:lnTo>
                      <a:lnTo>
                        <a:pt x="14" y="17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2" y="9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1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1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6" y="18"/>
                      </a:ln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5" y="17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5" y="9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3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1" name=""/>
                <p:cNvSpPr/>
                <p:nvPr/>
              </p:nvSpPr>
              <p:spPr>
                <a:xfrm>
                  <a:off x="2459160" y="203508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cd6d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2" name=""/>
                <p:cNvSpPr/>
                <p:nvPr/>
              </p:nvSpPr>
              <p:spPr>
                <a:xfrm>
                  <a:off x="2459160" y="203508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3" name=""/>
                <p:cNvSpPr/>
                <p:nvPr/>
              </p:nvSpPr>
              <p:spPr>
                <a:xfrm>
                  <a:off x="2459160" y="2027160"/>
                  <a:ext cx="144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4" name=""/>
                <p:cNvSpPr/>
                <p:nvPr/>
              </p:nvSpPr>
              <p:spPr>
                <a:xfrm>
                  <a:off x="2473200" y="20383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5" name=""/>
                <p:cNvSpPr/>
                <p:nvPr/>
              </p:nvSpPr>
              <p:spPr>
                <a:xfrm>
                  <a:off x="2455920" y="203040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6" name=""/>
                <p:cNvSpPr/>
                <p:nvPr/>
              </p:nvSpPr>
              <p:spPr>
                <a:xfrm>
                  <a:off x="2454120" y="202392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7" name=""/>
                <p:cNvSpPr/>
                <p:nvPr/>
              </p:nvSpPr>
              <p:spPr>
                <a:xfrm>
                  <a:off x="2476440" y="20430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8" name=""/>
                <p:cNvSpPr/>
                <p:nvPr/>
              </p:nvSpPr>
              <p:spPr>
                <a:xfrm>
                  <a:off x="2470320" y="20415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9" name=""/>
                <p:cNvSpPr/>
                <p:nvPr/>
              </p:nvSpPr>
              <p:spPr>
                <a:xfrm>
                  <a:off x="2457360" y="2027160"/>
                  <a:ext cx="15840" cy="1584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9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6bcd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0" name=""/>
                <p:cNvSpPr/>
                <p:nvPr/>
              </p:nvSpPr>
              <p:spPr>
                <a:xfrm>
                  <a:off x="2457360" y="2027160"/>
                  <a:ext cx="15840" cy="1764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219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1" name=""/>
                <p:cNvSpPr/>
                <p:nvPr/>
              </p:nvSpPr>
              <p:spPr>
                <a:xfrm>
                  <a:off x="2457360" y="2038320"/>
                  <a:ext cx="324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219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2" name=""/>
                <p:cNvSpPr/>
                <p:nvPr/>
              </p:nvSpPr>
              <p:spPr>
                <a:xfrm>
                  <a:off x="2460600" y="2039760"/>
                  <a:ext cx="324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219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3" name=""/>
                <p:cNvSpPr/>
                <p:nvPr/>
              </p:nvSpPr>
              <p:spPr>
                <a:xfrm>
                  <a:off x="2452680" y="204156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8" y="11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7" y="11"/>
                      </a:lnTo>
                      <a:lnTo>
                        <a:pt x="3" y="14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7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7" y="7"/>
                      </a:lnTo>
                      <a:lnTo>
                        <a:pt x="8" y="9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9" y="10"/>
                      </a:lnTo>
                      <a:lnTo>
                        <a:pt x="13" y="7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9" y="1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4" name=""/>
                <p:cNvSpPr/>
                <p:nvPr/>
              </p:nvSpPr>
              <p:spPr>
                <a:xfrm>
                  <a:off x="2452680" y="204156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7" y="11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7" y="11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7" y="7"/>
                      </a:lnTo>
                      <a:lnTo>
                        <a:pt x="8" y="9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8" y="10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9" y="1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7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2" y="13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5" name=""/>
                <p:cNvSpPr/>
                <p:nvPr/>
              </p:nvSpPr>
              <p:spPr>
                <a:xfrm>
                  <a:off x="2463840" y="20559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6" name=""/>
                <p:cNvSpPr/>
                <p:nvPr/>
              </p:nvSpPr>
              <p:spPr>
                <a:xfrm>
                  <a:off x="2460600" y="2052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7" name=""/>
                <p:cNvSpPr/>
                <p:nvPr/>
              </p:nvSpPr>
              <p:spPr>
                <a:xfrm>
                  <a:off x="2460600" y="205092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8" name=""/>
                <p:cNvSpPr/>
                <p:nvPr/>
              </p:nvSpPr>
              <p:spPr>
                <a:xfrm>
                  <a:off x="2463840" y="2050920"/>
                  <a:ext cx="144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9" name=""/>
                <p:cNvSpPr/>
                <p:nvPr/>
              </p:nvSpPr>
              <p:spPr>
                <a:xfrm>
                  <a:off x="2459160" y="2049480"/>
                  <a:ext cx="6120" cy="4680"/>
                </a:xfrm>
                <a:custGeom>
                  <a:avLst/>
                  <a:gdLst/>
                  <a:ahLst/>
                  <a:rect l="l" t="t" r="r" b="b"/>
                  <a:pathLst>
                    <a:path w="4" h="3">
                      <a:moveTo>
                        <a:pt x="4" y="1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0" name=""/>
                <p:cNvSpPr/>
                <p:nvPr/>
              </p:nvSpPr>
              <p:spPr>
                <a:xfrm>
                  <a:off x="2457360" y="204624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1" name=""/>
                <p:cNvSpPr/>
                <p:nvPr/>
              </p:nvSpPr>
              <p:spPr>
                <a:xfrm>
                  <a:off x="2459160" y="2046240"/>
                  <a:ext cx="288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2" name=""/>
                <p:cNvSpPr/>
                <p:nvPr/>
              </p:nvSpPr>
              <p:spPr>
                <a:xfrm>
                  <a:off x="2452680" y="204300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3" name=""/>
                <p:cNvSpPr/>
                <p:nvPr/>
              </p:nvSpPr>
              <p:spPr>
                <a:xfrm>
                  <a:off x="2454120" y="204300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4" name=""/>
                <p:cNvSpPr/>
                <p:nvPr/>
              </p:nvSpPr>
              <p:spPr>
                <a:xfrm>
                  <a:off x="2454120" y="2046240"/>
                  <a:ext cx="180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5" name=""/>
                <p:cNvSpPr/>
                <p:nvPr/>
              </p:nvSpPr>
              <p:spPr>
                <a:xfrm>
                  <a:off x="2454120" y="204300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6" name=""/>
                <p:cNvSpPr/>
                <p:nvPr/>
              </p:nvSpPr>
              <p:spPr>
                <a:xfrm>
                  <a:off x="2454120" y="2043000"/>
                  <a:ext cx="180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7" name=""/>
                <p:cNvSpPr/>
                <p:nvPr/>
              </p:nvSpPr>
              <p:spPr>
                <a:xfrm>
                  <a:off x="2454120" y="204624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8" name=""/>
                <p:cNvSpPr/>
                <p:nvPr/>
              </p:nvSpPr>
              <p:spPr>
                <a:xfrm>
                  <a:off x="2455920" y="2044800"/>
                  <a:ext cx="324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9" name=""/>
                <p:cNvSpPr/>
                <p:nvPr/>
              </p:nvSpPr>
              <p:spPr>
                <a:xfrm>
                  <a:off x="2455920" y="2041560"/>
                  <a:ext cx="1440" cy="4680"/>
                </a:xfrm>
                <a:custGeom>
                  <a:avLst/>
                  <a:gdLst/>
                  <a:ahLst/>
                  <a:rect l="l" t="t" r="r" b="b"/>
                  <a:pathLst>
                    <a:path w="1" h="3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0" name=""/>
                <p:cNvSpPr/>
                <p:nvPr/>
              </p:nvSpPr>
              <p:spPr>
                <a:xfrm>
                  <a:off x="2454120" y="2043000"/>
                  <a:ext cx="180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1" name=""/>
                <p:cNvSpPr/>
                <p:nvPr/>
              </p:nvSpPr>
              <p:spPr>
                <a:xfrm>
                  <a:off x="2455920" y="2043000"/>
                  <a:ext cx="3240" cy="5040"/>
                </a:xfrm>
                <a:custGeom>
                  <a:avLst/>
                  <a:gdLst/>
                  <a:ahLst/>
                  <a:rect l="l" t="t" r="r" b="b"/>
                  <a:pathLst>
                    <a:path w="2" h="3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2" name=""/>
                <p:cNvSpPr/>
                <p:nvPr/>
              </p:nvSpPr>
              <p:spPr>
                <a:xfrm>
                  <a:off x="2459160" y="2043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3" name=""/>
                <p:cNvSpPr/>
                <p:nvPr/>
              </p:nvSpPr>
              <p:spPr>
                <a:xfrm>
                  <a:off x="2460600" y="2043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4" name=""/>
                <p:cNvSpPr/>
                <p:nvPr/>
              </p:nvSpPr>
              <p:spPr>
                <a:xfrm>
                  <a:off x="2459160" y="2046240"/>
                  <a:ext cx="6120" cy="7920"/>
                </a:xfrm>
                <a:custGeom>
                  <a:avLst/>
                  <a:gdLst/>
                  <a:ahLst/>
                  <a:rect l="l" t="t" r="r" b="b"/>
                  <a:pathLst>
                    <a:path w="4" h="5"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5" name=""/>
                <p:cNvSpPr/>
                <p:nvPr/>
              </p:nvSpPr>
              <p:spPr>
                <a:xfrm>
                  <a:off x="2459160" y="2046240"/>
                  <a:ext cx="6120" cy="7920"/>
                </a:xfrm>
                <a:custGeom>
                  <a:avLst/>
                  <a:gdLst/>
                  <a:ahLst/>
                  <a:rect l="l" t="t" r="r" b="b"/>
                  <a:pathLst>
                    <a:path w="4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6" name=""/>
                <p:cNvSpPr/>
                <p:nvPr/>
              </p:nvSpPr>
              <p:spPr>
                <a:xfrm>
                  <a:off x="2454120" y="204156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7" name=""/>
                <p:cNvSpPr/>
                <p:nvPr/>
              </p:nvSpPr>
              <p:spPr>
                <a:xfrm>
                  <a:off x="2454120" y="204156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8" name=""/>
                <p:cNvSpPr/>
                <p:nvPr/>
              </p:nvSpPr>
              <p:spPr>
                <a:xfrm>
                  <a:off x="2454120" y="204300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9" name=""/>
                <p:cNvSpPr/>
                <p:nvPr/>
              </p:nvSpPr>
              <p:spPr>
                <a:xfrm>
                  <a:off x="2454120" y="204300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0" name=""/>
                <p:cNvSpPr/>
                <p:nvPr/>
              </p:nvSpPr>
              <p:spPr>
                <a:xfrm>
                  <a:off x="2460600" y="2043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1" name=""/>
                <p:cNvSpPr/>
                <p:nvPr/>
              </p:nvSpPr>
              <p:spPr>
                <a:xfrm>
                  <a:off x="2460600" y="2043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2" name=""/>
                <p:cNvSpPr/>
                <p:nvPr/>
              </p:nvSpPr>
              <p:spPr>
                <a:xfrm>
                  <a:off x="2471760" y="206064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3" name=""/>
                <p:cNvSpPr/>
                <p:nvPr/>
              </p:nvSpPr>
              <p:spPr>
                <a:xfrm>
                  <a:off x="2462040" y="20653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4" name=""/>
                <p:cNvSpPr/>
                <p:nvPr/>
              </p:nvSpPr>
              <p:spPr>
                <a:xfrm>
                  <a:off x="2457360" y="206208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5" name=""/>
                <p:cNvSpPr/>
                <p:nvPr/>
              </p:nvSpPr>
              <p:spPr>
                <a:xfrm>
                  <a:off x="2457360" y="206208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6" name=""/>
                <p:cNvSpPr/>
                <p:nvPr/>
              </p:nvSpPr>
              <p:spPr>
                <a:xfrm>
                  <a:off x="2457360" y="205416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7" name=""/>
                <p:cNvSpPr/>
                <p:nvPr/>
              </p:nvSpPr>
              <p:spPr>
                <a:xfrm>
                  <a:off x="2467080" y="205092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8" name=""/>
                <p:cNvSpPr/>
                <p:nvPr/>
              </p:nvSpPr>
              <p:spPr>
                <a:xfrm>
                  <a:off x="2473200" y="20527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9" name=""/>
                <p:cNvSpPr/>
                <p:nvPr/>
              </p:nvSpPr>
              <p:spPr>
                <a:xfrm>
                  <a:off x="2473200" y="205416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0" name=""/>
                <p:cNvSpPr/>
                <p:nvPr/>
              </p:nvSpPr>
              <p:spPr>
                <a:xfrm>
                  <a:off x="2457360" y="2063880"/>
                  <a:ext cx="4680" cy="288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1" name=""/>
                <p:cNvSpPr/>
                <p:nvPr/>
              </p:nvSpPr>
              <p:spPr>
                <a:xfrm>
                  <a:off x="2457360" y="2052720"/>
                  <a:ext cx="17640" cy="11160"/>
                </a:xfrm>
                <a:custGeom>
                  <a:avLst/>
                  <a:gdLst/>
                  <a:ahLst/>
                  <a:rect l="l" t="t" r="r" b="b"/>
                  <a:pathLst>
                    <a:path w="1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2" name=""/>
                <p:cNvSpPr/>
                <p:nvPr/>
              </p:nvSpPr>
              <p:spPr>
                <a:xfrm>
                  <a:off x="2471760" y="2055960"/>
                  <a:ext cx="3240" cy="7920"/>
                </a:xfrm>
                <a:custGeom>
                  <a:avLst/>
                  <a:gdLst/>
                  <a:ahLst/>
                  <a:rect l="l" t="t" r="r" b="b"/>
                  <a:pathLst>
                    <a:path w="2" h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3" name=""/>
                <p:cNvSpPr/>
                <p:nvPr/>
              </p:nvSpPr>
              <p:spPr>
                <a:xfrm>
                  <a:off x="2455920" y="2055960"/>
                  <a:ext cx="3240" cy="612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4" name=""/>
                <p:cNvSpPr/>
                <p:nvPr/>
              </p:nvSpPr>
              <p:spPr>
                <a:xfrm>
                  <a:off x="2459160" y="2050920"/>
                  <a:ext cx="7920" cy="5040"/>
                </a:xfrm>
                <a:custGeom>
                  <a:avLst/>
                  <a:gdLst/>
                  <a:ahLst/>
                  <a:rect l="l" t="t" r="r" b="b"/>
                  <a:pathLst>
                    <a:path w="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5" name=""/>
                <p:cNvSpPr/>
                <p:nvPr/>
              </p:nvSpPr>
              <p:spPr>
                <a:xfrm>
                  <a:off x="2468520" y="2050920"/>
                  <a:ext cx="4680" cy="180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6" name=""/>
                <p:cNvSpPr/>
                <p:nvPr/>
              </p:nvSpPr>
              <p:spPr>
                <a:xfrm>
                  <a:off x="2471760" y="205416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7" name=""/>
                <p:cNvSpPr/>
                <p:nvPr/>
              </p:nvSpPr>
              <p:spPr>
                <a:xfrm>
                  <a:off x="2463840" y="2060640"/>
                  <a:ext cx="7920" cy="4680"/>
                </a:xfrm>
                <a:custGeom>
                  <a:avLst/>
                  <a:gdLst/>
                  <a:ahLst/>
                  <a:rect l="l" t="t" r="r" b="b"/>
                  <a:pathLst>
                    <a:path w="5" h="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8" name=""/>
                <p:cNvSpPr/>
                <p:nvPr/>
              </p:nvSpPr>
              <p:spPr>
                <a:xfrm>
                  <a:off x="2457360" y="2063880"/>
                  <a:ext cx="4680" cy="144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9" name=""/>
                <p:cNvSpPr/>
                <p:nvPr/>
              </p:nvSpPr>
              <p:spPr>
                <a:xfrm>
                  <a:off x="2457360" y="2062080"/>
                  <a:ext cx="3240" cy="648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0" name=""/>
                <p:cNvSpPr/>
                <p:nvPr/>
              </p:nvSpPr>
              <p:spPr>
                <a:xfrm>
                  <a:off x="2459160" y="2055960"/>
                  <a:ext cx="4680" cy="9360"/>
                </a:xfrm>
                <a:custGeom>
                  <a:avLst/>
                  <a:gdLst/>
                  <a:ahLst/>
                  <a:rect l="l" t="t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1" name=""/>
                <p:cNvSpPr/>
                <p:nvPr/>
              </p:nvSpPr>
              <p:spPr>
                <a:xfrm>
                  <a:off x="2462040" y="20653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2" name=""/>
                <p:cNvSpPr/>
                <p:nvPr/>
              </p:nvSpPr>
              <p:spPr>
                <a:xfrm>
                  <a:off x="2468520" y="2050920"/>
                  <a:ext cx="6480" cy="1296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3" name=""/>
                <p:cNvSpPr/>
                <p:nvPr/>
              </p:nvSpPr>
              <p:spPr>
                <a:xfrm>
                  <a:off x="2471760" y="206064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4" name=""/>
                <p:cNvSpPr/>
                <p:nvPr/>
              </p:nvSpPr>
              <p:spPr>
                <a:xfrm>
                  <a:off x="2473200" y="2054160"/>
                  <a:ext cx="5040" cy="7920"/>
                </a:xfrm>
                <a:custGeom>
                  <a:avLst/>
                  <a:gdLst/>
                  <a:ahLst/>
                  <a:rect l="l" t="t" r="r" b="b"/>
                  <a:pathLst>
                    <a:path w="3" h="5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9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5" name=""/>
                <p:cNvSpPr/>
                <p:nvPr/>
              </p:nvSpPr>
              <p:spPr>
                <a:xfrm>
                  <a:off x="2498760" y="2071800"/>
                  <a:ext cx="38160" cy="50760"/>
                </a:xfrm>
                <a:custGeom>
                  <a:avLst/>
                  <a:gdLst/>
                  <a:ahLst/>
                  <a:rect l="l" t="t" r="r" b="b"/>
                  <a:pathLst>
                    <a:path w="24" h="32">
                      <a:moveTo>
                        <a:pt x="18" y="32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23" y="24"/>
                      </a:lnTo>
                      <a:lnTo>
                        <a:pt x="23" y="24"/>
                      </a:lnTo>
                      <a:lnTo>
                        <a:pt x="24" y="24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18" y="32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6" name=""/>
                <p:cNvSpPr/>
                <p:nvPr/>
              </p:nvSpPr>
              <p:spPr>
                <a:xfrm>
                  <a:off x="2498760" y="2070000"/>
                  <a:ext cx="38160" cy="52560"/>
                </a:xfrm>
                <a:custGeom>
                  <a:avLst/>
                  <a:gdLst/>
                  <a:ahLst/>
                  <a:rect l="l" t="t" r="r" b="b"/>
                  <a:pathLst>
                    <a:path w="24" h="33">
                      <a:moveTo>
                        <a:pt x="17" y="33"/>
                      </a:moveTo>
                      <a:lnTo>
                        <a:pt x="18" y="3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17" y="33"/>
                      </a:lnTo>
                      <a:lnTo>
                        <a:pt x="18" y="33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23" y="25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8" y="33"/>
                      </a:lnTo>
                      <a:lnTo>
                        <a:pt x="17" y="33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7" name=""/>
                <p:cNvSpPr/>
                <p:nvPr/>
              </p:nvSpPr>
              <p:spPr>
                <a:xfrm>
                  <a:off x="2508120" y="2081160"/>
                  <a:ext cx="27000" cy="31680"/>
                </a:xfrm>
                <a:custGeom>
                  <a:avLst/>
                  <a:gdLst/>
                  <a:ahLst/>
                  <a:rect l="l" t="t" r="r" b="b"/>
                  <a:pathLst>
                    <a:path w="17" h="2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8" y="20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8" name=""/>
                <p:cNvSpPr/>
                <p:nvPr/>
              </p:nvSpPr>
              <p:spPr>
                <a:xfrm>
                  <a:off x="2508120" y="2081160"/>
                  <a:ext cx="27000" cy="31680"/>
                </a:xfrm>
                <a:custGeom>
                  <a:avLst/>
                  <a:gdLst/>
                  <a:ahLst/>
                  <a:rect l="l" t="t" r="r" b="b"/>
                  <a:pathLst>
                    <a:path w="17" h="2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8" y="20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9" name=""/>
                <p:cNvSpPr/>
                <p:nvPr/>
              </p:nvSpPr>
              <p:spPr>
                <a:xfrm>
                  <a:off x="2514600" y="209376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0" name=""/>
                <p:cNvSpPr/>
                <p:nvPr/>
              </p:nvSpPr>
              <p:spPr>
                <a:xfrm>
                  <a:off x="2523960" y="20923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1" name=""/>
                <p:cNvSpPr/>
                <p:nvPr/>
              </p:nvSpPr>
              <p:spPr>
                <a:xfrm>
                  <a:off x="2519280" y="2081160"/>
                  <a:ext cx="468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2" name=""/>
                <p:cNvSpPr/>
                <p:nvPr/>
              </p:nvSpPr>
              <p:spPr>
                <a:xfrm>
                  <a:off x="2517840" y="20811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3" name=""/>
                <p:cNvSpPr/>
                <p:nvPr/>
              </p:nvSpPr>
              <p:spPr>
                <a:xfrm>
                  <a:off x="2519280" y="208116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4" name=""/>
                <p:cNvSpPr/>
                <p:nvPr/>
              </p:nvSpPr>
              <p:spPr>
                <a:xfrm>
                  <a:off x="2523960" y="20923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5" name=""/>
                <p:cNvSpPr/>
                <p:nvPr/>
              </p:nvSpPr>
              <p:spPr>
                <a:xfrm>
                  <a:off x="2525760" y="209376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6" name=""/>
                <p:cNvSpPr/>
                <p:nvPr/>
              </p:nvSpPr>
              <p:spPr>
                <a:xfrm>
                  <a:off x="2535120" y="210168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7" name=""/>
                <p:cNvSpPr/>
                <p:nvPr/>
              </p:nvSpPr>
              <p:spPr>
                <a:xfrm>
                  <a:off x="2535120" y="210168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8" name=""/>
                <p:cNvSpPr/>
                <p:nvPr/>
              </p:nvSpPr>
              <p:spPr>
                <a:xfrm>
                  <a:off x="2523960" y="209376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9" name=""/>
                <p:cNvSpPr/>
                <p:nvPr/>
              </p:nvSpPr>
              <p:spPr>
                <a:xfrm>
                  <a:off x="2514600" y="2093760"/>
                  <a:ext cx="2052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4" y="12"/>
                      </a:move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cc7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0" name=""/>
                <p:cNvSpPr/>
                <p:nvPr/>
              </p:nvSpPr>
              <p:spPr>
                <a:xfrm>
                  <a:off x="2514600" y="2093760"/>
                  <a:ext cx="2052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4" y="12"/>
                      </a:moveTo>
                      <a:lnTo>
                        <a:pt x="4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1" name=""/>
                <p:cNvSpPr/>
                <p:nvPr/>
              </p:nvSpPr>
              <p:spPr>
                <a:xfrm>
                  <a:off x="2441520" y="2090880"/>
                  <a:ext cx="25560" cy="37800"/>
                </a:xfrm>
                <a:custGeom>
                  <a:avLst/>
                  <a:gdLst/>
                  <a:ahLst/>
                  <a:rect l="l" t="t" r="r" b="b"/>
                  <a:pathLst>
                    <a:path w="16" h="24">
                      <a:moveTo>
                        <a:pt x="13" y="24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6" y="22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bfa5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2" name=""/>
                <p:cNvSpPr/>
                <p:nvPr/>
              </p:nvSpPr>
              <p:spPr>
                <a:xfrm>
                  <a:off x="2441520" y="2090880"/>
                  <a:ext cx="25560" cy="37800"/>
                </a:xfrm>
                <a:custGeom>
                  <a:avLst/>
                  <a:gdLst/>
                  <a:ahLst/>
                  <a:rect l="l" t="t" r="r" b="b"/>
                  <a:pathLst>
                    <a:path w="16" h="24">
                      <a:moveTo>
                        <a:pt x="13" y="24"/>
                      </a:moveTo>
                      <a:lnTo>
                        <a:pt x="13" y="2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6" y="2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13" y="24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3" name=""/>
                <p:cNvSpPr/>
                <p:nvPr/>
              </p:nvSpPr>
              <p:spPr>
                <a:xfrm>
                  <a:off x="2444760" y="2082960"/>
                  <a:ext cx="34920" cy="45720"/>
                </a:xfrm>
                <a:custGeom>
                  <a:avLst/>
                  <a:gdLst/>
                  <a:ahLst/>
                  <a:rect l="l" t="t" r="r" b="b"/>
                  <a:pathLst>
                    <a:path w="22" h="29">
                      <a:moveTo>
                        <a:pt x="22" y="24"/>
                      </a:moveTo>
                      <a:lnTo>
                        <a:pt x="13" y="29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4" name=""/>
                <p:cNvSpPr/>
                <p:nvPr/>
              </p:nvSpPr>
              <p:spPr>
                <a:xfrm>
                  <a:off x="2444760" y="2082960"/>
                  <a:ext cx="34920" cy="45720"/>
                </a:xfrm>
                <a:custGeom>
                  <a:avLst/>
                  <a:gdLst/>
                  <a:ahLst/>
                  <a:rect l="l" t="t" r="r" b="b"/>
                  <a:pathLst>
                    <a:path w="22" h="29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13" y="29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5" name=""/>
                <p:cNvSpPr/>
                <p:nvPr/>
              </p:nvSpPr>
              <p:spPr>
                <a:xfrm>
                  <a:off x="2459160" y="2057400"/>
                  <a:ext cx="64800" cy="63360"/>
                </a:xfrm>
                <a:custGeom>
                  <a:avLst/>
                  <a:gdLst/>
                  <a:ahLst/>
                  <a:rect l="l" t="t" r="r" b="b"/>
                  <a:pathLst>
                    <a:path w="41" h="40">
                      <a:moveTo>
                        <a:pt x="14" y="40"/>
                      </a:move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27" y="0"/>
                      </a:lnTo>
                      <a:lnTo>
                        <a:pt x="41" y="25"/>
                      </a:lnTo>
                      <a:lnTo>
                        <a:pt x="40" y="31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6" name=""/>
                <p:cNvSpPr/>
                <p:nvPr/>
              </p:nvSpPr>
              <p:spPr>
                <a:xfrm>
                  <a:off x="2459160" y="2057400"/>
                  <a:ext cx="64800" cy="63360"/>
                </a:xfrm>
                <a:custGeom>
                  <a:avLst/>
                  <a:gdLst/>
                  <a:ahLst/>
                  <a:rect l="l" t="t" r="r" b="b"/>
                  <a:pathLst>
                    <a:path w="41" h="40">
                      <a:moveTo>
                        <a:pt x="14" y="40"/>
                      </a:moveTo>
                      <a:lnTo>
                        <a:pt x="14" y="4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0" y="31"/>
                      </a:lnTo>
                      <a:lnTo>
                        <a:pt x="40" y="31"/>
                      </a:lnTo>
                      <a:lnTo>
                        <a:pt x="14" y="40"/>
                      </a:lnTo>
                      <a:lnTo>
                        <a:pt x="14" y="40"/>
                      </a:lnTo>
                      <a:lnTo>
                        <a:pt x="40" y="32"/>
                      </a:lnTo>
                      <a:lnTo>
                        <a:pt x="41" y="25"/>
                      </a:lnTo>
                      <a:lnTo>
                        <a:pt x="27" y="0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4" y="40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7" name=""/>
                <p:cNvSpPr/>
                <p:nvPr/>
              </p:nvSpPr>
              <p:spPr>
                <a:xfrm>
                  <a:off x="2459160" y="2070000"/>
                  <a:ext cx="64800" cy="41400"/>
                </a:xfrm>
                <a:custGeom>
                  <a:avLst/>
                  <a:gdLst/>
                  <a:ahLst/>
                  <a:rect l="l" t="t" r="r" b="b"/>
                  <a:pathLst>
                    <a:path w="41" h="26">
                      <a:moveTo>
                        <a:pt x="41" y="17"/>
                      </a:move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lnTo>
                        <a:pt x="41" y="17"/>
                      </a:lnTo>
                      <a:lnTo>
                        <a:pt x="41" y="1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8" name=""/>
                <p:cNvSpPr/>
                <p:nvPr/>
              </p:nvSpPr>
              <p:spPr>
                <a:xfrm>
                  <a:off x="2481120" y="2111400"/>
                  <a:ext cx="1800" cy="9360"/>
                </a:xfrm>
                <a:prstGeom prst="rect">
                  <a:avLst/>
                </a:prstGeom>
                <a:solidFill>
                  <a:srgbClr val="26262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9" name=""/>
                <p:cNvSpPr/>
                <p:nvPr/>
              </p:nvSpPr>
              <p:spPr>
                <a:xfrm>
                  <a:off x="2459160" y="2070000"/>
                  <a:ext cx="64800" cy="50760"/>
                </a:xfrm>
                <a:custGeom>
                  <a:avLst/>
                  <a:gdLst/>
                  <a:ahLst/>
                  <a:rect l="l" t="t" r="r" b="b"/>
                  <a:pathLst>
                    <a:path w="41" h="32">
                      <a:moveTo>
                        <a:pt x="14" y="32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4" y="26"/>
                      </a:lnTo>
                      <a:lnTo>
                        <a:pt x="41" y="17"/>
                      </a:lnTo>
                      <a:lnTo>
                        <a:pt x="40" y="23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93ad93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0" name=""/>
                <p:cNvSpPr/>
                <p:nvPr/>
              </p:nvSpPr>
              <p:spPr>
                <a:xfrm>
                  <a:off x="2459160" y="2070000"/>
                  <a:ext cx="64800" cy="50760"/>
                </a:xfrm>
                <a:custGeom>
                  <a:avLst/>
                  <a:gdLst/>
                  <a:ahLst/>
                  <a:rect l="l" t="t" r="r" b="b"/>
                  <a:pathLst>
                    <a:path w="41" h="32">
                      <a:moveTo>
                        <a:pt x="14" y="32"/>
                      </a:moveTo>
                      <a:lnTo>
                        <a:pt x="14" y="3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lnTo>
                        <a:pt x="41" y="17"/>
                      </a:lnTo>
                      <a:lnTo>
                        <a:pt x="41" y="17"/>
                      </a:lnTo>
                      <a:lnTo>
                        <a:pt x="40" y="23"/>
                      </a:lnTo>
                      <a:lnTo>
                        <a:pt x="40" y="23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40" y="24"/>
                      </a:lnTo>
                      <a:lnTo>
                        <a:pt x="41" y="17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4" y="32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1" name=""/>
                <p:cNvSpPr/>
                <p:nvPr/>
              </p:nvSpPr>
              <p:spPr>
                <a:xfrm>
                  <a:off x="2481120" y="2111400"/>
                  <a:ext cx="1800" cy="9360"/>
                </a:xfrm>
                <a:prstGeom prst="rect">
                  <a:avLst/>
                </a:pr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2" name=""/>
                <p:cNvSpPr/>
                <p:nvPr/>
              </p:nvSpPr>
              <p:spPr>
                <a:xfrm>
                  <a:off x="2460600" y="2055960"/>
                  <a:ext cx="60480" cy="52200"/>
                </a:xfrm>
                <a:custGeom>
                  <a:avLst/>
                  <a:gdLst/>
                  <a:ahLst/>
                  <a:rect l="l" t="t" r="r" b="b"/>
                  <a:pathLst>
                    <a:path w="38" h="33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4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7f997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3" name=""/>
                <p:cNvSpPr/>
                <p:nvPr/>
              </p:nvSpPr>
              <p:spPr>
                <a:xfrm>
                  <a:off x="2460600" y="2055960"/>
                  <a:ext cx="60480" cy="52200"/>
                </a:xfrm>
                <a:custGeom>
                  <a:avLst/>
                  <a:gdLst/>
                  <a:ahLst/>
                  <a:rect l="l" t="t" r="r" b="b"/>
                  <a:pathLst>
                    <a:path w="38" h="33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4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4" name=""/>
                <p:cNvSpPr/>
                <p:nvPr/>
              </p:nvSpPr>
              <p:spPr>
                <a:xfrm>
                  <a:off x="2460600" y="2055960"/>
                  <a:ext cx="60480" cy="50760"/>
                </a:xfrm>
                <a:custGeom>
                  <a:avLst/>
                  <a:gdLst/>
                  <a:ahLst/>
                  <a:rect l="l" t="t" r="r" b="b"/>
                  <a:pathLst>
                    <a:path w="38" h="32">
                      <a:moveTo>
                        <a:pt x="13" y="32"/>
                      </a:move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7" y="24"/>
                      </a:lnTo>
                      <a:lnTo>
                        <a:pt x="15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5" name=""/>
                <p:cNvSpPr/>
                <p:nvPr/>
              </p:nvSpPr>
              <p:spPr>
                <a:xfrm>
                  <a:off x="2460600" y="2055960"/>
                  <a:ext cx="60480" cy="50760"/>
                </a:xfrm>
                <a:custGeom>
                  <a:avLst/>
                  <a:gdLst/>
                  <a:ahLst/>
                  <a:rect l="l" t="t" r="r" b="b"/>
                  <a:pathLst>
                    <a:path w="38" h="32">
                      <a:moveTo>
                        <a:pt x="13" y="32"/>
                      </a:move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7" y="24"/>
                      </a:lnTo>
                      <a:lnTo>
                        <a:pt x="15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5" y="32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3" y="32"/>
                      </a:ln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6" name=""/>
                <p:cNvSpPr/>
                <p:nvPr/>
              </p:nvSpPr>
              <p:spPr>
                <a:xfrm>
                  <a:off x="2454120" y="2079720"/>
                  <a:ext cx="25560" cy="44280"/>
                </a:xfrm>
                <a:custGeom>
                  <a:avLst/>
                  <a:gdLst/>
                  <a:ahLst/>
                  <a:rect l="l" t="t" r="r" b="b"/>
                  <a:pathLst>
                    <a:path w="16" h="28">
                      <a:moveTo>
                        <a:pt x="15" y="28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6" y="25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7f997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7" name=""/>
                <p:cNvSpPr/>
                <p:nvPr/>
              </p:nvSpPr>
              <p:spPr>
                <a:xfrm>
                  <a:off x="2454120" y="2077920"/>
                  <a:ext cx="25560" cy="46080"/>
                </a:xfrm>
                <a:custGeom>
                  <a:avLst/>
                  <a:gdLst/>
                  <a:ahLst/>
                  <a:rect l="l" t="t" r="r" b="b"/>
                  <a:pathLst>
                    <a:path w="16" h="29">
                      <a:moveTo>
                        <a:pt x="15" y="29"/>
                      </a:moveTo>
                      <a:lnTo>
                        <a:pt x="15" y="2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6" y="26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5" y="29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8" name=""/>
                <p:cNvSpPr/>
                <p:nvPr/>
              </p:nvSpPr>
              <p:spPr>
                <a:xfrm>
                  <a:off x="2455920" y="2079720"/>
                  <a:ext cx="23760" cy="4284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15" y="2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7"/>
                      </a:lnTo>
                      <a:lnTo>
                        <a:pt x="15" y="27"/>
                      </a:lnTo>
                      <a:close/>
                    </a:path>
                  </a:pathLst>
                </a:custGeom>
                <a:solidFill>
                  <a:srgbClr val="19321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9" name=""/>
                <p:cNvSpPr/>
                <p:nvPr/>
              </p:nvSpPr>
              <p:spPr>
                <a:xfrm>
                  <a:off x="2455920" y="2079720"/>
                  <a:ext cx="23760" cy="4284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14" y="2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5" y="25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0" name=""/>
                <p:cNvSpPr/>
                <p:nvPr/>
              </p:nvSpPr>
              <p:spPr>
                <a:xfrm>
                  <a:off x="2455920" y="2077920"/>
                  <a:ext cx="23760" cy="44640"/>
                </a:xfrm>
                <a:custGeom>
                  <a:avLst/>
                  <a:gdLst/>
                  <a:ahLst/>
                  <a:rect l="l" t="t" r="r" b="b"/>
                  <a:pathLst>
                    <a:path w="15" h="28">
                      <a:moveTo>
                        <a:pt x="14" y="28"/>
                      </a:moveTo>
                      <a:lnTo>
                        <a:pt x="15" y="28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5" y="26"/>
                      </a:lnTo>
                      <a:lnTo>
                        <a:pt x="15" y="26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5" y="26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1" name=""/>
                <p:cNvSpPr/>
                <p:nvPr/>
              </p:nvSpPr>
              <p:spPr>
                <a:xfrm>
                  <a:off x="2455920" y="2082960"/>
                  <a:ext cx="4680" cy="288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2" name=""/>
                <p:cNvSpPr/>
                <p:nvPr/>
              </p:nvSpPr>
              <p:spPr>
                <a:xfrm>
                  <a:off x="2455920" y="2082960"/>
                  <a:ext cx="4680" cy="288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3" name=""/>
                <p:cNvSpPr/>
                <p:nvPr/>
              </p:nvSpPr>
              <p:spPr>
                <a:xfrm>
                  <a:off x="2451240" y="2079720"/>
                  <a:ext cx="7920" cy="3240"/>
                </a:xfrm>
                <a:custGeom>
                  <a:avLst/>
                  <a:gdLst/>
                  <a:ahLst/>
                  <a:rect l="l" t="t" r="r" b="b"/>
                  <a:pathLst>
                    <a:path w="5" h="2">
                      <a:moveTo>
                        <a:pt x="3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4" name=""/>
                <p:cNvSpPr/>
                <p:nvPr/>
              </p:nvSpPr>
              <p:spPr>
                <a:xfrm>
                  <a:off x="2451240" y="2079720"/>
                  <a:ext cx="7920" cy="3240"/>
                </a:xfrm>
                <a:custGeom>
                  <a:avLst/>
                  <a:gdLst/>
                  <a:ahLst/>
                  <a:rect l="l" t="t" r="r" b="b"/>
                  <a:pathLst>
                    <a:path w="5" h="2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5" name=""/>
                <p:cNvSpPr/>
                <p:nvPr/>
              </p:nvSpPr>
              <p:spPr>
                <a:xfrm>
                  <a:off x="2457360" y="20829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6" name=""/>
                <p:cNvSpPr/>
                <p:nvPr/>
              </p:nvSpPr>
              <p:spPr>
                <a:xfrm>
                  <a:off x="2455920" y="2079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7" name=""/>
                <p:cNvSpPr/>
                <p:nvPr/>
              </p:nvSpPr>
              <p:spPr>
                <a:xfrm>
                  <a:off x="2455920" y="20811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8" name=""/>
                <p:cNvSpPr/>
                <p:nvPr/>
              </p:nvSpPr>
              <p:spPr>
                <a:xfrm>
                  <a:off x="2454120" y="2082960"/>
                  <a:ext cx="180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9" name=""/>
                <p:cNvSpPr/>
                <p:nvPr/>
              </p:nvSpPr>
              <p:spPr>
                <a:xfrm>
                  <a:off x="2452680" y="20811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0" name=""/>
                <p:cNvSpPr/>
                <p:nvPr/>
              </p:nvSpPr>
              <p:spPr>
                <a:xfrm>
                  <a:off x="2454120" y="2092320"/>
                  <a:ext cx="16200" cy="12600"/>
                </a:xfrm>
                <a:custGeom>
                  <a:avLst/>
                  <a:gdLst/>
                  <a:ahLst/>
                  <a:rect l="l" t="t" r="r" b="b"/>
                  <a:pathLst>
                    <a:path w="10" h="8">
                      <a:moveTo>
                        <a:pt x="7" y="8"/>
                      </a:moveTo>
                      <a:lnTo>
                        <a:pt x="5" y="7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8" y="5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1" name=""/>
                <p:cNvSpPr/>
                <p:nvPr/>
              </p:nvSpPr>
              <p:spPr>
                <a:xfrm>
                  <a:off x="2454120" y="2092320"/>
                  <a:ext cx="16200" cy="12600"/>
                </a:xfrm>
                <a:custGeom>
                  <a:avLst/>
                  <a:gdLst/>
                  <a:ahLst/>
                  <a:rect l="l" t="t" r="r" b="b"/>
                  <a:pathLst>
                    <a:path w="10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8" y="5"/>
                      </a:lnTo>
                      <a:lnTo>
                        <a:pt x="7" y="7"/>
                      </a:lnTo>
                      <a:lnTo>
                        <a:pt x="8" y="8"/>
                      </a:lnTo>
                      <a:lnTo>
                        <a:pt x="8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2" name=""/>
                <p:cNvSpPr/>
                <p:nvPr/>
              </p:nvSpPr>
              <p:spPr>
                <a:xfrm>
                  <a:off x="2462040" y="2097000"/>
                  <a:ext cx="3240" cy="4680"/>
                </a:xfrm>
                <a:custGeom>
                  <a:avLst/>
                  <a:gdLst/>
                  <a:ahLst/>
                  <a:rect l="l" t="t" r="r" b="b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3" name=""/>
                <p:cNvSpPr/>
                <p:nvPr/>
              </p:nvSpPr>
              <p:spPr>
                <a:xfrm>
                  <a:off x="2462040" y="2097000"/>
                  <a:ext cx="3240" cy="4680"/>
                </a:xfrm>
                <a:custGeom>
                  <a:avLst/>
                  <a:gdLst/>
                  <a:ahLst/>
                  <a:rect l="l" t="t" r="r" b="b"/>
                  <a:pathLst>
                    <a:path w="2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4" name=""/>
                <p:cNvSpPr/>
                <p:nvPr/>
              </p:nvSpPr>
              <p:spPr>
                <a:xfrm>
                  <a:off x="2467080" y="209556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5" name=""/>
                <p:cNvSpPr/>
                <p:nvPr/>
              </p:nvSpPr>
              <p:spPr>
                <a:xfrm>
                  <a:off x="2465280" y="2098800"/>
                  <a:ext cx="32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6" name=""/>
                <p:cNvSpPr/>
                <p:nvPr/>
              </p:nvSpPr>
              <p:spPr>
                <a:xfrm>
                  <a:off x="2465280" y="20970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7" name=""/>
                <p:cNvSpPr/>
                <p:nvPr/>
              </p:nvSpPr>
              <p:spPr>
                <a:xfrm>
                  <a:off x="2462040" y="2097000"/>
                  <a:ext cx="180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8" name=""/>
                <p:cNvSpPr/>
                <p:nvPr/>
              </p:nvSpPr>
              <p:spPr>
                <a:xfrm>
                  <a:off x="2462040" y="2101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2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9" name=""/>
                <p:cNvSpPr/>
                <p:nvPr/>
              </p:nvSpPr>
              <p:spPr>
                <a:xfrm>
                  <a:off x="2460600" y="209232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4" y="8"/>
                      </a:move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7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0" name=""/>
                <p:cNvSpPr/>
                <p:nvPr/>
              </p:nvSpPr>
              <p:spPr>
                <a:xfrm>
                  <a:off x="2460600" y="2097000"/>
                  <a:ext cx="144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1" name=""/>
                <p:cNvSpPr/>
                <p:nvPr/>
              </p:nvSpPr>
              <p:spPr>
                <a:xfrm>
                  <a:off x="2460600" y="20970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2" name=""/>
                <p:cNvSpPr/>
                <p:nvPr/>
              </p:nvSpPr>
              <p:spPr>
                <a:xfrm>
                  <a:off x="2460600" y="2098800"/>
                  <a:ext cx="14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3" name=""/>
                <p:cNvSpPr/>
                <p:nvPr/>
              </p:nvSpPr>
              <p:spPr>
                <a:xfrm>
                  <a:off x="2457360" y="20970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4" name=""/>
                <p:cNvSpPr/>
                <p:nvPr/>
              </p:nvSpPr>
              <p:spPr>
                <a:xfrm>
                  <a:off x="2467080" y="2097000"/>
                  <a:ext cx="324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5" name=""/>
                <p:cNvSpPr/>
                <p:nvPr/>
              </p:nvSpPr>
              <p:spPr>
                <a:xfrm>
                  <a:off x="2463840" y="2103480"/>
                  <a:ext cx="66600" cy="39600"/>
                </a:xfrm>
                <a:custGeom>
                  <a:avLst/>
                  <a:gdLst/>
                  <a:ahLst/>
                  <a:rect l="l" t="t" r="r" b="b"/>
                  <a:pathLst>
                    <a:path w="42" h="25">
                      <a:moveTo>
                        <a:pt x="5" y="25"/>
                      </a:move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8" y="12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6" y="5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9" y="3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1"/>
                      </a:lnTo>
                      <a:lnTo>
                        <a:pt x="27" y="1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1" y="4"/>
                      </a:lnTo>
                      <a:lnTo>
                        <a:pt x="42" y="5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e093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6" name=""/>
                <p:cNvSpPr/>
                <p:nvPr/>
              </p:nvSpPr>
              <p:spPr>
                <a:xfrm>
                  <a:off x="2463840" y="2103480"/>
                  <a:ext cx="66600" cy="39600"/>
                </a:xfrm>
                <a:custGeom>
                  <a:avLst/>
                  <a:gdLst/>
                  <a:ahLst/>
                  <a:rect l="l" t="t" r="r" b="b"/>
                  <a:pathLst>
                    <a:path w="42" h="25">
                      <a:moveTo>
                        <a:pt x="5" y="25"/>
                      </a:moveTo>
                      <a:lnTo>
                        <a:pt x="5" y="25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12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6" y="5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9" y="3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6" y="1"/>
                      </a:lnTo>
                      <a:lnTo>
                        <a:pt x="27" y="1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1" y="4"/>
                      </a:lnTo>
                      <a:lnTo>
                        <a:pt x="41" y="4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5" y="25"/>
                      </a:lnTo>
                      <a:lnTo>
                        <a:pt x="5" y="25"/>
                      </a:lnTo>
                      <a:lnTo>
                        <a:pt x="42" y="5"/>
                      </a:lnTo>
                      <a:lnTo>
                        <a:pt x="41" y="4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9" y="3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9" y="3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5" y="25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7" name=""/>
                <p:cNvSpPr/>
                <p:nvPr/>
              </p:nvSpPr>
              <p:spPr>
                <a:xfrm>
                  <a:off x="2471760" y="2131920"/>
                  <a:ext cx="1440" cy="7920"/>
                </a:xfrm>
                <a:prstGeom prst="rect">
                  <a:avLst/>
                </a:prstGeom>
                <a:solidFill>
                  <a:srgbClr val="3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8" name=""/>
                <p:cNvSpPr/>
                <p:nvPr/>
              </p:nvSpPr>
              <p:spPr>
                <a:xfrm>
                  <a:off x="2471760" y="2122560"/>
                  <a:ext cx="4680" cy="9360"/>
                </a:xfrm>
                <a:custGeom>
                  <a:avLst/>
                  <a:gdLst/>
                  <a:ahLst/>
                  <a:rect l="l" t="t" r="r" b="b"/>
                  <a:pathLst>
                    <a:path w="3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9" name=""/>
                <p:cNvSpPr/>
                <p:nvPr/>
              </p:nvSpPr>
              <p:spPr>
                <a:xfrm>
                  <a:off x="2471760" y="213984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0" name=""/>
                <p:cNvSpPr/>
                <p:nvPr/>
              </p:nvSpPr>
              <p:spPr>
                <a:xfrm>
                  <a:off x="2505240" y="210348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ccb24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1" name=""/>
                <p:cNvSpPr/>
                <p:nvPr/>
              </p:nvSpPr>
              <p:spPr>
                <a:xfrm>
                  <a:off x="2505240" y="210348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2" name=""/>
                <p:cNvSpPr/>
                <p:nvPr/>
              </p:nvSpPr>
              <p:spPr>
                <a:xfrm>
                  <a:off x="2521080" y="210672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b24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3" name=""/>
                <p:cNvSpPr/>
                <p:nvPr/>
              </p:nvSpPr>
              <p:spPr>
                <a:xfrm>
                  <a:off x="2521080" y="2104920"/>
                  <a:ext cx="4680" cy="504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4" name=""/>
                <p:cNvSpPr/>
                <p:nvPr/>
              </p:nvSpPr>
              <p:spPr>
                <a:xfrm>
                  <a:off x="2521080" y="2106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5" name=""/>
                <p:cNvSpPr/>
                <p:nvPr/>
              </p:nvSpPr>
              <p:spPr>
                <a:xfrm>
                  <a:off x="2522520" y="21081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6" name=""/>
                <p:cNvSpPr/>
                <p:nvPr/>
              </p:nvSpPr>
              <p:spPr>
                <a:xfrm>
                  <a:off x="2522520" y="2106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7" name=""/>
                <p:cNvSpPr/>
                <p:nvPr/>
              </p:nvSpPr>
              <p:spPr>
                <a:xfrm>
                  <a:off x="2525760" y="210492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8" name=""/>
                <p:cNvSpPr/>
                <p:nvPr/>
              </p:nvSpPr>
              <p:spPr>
                <a:xfrm>
                  <a:off x="2523960" y="2108160"/>
                  <a:ext cx="1800" cy="1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9" name=""/>
                <p:cNvSpPr/>
                <p:nvPr/>
              </p:nvSpPr>
              <p:spPr>
                <a:xfrm>
                  <a:off x="2505240" y="2104920"/>
                  <a:ext cx="612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0" name=""/>
                <p:cNvSpPr/>
                <p:nvPr/>
              </p:nvSpPr>
              <p:spPr>
                <a:xfrm>
                  <a:off x="2509920" y="2104920"/>
                  <a:ext cx="1440" cy="1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1" name=""/>
                <p:cNvSpPr/>
                <p:nvPr/>
              </p:nvSpPr>
              <p:spPr>
                <a:xfrm>
                  <a:off x="2506680" y="210672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2" name=""/>
                <p:cNvSpPr/>
                <p:nvPr/>
              </p:nvSpPr>
              <p:spPr>
                <a:xfrm>
                  <a:off x="2508120" y="2104920"/>
                  <a:ext cx="1800" cy="1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3" name=""/>
                <p:cNvSpPr/>
                <p:nvPr/>
              </p:nvSpPr>
              <p:spPr>
                <a:xfrm>
                  <a:off x="2509920" y="210348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4" name=""/>
                <p:cNvSpPr/>
                <p:nvPr/>
              </p:nvSpPr>
              <p:spPr>
                <a:xfrm>
                  <a:off x="2505240" y="2104920"/>
                  <a:ext cx="6120" cy="5040"/>
                </a:xfrm>
                <a:custGeom>
                  <a:avLst/>
                  <a:gdLst/>
                  <a:ahLst/>
                  <a:rect l="l" t="t" r="r" b="b"/>
                  <a:pathLst>
                    <a:path w="4" h="3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b2996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5" name=""/>
                <p:cNvSpPr/>
                <p:nvPr/>
              </p:nvSpPr>
              <p:spPr>
                <a:xfrm>
                  <a:off x="2505240" y="2104920"/>
                  <a:ext cx="6120" cy="5040"/>
                </a:xfrm>
                <a:custGeom>
                  <a:avLst/>
                  <a:gdLst/>
                  <a:ahLst/>
                  <a:rect l="l" t="t" r="r" b="b"/>
                  <a:pathLst>
                    <a:path w="4" h="3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6" name=""/>
                <p:cNvSpPr/>
                <p:nvPr/>
              </p:nvSpPr>
              <p:spPr>
                <a:xfrm>
                  <a:off x="2521080" y="2106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996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7" name=""/>
                <p:cNvSpPr/>
                <p:nvPr/>
              </p:nvSpPr>
              <p:spPr>
                <a:xfrm>
                  <a:off x="2521080" y="2106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8" name=""/>
                <p:cNvSpPr/>
                <p:nvPr/>
              </p:nvSpPr>
              <p:spPr>
                <a:xfrm>
                  <a:off x="2519280" y="2062080"/>
                  <a:ext cx="87480" cy="95400"/>
                </a:xfrm>
                <a:custGeom>
                  <a:avLst/>
                  <a:gdLst/>
                  <a:ahLst/>
                  <a:rect l="l" t="t" r="r" b="b"/>
                  <a:pathLst>
                    <a:path w="55" h="60">
                      <a:moveTo>
                        <a:pt x="1" y="60"/>
                      </a:moveTo>
                      <a:lnTo>
                        <a:pt x="0" y="59"/>
                      </a:lnTo>
                      <a:lnTo>
                        <a:pt x="5" y="47"/>
                      </a:lnTo>
                      <a:lnTo>
                        <a:pt x="6" y="47"/>
                      </a:lnTo>
                      <a:lnTo>
                        <a:pt x="7" y="46"/>
                      </a:lnTo>
                      <a:lnTo>
                        <a:pt x="7" y="46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1" y="32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36" y="9"/>
                      </a:lnTo>
                      <a:lnTo>
                        <a:pt x="37" y="7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51" y="2"/>
                      </a:lnTo>
                      <a:lnTo>
                        <a:pt x="52" y="1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5" y="1"/>
                      </a:lnTo>
                      <a:lnTo>
                        <a:pt x="48" y="15"/>
                      </a:lnTo>
                      <a:lnTo>
                        <a:pt x="47" y="16"/>
                      </a:lnTo>
                      <a:lnTo>
                        <a:pt x="46" y="17"/>
                      </a:lnTo>
                      <a:lnTo>
                        <a:pt x="45" y="18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33" y="22"/>
                      </a:lnTo>
                      <a:lnTo>
                        <a:pt x="32" y="23"/>
                      </a:lnTo>
                      <a:lnTo>
                        <a:pt x="31" y="24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15" y="30"/>
                      </a:lnTo>
                      <a:lnTo>
                        <a:pt x="14" y="31"/>
                      </a:lnTo>
                      <a:lnTo>
                        <a:pt x="14" y="32"/>
                      </a:lnTo>
                      <a:lnTo>
                        <a:pt x="29" y="25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1" y="24"/>
                      </a:lnTo>
                      <a:lnTo>
                        <a:pt x="32" y="23"/>
                      </a:lnTo>
                      <a:lnTo>
                        <a:pt x="32" y="24"/>
                      </a:lnTo>
                      <a:lnTo>
                        <a:pt x="43" y="18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5" y="18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8" y="16"/>
                      </a:lnTo>
                      <a:lnTo>
                        <a:pt x="49" y="16"/>
                      </a:lnTo>
                      <a:lnTo>
                        <a:pt x="42" y="29"/>
                      </a:lnTo>
                      <a:lnTo>
                        <a:pt x="40" y="31"/>
                      </a:lnTo>
                      <a:lnTo>
                        <a:pt x="39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26" y="37"/>
                      </a:lnTo>
                      <a:lnTo>
                        <a:pt x="25" y="38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10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23" y="39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36" y="33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33" y="45"/>
                      </a:lnTo>
                      <a:lnTo>
                        <a:pt x="32" y="46"/>
                      </a:lnTo>
                      <a:lnTo>
                        <a:pt x="31" y="47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20" y="51"/>
                      </a:lnTo>
                      <a:lnTo>
                        <a:pt x="19" y="52"/>
                      </a:lnTo>
                      <a:lnTo>
                        <a:pt x="18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4" y="58"/>
                      </a:lnTo>
                      <a:lnTo>
                        <a:pt x="3" y="60"/>
                      </a:lnTo>
                      <a:lnTo>
                        <a:pt x="2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close/>
                    </a:path>
                  </a:pathLst>
                </a:custGeom>
                <a:solidFill>
                  <a:srgbClr val="bfbf7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9" name=""/>
                <p:cNvSpPr/>
                <p:nvPr/>
              </p:nvSpPr>
              <p:spPr>
                <a:xfrm>
                  <a:off x="2519280" y="2062080"/>
                  <a:ext cx="87480" cy="95400"/>
                </a:xfrm>
                <a:custGeom>
                  <a:avLst/>
                  <a:gdLst/>
                  <a:ahLst/>
                  <a:rect l="l" t="t" r="r" b="b"/>
                  <a:pathLst>
                    <a:path w="55" h="60">
                      <a:moveTo>
                        <a:pt x="1" y="60"/>
                      </a:moveTo>
                      <a:lnTo>
                        <a:pt x="1" y="60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5" y="47"/>
                      </a:lnTo>
                      <a:lnTo>
                        <a:pt x="5" y="47"/>
                      </a:lnTo>
                      <a:lnTo>
                        <a:pt x="6" y="47"/>
                      </a:lnTo>
                      <a:lnTo>
                        <a:pt x="7" y="46"/>
                      </a:lnTo>
                      <a:lnTo>
                        <a:pt x="7" y="45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1" y="32"/>
                      </a:lnTo>
                      <a:lnTo>
                        <a:pt x="11" y="32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36" y="9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51" y="2"/>
                      </a:lnTo>
                      <a:lnTo>
                        <a:pt x="52" y="1"/>
                      </a:lnTo>
                      <a:lnTo>
                        <a:pt x="52" y="1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5" y="1"/>
                      </a:lnTo>
                      <a:lnTo>
                        <a:pt x="55" y="1"/>
                      </a:lnTo>
                      <a:lnTo>
                        <a:pt x="48" y="15"/>
                      </a:lnTo>
                      <a:lnTo>
                        <a:pt x="48" y="15"/>
                      </a:lnTo>
                      <a:lnTo>
                        <a:pt x="47" y="16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5" y="18"/>
                      </a:lnTo>
                      <a:lnTo>
                        <a:pt x="45" y="18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33" y="22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15" y="30"/>
                      </a:lnTo>
                      <a:lnTo>
                        <a:pt x="14" y="31"/>
                      </a:lnTo>
                      <a:lnTo>
                        <a:pt x="14" y="32"/>
                      </a:lnTo>
                      <a:lnTo>
                        <a:pt x="29" y="25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0" y="23"/>
                      </a:lnTo>
                      <a:lnTo>
                        <a:pt x="31" y="24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32" y="24"/>
                      </a:lnTo>
                      <a:lnTo>
                        <a:pt x="43" y="18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5" y="18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0" y="31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26" y="37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10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23" y="39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36" y="33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0" y="32"/>
                      </a:lnTo>
                      <a:lnTo>
                        <a:pt x="33" y="45"/>
                      </a:lnTo>
                      <a:lnTo>
                        <a:pt x="33" y="45"/>
                      </a:lnTo>
                      <a:lnTo>
                        <a:pt x="32" y="46"/>
                      </a:lnTo>
                      <a:lnTo>
                        <a:pt x="31" y="47"/>
                      </a:lnTo>
                      <a:lnTo>
                        <a:pt x="31" y="47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20" y="51"/>
                      </a:lnTo>
                      <a:lnTo>
                        <a:pt x="19" y="52"/>
                      </a:lnTo>
                      <a:lnTo>
                        <a:pt x="19" y="52"/>
                      </a:lnTo>
                      <a:lnTo>
                        <a:pt x="18" y="53"/>
                      </a:lnTo>
                      <a:lnTo>
                        <a:pt x="18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2"/>
                      </a:lnTo>
                      <a:lnTo>
                        <a:pt x="4" y="58"/>
                      </a:lnTo>
                      <a:lnTo>
                        <a:pt x="3" y="60"/>
                      </a:lnTo>
                      <a:lnTo>
                        <a:pt x="3" y="60"/>
                      </a:lnTo>
                      <a:lnTo>
                        <a:pt x="2" y="60"/>
                      </a:lnTo>
                      <a:lnTo>
                        <a:pt x="2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2" y="60"/>
                      </a:lnTo>
                      <a:lnTo>
                        <a:pt x="3" y="60"/>
                      </a:lnTo>
                      <a:lnTo>
                        <a:pt x="4" y="58"/>
                      </a:lnTo>
                      <a:lnTo>
                        <a:pt x="4" y="59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8" y="53"/>
                      </a:lnTo>
                      <a:lnTo>
                        <a:pt x="19" y="52"/>
                      </a:lnTo>
                      <a:lnTo>
                        <a:pt x="20" y="51"/>
                      </a:lnTo>
                      <a:lnTo>
                        <a:pt x="20" y="51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29" y="47"/>
                      </a:lnTo>
                      <a:lnTo>
                        <a:pt x="30" y="47"/>
                      </a:lnTo>
                      <a:lnTo>
                        <a:pt x="31" y="47"/>
                      </a:lnTo>
                      <a:lnTo>
                        <a:pt x="32" y="46"/>
                      </a:lnTo>
                      <a:lnTo>
                        <a:pt x="32" y="46"/>
                      </a:lnTo>
                      <a:lnTo>
                        <a:pt x="33" y="45"/>
                      </a:lnTo>
                      <a:lnTo>
                        <a:pt x="40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1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9" y="46"/>
                      </a:lnTo>
                      <a:lnTo>
                        <a:pt x="9" y="46"/>
                      </a:lnTo>
                      <a:lnTo>
                        <a:pt x="9" y="45"/>
                      </a:lnTo>
                      <a:lnTo>
                        <a:pt x="9" y="45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6" y="37"/>
                      </a:lnTo>
                      <a:lnTo>
                        <a:pt x="26" y="37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9" y="32"/>
                      </a:lnTo>
                      <a:lnTo>
                        <a:pt x="40" y="31"/>
                      </a:lnTo>
                      <a:lnTo>
                        <a:pt x="40" y="31"/>
                      </a:lnTo>
                      <a:lnTo>
                        <a:pt x="42" y="29"/>
                      </a:lnTo>
                      <a:lnTo>
                        <a:pt x="49" y="16"/>
                      </a:lnTo>
                      <a:lnTo>
                        <a:pt x="48" y="16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5" y="18"/>
                      </a:lnTo>
                      <a:lnTo>
                        <a:pt x="45" y="18"/>
                      </a:lnTo>
                      <a:lnTo>
                        <a:pt x="45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2" y="23"/>
                      </a:ln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1" y="24"/>
                      </a:lnTo>
                      <a:lnTo>
                        <a:pt x="32" y="23"/>
                      </a:lnTo>
                      <a:lnTo>
                        <a:pt x="33" y="22"/>
                      </a:lnTo>
                      <a:lnTo>
                        <a:pt x="33" y="22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5" y="18"/>
                      </a:lnTo>
                      <a:lnTo>
                        <a:pt x="46" y="17"/>
                      </a:lnTo>
                      <a:lnTo>
                        <a:pt x="47" y="16"/>
                      </a:lnTo>
                      <a:lnTo>
                        <a:pt x="47" y="16"/>
                      </a:lnTo>
                      <a:lnTo>
                        <a:pt x="48" y="15"/>
                      </a:lnTo>
                      <a:lnTo>
                        <a:pt x="55" y="1"/>
                      </a:lnTo>
                      <a:lnTo>
                        <a:pt x="55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8" y="7"/>
                      </a:lnTo>
                      <a:lnTo>
                        <a:pt x="37" y="7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8"/>
                      </a:lnTo>
                      <a:lnTo>
                        <a:pt x="11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0" y="33"/>
                      </a:lnTo>
                      <a:lnTo>
                        <a:pt x="6" y="45"/>
                      </a:lnTo>
                      <a:lnTo>
                        <a:pt x="6" y="46"/>
                      </a:lnTo>
                      <a:lnTo>
                        <a:pt x="7" y="46"/>
                      </a:lnTo>
                      <a:lnTo>
                        <a:pt x="7" y="46"/>
                      </a:lnTo>
                      <a:lnTo>
                        <a:pt x="7" y="46"/>
                      </a:lnTo>
                      <a:lnTo>
                        <a:pt x="7" y="46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5" y="47"/>
                      </a:lnTo>
                      <a:lnTo>
                        <a:pt x="0" y="59"/>
                      </a:lnTo>
                      <a:lnTo>
                        <a:pt x="1" y="60"/>
                      </a:lnTo>
                      <a:lnTo>
                        <a:pt x="1" y="6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0" name=""/>
                <p:cNvSpPr/>
                <p:nvPr/>
              </p:nvSpPr>
              <p:spPr>
                <a:xfrm>
                  <a:off x="2527200" y="213660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1" name=""/>
                <p:cNvSpPr/>
                <p:nvPr/>
              </p:nvSpPr>
              <p:spPr>
                <a:xfrm>
                  <a:off x="2527200" y="213660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2" name=""/>
                <p:cNvSpPr/>
                <p:nvPr/>
              </p:nvSpPr>
              <p:spPr>
                <a:xfrm>
                  <a:off x="2533680" y="2124000"/>
                  <a:ext cx="22320" cy="11160"/>
                </a:xfrm>
                <a:custGeom>
                  <a:avLst/>
                  <a:gdLst/>
                  <a:ahLst/>
                  <a:rect l="l" t="t" r="r" b="b"/>
                  <a:pathLst>
                    <a:path w="14" h="7">
                      <a:moveTo>
                        <a:pt x="0" y="7"/>
                      </a:move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3" name=""/>
                <p:cNvSpPr/>
                <p:nvPr/>
              </p:nvSpPr>
              <p:spPr>
                <a:xfrm>
                  <a:off x="2533680" y="2124000"/>
                  <a:ext cx="22320" cy="11160"/>
                </a:xfrm>
                <a:custGeom>
                  <a:avLst/>
                  <a:gdLst/>
                  <a:ahLst/>
                  <a:rect l="l" t="t" r="r" b="b"/>
                  <a:pathLst>
                    <a:path w="1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4" name=""/>
                <p:cNvSpPr/>
                <p:nvPr/>
              </p:nvSpPr>
              <p:spPr>
                <a:xfrm>
                  <a:off x="2558880" y="211464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5" name=""/>
                <p:cNvSpPr/>
                <p:nvPr/>
              </p:nvSpPr>
              <p:spPr>
                <a:xfrm>
                  <a:off x="2558880" y="211464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6" name=""/>
                <p:cNvSpPr/>
                <p:nvPr/>
              </p:nvSpPr>
              <p:spPr>
                <a:xfrm>
                  <a:off x="2581200" y="2112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7" name=""/>
                <p:cNvSpPr/>
                <p:nvPr/>
              </p:nvSpPr>
              <p:spPr>
                <a:xfrm>
                  <a:off x="2581200" y="2112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8" name=""/>
                <p:cNvSpPr/>
                <p:nvPr/>
              </p:nvSpPr>
              <p:spPr>
                <a:xfrm>
                  <a:off x="2535120" y="211464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9" name=""/>
                <p:cNvSpPr/>
                <p:nvPr/>
              </p:nvSpPr>
              <p:spPr>
                <a:xfrm>
                  <a:off x="2535120" y="211464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0" name=""/>
                <p:cNvSpPr/>
                <p:nvPr/>
              </p:nvSpPr>
              <p:spPr>
                <a:xfrm>
                  <a:off x="2541600" y="2101680"/>
                  <a:ext cx="25560" cy="11160"/>
                </a:xfrm>
                <a:custGeom>
                  <a:avLst/>
                  <a:gdLst/>
                  <a:ahLst/>
                  <a:rect l="l" t="t" r="r" b="b"/>
                  <a:pathLst>
                    <a:path w="16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1" name=""/>
                <p:cNvSpPr/>
                <p:nvPr/>
              </p:nvSpPr>
              <p:spPr>
                <a:xfrm>
                  <a:off x="2541600" y="2101680"/>
                  <a:ext cx="25560" cy="11160"/>
                </a:xfrm>
                <a:custGeom>
                  <a:avLst/>
                  <a:gdLst/>
                  <a:ahLst/>
                  <a:rect l="l" t="t" r="r" b="b"/>
                  <a:pathLst>
                    <a:path w="16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2" name=""/>
                <p:cNvSpPr/>
                <p:nvPr/>
              </p:nvSpPr>
              <p:spPr>
                <a:xfrm>
                  <a:off x="2570040" y="209088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3" name=""/>
                <p:cNvSpPr/>
                <p:nvPr/>
              </p:nvSpPr>
              <p:spPr>
                <a:xfrm>
                  <a:off x="2570040" y="209088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4" name=""/>
                <p:cNvSpPr/>
                <p:nvPr/>
              </p:nvSpPr>
              <p:spPr>
                <a:xfrm>
                  <a:off x="2592360" y="208764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5" name=""/>
                <p:cNvSpPr/>
                <p:nvPr/>
              </p:nvSpPr>
              <p:spPr>
                <a:xfrm>
                  <a:off x="2592360" y="208764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6" name=""/>
                <p:cNvSpPr/>
                <p:nvPr/>
              </p:nvSpPr>
              <p:spPr>
                <a:xfrm>
                  <a:off x="2544840" y="20890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7" name=""/>
                <p:cNvSpPr/>
                <p:nvPr/>
              </p:nvSpPr>
              <p:spPr>
                <a:xfrm>
                  <a:off x="2544840" y="20890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8" name=""/>
                <p:cNvSpPr/>
                <p:nvPr/>
              </p:nvSpPr>
              <p:spPr>
                <a:xfrm>
                  <a:off x="2550960" y="2076480"/>
                  <a:ext cx="27000" cy="11160"/>
                </a:xfrm>
                <a:custGeom>
                  <a:avLst/>
                  <a:gdLst/>
                  <a:ahLst/>
                  <a:rect l="l" t="t" r="r" b="b"/>
                  <a:pathLst>
                    <a:path w="17" h="7">
                      <a:moveTo>
                        <a:pt x="0" y="7"/>
                      </a:move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9" name=""/>
                <p:cNvSpPr/>
                <p:nvPr/>
              </p:nvSpPr>
              <p:spPr>
                <a:xfrm>
                  <a:off x="2550960" y="2076480"/>
                  <a:ext cx="27000" cy="11160"/>
                </a:xfrm>
                <a:custGeom>
                  <a:avLst/>
                  <a:gdLst/>
                  <a:ahLst/>
                  <a:rect l="l" t="t" r="r" b="b"/>
                  <a:pathLst>
                    <a:path w="1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0" name=""/>
                <p:cNvSpPr/>
                <p:nvPr/>
              </p:nvSpPr>
              <p:spPr>
                <a:xfrm>
                  <a:off x="2577960" y="207324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1" name=""/>
                <p:cNvSpPr/>
                <p:nvPr/>
              </p:nvSpPr>
              <p:spPr>
                <a:xfrm>
                  <a:off x="2577960" y="207324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2" name=""/>
                <p:cNvSpPr/>
                <p:nvPr/>
              </p:nvSpPr>
              <p:spPr>
                <a:xfrm>
                  <a:off x="2581200" y="2065320"/>
                  <a:ext cx="20880" cy="9720"/>
                </a:xfrm>
                <a:custGeom>
                  <a:avLst/>
                  <a:gdLst/>
                  <a:ahLst/>
                  <a:rect l="l" t="t" r="r" b="b"/>
                  <a:pathLst>
                    <a:path w="13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3" name=""/>
                <p:cNvSpPr/>
                <p:nvPr/>
              </p:nvSpPr>
              <p:spPr>
                <a:xfrm>
                  <a:off x="2581200" y="2065320"/>
                  <a:ext cx="20880" cy="9720"/>
                </a:xfrm>
                <a:custGeom>
                  <a:avLst/>
                  <a:gdLst/>
                  <a:ahLst/>
                  <a:rect l="l" t="t" r="r" b="b"/>
                  <a:pathLst>
                    <a:path w="13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4" name=""/>
                <p:cNvSpPr/>
                <p:nvPr/>
              </p:nvSpPr>
              <p:spPr>
                <a:xfrm>
                  <a:off x="2602080" y="2062080"/>
                  <a:ext cx="288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5" name=""/>
                <p:cNvSpPr/>
                <p:nvPr/>
              </p:nvSpPr>
              <p:spPr>
                <a:xfrm>
                  <a:off x="2602080" y="2062080"/>
                  <a:ext cx="288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6" name=""/>
                <p:cNvSpPr/>
                <p:nvPr/>
              </p:nvSpPr>
              <p:spPr>
                <a:xfrm>
                  <a:off x="2604960" y="2062080"/>
                  <a:ext cx="1800" cy="1800"/>
                </a:xfrm>
                <a:prstGeom prst="rect">
                  <a:avLst/>
                </a:pr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7" name=""/>
                <p:cNvSpPr/>
                <p:nvPr/>
              </p:nvSpPr>
              <p:spPr>
                <a:xfrm>
                  <a:off x="2604960" y="206208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8" name=""/>
                <p:cNvSpPr/>
                <p:nvPr/>
              </p:nvSpPr>
              <p:spPr>
                <a:xfrm>
                  <a:off x="2521080" y="2062080"/>
                  <a:ext cx="85680" cy="95400"/>
                </a:xfrm>
                <a:custGeom>
                  <a:avLst/>
                  <a:gdLst/>
                  <a:ahLst/>
                  <a:rect l="l" t="t" r="r" b="b"/>
                  <a:pathLst>
                    <a:path w="54" h="60">
                      <a:moveTo>
                        <a:pt x="1" y="59"/>
                      </a:moveTo>
                      <a:lnTo>
                        <a:pt x="0" y="60"/>
                      </a:lnTo>
                      <a:lnTo>
                        <a:pt x="5" y="48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5" y="46"/>
                      </a:lnTo>
                      <a:lnTo>
                        <a:pt x="10" y="34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2" y="31"/>
                      </a:lnTo>
                      <a:lnTo>
                        <a:pt x="11" y="32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36" y="9"/>
                      </a:lnTo>
                      <a:lnTo>
                        <a:pt x="37" y="8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51" y="2"/>
                      </a:lnTo>
                      <a:lnTo>
                        <a:pt x="52" y="1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4" y="1"/>
                      </a:lnTo>
                      <a:lnTo>
                        <a:pt x="47" y="15"/>
                      </a:lnTo>
                      <a:lnTo>
                        <a:pt x="46" y="16"/>
                      </a:lnTo>
                      <a:lnTo>
                        <a:pt x="45" y="17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32" y="22"/>
                      </a:lnTo>
                      <a:lnTo>
                        <a:pt x="31" y="23"/>
                      </a:lnTo>
                      <a:lnTo>
                        <a:pt x="30" y="24"/>
                      </a:lnTo>
                      <a:lnTo>
                        <a:pt x="30" y="23"/>
                      </a:lnTo>
                      <a:lnTo>
                        <a:pt x="14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29" y="25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1" y="24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5" y="17"/>
                      </a:lnTo>
                      <a:lnTo>
                        <a:pt x="45" y="18"/>
                      </a:lnTo>
                      <a:lnTo>
                        <a:pt x="48" y="16"/>
                      </a:lnTo>
                      <a:lnTo>
                        <a:pt x="41" y="29"/>
                      </a:lnTo>
                      <a:lnTo>
                        <a:pt x="39" y="31"/>
                      </a:lnTo>
                      <a:lnTo>
                        <a:pt x="38" y="32"/>
                      </a:lnTo>
                      <a:lnTo>
                        <a:pt x="36" y="32"/>
                      </a:lnTo>
                      <a:lnTo>
                        <a:pt x="37" y="31"/>
                      </a:lnTo>
                      <a:lnTo>
                        <a:pt x="25" y="37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9" y="44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22" y="40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4" y="39"/>
                      </a:lnTo>
                      <a:lnTo>
                        <a:pt x="36" y="33"/>
                      </a:lnTo>
                      <a:lnTo>
                        <a:pt x="36" y="32"/>
                      </a:lnTo>
                      <a:lnTo>
                        <a:pt x="38" y="32"/>
                      </a:lnTo>
                      <a:lnTo>
                        <a:pt x="38" y="33"/>
                      </a:lnTo>
                      <a:lnTo>
                        <a:pt x="39" y="32"/>
                      </a:lnTo>
                      <a:lnTo>
                        <a:pt x="32" y="45"/>
                      </a:lnTo>
                      <a:lnTo>
                        <a:pt x="31" y="46"/>
                      </a:lnTo>
                      <a:lnTo>
                        <a:pt x="30" y="47"/>
                      </a:lnTo>
                      <a:lnTo>
                        <a:pt x="29" y="47"/>
                      </a:lnTo>
                      <a:lnTo>
                        <a:pt x="29" y="46"/>
                      </a:lnTo>
                      <a:lnTo>
                        <a:pt x="19" y="51"/>
                      </a:lnTo>
                      <a:lnTo>
                        <a:pt x="18" y="52"/>
                      </a:lnTo>
                      <a:lnTo>
                        <a:pt x="17" y="53"/>
                      </a:lnTo>
                      <a:lnTo>
                        <a:pt x="17" y="52"/>
                      </a:lnTo>
                      <a:lnTo>
                        <a:pt x="3" y="58"/>
                      </a:lnTo>
                      <a:lnTo>
                        <a:pt x="2" y="60"/>
                      </a:lnTo>
                      <a:lnTo>
                        <a:pt x="1" y="60"/>
                      </a:lnTo>
                      <a:lnTo>
                        <a:pt x="1" y="59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9" name=""/>
                <p:cNvSpPr/>
                <p:nvPr/>
              </p:nvSpPr>
              <p:spPr>
                <a:xfrm>
                  <a:off x="2521080" y="2062080"/>
                  <a:ext cx="85680" cy="95400"/>
                </a:xfrm>
                <a:custGeom>
                  <a:avLst/>
                  <a:gdLst/>
                  <a:ahLst/>
                  <a:rect l="l" t="t" r="r" b="b"/>
                  <a:pathLst>
                    <a:path w="54" h="60">
                      <a:moveTo>
                        <a:pt x="1" y="59"/>
                      </a:move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5" y="46"/>
                      </a:lnTo>
                      <a:lnTo>
                        <a:pt x="5" y="46"/>
                      </a:lnTo>
                      <a:lnTo>
                        <a:pt x="10" y="34"/>
                      </a:lnTo>
                      <a:lnTo>
                        <a:pt x="10" y="34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2" y="31"/>
                      </a:lnTo>
                      <a:lnTo>
                        <a:pt x="11" y="32"/>
                      </a:lnTo>
                      <a:lnTo>
                        <a:pt x="11" y="32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36" y="9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51" y="2"/>
                      </a:lnTo>
                      <a:lnTo>
                        <a:pt x="52" y="1"/>
                      </a:lnTo>
                      <a:lnTo>
                        <a:pt x="52" y="1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47" y="15"/>
                      </a:lnTo>
                      <a:lnTo>
                        <a:pt x="47" y="15"/>
                      </a:lnTo>
                      <a:lnTo>
                        <a:pt x="46" y="16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4" y="18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32" y="22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0" y="23"/>
                      </a:lnTo>
                      <a:lnTo>
                        <a:pt x="14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29" y="25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4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8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5" y="18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41" y="29"/>
                      </a:lnTo>
                      <a:lnTo>
                        <a:pt x="41" y="29"/>
                      </a:lnTo>
                      <a:lnTo>
                        <a:pt x="39" y="31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7" y="31"/>
                      </a:lnTo>
                      <a:lnTo>
                        <a:pt x="25" y="37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9" y="44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22" y="40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4" y="39"/>
                      </a:lnTo>
                      <a:lnTo>
                        <a:pt x="36" y="34"/>
                      </a:lnTo>
                      <a:lnTo>
                        <a:pt x="37" y="32"/>
                      </a:lnTo>
                      <a:lnTo>
                        <a:pt x="36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8" y="33"/>
                      </a:lnTo>
                      <a:lnTo>
                        <a:pt x="39" y="32"/>
                      </a:lnTo>
                      <a:lnTo>
                        <a:pt x="39" y="32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1" y="46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29" y="47"/>
                      </a:lnTo>
                      <a:lnTo>
                        <a:pt x="29" y="47"/>
                      </a:lnTo>
                      <a:lnTo>
                        <a:pt x="29" y="46"/>
                      </a:lnTo>
                      <a:lnTo>
                        <a:pt x="19" y="51"/>
                      </a:lnTo>
                      <a:lnTo>
                        <a:pt x="18" y="52"/>
                      </a:lnTo>
                      <a:lnTo>
                        <a:pt x="18" y="52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2"/>
                      </a:lnTo>
                      <a:lnTo>
                        <a:pt x="3" y="58"/>
                      </a:lnTo>
                      <a:lnTo>
                        <a:pt x="2" y="60"/>
                      </a:lnTo>
                      <a:lnTo>
                        <a:pt x="2" y="60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1" y="60"/>
                      </a:lnTo>
                      <a:lnTo>
                        <a:pt x="2" y="60"/>
                      </a:lnTo>
                      <a:lnTo>
                        <a:pt x="3" y="58"/>
                      </a:lnTo>
                      <a:lnTo>
                        <a:pt x="3" y="59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17" y="53"/>
                      </a:lnTo>
                      <a:lnTo>
                        <a:pt x="18" y="52"/>
                      </a:lnTo>
                      <a:lnTo>
                        <a:pt x="19" y="51"/>
                      </a:lnTo>
                      <a:lnTo>
                        <a:pt x="19" y="51"/>
                      </a:lnTo>
                      <a:lnTo>
                        <a:pt x="29" y="46"/>
                      </a:lnTo>
                      <a:lnTo>
                        <a:pt x="29" y="46"/>
                      </a:lnTo>
                      <a:lnTo>
                        <a:pt x="29" y="47"/>
                      </a:lnTo>
                      <a:lnTo>
                        <a:pt x="30" y="47"/>
                      </a:lnTo>
                      <a:lnTo>
                        <a:pt x="31" y="46"/>
                      </a:lnTo>
                      <a:lnTo>
                        <a:pt x="31" y="46"/>
                      </a:lnTo>
                      <a:lnTo>
                        <a:pt x="32" y="45"/>
                      </a:lnTo>
                      <a:lnTo>
                        <a:pt x="39" y="32"/>
                      </a:lnTo>
                      <a:lnTo>
                        <a:pt x="38" y="33"/>
                      </a:lnTo>
                      <a:lnTo>
                        <a:pt x="38" y="33"/>
                      </a:lnTo>
                      <a:lnTo>
                        <a:pt x="38" y="32"/>
                      </a:lnTo>
                      <a:lnTo>
                        <a:pt x="36" y="32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24" y="39"/>
                      </a:lnTo>
                      <a:lnTo>
                        <a:pt x="24" y="39"/>
                      </a:lnTo>
                      <a:lnTo>
                        <a:pt x="24" y="38"/>
                      </a:lnTo>
                      <a:lnTo>
                        <a:pt x="23" y="38"/>
                      </a:lnTo>
                      <a:lnTo>
                        <a:pt x="22" y="40"/>
                      </a:lnTo>
                      <a:lnTo>
                        <a:pt x="22" y="39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4" y="38"/>
                      </a:lnTo>
                      <a:lnTo>
                        <a:pt x="25" y="37"/>
                      </a:lnTo>
                      <a:lnTo>
                        <a:pt x="25" y="37"/>
                      </a:lnTo>
                      <a:lnTo>
                        <a:pt x="37" y="32"/>
                      </a:lnTo>
                      <a:lnTo>
                        <a:pt x="37" y="31"/>
                      </a:lnTo>
                      <a:lnTo>
                        <a:pt x="36" y="32"/>
                      </a:lnTo>
                      <a:lnTo>
                        <a:pt x="38" y="32"/>
                      </a:lnTo>
                      <a:lnTo>
                        <a:pt x="39" y="31"/>
                      </a:lnTo>
                      <a:lnTo>
                        <a:pt x="39" y="31"/>
                      </a:lnTo>
                      <a:lnTo>
                        <a:pt x="41" y="29"/>
                      </a:lnTo>
                      <a:lnTo>
                        <a:pt x="48" y="16"/>
                      </a:lnTo>
                      <a:lnTo>
                        <a:pt x="45" y="18"/>
                      </a:lnTo>
                      <a:lnTo>
                        <a:pt x="45" y="18"/>
                      </a:lnTo>
                      <a:lnTo>
                        <a:pt x="45" y="17"/>
                      </a:lnTo>
                      <a:lnTo>
                        <a:pt x="44" y="18"/>
                      </a:lnTo>
                      <a:lnTo>
                        <a:pt x="43" y="19"/>
                      </a:lnTo>
                      <a:lnTo>
                        <a:pt x="43" y="19"/>
                      </a:ln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0" y="24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30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8"/>
                      </a:lnTo>
                      <a:lnTo>
                        <a:pt x="45" y="17"/>
                      </a:lnTo>
                      <a:lnTo>
                        <a:pt x="46" y="16"/>
                      </a:lnTo>
                      <a:lnTo>
                        <a:pt x="46" y="16"/>
                      </a:lnTo>
                      <a:lnTo>
                        <a:pt x="47" y="15"/>
                      </a:lnTo>
                      <a:lnTo>
                        <a:pt x="54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8" y="7"/>
                      </a:lnTo>
                      <a:lnTo>
                        <a:pt x="37" y="8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8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1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0" y="34"/>
                      </a:lnTo>
                      <a:lnTo>
                        <a:pt x="5" y="46"/>
                      </a:lnTo>
                      <a:lnTo>
                        <a:pt x="6" y="45"/>
                      </a:lnTo>
                      <a:lnTo>
                        <a:pt x="6" y="45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5" y="48"/>
                      </a:lnTo>
                      <a:lnTo>
                        <a:pt x="0" y="60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1" y="59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0" name=""/>
                <p:cNvSpPr/>
                <p:nvPr/>
              </p:nvSpPr>
              <p:spPr>
                <a:xfrm>
                  <a:off x="2540160" y="211140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1" name=""/>
                <p:cNvSpPr/>
                <p:nvPr/>
              </p:nvSpPr>
              <p:spPr>
                <a:xfrm>
                  <a:off x="2530440" y="213372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2" name=""/>
                <p:cNvSpPr/>
                <p:nvPr/>
              </p:nvSpPr>
              <p:spPr>
                <a:xfrm>
                  <a:off x="2522520" y="2114640"/>
                  <a:ext cx="57240" cy="4104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26"/>
                      </a:moveTo>
                      <a:lnTo>
                        <a:pt x="4" y="15"/>
                      </a:lnTo>
                      <a:lnTo>
                        <a:pt x="36" y="0"/>
                      </a:lnTo>
                      <a:lnTo>
                        <a:pt x="31" y="1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3" name=""/>
                <p:cNvSpPr/>
                <p:nvPr/>
              </p:nvSpPr>
              <p:spPr>
                <a:xfrm>
                  <a:off x="2522520" y="2114640"/>
                  <a:ext cx="57240" cy="4104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1" y="12"/>
                      </a:lnTo>
                      <a:lnTo>
                        <a:pt x="31" y="1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31" y="12"/>
                      </a:lnTo>
                      <a:lnTo>
                        <a:pt x="36" y="0"/>
                      </a:lnTo>
                      <a:lnTo>
                        <a:pt x="4" y="15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4" name=""/>
                <p:cNvSpPr/>
                <p:nvPr/>
              </p:nvSpPr>
              <p:spPr>
                <a:xfrm>
                  <a:off x="2530440" y="2090880"/>
                  <a:ext cx="65160" cy="42840"/>
                </a:xfrm>
                <a:custGeom>
                  <a:avLst/>
                  <a:gdLst/>
                  <a:ahLst/>
                  <a:rect l="l" t="t" r="r" b="b"/>
                  <a:pathLst>
                    <a:path w="41" h="27">
                      <a:moveTo>
                        <a:pt x="0" y="27"/>
                      </a:moveTo>
                      <a:lnTo>
                        <a:pt x="5" y="16"/>
                      </a:lnTo>
                      <a:lnTo>
                        <a:pt x="41" y="0"/>
                      </a:lnTo>
                      <a:lnTo>
                        <a:pt x="35" y="11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5" name=""/>
                <p:cNvSpPr/>
                <p:nvPr/>
              </p:nvSpPr>
              <p:spPr>
                <a:xfrm>
                  <a:off x="2530440" y="2090880"/>
                  <a:ext cx="65160" cy="42840"/>
                </a:xfrm>
                <a:custGeom>
                  <a:avLst/>
                  <a:gdLst/>
                  <a:ahLst/>
                  <a:rect l="l" t="t" r="r" b="b"/>
                  <a:pathLst>
                    <a:path w="41" h="27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35" y="11"/>
                      </a:lnTo>
                      <a:lnTo>
                        <a:pt x="41" y="0"/>
                      </a:lnTo>
                      <a:lnTo>
                        <a:pt x="4" y="16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6" name=""/>
                <p:cNvSpPr/>
                <p:nvPr/>
              </p:nvSpPr>
              <p:spPr>
                <a:xfrm>
                  <a:off x="2540160" y="2065320"/>
                  <a:ext cx="64800" cy="46080"/>
                </a:xfrm>
                <a:custGeom>
                  <a:avLst/>
                  <a:gdLst/>
                  <a:ahLst/>
                  <a:rect l="l" t="t" r="r" b="b"/>
                  <a:pathLst>
                    <a:path w="41" h="29">
                      <a:moveTo>
                        <a:pt x="0" y="29"/>
                      </a:moveTo>
                      <a:lnTo>
                        <a:pt x="5" y="16"/>
                      </a:lnTo>
                      <a:lnTo>
                        <a:pt x="41" y="0"/>
                      </a:lnTo>
                      <a:lnTo>
                        <a:pt x="34" y="1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7" name=""/>
                <p:cNvSpPr/>
                <p:nvPr/>
              </p:nvSpPr>
              <p:spPr>
                <a:xfrm>
                  <a:off x="2540160" y="2065320"/>
                  <a:ext cx="64800" cy="46080"/>
                </a:xfrm>
                <a:custGeom>
                  <a:avLst/>
                  <a:gdLst/>
                  <a:ahLst/>
                  <a:rect l="l" t="t" r="r" b="b"/>
                  <a:pathLst>
                    <a:path w="41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4" y="13"/>
                      </a:lnTo>
                      <a:lnTo>
                        <a:pt x="41" y="0"/>
                      </a:lnTo>
                      <a:lnTo>
                        <a:pt x="5" y="16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8" name=""/>
                <p:cNvSpPr/>
                <p:nvPr/>
              </p:nvSpPr>
              <p:spPr>
                <a:xfrm>
                  <a:off x="2470320" y="2108160"/>
                  <a:ext cx="96840" cy="106560"/>
                </a:xfrm>
                <a:custGeom>
                  <a:avLst/>
                  <a:gdLst/>
                  <a:ahLst/>
                  <a:rect l="l" t="t" r="r" b="b"/>
                  <a:pathLst>
                    <a:path w="61" h="67">
                      <a:moveTo>
                        <a:pt x="22" y="67"/>
                      </a:move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15" y="5"/>
                      </a:lnTo>
                      <a:lnTo>
                        <a:pt x="28" y="0"/>
                      </a:lnTo>
                      <a:lnTo>
                        <a:pt x="38" y="1"/>
                      </a:lnTo>
                      <a:lnTo>
                        <a:pt x="61" y="43"/>
                      </a:lnTo>
                      <a:lnTo>
                        <a:pt x="22" y="67"/>
                      </a:lnTo>
                      <a:close/>
                    </a:path>
                  </a:pathLst>
                </a:custGeom>
                <a:solidFill>
                  <a:srgbClr val="ccb26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9" name=""/>
                <p:cNvSpPr/>
                <p:nvPr/>
              </p:nvSpPr>
              <p:spPr>
                <a:xfrm>
                  <a:off x="2470320" y="2108160"/>
                  <a:ext cx="96840" cy="106560"/>
                </a:xfrm>
                <a:custGeom>
                  <a:avLst/>
                  <a:gdLst/>
                  <a:ahLst/>
                  <a:rect l="l" t="t" r="r" b="b"/>
                  <a:pathLst>
                    <a:path w="61" h="67">
                      <a:moveTo>
                        <a:pt x="22" y="67"/>
                      </a:moveTo>
                      <a:lnTo>
                        <a:pt x="22" y="67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61" y="43"/>
                      </a:lnTo>
                      <a:lnTo>
                        <a:pt x="61" y="43"/>
                      </a:lnTo>
                      <a:lnTo>
                        <a:pt x="22" y="67"/>
                      </a:lnTo>
                      <a:lnTo>
                        <a:pt x="22" y="67"/>
                      </a:lnTo>
                      <a:lnTo>
                        <a:pt x="61" y="43"/>
                      </a:lnTo>
                      <a:lnTo>
                        <a:pt x="39" y="1"/>
                      </a:lnTo>
                      <a:lnTo>
                        <a:pt x="28" y="0"/>
                      </a:lnTo>
                      <a:lnTo>
                        <a:pt x="15" y="5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22" y="67"/>
                      </a:lnTo>
                      <a:lnTo>
                        <a:pt x="22" y="67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210" name=""/>
              <p:cNvGrpSpPr/>
              <p:nvPr/>
            </p:nvGrpSpPr>
            <p:grpSpPr>
              <a:xfrm>
                <a:off x="2392200" y="2101680"/>
                <a:ext cx="177840" cy="115920"/>
                <a:chOff x="2392200" y="2101680"/>
                <a:chExt cx="177840" cy="115920"/>
              </a:xfrm>
            </p:grpSpPr>
            <p:sp>
              <p:nvSpPr>
                <p:cNvPr id="3211" name=""/>
                <p:cNvSpPr/>
                <p:nvPr/>
              </p:nvSpPr>
              <p:spPr>
                <a:xfrm>
                  <a:off x="2498760" y="2163600"/>
                  <a:ext cx="61920" cy="38160"/>
                </a:xfrm>
                <a:custGeom>
                  <a:avLst/>
                  <a:gdLst/>
                  <a:ahLst/>
                  <a:rect l="l" t="t" r="r" b="b"/>
                  <a:pathLst>
                    <a:path w="39" h="24">
                      <a:moveTo>
                        <a:pt x="0" y="24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29" y="1"/>
                      </a:lnTo>
                      <a:lnTo>
                        <a:pt x="16" y="6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2" name=""/>
                <p:cNvSpPr/>
                <p:nvPr/>
              </p:nvSpPr>
              <p:spPr>
                <a:xfrm>
                  <a:off x="2505240" y="2176560"/>
                  <a:ext cx="61920" cy="38160"/>
                </a:xfrm>
                <a:custGeom>
                  <a:avLst/>
                  <a:gdLst/>
                  <a:ahLst/>
                  <a:rect l="l" t="t" r="r" b="b"/>
                  <a:pathLst>
                    <a:path w="39" h="24">
                      <a:moveTo>
                        <a:pt x="39" y="0"/>
                      </a:moveTo>
                      <a:lnTo>
                        <a:pt x="29" y="1"/>
                      </a:lnTo>
                      <a:lnTo>
                        <a:pt x="17" y="7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3" name=""/>
                <p:cNvSpPr/>
                <p:nvPr/>
              </p:nvSpPr>
              <p:spPr>
                <a:xfrm>
                  <a:off x="2470320" y="2147760"/>
                  <a:ext cx="34920" cy="65160"/>
                </a:xfrm>
                <a:custGeom>
                  <a:avLst/>
                  <a:gdLst/>
                  <a:ahLst/>
                  <a:rect l="l" t="t" r="r" b="b"/>
                  <a:pathLst>
                    <a:path w="22" h="41">
                      <a:moveTo>
                        <a:pt x="22" y="4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41"/>
                      </a:lnTo>
                      <a:lnTo>
                        <a:pt x="22" y="41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4" name=""/>
                <p:cNvSpPr/>
                <p:nvPr/>
              </p:nvSpPr>
              <p:spPr>
                <a:xfrm>
                  <a:off x="2482920" y="2131920"/>
                  <a:ext cx="36360" cy="66600"/>
                </a:xfrm>
                <a:custGeom>
                  <a:avLst/>
                  <a:gdLst/>
                  <a:ahLst/>
                  <a:rect l="l" t="t" r="r" b="b"/>
                  <a:pathLst>
                    <a:path w="23" h="42">
                      <a:moveTo>
                        <a:pt x="23" y="4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42"/>
                      </a:lnTo>
                      <a:lnTo>
                        <a:pt x="23" y="42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5" name=""/>
                <p:cNvSpPr/>
                <p:nvPr/>
              </p:nvSpPr>
              <p:spPr>
                <a:xfrm>
                  <a:off x="2494080" y="2116080"/>
                  <a:ext cx="38160" cy="71640"/>
                </a:xfrm>
                <a:custGeom>
                  <a:avLst/>
                  <a:gdLst/>
                  <a:ahLst/>
                  <a:rect l="l" t="t" r="r" b="b"/>
                  <a:pathLst>
                    <a:path w="24" h="45">
                      <a:moveTo>
                        <a:pt x="24" y="4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45"/>
                      </a:lnTo>
                      <a:lnTo>
                        <a:pt x="24" y="45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6" name=""/>
                <p:cNvSpPr/>
                <p:nvPr/>
              </p:nvSpPr>
              <p:spPr>
                <a:xfrm>
                  <a:off x="2513160" y="2108160"/>
                  <a:ext cx="37800" cy="69840"/>
                </a:xfrm>
                <a:custGeom>
                  <a:avLst/>
                  <a:gdLst/>
                  <a:ahLst/>
                  <a:rect l="l" t="t" r="r" b="b"/>
                  <a:pathLst>
                    <a:path w="24" h="44">
                      <a:moveTo>
                        <a:pt x="0" y="0"/>
                      </a:move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7" name=""/>
                <p:cNvSpPr/>
                <p:nvPr/>
              </p:nvSpPr>
              <p:spPr>
                <a:xfrm>
                  <a:off x="2490840" y="2147760"/>
                  <a:ext cx="61920" cy="39960"/>
                </a:xfrm>
                <a:custGeom>
                  <a:avLst/>
                  <a:gdLst/>
                  <a:ahLst/>
                  <a:rect l="l" t="t" r="r" b="b"/>
                  <a:pathLst>
                    <a:path w="39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5" y="6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8" name=""/>
                <p:cNvSpPr/>
                <p:nvPr/>
              </p:nvSpPr>
              <p:spPr>
                <a:xfrm>
                  <a:off x="2479680" y="2127240"/>
                  <a:ext cx="61920" cy="41400"/>
                </a:xfrm>
                <a:custGeom>
                  <a:avLst/>
                  <a:gdLst/>
                  <a:ahLst/>
                  <a:rect l="l" t="t" r="r" b="b"/>
                  <a:pathLst>
                    <a:path w="39" h="26">
                      <a:moveTo>
                        <a:pt x="39" y="1"/>
                      </a:moveTo>
                      <a:lnTo>
                        <a:pt x="28" y="0"/>
                      </a:lnTo>
                      <a:lnTo>
                        <a:pt x="15" y="6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9" name=""/>
                <p:cNvSpPr/>
                <p:nvPr/>
              </p:nvSpPr>
              <p:spPr>
                <a:xfrm>
                  <a:off x="2552760" y="2163600"/>
                  <a:ext cx="6120" cy="1296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0" name=""/>
                <p:cNvSpPr/>
                <p:nvPr/>
              </p:nvSpPr>
              <p:spPr>
                <a:xfrm>
                  <a:off x="2494080" y="2108160"/>
                  <a:ext cx="73080" cy="79560"/>
                </a:xfrm>
                <a:custGeom>
                  <a:avLst/>
                  <a:gdLst/>
                  <a:ahLst/>
                  <a:rect l="l" t="t" r="r" b="b"/>
                  <a:pathLst>
                    <a:path w="46" h="50">
                      <a:moveTo>
                        <a:pt x="24" y="50"/>
                      </a:move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24" y="1"/>
                      </a:lnTo>
                      <a:lnTo>
                        <a:pt x="46" y="43"/>
                      </a:lnTo>
                      <a:lnTo>
                        <a:pt x="36" y="44"/>
                      </a:lnTo>
                      <a:lnTo>
                        <a:pt x="24" y="5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760" bIns="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1" name=""/>
                <p:cNvSpPr/>
                <p:nvPr/>
              </p:nvSpPr>
              <p:spPr>
                <a:xfrm>
                  <a:off x="2494080" y="2108160"/>
                  <a:ext cx="73080" cy="79560"/>
                </a:xfrm>
                <a:custGeom>
                  <a:avLst/>
                  <a:gdLst/>
                  <a:ahLst/>
                  <a:rect l="l" t="t" r="r" b="b"/>
                  <a:pathLst>
                    <a:path w="46" h="50">
                      <a:moveTo>
                        <a:pt x="24" y="50"/>
                      </a:moveTo>
                      <a:lnTo>
                        <a:pt x="24" y="5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46" y="43"/>
                      </a:lnTo>
                      <a:lnTo>
                        <a:pt x="46" y="43"/>
                      </a:lnTo>
                      <a:lnTo>
                        <a:pt x="36" y="44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46" y="43"/>
                      </a:lnTo>
                      <a:lnTo>
                        <a:pt x="24" y="1"/>
                      </a:lnTo>
                      <a:lnTo>
                        <a:pt x="13" y="0"/>
                      </a:lnTo>
                      <a:lnTo>
                        <a:pt x="0" y="5"/>
                      </a:lnTo>
                      <a:lnTo>
                        <a:pt x="24" y="50"/>
                      </a:lnTo>
                      <a:lnTo>
                        <a:pt x="24" y="5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760" bIns="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2" name=""/>
                <p:cNvSpPr/>
                <p:nvPr/>
              </p:nvSpPr>
              <p:spPr>
                <a:xfrm>
                  <a:off x="2514600" y="2108160"/>
                  <a:ext cx="52560" cy="69840"/>
                </a:xfrm>
                <a:custGeom>
                  <a:avLst/>
                  <a:gdLst/>
                  <a:ahLst/>
                  <a:rect l="l" t="t" r="r" b="b"/>
                  <a:pathLst>
                    <a:path w="33" h="44">
                      <a:moveTo>
                        <a:pt x="23" y="44"/>
                      </a:moveTo>
                      <a:lnTo>
                        <a:pt x="0" y="0"/>
                      </a:lnTo>
                      <a:lnTo>
                        <a:pt x="10" y="1"/>
                      </a:lnTo>
                      <a:lnTo>
                        <a:pt x="33" y="43"/>
                      </a:lnTo>
                      <a:lnTo>
                        <a:pt x="23" y="44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3" name=""/>
                <p:cNvSpPr/>
                <p:nvPr/>
              </p:nvSpPr>
              <p:spPr>
                <a:xfrm>
                  <a:off x="2513160" y="2108160"/>
                  <a:ext cx="54000" cy="69840"/>
                </a:xfrm>
                <a:custGeom>
                  <a:avLst/>
                  <a:gdLst/>
                  <a:ahLst/>
                  <a:rect l="l" t="t" r="r" b="b"/>
                  <a:pathLst>
                    <a:path w="34" h="44">
                      <a:moveTo>
                        <a:pt x="24" y="44"/>
                      </a:moveTo>
                      <a:lnTo>
                        <a:pt x="24" y="4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34" y="43"/>
                      </a:lnTo>
                      <a:lnTo>
                        <a:pt x="34" y="43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4" y="43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24" y="44"/>
                      </a:lnTo>
                      <a:lnTo>
                        <a:pt x="24" y="44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4" name=""/>
                <p:cNvSpPr/>
                <p:nvPr/>
              </p:nvSpPr>
              <p:spPr>
                <a:xfrm>
                  <a:off x="2470320" y="2147760"/>
                  <a:ext cx="34920" cy="66960"/>
                </a:xfrm>
                <a:custGeom>
                  <a:avLst/>
                  <a:gdLst/>
                  <a:ahLst/>
                  <a:rect l="l" t="t" r="r" b="b"/>
                  <a:pathLst>
                    <a:path w="22" h="42">
                      <a:moveTo>
                        <a:pt x="22" y="4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2" y="41"/>
                      </a:lnTo>
                      <a:lnTo>
                        <a:pt x="22" y="42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160" bIns="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5" name=""/>
                <p:cNvSpPr/>
                <p:nvPr/>
              </p:nvSpPr>
              <p:spPr>
                <a:xfrm>
                  <a:off x="2470320" y="2146320"/>
                  <a:ext cx="34920" cy="68400"/>
                </a:xfrm>
                <a:custGeom>
                  <a:avLst/>
                  <a:gdLst/>
                  <a:ahLst/>
                  <a:rect l="l" t="t" r="r" b="b"/>
                  <a:pathLst>
                    <a:path w="22" h="43">
                      <a:moveTo>
                        <a:pt x="22" y="43"/>
                      </a:moveTo>
                      <a:lnTo>
                        <a:pt x="22" y="4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22" y="43"/>
                      </a:lnTo>
                      <a:lnTo>
                        <a:pt x="22" y="43"/>
                      </a:lnTo>
                      <a:lnTo>
                        <a:pt x="22" y="4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2" y="43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6" name=""/>
                <p:cNvSpPr/>
                <p:nvPr/>
              </p:nvSpPr>
              <p:spPr>
                <a:xfrm>
                  <a:off x="2498760" y="2200320"/>
                  <a:ext cx="1440" cy="1440"/>
                </a:xfrm>
                <a:prstGeom prst="rect">
                  <a:avLst/>
                </a:pr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7" name=""/>
                <p:cNvSpPr/>
                <p:nvPr/>
              </p:nvSpPr>
              <p:spPr>
                <a:xfrm>
                  <a:off x="2490840" y="2184480"/>
                  <a:ext cx="1440" cy="3240"/>
                </a:xfrm>
                <a:prstGeom prst="rect">
                  <a:avLst/>
                </a:pr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8" name=""/>
                <p:cNvSpPr/>
                <p:nvPr/>
              </p:nvSpPr>
              <p:spPr>
                <a:xfrm>
                  <a:off x="2479680" y="216540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9" name=""/>
                <p:cNvSpPr/>
                <p:nvPr/>
              </p:nvSpPr>
              <p:spPr>
                <a:xfrm>
                  <a:off x="2392200" y="2152800"/>
                  <a:ext cx="71640" cy="37800"/>
                </a:xfrm>
                <a:custGeom>
                  <a:avLst/>
                  <a:gdLst/>
                  <a:ahLst/>
                  <a:rect l="l" t="t" r="r" b="b"/>
                  <a:pathLst>
                    <a:path w="45" h="24">
                      <a:moveTo>
                        <a:pt x="0" y="24"/>
                      </a:move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1" y="13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20" y="19"/>
                      </a:lnTo>
                      <a:lnTo>
                        <a:pt x="19" y="20"/>
                      </a:lnTo>
                      <a:lnTo>
                        <a:pt x="18" y="20"/>
                      </a:lnTo>
                      <a:lnTo>
                        <a:pt x="17" y="20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2" y="24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bfbf7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0" name=""/>
                <p:cNvSpPr/>
                <p:nvPr/>
              </p:nvSpPr>
              <p:spPr>
                <a:xfrm>
                  <a:off x="2392200" y="2152800"/>
                  <a:ext cx="71640" cy="37800"/>
                </a:xfrm>
                <a:custGeom>
                  <a:avLst/>
                  <a:gdLst/>
                  <a:ahLst/>
                  <a:rect l="l" t="t" r="r" b="b"/>
                  <a:pathLst>
                    <a:path w="45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1" y="13"/>
                      </a:lnTo>
                      <a:lnTo>
                        <a:pt x="41" y="13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20" y="19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7" y="20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20" y="19"/>
                      </a:lnTo>
                      <a:lnTo>
                        <a:pt x="20" y="19"/>
                      </a:lnTo>
                      <a:lnTo>
                        <a:pt x="37" y="14"/>
                      </a:lnTo>
                      <a:lnTo>
                        <a:pt x="37" y="14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4"/>
                      </a:lnTo>
                      <a:lnTo>
                        <a:pt x="40" y="14"/>
                      </a:lnTo>
                      <a:lnTo>
                        <a:pt x="41" y="13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22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2" y="9"/>
                      </a:lnTo>
                      <a:lnTo>
                        <a:pt x="1" y="1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1" name=""/>
                <p:cNvSpPr/>
                <p:nvPr/>
              </p:nvSpPr>
              <p:spPr>
                <a:xfrm>
                  <a:off x="2392200" y="2128680"/>
                  <a:ext cx="7812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24"/>
                      </a:moveTo>
                      <a:lnTo>
                        <a:pt x="1" y="10"/>
                      </a:lnTo>
                      <a:lnTo>
                        <a:pt x="3" y="9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22" y="6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44" y="1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3" y="15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0"/>
                      </a:lnTo>
                      <a:lnTo>
                        <a:pt x="20" y="20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1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bfbf7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2" name=""/>
                <p:cNvSpPr/>
                <p:nvPr/>
              </p:nvSpPr>
              <p:spPr>
                <a:xfrm>
                  <a:off x="2392200" y="2128680"/>
                  <a:ext cx="7812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3" y="9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22" y="6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44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2" y="20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0" y="20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1" y="20"/>
                      </a:lnTo>
                      <a:lnTo>
                        <a:pt x="22" y="20"/>
                      </a:lnTo>
                      <a:lnTo>
                        <a:pt x="23" y="19"/>
                      </a:lnTo>
                      <a:lnTo>
                        <a:pt x="23" y="19"/>
                      </a:lnTo>
                      <a:lnTo>
                        <a:pt x="41" y="15"/>
                      </a:lnTo>
                      <a:lnTo>
                        <a:pt x="42" y="15"/>
                      </a:lnTo>
                      <a:lnTo>
                        <a:pt x="43" y="15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5" y="14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3" name=""/>
                <p:cNvSpPr/>
                <p:nvPr/>
              </p:nvSpPr>
              <p:spPr>
                <a:xfrm>
                  <a:off x="2395440" y="2101680"/>
                  <a:ext cx="82800" cy="4140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1" y="25"/>
                      </a:moveTo>
                      <a:lnTo>
                        <a:pt x="0" y="25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5" y="3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47" y="1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47" y="16"/>
                      </a:lnTo>
                      <a:lnTo>
                        <a:pt x="46" y="16"/>
                      </a:lnTo>
                      <a:lnTo>
                        <a:pt x="45" y="17"/>
                      </a:lnTo>
                      <a:lnTo>
                        <a:pt x="44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23" y="21"/>
                      </a:lnTo>
                      <a:lnTo>
                        <a:pt x="23" y="22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5" y="25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" y="25"/>
                      </a:lnTo>
                      <a:close/>
                    </a:path>
                  </a:pathLst>
                </a:custGeom>
                <a:solidFill>
                  <a:srgbClr val="bfbf7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4" name=""/>
                <p:cNvSpPr/>
                <p:nvPr/>
              </p:nvSpPr>
              <p:spPr>
                <a:xfrm>
                  <a:off x="2395440" y="2101680"/>
                  <a:ext cx="82800" cy="4140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1" y="25"/>
                      </a:move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47" y="1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47" y="16"/>
                      </a:lnTo>
                      <a:lnTo>
                        <a:pt x="47" y="16"/>
                      </a:lnTo>
                      <a:lnTo>
                        <a:pt x="46" y="16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23" y="21"/>
                      </a:lnTo>
                      <a:lnTo>
                        <a:pt x="23" y="22"/>
                      </a:lnTo>
                      <a:lnTo>
                        <a:pt x="23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5" y="25"/>
                      </a:lnTo>
                      <a:lnTo>
                        <a:pt x="20" y="21"/>
                      </a:lnTo>
                      <a:lnTo>
                        <a:pt x="20" y="21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3" y="22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6"/>
                      </a:lnTo>
                      <a:lnTo>
                        <a:pt x="46" y="16"/>
                      </a:lnTo>
                      <a:lnTo>
                        <a:pt x="47" y="16"/>
                      </a:lnTo>
                      <a:lnTo>
                        <a:pt x="52" y="0"/>
                      </a:lnTo>
                      <a:lnTo>
                        <a:pt x="51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5" y="3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5" name=""/>
                <p:cNvSpPr/>
                <p:nvPr/>
              </p:nvSpPr>
              <p:spPr>
                <a:xfrm>
                  <a:off x="2455920" y="215280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6" name=""/>
                <p:cNvSpPr/>
                <p:nvPr/>
              </p:nvSpPr>
              <p:spPr>
                <a:xfrm>
                  <a:off x="2457360" y="2152800"/>
                  <a:ext cx="180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7" name=""/>
                <p:cNvSpPr/>
                <p:nvPr/>
              </p:nvSpPr>
              <p:spPr>
                <a:xfrm>
                  <a:off x="2394000" y="2190600"/>
                  <a:ext cx="144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8" name=""/>
                <p:cNvSpPr/>
                <p:nvPr/>
              </p:nvSpPr>
              <p:spPr>
                <a:xfrm>
                  <a:off x="2457360" y="2152800"/>
                  <a:ext cx="180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9" name=""/>
                <p:cNvSpPr/>
                <p:nvPr/>
              </p:nvSpPr>
              <p:spPr>
                <a:xfrm>
                  <a:off x="2427120" y="215892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0" name=""/>
                <p:cNvSpPr/>
                <p:nvPr/>
              </p:nvSpPr>
              <p:spPr>
                <a:xfrm>
                  <a:off x="2422440" y="2160720"/>
                  <a:ext cx="180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1" name=""/>
                <p:cNvSpPr/>
                <p:nvPr/>
              </p:nvSpPr>
              <p:spPr>
                <a:xfrm>
                  <a:off x="2400480" y="216540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2" name=""/>
                <p:cNvSpPr/>
                <p:nvPr/>
              </p:nvSpPr>
              <p:spPr>
                <a:xfrm>
                  <a:off x="2401920" y="214164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3" name=""/>
                <p:cNvSpPr/>
                <p:nvPr/>
              </p:nvSpPr>
              <p:spPr>
                <a:xfrm>
                  <a:off x="2427120" y="213516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0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4" name=""/>
                <p:cNvSpPr/>
                <p:nvPr/>
              </p:nvSpPr>
              <p:spPr>
                <a:xfrm>
                  <a:off x="2432160" y="21351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5" name=""/>
                <p:cNvSpPr/>
                <p:nvPr/>
              </p:nvSpPr>
              <p:spPr>
                <a:xfrm>
                  <a:off x="2451240" y="217476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6" name=""/>
                <p:cNvSpPr/>
                <p:nvPr/>
              </p:nvSpPr>
              <p:spPr>
                <a:xfrm>
                  <a:off x="2419200" y="218448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7" name=""/>
                <p:cNvSpPr/>
                <p:nvPr/>
              </p:nvSpPr>
              <p:spPr>
                <a:xfrm>
                  <a:off x="2394000" y="219060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8" name=""/>
                <p:cNvSpPr/>
                <p:nvPr/>
              </p:nvSpPr>
              <p:spPr>
                <a:xfrm>
                  <a:off x="2394000" y="2154240"/>
                  <a:ext cx="68040" cy="34920"/>
                </a:xfrm>
                <a:custGeom>
                  <a:avLst/>
                  <a:gdLst/>
                  <a:ahLst/>
                  <a:rect l="l" t="t" r="r" b="b"/>
                  <a:pathLst>
                    <a:path w="43" h="22">
                      <a:moveTo>
                        <a:pt x="0" y="22"/>
                      </a:move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39" y="12"/>
                      </a:lnTo>
                      <a:lnTo>
                        <a:pt x="43" y="0"/>
                      </a:lnTo>
                      <a:lnTo>
                        <a:pt x="1" y="1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9" name=""/>
                <p:cNvSpPr/>
                <p:nvPr/>
              </p:nvSpPr>
              <p:spPr>
                <a:xfrm>
                  <a:off x="2394000" y="2166840"/>
                  <a:ext cx="6480" cy="23760"/>
                </a:xfrm>
                <a:custGeom>
                  <a:avLst/>
                  <a:gdLst/>
                  <a:ahLst/>
                  <a:rect l="l" t="t" r="r" b="b"/>
                  <a:pathLst>
                    <a:path w="4" h="15">
                      <a:moveTo>
                        <a:pt x="0" y="15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0" name=""/>
                <p:cNvSpPr/>
                <p:nvPr/>
              </p:nvSpPr>
              <p:spPr>
                <a:xfrm>
                  <a:off x="2424240" y="2160720"/>
                  <a:ext cx="288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1" name=""/>
                <p:cNvSpPr/>
                <p:nvPr/>
              </p:nvSpPr>
              <p:spPr>
                <a:xfrm>
                  <a:off x="2457360" y="2152800"/>
                  <a:ext cx="6480" cy="1440"/>
                </a:xfrm>
                <a:custGeom>
                  <a:avLst/>
                  <a:gdLst/>
                  <a:ahLst/>
                  <a:rect l="l" t="t" r="r" b="b"/>
                  <a:pathLst>
                    <a:path w="4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2" name=""/>
                <p:cNvSpPr/>
                <p:nvPr/>
              </p:nvSpPr>
              <p:spPr>
                <a:xfrm>
                  <a:off x="2424240" y="2160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3" name=""/>
                <p:cNvSpPr/>
                <p:nvPr/>
              </p:nvSpPr>
              <p:spPr>
                <a:xfrm>
                  <a:off x="2422440" y="216072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4" name=""/>
                <p:cNvSpPr/>
                <p:nvPr/>
              </p:nvSpPr>
              <p:spPr>
                <a:xfrm>
                  <a:off x="2397240" y="216684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5" name=""/>
                <p:cNvSpPr/>
                <p:nvPr/>
              </p:nvSpPr>
              <p:spPr>
                <a:xfrm>
                  <a:off x="2395440" y="216684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6" name=""/>
                <p:cNvSpPr/>
                <p:nvPr/>
              </p:nvSpPr>
              <p:spPr>
                <a:xfrm>
                  <a:off x="2394000" y="216864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7" name=""/>
                <p:cNvSpPr/>
                <p:nvPr/>
              </p:nvSpPr>
              <p:spPr>
                <a:xfrm>
                  <a:off x="2394000" y="2141640"/>
                  <a:ext cx="7920" cy="2520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8" name=""/>
                <p:cNvSpPr/>
                <p:nvPr/>
              </p:nvSpPr>
              <p:spPr>
                <a:xfrm>
                  <a:off x="2401920" y="2128680"/>
                  <a:ext cx="68400" cy="14400"/>
                </a:xfrm>
                <a:custGeom>
                  <a:avLst/>
                  <a:gdLst/>
                  <a:ahLst/>
                  <a:rect l="l" t="t" r="r" b="b"/>
                  <a:pathLst>
                    <a:path w="43" h="9">
                      <a:moveTo>
                        <a:pt x="0" y="9"/>
                      </a:moveTo>
                      <a:lnTo>
                        <a:pt x="1" y="9"/>
                      </a:lnTo>
                      <a:lnTo>
                        <a:pt x="16" y="6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3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3" y="0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9" name=""/>
                <p:cNvSpPr/>
                <p:nvPr/>
              </p:nvSpPr>
              <p:spPr>
                <a:xfrm>
                  <a:off x="2394000" y="2130480"/>
                  <a:ext cx="74520" cy="34920"/>
                </a:xfrm>
                <a:custGeom>
                  <a:avLst/>
                  <a:gdLst/>
                  <a:ahLst/>
                  <a:rect l="l" t="t" r="r" b="b"/>
                  <a:pathLst>
                    <a:path w="47" h="22">
                      <a:moveTo>
                        <a:pt x="43" y="12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3" y="12"/>
                      </a:lnTo>
                      <a:lnTo>
                        <a:pt x="43" y="12"/>
                      </a:lnTo>
                      <a:lnTo>
                        <a:pt x="47" y="0"/>
                      </a:lnTo>
                      <a:lnTo>
                        <a:pt x="1" y="10"/>
                      </a:lnTo>
                      <a:lnTo>
                        <a:pt x="0" y="22"/>
                      </a:lnTo>
                      <a:lnTo>
                        <a:pt x="43" y="12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0" name=""/>
                <p:cNvSpPr/>
                <p:nvPr/>
              </p:nvSpPr>
              <p:spPr>
                <a:xfrm>
                  <a:off x="2463840" y="212868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1" name=""/>
                <p:cNvSpPr/>
                <p:nvPr/>
              </p:nvSpPr>
              <p:spPr>
                <a:xfrm>
                  <a:off x="2462040" y="2128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2" name=""/>
                <p:cNvSpPr/>
                <p:nvPr/>
              </p:nvSpPr>
              <p:spPr>
                <a:xfrm>
                  <a:off x="2462040" y="2130480"/>
                  <a:ext cx="180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3" name=""/>
                <p:cNvSpPr/>
                <p:nvPr/>
              </p:nvSpPr>
              <p:spPr>
                <a:xfrm>
                  <a:off x="2463840" y="2128680"/>
                  <a:ext cx="144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4" name=""/>
                <p:cNvSpPr/>
                <p:nvPr/>
              </p:nvSpPr>
              <p:spPr>
                <a:xfrm>
                  <a:off x="2427120" y="21351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5" name=""/>
                <p:cNvSpPr/>
                <p:nvPr/>
              </p:nvSpPr>
              <p:spPr>
                <a:xfrm>
                  <a:off x="2427120" y="21366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6" name=""/>
                <p:cNvSpPr/>
                <p:nvPr/>
              </p:nvSpPr>
              <p:spPr>
                <a:xfrm>
                  <a:off x="2427120" y="2136600"/>
                  <a:ext cx="180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7" name=""/>
                <p:cNvSpPr/>
                <p:nvPr/>
              </p:nvSpPr>
              <p:spPr>
                <a:xfrm>
                  <a:off x="2398680" y="214164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8" name=""/>
                <p:cNvSpPr/>
                <p:nvPr/>
              </p:nvSpPr>
              <p:spPr>
                <a:xfrm>
                  <a:off x="2397240" y="2143080"/>
                  <a:ext cx="1440" cy="180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9" name=""/>
                <p:cNvSpPr/>
                <p:nvPr/>
              </p:nvSpPr>
              <p:spPr>
                <a:xfrm>
                  <a:off x="2394000" y="214488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0" name=""/>
                <p:cNvSpPr/>
                <p:nvPr/>
              </p:nvSpPr>
              <p:spPr>
                <a:xfrm>
                  <a:off x="2397240" y="2112840"/>
                  <a:ext cx="7920" cy="28800"/>
                </a:xfrm>
                <a:custGeom>
                  <a:avLst/>
                  <a:gdLst/>
                  <a:ahLst/>
                  <a:rect l="l" t="t" r="r" b="b"/>
                  <a:pathLst>
                    <a:path w="5" h="18">
                      <a:moveTo>
                        <a:pt x="0" y="18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1" name=""/>
                <p:cNvSpPr/>
                <p:nvPr/>
              </p:nvSpPr>
              <p:spPr>
                <a:xfrm>
                  <a:off x="2400480" y="2112840"/>
                  <a:ext cx="144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2" name=""/>
                <p:cNvSpPr/>
                <p:nvPr/>
              </p:nvSpPr>
              <p:spPr>
                <a:xfrm>
                  <a:off x="2398680" y="2114640"/>
                  <a:ext cx="180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3" name=""/>
                <p:cNvSpPr/>
                <p:nvPr/>
              </p:nvSpPr>
              <p:spPr>
                <a:xfrm>
                  <a:off x="2397240" y="211464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4" name=""/>
                <p:cNvSpPr/>
                <p:nvPr/>
              </p:nvSpPr>
              <p:spPr>
                <a:xfrm>
                  <a:off x="2405160" y="2108160"/>
                  <a:ext cx="31680" cy="6480"/>
                </a:xfrm>
                <a:custGeom>
                  <a:avLst/>
                  <a:gdLst/>
                  <a:ahLst/>
                  <a:rect l="l" t="t" r="r" b="b"/>
                  <a:pathLst>
                    <a:path w="20" h="4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7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5" name=""/>
                <p:cNvSpPr/>
                <p:nvPr/>
              </p:nvSpPr>
              <p:spPr>
                <a:xfrm>
                  <a:off x="2432160" y="2108160"/>
                  <a:ext cx="144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6" name=""/>
                <p:cNvSpPr/>
                <p:nvPr/>
              </p:nvSpPr>
              <p:spPr>
                <a:xfrm>
                  <a:off x="2430360" y="21099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7" name=""/>
                <p:cNvSpPr/>
                <p:nvPr/>
              </p:nvSpPr>
              <p:spPr>
                <a:xfrm>
                  <a:off x="2436840" y="2101680"/>
                  <a:ext cx="41400" cy="828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8" name=""/>
                <p:cNvSpPr/>
                <p:nvPr/>
              </p:nvSpPr>
              <p:spPr>
                <a:xfrm>
                  <a:off x="2398680" y="2103480"/>
                  <a:ext cx="77760" cy="36360"/>
                </a:xfrm>
                <a:custGeom>
                  <a:avLst/>
                  <a:gdLst/>
                  <a:ahLst/>
                  <a:rect l="l" t="t" r="r" b="b"/>
                  <a:pathLst>
                    <a:path w="49" h="23">
                      <a:moveTo>
                        <a:pt x="45" y="14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9" y="0"/>
                      </a:lnTo>
                      <a:lnTo>
                        <a:pt x="1" y="8"/>
                      </a:lnTo>
                      <a:lnTo>
                        <a:pt x="0" y="23"/>
                      </a:lnTo>
                      <a:lnTo>
                        <a:pt x="45" y="14"/>
                      </a:lnTo>
                      <a:lnTo>
                        <a:pt x="45" y="1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9" name=""/>
                <p:cNvSpPr/>
                <p:nvPr/>
              </p:nvSpPr>
              <p:spPr>
                <a:xfrm>
                  <a:off x="2470320" y="2103480"/>
                  <a:ext cx="1440" cy="144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0" name=""/>
                <p:cNvSpPr/>
                <p:nvPr/>
              </p:nvSpPr>
              <p:spPr>
                <a:xfrm>
                  <a:off x="2471760" y="2101680"/>
                  <a:ext cx="1440" cy="1800"/>
                </a:xfrm>
                <a:prstGeom prst="rect">
                  <a:avLst/>
                </a:pr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1" name=""/>
                <p:cNvSpPr/>
                <p:nvPr/>
              </p:nvSpPr>
              <p:spPr>
                <a:xfrm>
                  <a:off x="2400480" y="2162160"/>
                  <a:ext cx="23760" cy="4680"/>
                </a:xfrm>
                <a:custGeom>
                  <a:avLst/>
                  <a:gdLst/>
                  <a:ahLst/>
                  <a:rect l="l" t="t" r="r" b="b"/>
                  <a:pathLst>
                    <a:path w="15" h="3">
                      <a:moveTo>
                        <a:pt x="15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2" name=""/>
                <p:cNvSpPr/>
                <p:nvPr/>
              </p:nvSpPr>
              <p:spPr>
                <a:xfrm>
                  <a:off x="2427120" y="2154240"/>
                  <a:ext cx="30240" cy="6480"/>
                </a:xfrm>
                <a:custGeom>
                  <a:avLst/>
                  <a:gdLst/>
                  <a:ahLst/>
                  <a:rect l="l" t="t" r="r" b="b"/>
                  <a:pathLst>
                    <a:path w="19" h="4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3" name=""/>
                <p:cNvSpPr/>
                <p:nvPr/>
              </p:nvSpPr>
              <p:spPr>
                <a:xfrm>
                  <a:off x="2394000" y="216864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4" name=""/>
                <p:cNvSpPr/>
                <p:nvPr/>
              </p:nvSpPr>
              <p:spPr>
                <a:xfrm>
                  <a:off x="2394000" y="216864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5" name=""/>
                <p:cNvSpPr/>
                <p:nvPr/>
              </p:nvSpPr>
              <p:spPr>
                <a:xfrm>
                  <a:off x="2400480" y="2160720"/>
                  <a:ext cx="23760" cy="6120"/>
                </a:xfrm>
                <a:custGeom>
                  <a:avLst/>
                  <a:gdLst/>
                  <a:ahLst/>
                  <a:rect l="l" t="t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6" name=""/>
                <p:cNvSpPr/>
                <p:nvPr/>
              </p:nvSpPr>
              <p:spPr>
                <a:xfrm>
                  <a:off x="2400480" y="2160720"/>
                  <a:ext cx="23760" cy="6120"/>
                </a:xfrm>
                <a:custGeom>
                  <a:avLst/>
                  <a:gdLst/>
                  <a:ahLst/>
                  <a:rect l="l" t="t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7" name=""/>
                <p:cNvSpPr/>
                <p:nvPr/>
              </p:nvSpPr>
              <p:spPr>
                <a:xfrm>
                  <a:off x="2427120" y="2152800"/>
                  <a:ext cx="30240" cy="7920"/>
                </a:xfrm>
                <a:custGeom>
                  <a:avLst/>
                  <a:gdLst/>
                  <a:ahLst/>
                  <a:rect l="l" t="t" r="r" b="b"/>
                  <a:pathLst>
                    <a:path w="1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8" y="0"/>
                      </a:lnTo>
                      <a:lnTo>
                        <a:pt x="19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8" name=""/>
                <p:cNvSpPr/>
                <p:nvPr/>
              </p:nvSpPr>
              <p:spPr>
                <a:xfrm>
                  <a:off x="2427120" y="2152800"/>
                  <a:ext cx="30240" cy="7920"/>
                </a:xfrm>
                <a:custGeom>
                  <a:avLst/>
                  <a:gdLst/>
                  <a:ahLst/>
                  <a:rect l="l" t="t" r="r" b="b"/>
                  <a:pathLst>
                    <a:path w="1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9" name=""/>
                <p:cNvSpPr/>
                <p:nvPr/>
              </p:nvSpPr>
              <p:spPr>
                <a:xfrm>
                  <a:off x="2460600" y="215280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0" name=""/>
                <p:cNvSpPr/>
                <p:nvPr/>
              </p:nvSpPr>
              <p:spPr>
                <a:xfrm>
                  <a:off x="2460600" y="215280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1" name=""/>
                <p:cNvSpPr/>
                <p:nvPr/>
              </p:nvSpPr>
              <p:spPr>
                <a:xfrm>
                  <a:off x="2394000" y="2143080"/>
                  <a:ext cx="4680" cy="180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2" name=""/>
                <p:cNvSpPr/>
                <p:nvPr/>
              </p:nvSpPr>
              <p:spPr>
                <a:xfrm>
                  <a:off x="2394000" y="2143080"/>
                  <a:ext cx="4680" cy="180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3" name=""/>
                <p:cNvSpPr/>
                <p:nvPr/>
              </p:nvSpPr>
              <p:spPr>
                <a:xfrm>
                  <a:off x="2401920" y="2138400"/>
                  <a:ext cx="25200" cy="4680"/>
                </a:xfrm>
                <a:custGeom>
                  <a:avLst/>
                  <a:gdLst/>
                  <a:ahLst/>
                  <a:rect l="l" t="t" r="r" b="b"/>
                  <a:pathLst>
                    <a:path w="16" h="3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4" name=""/>
                <p:cNvSpPr/>
                <p:nvPr/>
              </p:nvSpPr>
              <p:spPr>
                <a:xfrm>
                  <a:off x="2401920" y="2136600"/>
                  <a:ext cx="27000" cy="6480"/>
                </a:xfrm>
                <a:custGeom>
                  <a:avLst/>
                  <a:gdLst/>
                  <a:ahLst/>
                  <a:rect l="l" t="t" r="r" b="b"/>
                  <a:pathLst>
                    <a:path w="17" h="4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5" name=""/>
                <p:cNvSpPr/>
                <p:nvPr/>
              </p:nvSpPr>
              <p:spPr>
                <a:xfrm>
                  <a:off x="2432160" y="2130480"/>
                  <a:ext cx="31680" cy="6120"/>
                </a:xfrm>
                <a:custGeom>
                  <a:avLst/>
                  <a:gdLst/>
                  <a:ahLst/>
                  <a:rect l="l" t="t" r="r" b="b"/>
                  <a:pathLst>
                    <a:path w="2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6" name=""/>
                <p:cNvSpPr/>
                <p:nvPr/>
              </p:nvSpPr>
              <p:spPr>
                <a:xfrm>
                  <a:off x="2432160" y="2130480"/>
                  <a:ext cx="31680" cy="6120"/>
                </a:xfrm>
                <a:custGeom>
                  <a:avLst/>
                  <a:gdLst/>
                  <a:ahLst/>
                  <a:rect l="l" t="t" r="r" b="b"/>
                  <a:pathLst>
                    <a:path w="2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7" name=""/>
                <p:cNvSpPr/>
                <p:nvPr/>
              </p:nvSpPr>
              <p:spPr>
                <a:xfrm>
                  <a:off x="2467080" y="2128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8" name=""/>
                <p:cNvSpPr/>
                <p:nvPr/>
              </p:nvSpPr>
              <p:spPr>
                <a:xfrm>
                  <a:off x="2467080" y="2128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9" name=""/>
                <p:cNvSpPr/>
                <p:nvPr/>
              </p:nvSpPr>
              <p:spPr>
                <a:xfrm>
                  <a:off x="2397240" y="211464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0" name=""/>
                <p:cNvSpPr/>
                <p:nvPr/>
              </p:nvSpPr>
              <p:spPr>
                <a:xfrm>
                  <a:off x="2397240" y="2114640"/>
                  <a:ext cx="3240" cy="144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1" name=""/>
                <p:cNvSpPr/>
                <p:nvPr/>
              </p:nvSpPr>
              <p:spPr>
                <a:xfrm>
                  <a:off x="2400480" y="2112840"/>
                  <a:ext cx="4680" cy="1800"/>
                </a:xfrm>
                <a:custGeom>
                  <a:avLst/>
                  <a:gdLst/>
                  <a:ahLst/>
                  <a:rect l="l" t="t" r="r" b="b"/>
                  <a:pathLst>
                    <a:path w="3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2" name=""/>
                <p:cNvSpPr/>
                <p:nvPr/>
              </p:nvSpPr>
              <p:spPr>
                <a:xfrm>
                  <a:off x="2400480" y="2112840"/>
                  <a:ext cx="4680" cy="1800"/>
                </a:xfrm>
                <a:custGeom>
                  <a:avLst/>
                  <a:gdLst/>
                  <a:ahLst/>
                  <a:rect l="l" t="t" r="r" b="b"/>
                  <a:pathLst>
                    <a:path w="3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3" name=""/>
                <p:cNvSpPr/>
                <p:nvPr/>
              </p:nvSpPr>
              <p:spPr>
                <a:xfrm>
                  <a:off x="2405160" y="2109960"/>
                  <a:ext cx="27000" cy="4680"/>
                </a:xfrm>
                <a:custGeom>
                  <a:avLst/>
                  <a:gdLst/>
                  <a:ahLst/>
                  <a:rect l="l" t="t" r="r" b="b"/>
                  <a:pathLst>
                    <a:path w="17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4" name=""/>
                <p:cNvSpPr/>
                <p:nvPr/>
              </p:nvSpPr>
              <p:spPr>
                <a:xfrm>
                  <a:off x="2405160" y="2109960"/>
                  <a:ext cx="28440" cy="4680"/>
                </a:xfrm>
                <a:custGeom>
                  <a:avLst/>
                  <a:gdLst/>
                  <a:ahLst/>
                  <a:rect l="l" t="t" r="r" b="b"/>
                  <a:pathLst>
                    <a:path w="18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5" name=""/>
                <p:cNvSpPr/>
                <p:nvPr/>
              </p:nvSpPr>
              <p:spPr>
                <a:xfrm>
                  <a:off x="2432160" y="2106720"/>
                  <a:ext cx="4680" cy="144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6" name=""/>
                <p:cNvSpPr/>
                <p:nvPr/>
              </p:nvSpPr>
              <p:spPr>
                <a:xfrm>
                  <a:off x="2432160" y="2106720"/>
                  <a:ext cx="4680" cy="144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7" name=""/>
                <p:cNvSpPr/>
                <p:nvPr/>
              </p:nvSpPr>
              <p:spPr>
                <a:xfrm>
                  <a:off x="2436840" y="2103480"/>
                  <a:ext cx="34920" cy="6480"/>
                </a:xfrm>
                <a:custGeom>
                  <a:avLst/>
                  <a:gdLst/>
                  <a:ahLst/>
                  <a:rect l="l" t="t" r="r" b="b"/>
                  <a:pathLst>
                    <a:path w="22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8" name=""/>
                <p:cNvSpPr/>
                <p:nvPr/>
              </p:nvSpPr>
              <p:spPr>
                <a:xfrm>
                  <a:off x="2436840" y="2103480"/>
                  <a:ext cx="34920" cy="6480"/>
                </a:xfrm>
                <a:custGeom>
                  <a:avLst/>
                  <a:gdLst/>
                  <a:ahLst/>
                  <a:rect l="l" t="t" r="r" b="b"/>
                  <a:pathLst>
                    <a:path w="2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9" name=""/>
                <p:cNvSpPr/>
                <p:nvPr/>
              </p:nvSpPr>
              <p:spPr>
                <a:xfrm>
                  <a:off x="2471760" y="2101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0" name=""/>
                <p:cNvSpPr/>
                <p:nvPr/>
              </p:nvSpPr>
              <p:spPr>
                <a:xfrm>
                  <a:off x="2471760" y="2101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1" name=""/>
                <p:cNvSpPr/>
                <p:nvPr/>
              </p:nvSpPr>
              <p:spPr>
                <a:xfrm>
                  <a:off x="2475000" y="2101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f7f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2" name=""/>
                <p:cNvSpPr/>
                <p:nvPr/>
              </p:nvSpPr>
              <p:spPr>
                <a:xfrm>
                  <a:off x="2475000" y="210168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3" name=""/>
                <p:cNvSpPr/>
                <p:nvPr/>
              </p:nvSpPr>
              <p:spPr>
                <a:xfrm>
                  <a:off x="2394000" y="2101680"/>
                  <a:ext cx="84240" cy="88920"/>
                </a:xfrm>
                <a:custGeom>
                  <a:avLst/>
                  <a:gdLst/>
                  <a:ahLst/>
                  <a:rect l="l" t="t" r="r" b="b"/>
                  <a:pathLst>
                    <a:path w="53" h="56">
                      <a:moveTo>
                        <a:pt x="0" y="56"/>
                      </a:move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0" y="41"/>
                      </a:lnTo>
                      <a:lnTo>
                        <a:pt x="1" y="27"/>
                      </a:lnTo>
                      <a:lnTo>
                        <a:pt x="3" y="27"/>
                      </a:lnTo>
                      <a:lnTo>
                        <a:pt x="4" y="26"/>
                      </a:lnTo>
                      <a:lnTo>
                        <a:pt x="3" y="25"/>
                      </a:lnTo>
                      <a:lnTo>
                        <a:pt x="2" y="25"/>
                      </a:lnTo>
                      <a:lnTo>
                        <a:pt x="3" y="9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24" y="5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7" y="5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1" y="1"/>
                      </a:lnTo>
                      <a:lnTo>
                        <a:pt x="53" y="0"/>
                      </a:lnTo>
                      <a:lnTo>
                        <a:pt x="48" y="16"/>
                      </a:lnTo>
                      <a:lnTo>
                        <a:pt x="47" y="16"/>
                      </a:lnTo>
                      <a:lnTo>
                        <a:pt x="46" y="17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24" y="21"/>
                      </a:lnTo>
                      <a:lnTo>
                        <a:pt x="24" y="22"/>
                      </a:lnTo>
                      <a:lnTo>
                        <a:pt x="22" y="22"/>
                      </a:lnTo>
                      <a:lnTo>
                        <a:pt x="22" y="21"/>
                      </a:lnTo>
                      <a:lnTo>
                        <a:pt x="6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44" y="18"/>
                      </a:lnTo>
                      <a:lnTo>
                        <a:pt x="45" y="17"/>
                      </a:lnTo>
                      <a:lnTo>
                        <a:pt x="46" y="17"/>
                      </a:lnTo>
                      <a:lnTo>
                        <a:pt x="47" y="18"/>
                      </a:lnTo>
                      <a:lnTo>
                        <a:pt x="48" y="17"/>
                      </a:lnTo>
                      <a:lnTo>
                        <a:pt x="44" y="31"/>
                      </a:lnTo>
                      <a:lnTo>
                        <a:pt x="43" y="31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40" y="32"/>
                      </a:lnTo>
                      <a:lnTo>
                        <a:pt x="22" y="36"/>
                      </a:lnTo>
                      <a:lnTo>
                        <a:pt x="21" y="37"/>
                      </a:lnTo>
                      <a:lnTo>
                        <a:pt x="20" y="37"/>
                      </a:lnTo>
                      <a:lnTo>
                        <a:pt x="19" y="37"/>
                      </a:lnTo>
                      <a:lnTo>
                        <a:pt x="4" y="40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40" y="33"/>
                      </a:lnTo>
                      <a:lnTo>
                        <a:pt x="41" y="32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4" y="32"/>
                      </a:lnTo>
                      <a:lnTo>
                        <a:pt x="40" y="45"/>
                      </a:lnTo>
                      <a:lnTo>
                        <a:pt x="39" y="46"/>
                      </a:lnTo>
                      <a:lnTo>
                        <a:pt x="38" y="46"/>
                      </a:lnTo>
                      <a:lnTo>
                        <a:pt x="37" y="47"/>
                      </a:lnTo>
                      <a:lnTo>
                        <a:pt x="37" y="46"/>
                      </a:lnTo>
                      <a:lnTo>
                        <a:pt x="19" y="51"/>
                      </a:lnTo>
                      <a:lnTo>
                        <a:pt x="18" y="52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3" y="55"/>
                      </a:lnTo>
                      <a:lnTo>
                        <a:pt x="2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4" name=""/>
                <p:cNvSpPr/>
                <p:nvPr/>
              </p:nvSpPr>
              <p:spPr>
                <a:xfrm>
                  <a:off x="2394000" y="2101680"/>
                  <a:ext cx="84240" cy="88920"/>
                </a:xfrm>
                <a:custGeom>
                  <a:avLst/>
                  <a:gdLst/>
                  <a:ahLst/>
                  <a:rect l="l" t="t" r="r" b="b"/>
                  <a:pathLst>
                    <a:path w="53" h="56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3" y="41"/>
                      </a:lnTo>
                      <a:lnTo>
                        <a:pt x="2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27"/>
                      </a:lnTo>
                      <a:lnTo>
                        <a:pt x="1" y="27"/>
                      </a:lnTo>
                      <a:lnTo>
                        <a:pt x="3" y="27"/>
                      </a:lnTo>
                      <a:lnTo>
                        <a:pt x="4" y="26"/>
                      </a:lnTo>
                      <a:lnTo>
                        <a:pt x="3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24" y="5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5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1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47" y="16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24" y="21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2" y="21"/>
                      </a:lnTo>
                      <a:lnTo>
                        <a:pt x="6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44" y="18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7" y="18"/>
                      </a:lnTo>
                      <a:lnTo>
                        <a:pt x="48" y="18"/>
                      </a:lnTo>
                      <a:lnTo>
                        <a:pt x="48" y="17"/>
                      </a:lnTo>
                      <a:lnTo>
                        <a:pt x="44" y="31"/>
                      </a:lnTo>
                      <a:lnTo>
                        <a:pt x="44" y="31"/>
                      </a:lnTo>
                      <a:lnTo>
                        <a:pt x="43" y="31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0" y="32"/>
                      </a:lnTo>
                      <a:lnTo>
                        <a:pt x="22" y="36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19" y="37"/>
                      </a:lnTo>
                      <a:lnTo>
                        <a:pt x="4" y="40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40" y="33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4" y="32"/>
                      </a:lnTo>
                      <a:lnTo>
                        <a:pt x="44" y="32"/>
                      </a:lnTo>
                      <a:lnTo>
                        <a:pt x="40" y="45"/>
                      </a:lnTo>
                      <a:lnTo>
                        <a:pt x="40" y="45"/>
                      </a:lnTo>
                      <a:lnTo>
                        <a:pt x="39" y="46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7" y="47"/>
                      </a:lnTo>
                      <a:lnTo>
                        <a:pt x="37" y="47"/>
                      </a:lnTo>
                      <a:lnTo>
                        <a:pt x="37" y="46"/>
                      </a:lnTo>
                      <a:lnTo>
                        <a:pt x="19" y="51"/>
                      </a:lnTo>
                      <a:lnTo>
                        <a:pt x="18" y="52"/>
                      </a:lnTo>
                      <a:lnTo>
                        <a:pt x="18" y="52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3" y="55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2" y="56"/>
                      </a:lnTo>
                      <a:lnTo>
                        <a:pt x="3" y="55"/>
                      </a:lnTo>
                      <a:lnTo>
                        <a:pt x="3" y="55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17" y="52"/>
                      </a:lnTo>
                      <a:lnTo>
                        <a:pt x="18" y="52"/>
                      </a:lnTo>
                      <a:lnTo>
                        <a:pt x="19" y="51"/>
                      </a:lnTo>
                      <a:lnTo>
                        <a:pt x="19" y="51"/>
                      </a:lnTo>
                      <a:lnTo>
                        <a:pt x="37" y="46"/>
                      </a:lnTo>
                      <a:lnTo>
                        <a:pt x="36" y="46"/>
                      </a:lnTo>
                      <a:lnTo>
                        <a:pt x="37" y="47"/>
                      </a:lnTo>
                      <a:lnTo>
                        <a:pt x="38" y="47"/>
                      </a:lnTo>
                      <a:lnTo>
                        <a:pt x="39" y="46"/>
                      </a:lnTo>
                      <a:lnTo>
                        <a:pt x="39" y="46"/>
                      </a:lnTo>
                      <a:lnTo>
                        <a:pt x="40" y="45"/>
                      </a:lnTo>
                      <a:lnTo>
                        <a:pt x="44" y="32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20" y="37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20" y="37"/>
                      </a:lnTo>
                      <a:lnTo>
                        <a:pt x="21" y="37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40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2" y="32"/>
                      </a:lnTo>
                      <a:lnTo>
                        <a:pt x="43" y="31"/>
                      </a:lnTo>
                      <a:lnTo>
                        <a:pt x="43" y="31"/>
                      </a:lnTo>
                      <a:lnTo>
                        <a:pt x="44" y="31"/>
                      </a:lnTo>
                      <a:lnTo>
                        <a:pt x="48" y="17"/>
                      </a:lnTo>
                      <a:lnTo>
                        <a:pt x="47" y="18"/>
                      </a:lnTo>
                      <a:lnTo>
                        <a:pt x="47" y="18"/>
                      </a:lnTo>
                      <a:lnTo>
                        <a:pt x="46" y="17"/>
                      </a:lnTo>
                      <a:lnTo>
                        <a:pt x="45" y="17"/>
                      </a:lnTo>
                      <a:lnTo>
                        <a:pt x="44" y="18"/>
                      </a:lnTo>
                      <a:lnTo>
                        <a:pt x="44" y="18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2" y="22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5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7"/>
                      </a:lnTo>
                      <a:lnTo>
                        <a:pt x="47" y="16"/>
                      </a:lnTo>
                      <a:lnTo>
                        <a:pt x="47" y="16"/>
                      </a:lnTo>
                      <a:lnTo>
                        <a:pt x="48" y="16"/>
                      </a:lnTo>
                      <a:lnTo>
                        <a:pt x="53" y="0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1" y="0"/>
                      </a:lnTo>
                      <a:lnTo>
                        <a:pt x="50" y="0"/>
                      </a:lnTo>
                      <a:lnTo>
                        <a:pt x="49" y="1"/>
                      </a:lnTo>
                      <a:lnTo>
                        <a:pt x="49" y="1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3" y="27"/>
                      </a:lnTo>
                      <a:lnTo>
                        <a:pt x="0" y="27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323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5" name=""/>
                <p:cNvSpPr/>
                <p:nvPr/>
              </p:nvSpPr>
              <p:spPr>
                <a:xfrm>
                  <a:off x="2394000" y="2154240"/>
                  <a:ext cx="68040" cy="34920"/>
                </a:xfrm>
                <a:custGeom>
                  <a:avLst/>
                  <a:gdLst/>
                  <a:ahLst/>
                  <a:rect l="l" t="t" r="r" b="b"/>
                  <a:pathLst>
                    <a:path w="43" h="22">
                      <a:moveTo>
                        <a:pt x="0" y="22"/>
                      </a:moveTo>
                      <a:lnTo>
                        <a:pt x="1" y="10"/>
                      </a:lnTo>
                      <a:lnTo>
                        <a:pt x="43" y="0"/>
                      </a:lnTo>
                      <a:lnTo>
                        <a:pt x="39" y="1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6" name=""/>
                <p:cNvSpPr/>
                <p:nvPr/>
              </p:nvSpPr>
              <p:spPr>
                <a:xfrm>
                  <a:off x="2394000" y="2154240"/>
                  <a:ext cx="68040" cy="34920"/>
                </a:xfrm>
                <a:custGeom>
                  <a:avLst/>
                  <a:gdLst/>
                  <a:ahLst/>
                  <a:rect l="l" t="t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39" y="12"/>
                      </a:lnTo>
                      <a:lnTo>
                        <a:pt x="43" y="0"/>
                      </a:lnTo>
                      <a:lnTo>
                        <a:pt x="1" y="1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7" name=""/>
                <p:cNvSpPr/>
                <p:nvPr/>
              </p:nvSpPr>
              <p:spPr>
                <a:xfrm>
                  <a:off x="2394000" y="2130480"/>
                  <a:ext cx="74520" cy="34920"/>
                </a:xfrm>
                <a:custGeom>
                  <a:avLst/>
                  <a:gdLst/>
                  <a:ahLst/>
                  <a:rect l="l" t="t" r="r" b="b"/>
                  <a:pathLst>
                    <a:path w="47" h="22">
                      <a:moveTo>
                        <a:pt x="0" y="22"/>
                      </a:moveTo>
                      <a:lnTo>
                        <a:pt x="1" y="10"/>
                      </a:lnTo>
                      <a:lnTo>
                        <a:pt x="47" y="0"/>
                      </a:lnTo>
                      <a:lnTo>
                        <a:pt x="43" y="1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8" name=""/>
                <p:cNvSpPr/>
                <p:nvPr/>
              </p:nvSpPr>
              <p:spPr>
                <a:xfrm>
                  <a:off x="2394000" y="2130480"/>
                  <a:ext cx="74520" cy="34920"/>
                </a:xfrm>
                <a:custGeom>
                  <a:avLst/>
                  <a:gdLst/>
                  <a:ahLst/>
                  <a:rect l="l" t="t" r="r" b="b"/>
                  <a:pathLst>
                    <a:path w="47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3" y="12"/>
                      </a:lnTo>
                      <a:lnTo>
                        <a:pt x="43" y="1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43" y="12"/>
                      </a:lnTo>
                      <a:lnTo>
                        <a:pt x="47" y="0"/>
                      </a:lnTo>
                      <a:lnTo>
                        <a:pt x="1" y="1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9" name=""/>
                <p:cNvSpPr/>
                <p:nvPr/>
              </p:nvSpPr>
              <p:spPr>
                <a:xfrm>
                  <a:off x="2398680" y="2103480"/>
                  <a:ext cx="77760" cy="36360"/>
                </a:xfrm>
                <a:custGeom>
                  <a:avLst/>
                  <a:gdLst/>
                  <a:ahLst/>
                  <a:rect l="l" t="t" r="r" b="b"/>
                  <a:pathLst>
                    <a:path w="49" h="23">
                      <a:moveTo>
                        <a:pt x="0" y="23"/>
                      </a:moveTo>
                      <a:lnTo>
                        <a:pt x="1" y="8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4c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0" name=""/>
                <p:cNvSpPr/>
                <p:nvPr/>
              </p:nvSpPr>
              <p:spPr>
                <a:xfrm>
                  <a:off x="2398680" y="2103480"/>
                  <a:ext cx="77760" cy="36360"/>
                </a:xfrm>
                <a:custGeom>
                  <a:avLst/>
                  <a:gdLst/>
                  <a:ahLst/>
                  <a:rect l="l" t="t" r="r" b="b"/>
                  <a:pathLst>
                    <a:path w="49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5" y="14"/>
                      </a:lnTo>
                      <a:lnTo>
                        <a:pt x="49" y="0"/>
                      </a:lnTo>
                      <a:lnTo>
                        <a:pt x="1" y="8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1" name=""/>
                <p:cNvSpPr/>
                <p:nvPr/>
              </p:nvSpPr>
              <p:spPr>
                <a:xfrm>
                  <a:off x="2463840" y="2130480"/>
                  <a:ext cx="12600" cy="12600"/>
                </a:xfrm>
                <a:custGeom>
                  <a:avLst/>
                  <a:gdLst/>
                  <a:ahLst/>
                  <a:rect l="l" t="t" r="r" b="b"/>
                  <a:pathLst>
                    <a:path w="8" h="8">
                      <a:moveTo>
                        <a:pt x="2" y="7"/>
                      </a:move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99b2b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2" name=""/>
                <p:cNvSpPr/>
                <p:nvPr/>
              </p:nvSpPr>
              <p:spPr>
                <a:xfrm>
                  <a:off x="2463840" y="2130480"/>
                  <a:ext cx="12600" cy="12600"/>
                </a:xfrm>
                <a:custGeom>
                  <a:avLst/>
                  <a:gdLst/>
                  <a:ahLst/>
                  <a:rect l="l" t="t" r="r" b="b"/>
                  <a:pathLst>
                    <a:path w="8" h="8">
                      <a:moveTo>
                        <a:pt x="2" y="7"/>
                      </a:move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3" name=""/>
                <p:cNvSpPr/>
                <p:nvPr/>
              </p:nvSpPr>
              <p:spPr>
                <a:xfrm>
                  <a:off x="2471760" y="2138400"/>
                  <a:ext cx="14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4" name=""/>
                <p:cNvSpPr/>
                <p:nvPr/>
              </p:nvSpPr>
              <p:spPr>
                <a:xfrm>
                  <a:off x="2471760" y="213840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5" name=""/>
                <p:cNvSpPr/>
                <p:nvPr/>
              </p:nvSpPr>
              <p:spPr>
                <a:xfrm>
                  <a:off x="2470320" y="213516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6" name=""/>
                <p:cNvSpPr/>
                <p:nvPr/>
              </p:nvSpPr>
              <p:spPr>
                <a:xfrm>
                  <a:off x="2471760" y="2133720"/>
                  <a:ext cx="4680" cy="1440"/>
                </a:xfrm>
                <a:custGeom>
                  <a:avLst/>
                  <a:gdLst/>
                  <a:ahLst/>
                  <a:rect l="l" t="t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7" name=""/>
                <p:cNvSpPr/>
                <p:nvPr/>
              </p:nvSpPr>
              <p:spPr>
                <a:xfrm>
                  <a:off x="2470320" y="2131920"/>
                  <a:ext cx="144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8" name=""/>
                <p:cNvSpPr/>
                <p:nvPr/>
              </p:nvSpPr>
              <p:spPr>
                <a:xfrm>
                  <a:off x="2471760" y="2135160"/>
                  <a:ext cx="1440" cy="14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9" name=""/>
                <p:cNvSpPr/>
                <p:nvPr/>
              </p:nvSpPr>
              <p:spPr>
                <a:xfrm>
                  <a:off x="2470320" y="213372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0" name=""/>
                <p:cNvSpPr/>
                <p:nvPr/>
              </p:nvSpPr>
              <p:spPr>
                <a:xfrm>
                  <a:off x="2470320" y="2135160"/>
                  <a:ext cx="1440" cy="324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1" name=""/>
                <p:cNvSpPr/>
                <p:nvPr/>
              </p:nvSpPr>
              <p:spPr>
                <a:xfrm>
                  <a:off x="2468520" y="21351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2" name=""/>
                <p:cNvSpPr/>
                <p:nvPr/>
              </p:nvSpPr>
              <p:spPr>
                <a:xfrm>
                  <a:off x="2473200" y="2136600"/>
                  <a:ext cx="1800" cy="1800"/>
                </a:xfrm>
                <a:prstGeom prst="rect">
                  <a:avLst/>
                </a:pr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3" name=""/>
                <p:cNvSpPr/>
                <p:nvPr/>
              </p:nvSpPr>
              <p:spPr>
                <a:xfrm>
                  <a:off x="2468520" y="213516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4" name=""/>
                <p:cNvSpPr/>
                <p:nvPr/>
              </p:nvSpPr>
              <p:spPr>
                <a:xfrm>
                  <a:off x="2471760" y="213516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5" name=""/>
                <p:cNvSpPr/>
                <p:nvPr/>
              </p:nvSpPr>
              <p:spPr>
                <a:xfrm>
                  <a:off x="2473200" y="2138400"/>
                  <a:ext cx="180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6" name=""/>
                <p:cNvSpPr/>
                <p:nvPr/>
              </p:nvSpPr>
              <p:spPr>
                <a:xfrm>
                  <a:off x="2467080" y="2138400"/>
                  <a:ext cx="6120" cy="1440"/>
                </a:xfrm>
                <a:custGeom>
                  <a:avLst/>
                  <a:gdLst/>
                  <a:ahLst/>
                  <a:rect l="l" t="t" r="r" b="b"/>
                  <a:pathLst>
                    <a:path w="4" h="1">
                      <a:moveTo>
                        <a:pt x="4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7" name=""/>
                <p:cNvSpPr/>
                <p:nvPr/>
              </p:nvSpPr>
              <p:spPr>
                <a:xfrm>
                  <a:off x="2467080" y="2138400"/>
                  <a:ext cx="1440" cy="1440"/>
                </a:xfrm>
                <a:custGeom>
                  <a:avLst/>
                  <a:gdLst/>
                  <a:ahLst/>
                  <a:rect l="l" t="t" r="r" b="b"/>
                  <a:pathLst>
                    <a:path w="0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8" name=""/>
                <p:cNvSpPr/>
                <p:nvPr/>
              </p:nvSpPr>
              <p:spPr>
                <a:xfrm>
                  <a:off x="2463840" y="2138400"/>
                  <a:ext cx="9360" cy="4680"/>
                </a:xfrm>
                <a:custGeom>
                  <a:avLst/>
                  <a:gdLst/>
                  <a:ahLst/>
                  <a:rect l="l" t="t" r="r" b="b"/>
                  <a:pathLst>
                    <a:path w="6" h="3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9" name=""/>
                <p:cNvSpPr/>
                <p:nvPr/>
              </p:nvSpPr>
              <p:spPr>
                <a:xfrm>
                  <a:off x="2463840" y="2138400"/>
                  <a:ext cx="9360" cy="4680"/>
                </a:xfrm>
                <a:custGeom>
                  <a:avLst/>
                  <a:gdLst/>
                  <a:ahLst/>
                  <a:rect l="l" t="t" r="r" b="b"/>
                  <a:pathLst>
                    <a:path w="6" h="3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0" name=""/>
                <p:cNvSpPr/>
                <p:nvPr/>
              </p:nvSpPr>
              <p:spPr>
                <a:xfrm>
                  <a:off x="2473200" y="2136600"/>
                  <a:ext cx="1800" cy="1800"/>
                </a:xfrm>
                <a:prstGeom prst="rect">
                  <a:avLst/>
                </a:pr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1" name=""/>
                <p:cNvSpPr/>
                <p:nvPr/>
              </p:nvSpPr>
              <p:spPr>
                <a:xfrm>
                  <a:off x="2473200" y="2136600"/>
                  <a:ext cx="1800" cy="1800"/>
                </a:xfrm>
                <a:custGeom>
                  <a:avLst/>
                  <a:gdLst/>
                  <a:ahLst/>
                  <a:rect l="l" t="t" r="r" b="b"/>
                  <a:pathLst>
                    <a:path w="1" h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2" name=""/>
                <p:cNvSpPr/>
                <p:nvPr/>
              </p:nvSpPr>
              <p:spPr>
                <a:xfrm>
                  <a:off x="2468520" y="213516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3" name=""/>
                <p:cNvSpPr/>
                <p:nvPr/>
              </p:nvSpPr>
              <p:spPr>
                <a:xfrm>
                  <a:off x="2468520" y="213516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4" name=""/>
                <p:cNvSpPr/>
                <p:nvPr/>
              </p:nvSpPr>
              <p:spPr>
                <a:xfrm>
                  <a:off x="2470320" y="2131920"/>
                  <a:ext cx="612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3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4" y="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3f595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5" name=""/>
                <p:cNvSpPr/>
                <p:nvPr/>
              </p:nvSpPr>
              <p:spPr>
                <a:xfrm>
                  <a:off x="2470320" y="2131920"/>
                  <a:ext cx="612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9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6" name=""/>
                <p:cNvSpPr/>
                <p:nvPr/>
              </p:nvSpPr>
              <p:spPr>
                <a:xfrm>
                  <a:off x="2470320" y="2108160"/>
                  <a:ext cx="96840" cy="106560"/>
                </a:xfrm>
                <a:custGeom>
                  <a:avLst/>
                  <a:gdLst/>
                  <a:ahLst/>
                  <a:rect l="l" t="t" r="r" b="b"/>
                  <a:pathLst>
                    <a:path w="61" h="67">
                      <a:moveTo>
                        <a:pt x="22" y="67"/>
                      </a:move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61" y="43"/>
                      </a:lnTo>
                      <a:lnTo>
                        <a:pt x="61" y="43"/>
                      </a:lnTo>
                      <a:lnTo>
                        <a:pt x="22" y="67"/>
                      </a:lnTo>
                      <a:lnTo>
                        <a:pt x="22" y="67"/>
                      </a:lnTo>
                      <a:lnTo>
                        <a:pt x="61" y="43"/>
                      </a:lnTo>
                      <a:lnTo>
                        <a:pt x="39" y="1"/>
                      </a:lnTo>
                      <a:lnTo>
                        <a:pt x="28" y="0"/>
                      </a:lnTo>
                      <a:lnTo>
                        <a:pt x="15" y="5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22" y="67"/>
                      </a:lnTo>
                      <a:lnTo>
                        <a:pt x="22" y="67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7" name=""/>
                <p:cNvSpPr/>
                <p:nvPr/>
              </p:nvSpPr>
              <p:spPr>
                <a:xfrm>
                  <a:off x="2498760" y="2163600"/>
                  <a:ext cx="61920" cy="38160"/>
                </a:xfrm>
                <a:custGeom>
                  <a:avLst/>
                  <a:gdLst/>
                  <a:ahLst/>
                  <a:rect l="l" t="t" r="r" b="b"/>
                  <a:pathLst>
                    <a:path w="39" h="24">
                      <a:moveTo>
                        <a:pt x="0" y="24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29" y="1"/>
                      </a:lnTo>
                      <a:lnTo>
                        <a:pt x="16" y="6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8" name=""/>
                <p:cNvSpPr/>
                <p:nvPr/>
              </p:nvSpPr>
              <p:spPr>
                <a:xfrm>
                  <a:off x="2505240" y="2176560"/>
                  <a:ext cx="61920" cy="38160"/>
                </a:xfrm>
                <a:custGeom>
                  <a:avLst/>
                  <a:gdLst/>
                  <a:ahLst/>
                  <a:rect l="l" t="t" r="r" b="b"/>
                  <a:pathLst>
                    <a:path w="39" h="24">
                      <a:moveTo>
                        <a:pt x="39" y="0"/>
                      </a:moveTo>
                      <a:lnTo>
                        <a:pt x="29" y="1"/>
                      </a:lnTo>
                      <a:lnTo>
                        <a:pt x="17" y="7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9" name=""/>
                <p:cNvSpPr/>
                <p:nvPr/>
              </p:nvSpPr>
              <p:spPr>
                <a:xfrm>
                  <a:off x="2470320" y="2147760"/>
                  <a:ext cx="34920" cy="65160"/>
                </a:xfrm>
                <a:custGeom>
                  <a:avLst/>
                  <a:gdLst/>
                  <a:ahLst/>
                  <a:rect l="l" t="t" r="r" b="b"/>
                  <a:pathLst>
                    <a:path w="22" h="41">
                      <a:moveTo>
                        <a:pt x="22" y="4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41"/>
                      </a:lnTo>
                      <a:lnTo>
                        <a:pt x="22" y="41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0" name=""/>
                <p:cNvSpPr/>
                <p:nvPr/>
              </p:nvSpPr>
              <p:spPr>
                <a:xfrm>
                  <a:off x="2482920" y="2131920"/>
                  <a:ext cx="36360" cy="66600"/>
                </a:xfrm>
                <a:custGeom>
                  <a:avLst/>
                  <a:gdLst/>
                  <a:ahLst/>
                  <a:rect l="l" t="t" r="r" b="b"/>
                  <a:pathLst>
                    <a:path w="23" h="42">
                      <a:moveTo>
                        <a:pt x="23" y="4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42"/>
                      </a:lnTo>
                      <a:lnTo>
                        <a:pt x="23" y="42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1" name=""/>
                <p:cNvSpPr/>
                <p:nvPr/>
              </p:nvSpPr>
              <p:spPr>
                <a:xfrm>
                  <a:off x="2494080" y="2116080"/>
                  <a:ext cx="38160" cy="71640"/>
                </a:xfrm>
                <a:custGeom>
                  <a:avLst/>
                  <a:gdLst/>
                  <a:ahLst/>
                  <a:rect l="l" t="t" r="r" b="b"/>
                  <a:pathLst>
                    <a:path w="24" h="45">
                      <a:moveTo>
                        <a:pt x="24" y="4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45"/>
                      </a:lnTo>
                      <a:lnTo>
                        <a:pt x="24" y="45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2" name=""/>
                <p:cNvSpPr/>
                <p:nvPr/>
              </p:nvSpPr>
              <p:spPr>
                <a:xfrm>
                  <a:off x="2513160" y="2108160"/>
                  <a:ext cx="37800" cy="69840"/>
                </a:xfrm>
                <a:custGeom>
                  <a:avLst/>
                  <a:gdLst/>
                  <a:ahLst/>
                  <a:rect l="l" t="t" r="r" b="b"/>
                  <a:pathLst>
                    <a:path w="24" h="44">
                      <a:moveTo>
                        <a:pt x="0" y="0"/>
                      </a:move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3" name=""/>
                <p:cNvSpPr/>
                <p:nvPr/>
              </p:nvSpPr>
              <p:spPr>
                <a:xfrm>
                  <a:off x="2490840" y="2147760"/>
                  <a:ext cx="61920" cy="39960"/>
                </a:xfrm>
                <a:custGeom>
                  <a:avLst/>
                  <a:gdLst/>
                  <a:ahLst/>
                  <a:rect l="l" t="t" r="r" b="b"/>
                  <a:pathLst>
                    <a:path w="39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5" y="6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4" name=""/>
                <p:cNvSpPr/>
                <p:nvPr/>
              </p:nvSpPr>
              <p:spPr>
                <a:xfrm>
                  <a:off x="2479680" y="2127240"/>
                  <a:ext cx="61920" cy="41400"/>
                </a:xfrm>
                <a:custGeom>
                  <a:avLst/>
                  <a:gdLst/>
                  <a:ahLst/>
                  <a:rect l="l" t="t" r="r" b="b"/>
                  <a:pathLst>
                    <a:path w="39" h="26">
                      <a:moveTo>
                        <a:pt x="39" y="1"/>
                      </a:moveTo>
                      <a:lnTo>
                        <a:pt x="28" y="0"/>
                      </a:lnTo>
                      <a:lnTo>
                        <a:pt x="15" y="6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5" name=""/>
                <p:cNvSpPr/>
                <p:nvPr/>
              </p:nvSpPr>
              <p:spPr>
                <a:xfrm>
                  <a:off x="2552760" y="2163600"/>
                  <a:ext cx="6120" cy="1296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6" name=""/>
                <p:cNvSpPr/>
                <p:nvPr/>
              </p:nvSpPr>
              <p:spPr>
                <a:xfrm>
                  <a:off x="2490840" y="2173320"/>
                  <a:ext cx="19080" cy="23760"/>
                </a:xfrm>
                <a:custGeom>
                  <a:avLst/>
                  <a:gdLst/>
                  <a:ahLst/>
                  <a:rect l="l" t="t" r="r" b="b"/>
                  <a:pathLst>
                    <a:path w="12" h="15">
                      <a:moveTo>
                        <a:pt x="4" y="15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8"/>
                      </a:lnTo>
                      <a:lnTo>
                        <a:pt x="6" y="14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7" name=""/>
                <p:cNvSpPr/>
                <p:nvPr/>
              </p:nvSpPr>
              <p:spPr>
                <a:xfrm>
                  <a:off x="2490840" y="2173320"/>
                  <a:ext cx="19080" cy="23760"/>
                </a:xfrm>
                <a:custGeom>
                  <a:avLst/>
                  <a:gdLst/>
                  <a:ahLst/>
                  <a:rect l="l" t="t" r="r" b="b"/>
                  <a:pathLst>
                    <a:path w="12" h="15">
                      <a:moveTo>
                        <a:pt x="4" y="15"/>
                      </a:moveTo>
                      <a:lnTo>
                        <a:pt x="4" y="1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6" y="14"/>
                      </a:lnTo>
                      <a:lnTo>
                        <a:pt x="12" y="8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4" y="15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8" name=""/>
                <p:cNvSpPr/>
                <p:nvPr/>
              </p:nvSpPr>
              <p:spPr>
                <a:xfrm>
                  <a:off x="2479680" y="215280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6" y="17"/>
                      </a:move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8" y="17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9" name=""/>
                <p:cNvSpPr/>
                <p:nvPr/>
              </p:nvSpPr>
              <p:spPr>
                <a:xfrm>
                  <a:off x="2479680" y="215280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0" name=""/>
                <p:cNvSpPr/>
                <p:nvPr/>
              </p:nvSpPr>
              <p:spPr>
                <a:xfrm>
                  <a:off x="2470320" y="213372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5" y="17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7" y="17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1" name=""/>
                <p:cNvSpPr/>
                <p:nvPr/>
              </p:nvSpPr>
              <p:spPr>
                <a:xfrm>
                  <a:off x="2470320" y="213372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5" y="17"/>
                      </a:moveTo>
                      <a:lnTo>
                        <a:pt x="5" y="1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1"/>
                      </a:lnTo>
                      <a:lnTo>
                        <a:pt x="13" y="10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5" y="17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2" name=""/>
                <p:cNvSpPr/>
                <p:nvPr/>
              </p:nvSpPr>
              <p:spPr>
                <a:xfrm>
                  <a:off x="2502000" y="216072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7" y="15"/>
                      </a:moveTo>
                      <a:lnTo>
                        <a:pt x="5" y="15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3" y="9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3" name=""/>
                <p:cNvSpPr/>
                <p:nvPr/>
              </p:nvSpPr>
              <p:spPr>
                <a:xfrm>
                  <a:off x="2502000" y="216072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7" y="15"/>
                      </a:move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9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4" name=""/>
                <p:cNvSpPr/>
                <p:nvPr/>
              </p:nvSpPr>
              <p:spPr>
                <a:xfrm>
                  <a:off x="2490840" y="213984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8" y="16"/>
                      </a:moveTo>
                      <a:lnTo>
                        <a:pt x="6" y="17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5" name=""/>
                <p:cNvSpPr/>
                <p:nvPr/>
              </p:nvSpPr>
              <p:spPr>
                <a:xfrm>
                  <a:off x="2490840" y="2139840"/>
                  <a:ext cx="22320" cy="27000"/>
                </a:xfrm>
                <a:custGeom>
                  <a:avLst/>
                  <a:gdLst/>
                  <a:ahLst/>
                  <a:rect l="l" t="t" r="r" b="b"/>
                  <a:pathLst>
                    <a:path w="14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8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6" name=""/>
                <p:cNvSpPr/>
                <p:nvPr/>
              </p:nvSpPr>
              <p:spPr>
                <a:xfrm>
                  <a:off x="2481120" y="2120760"/>
                  <a:ext cx="2088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8" y="17"/>
                      </a:moveTo>
                      <a:lnTo>
                        <a:pt x="6" y="17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3" y="1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7" name=""/>
                <p:cNvSpPr/>
                <p:nvPr/>
              </p:nvSpPr>
              <p:spPr>
                <a:xfrm>
                  <a:off x="2481120" y="2120760"/>
                  <a:ext cx="2088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8" y="17"/>
                      </a:move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3" y="1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8" name=""/>
                <p:cNvSpPr/>
                <p:nvPr/>
              </p:nvSpPr>
              <p:spPr>
                <a:xfrm>
                  <a:off x="2496960" y="2173320"/>
                  <a:ext cx="9720" cy="23760"/>
                </a:xfrm>
                <a:custGeom>
                  <a:avLst/>
                  <a:gdLst/>
                  <a:ahLst/>
                  <a:rect l="l" t="t" r="r" b="b"/>
                  <a:pathLst>
                    <a:path w="6" h="15">
                      <a:moveTo>
                        <a:pt x="0" y="15"/>
                      </a:moveTo>
                      <a:lnTo>
                        <a:pt x="6" y="8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9" name=""/>
                <p:cNvSpPr/>
                <p:nvPr/>
              </p:nvSpPr>
              <p:spPr>
                <a:xfrm>
                  <a:off x="2489040" y="2152800"/>
                  <a:ext cx="7920" cy="27000"/>
                </a:xfrm>
                <a:custGeom>
                  <a:avLst/>
                  <a:gdLst/>
                  <a:ahLst/>
                  <a:rect l="l" t="t" r="r" b="b"/>
                  <a:pathLst>
                    <a:path w="5" h="17">
                      <a:moveTo>
                        <a:pt x="0" y="17"/>
                      </a:move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0" name=""/>
                <p:cNvSpPr/>
                <p:nvPr/>
              </p:nvSpPr>
              <p:spPr>
                <a:xfrm>
                  <a:off x="2478240" y="2133720"/>
                  <a:ext cx="936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0" y="17"/>
                      </a:moveTo>
                      <a:lnTo>
                        <a:pt x="6" y="1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1" name=""/>
                <p:cNvSpPr/>
                <p:nvPr/>
              </p:nvSpPr>
              <p:spPr>
                <a:xfrm>
                  <a:off x="2509920" y="2160720"/>
                  <a:ext cx="9360" cy="23760"/>
                </a:xfrm>
                <a:custGeom>
                  <a:avLst/>
                  <a:gdLst/>
                  <a:ahLst/>
                  <a:rect l="l" t="t" r="r" b="b"/>
                  <a:pathLst>
                    <a:path w="6" h="15">
                      <a:moveTo>
                        <a:pt x="0" y="15"/>
                      </a:moveTo>
                      <a:lnTo>
                        <a:pt x="6" y="9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2" name=""/>
                <p:cNvSpPr/>
                <p:nvPr/>
              </p:nvSpPr>
              <p:spPr>
                <a:xfrm>
                  <a:off x="2500200" y="2139840"/>
                  <a:ext cx="7920" cy="27000"/>
                </a:xfrm>
                <a:custGeom>
                  <a:avLst/>
                  <a:gdLst/>
                  <a:ahLst/>
                  <a:rect l="l" t="t" r="r" b="b"/>
                  <a:pathLst>
                    <a:path w="5" h="17">
                      <a:moveTo>
                        <a:pt x="0" y="17"/>
                      </a:move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3" name=""/>
                <p:cNvSpPr/>
                <p:nvPr/>
              </p:nvSpPr>
              <p:spPr>
                <a:xfrm>
                  <a:off x="2489040" y="2120760"/>
                  <a:ext cx="972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1" y="17"/>
                      </a:move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0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4" name=""/>
                <p:cNvSpPr/>
                <p:nvPr/>
              </p:nvSpPr>
              <p:spPr>
                <a:xfrm>
                  <a:off x="2506680" y="218592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5" name=""/>
                <p:cNvSpPr/>
                <p:nvPr/>
              </p:nvSpPr>
              <p:spPr>
                <a:xfrm>
                  <a:off x="2519280" y="2174760"/>
                  <a:ext cx="3240" cy="180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6" name=""/>
                <p:cNvSpPr/>
                <p:nvPr/>
              </p:nvSpPr>
              <p:spPr>
                <a:xfrm>
                  <a:off x="2496960" y="216864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7" name=""/>
                <p:cNvSpPr/>
                <p:nvPr/>
              </p:nvSpPr>
              <p:spPr>
                <a:xfrm>
                  <a:off x="2508120" y="2155680"/>
                  <a:ext cx="3240" cy="180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8" name=""/>
                <p:cNvSpPr/>
                <p:nvPr/>
              </p:nvSpPr>
              <p:spPr>
                <a:xfrm>
                  <a:off x="2487600" y="214956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9" name=""/>
                <p:cNvSpPr/>
                <p:nvPr/>
              </p:nvSpPr>
              <p:spPr>
                <a:xfrm>
                  <a:off x="2498760" y="2136600"/>
                  <a:ext cx="3240" cy="180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0" name=""/>
                <p:cNvSpPr/>
                <p:nvPr/>
              </p:nvSpPr>
              <p:spPr>
                <a:xfrm>
                  <a:off x="2496960" y="2173320"/>
                  <a:ext cx="12960" cy="23760"/>
                </a:xfrm>
                <a:custGeom>
                  <a:avLst/>
                  <a:gdLst/>
                  <a:ahLst/>
                  <a:rect l="l" t="t" r="r" b="b"/>
                  <a:pathLst>
                    <a:path w="8" h="15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8" y="8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1" name=""/>
                <p:cNvSpPr/>
                <p:nvPr/>
              </p:nvSpPr>
              <p:spPr>
                <a:xfrm>
                  <a:off x="2489040" y="2152800"/>
                  <a:ext cx="11160" cy="27000"/>
                </a:xfrm>
                <a:custGeom>
                  <a:avLst/>
                  <a:gdLst/>
                  <a:ahLst/>
                  <a:rect l="l" t="t" r="r" b="b"/>
                  <a:pathLst>
                    <a:path w="7" h="1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10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2" name=""/>
                <p:cNvSpPr/>
                <p:nvPr/>
              </p:nvSpPr>
              <p:spPr>
                <a:xfrm>
                  <a:off x="2478240" y="2133720"/>
                  <a:ext cx="12600" cy="27000"/>
                </a:xfrm>
                <a:custGeom>
                  <a:avLst/>
                  <a:gdLst/>
                  <a:ahLst/>
                  <a:rect l="l" t="t" r="r" b="b"/>
                  <a:pathLst>
                    <a:path w="8" h="17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8" y="10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6" y="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3" name=""/>
                <p:cNvSpPr/>
                <p:nvPr/>
              </p:nvSpPr>
              <p:spPr>
                <a:xfrm>
                  <a:off x="2509920" y="2160720"/>
                  <a:ext cx="12600" cy="23760"/>
                </a:xfrm>
                <a:custGeom>
                  <a:avLst/>
                  <a:gdLst/>
                  <a:ahLst/>
                  <a:rect l="l" t="t" r="r" b="b"/>
                  <a:pathLst>
                    <a:path w="8" h="15"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6" y="9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8" y="9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4" name=""/>
                <p:cNvSpPr/>
                <p:nvPr/>
              </p:nvSpPr>
              <p:spPr>
                <a:xfrm>
                  <a:off x="2500200" y="2139840"/>
                  <a:ext cx="11160" cy="27000"/>
                </a:xfrm>
                <a:custGeom>
                  <a:avLst/>
                  <a:gdLst/>
                  <a:ahLst/>
                  <a:rect l="l" t="t" r="r" b="b"/>
                  <a:pathLst>
                    <a:path w="7" h="17">
                      <a:moveTo>
                        <a:pt x="2" y="16"/>
                      </a:moveTo>
                      <a:lnTo>
                        <a:pt x="0" y="17"/>
                      </a:ln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7" y="1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5" name=""/>
                <p:cNvSpPr/>
                <p:nvPr/>
              </p:nvSpPr>
              <p:spPr>
                <a:xfrm>
                  <a:off x="2489040" y="2120760"/>
                  <a:ext cx="12960" cy="27000"/>
                </a:xfrm>
                <a:custGeom>
                  <a:avLst/>
                  <a:gdLst/>
                  <a:ahLst/>
                  <a:rect l="l" t="t" r="r" b="b"/>
                  <a:pathLst>
                    <a:path w="8" h="17">
                      <a:moveTo>
                        <a:pt x="3" y="17"/>
                      </a:moveTo>
                      <a:lnTo>
                        <a:pt x="1" y="17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10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6" name=""/>
                <p:cNvSpPr/>
                <p:nvPr/>
              </p:nvSpPr>
              <p:spPr>
                <a:xfrm>
                  <a:off x="2496960" y="2185920"/>
                  <a:ext cx="12960" cy="11160"/>
                </a:xfrm>
                <a:custGeom>
                  <a:avLst/>
                  <a:gdLst/>
                  <a:ahLst/>
                  <a:rect l="l" t="t" r="r" b="b"/>
                  <a:pathLst>
                    <a:path w="8" h="7">
                      <a:moveTo>
                        <a:pt x="2" y="6"/>
                      </a:move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7" name=""/>
                <p:cNvSpPr/>
                <p:nvPr/>
              </p:nvSpPr>
              <p:spPr>
                <a:xfrm>
                  <a:off x="2509920" y="2174760"/>
                  <a:ext cx="12600" cy="9720"/>
                </a:xfrm>
                <a:custGeom>
                  <a:avLst/>
                  <a:gdLst/>
                  <a:ahLst/>
                  <a:rect l="l" t="t" r="r" b="b"/>
                  <a:pathLst>
                    <a:path w="8" h="6">
                      <a:moveTo>
                        <a:pt x="2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8" name=""/>
                <p:cNvSpPr/>
                <p:nvPr/>
              </p:nvSpPr>
              <p:spPr>
                <a:xfrm>
                  <a:off x="2489040" y="216864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2" y="7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9" name=""/>
                <p:cNvSpPr/>
                <p:nvPr/>
              </p:nvSpPr>
              <p:spPr>
                <a:xfrm>
                  <a:off x="2500200" y="215568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2" y="6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0" name=""/>
                <p:cNvSpPr/>
                <p:nvPr/>
              </p:nvSpPr>
              <p:spPr>
                <a:xfrm>
                  <a:off x="2478240" y="2149560"/>
                  <a:ext cx="12600" cy="11160"/>
                </a:xfrm>
                <a:custGeom>
                  <a:avLst/>
                  <a:gdLst/>
                  <a:ahLst/>
                  <a:rect l="l" t="t" r="r" b="b"/>
                  <a:pathLst>
                    <a:path w="8" h="7">
                      <a:moveTo>
                        <a:pt x="2" y="7"/>
                      </a:moveTo>
                      <a:lnTo>
                        <a:pt x="0" y="7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1" name=""/>
                <p:cNvSpPr/>
                <p:nvPr/>
              </p:nvSpPr>
              <p:spPr>
                <a:xfrm>
                  <a:off x="2490840" y="213660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2" y="7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a559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2" name=""/>
                <p:cNvSpPr/>
                <p:nvPr/>
              </p:nvSpPr>
              <p:spPr>
                <a:xfrm>
                  <a:off x="2490840" y="2173320"/>
                  <a:ext cx="19080" cy="23760"/>
                </a:xfrm>
                <a:custGeom>
                  <a:avLst/>
                  <a:gdLst/>
                  <a:ahLst/>
                  <a:rect l="l" t="t" r="r" b="b"/>
                  <a:pathLst>
                    <a:path w="12" h="15">
                      <a:moveTo>
                        <a:pt x="4" y="15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6" y="14"/>
                      </a:lnTo>
                      <a:lnTo>
                        <a:pt x="12" y="8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4" y="15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3" name=""/>
                <p:cNvSpPr/>
                <p:nvPr/>
              </p:nvSpPr>
              <p:spPr>
                <a:xfrm>
                  <a:off x="2479680" y="215280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6" y="1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4" name=""/>
                <p:cNvSpPr/>
                <p:nvPr/>
              </p:nvSpPr>
              <p:spPr>
                <a:xfrm>
                  <a:off x="2470320" y="213372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5" y="1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1"/>
                      </a:lnTo>
                      <a:lnTo>
                        <a:pt x="13" y="10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5" y="17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5" name=""/>
                <p:cNvSpPr/>
                <p:nvPr/>
              </p:nvSpPr>
              <p:spPr>
                <a:xfrm>
                  <a:off x="2502000" y="216072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7" y="15"/>
                      </a:move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9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6" name=""/>
                <p:cNvSpPr/>
                <p:nvPr/>
              </p:nvSpPr>
              <p:spPr>
                <a:xfrm>
                  <a:off x="2490840" y="2139840"/>
                  <a:ext cx="22320" cy="27000"/>
                </a:xfrm>
                <a:custGeom>
                  <a:avLst/>
                  <a:gdLst/>
                  <a:ahLst/>
                  <a:rect l="l" t="t" r="r" b="b"/>
                  <a:pathLst>
                    <a:path w="14" h="17">
                      <a:moveTo>
                        <a:pt x="8" y="16"/>
                      </a:move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8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7" name=""/>
                <p:cNvSpPr/>
                <p:nvPr/>
              </p:nvSpPr>
              <p:spPr>
                <a:xfrm>
                  <a:off x="2481120" y="2120760"/>
                  <a:ext cx="2088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8" y="17"/>
                      </a:move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3" y="1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8" name=""/>
                <p:cNvSpPr/>
                <p:nvPr/>
              </p:nvSpPr>
              <p:spPr>
                <a:xfrm>
                  <a:off x="2496960" y="2173320"/>
                  <a:ext cx="9720" cy="23760"/>
                </a:xfrm>
                <a:custGeom>
                  <a:avLst/>
                  <a:gdLst/>
                  <a:ahLst/>
                  <a:rect l="l" t="t" r="r" b="b"/>
                  <a:pathLst>
                    <a:path w="6" h="15">
                      <a:moveTo>
                        <a:pt x="0" y="15"/>
                      </a:moveTo>
                      <a:lnTo>
                        <a:pt x="6" y="8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9" name=""/>
                <p:cNvSpPr/>
                <p:nvPr/>
              </p:nvSpPr>
              <p:spPr>
                <a:xfrm>
                  <a:off x="2489040" y="2152800"/>
                  <a:ext cx="7920" cy="27000"/>
                </a:xfrm>
                <a:custGeom>
                  <a:avLst/>
                  <a:gdLst/>
                  <a:ahLst/>
                  <a:rect l="l" t="t" r="r" b="b"/>
                  <a:pathLst>
                    <a:path w="5" h="17">
                      <a:moveTo>
                        <a:pt x="0" y="17"/>
                      </a:move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0" name=""/>
                <p:cNvSpPr/>
                <p:nvPr/>
              </p:nvSpPr>
              <p:spPr>
                <a:xfrm>
                  <a:off x="2478240" y="2133720"/>
                  <a:ext cx="936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0" y="17"/>
                      </a:moveTo>
                      <a:lnTo>
                        <a:pt x="6" y="1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1" name=""/>
                <p:cNvSpPr/>
                <p:nvPr/>
              </p:nvSpPr>
              <p:spPr>
                <a:xfrm>
                  <a:off x="2509920" y="2160720"/>
                  <a:ext cx="9360" cy="23760"/>
                </a:xfrm>
                <a:custGeom>
                  <a:avLst/>
                  <a:gdLst/>
                  <a:ahLst/>
                  <a:rect l="l" t="t" r="r" b="b"/>
                  <a:pathLst>
                    <a:path w="6" h="15">
                      <a:moveTo>
                        <a:pt x="0" y="15"/>
                      </a:moveTo>
                      <a:lnTo>
                        <a:pt x="6" y="9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2" name=""/>
                <p:cNvSpPr/>
                <p:nvPr/>
              </p:nvSpPr>
              <p:spPr>
                <a:xfrm>
                  <a:off x="2500200" y="2139840"/>
                  <a:ext cx="7920" cy="27000"/>
                </a:xfrm>
                <a:custGeom>
                  <a:avLst/>
                  <a:gdLst/>
                  <a:ahLst/>
                  <a:rect l="l" t="t" r="r" b="b"/>
                  <a:pathLst>
                    <a:path w="5" h="17">
                      <a:moveTo>
                        <a:pt x="0" y="17"/>
                      </a:move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3" name=""/>
                <p:cNvSpPr/>
                <p:nvPr/>
              </p:nvSpPr>
              <p:spPr>
                <a:xfrm>
                  <a:off x="2489040" y="2120760"/>
                  <a:ext cx="9720" cy="27000"/>
                </a:xfrm>
                <a:custGeom>
                  <a:avLst/>
                  <a:gdLst/>
                  <a:ahLst/>
                  <a:rect l="l" t="t" r="r" b="b"/>
                  <a:pathLst>
                    <a:path w="6" h="17">
                      <a:moveTo>
                        <a:pt x="1" y="17"/>
                      </a:move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0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4" name=""/>
                <p:cNvSpPr/>
                <p:nvPr/>
              </p:nvSpPr>
              <p:spPr>
                <a:xfrm>
                  <a:off x="2506680" y="2185920"/>
                  <a:ext cx="3240" cy="1800"/>
                </a:xfrm>
                <a:custGeom>
                  <a:avLst/>
                  <a:gdLst/>
                  <a:ahLst/>
                  <a:rect l="l" t="t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5" name=""/>
                <p:cNvSpPr/>
                <p:nvPr/>
              </p:nvSpPr>
              <p:spPr>
                <a:xfrm>
                  <a:off x="2519280" y="2174760"/>
                  <a:ext cx="3240" cy="180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6" name=""/>
                <p:cNvSpPr/>
                <p:nvPr/>
              </p:nvSpPr>
              <p:spPr>
                <a:xfrm>
                  <a:off x="2496960" y="216864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7" name=""/>
                <p:cNvSpPr/>
                <p:nvPr/>
              </p:nvSpPr>
              <p:spPr>
                <a:xfrm>
                  <a:off x="2508120" y="2155680"/>
                  <a:ext cx="3240" cy="180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8" name=""/>
                <p:cNvSpPr/>
                <p:nvPr/>
              </p:nvSpPr>
              <p:spPr>
                <a:xfrm>
                  <a:off x="2487600" y="2149560"/>
                  <a:ext cx="3240" cy="144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9" name=""/>
                <p:cNvSpPr/>
                <p:nvPr/>
              </p:nvSpPr>
              <p:spPr>
                <a:xfrm>
                  <a:off x="2498760" y="2136600"/>
                  <a:ext cx="3240" cy="1800"/>
                </a:xfrm>
                <a:prstGeom prst="rect">
                  <a:avLst/>
                </a:prstGeom>
                <a:solidFill>
                  <a:srgbClr val="00323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0" name=""/>
                <p:cNvSpPr/>
                <p:nvPr/>
              </p:nvSpPr>
              <p:spPr>
                <a:xfrm>
                  <a:off x="2505240" y="2176560"/>
                  <a:ext cx="64800" cy="41040"/>
                </a:xfrm>
                <a:custGeom>
                  <a:avLst/>
                  <a:gdLst/>
                  <a:ahLst/>
                  <a:rect l="l" t="t" r="r" b="b"/>
                  <a:pathLst>
                    <a:path w="41" h="26">
                      <a:moveTo>
                        <a:pt x="39" y="0"/>
                      </a:moveTo>
                      <a:lnTo>
                        <a:pt x="41" y="4"/>
                      </a:lnTo>
                      <a:lnTo>
                        <a:pt x="27" y="17"/>
                      </a:lnTo>
                      <a:lnTo>
                        <a:pt x="21" y="21"/>
                      </a:lnTo>
                      <a:lnTo>
                        <a:pt x="15" y="24"/>
                      </a:lnTo>
                      <a:lnTo>
                        <a:pt x="3" y="26"/>
                      </a:lnTo>
                      <a:lnTo>
                        <a:pt x="3" y="25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17" y="7"/>
                      </a:lnTo>
                      <a:lnTo>
                        <a:pt x="29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411" name=""/>
              <p:cNvSpPr/>
              <p:nvPr/>
            </p:nvSpPr>
            <p:spPr>
              <a:xfrm>
                <a:off x="2505240" y="2176560"/>
                <a:ext cx="64800" cy="41040"/>
              </a:xfrm>
              <a:custGeom>
                <a:avLst/>
                <a:gdLst/>
                <a:ahLst/>
                <a:rect l="l" t="t" r="r" b="b"/>
                <a:pathLst>
                  <a:path w="41" h="26">
                    <a:moveTo>
                      <a:pt x="39" y="0"/>
                    </a:moveTo>
                    <a:lnTo>
                      <a:pt x="39" y="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1" y="21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9" y="1"/>
                    </a:lnTo>
                    <a:lnTo>
                      <a:pt x="17" y="7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15" y="24"/>
                    </a:lnTo>
                    <a:lnTo>
                      <a:pt x="22" y="21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41" y="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2" name=""/>
              <p:cNvSpPr/>
              <p:nvPr/>
            </p:nvSpPr>
            <p:spPr>
              <a:xfrm>
                <a:off x="2509920" y="2206800"/>
                <a:ext cx="17280" cy="936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0" y="6"/>
                    </a:moveTo>
                    <a:lnTo>
                      <a:pt x="5" y="1"/>
                    </a:lnTo>
                    <a:lnTo>
                      <a:pt x="11" y="0"/>
                    </a:lnTo>
                    <a:lnTo>
                      <a:pt x="6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5bfb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3" name=""/>
              <p:cNvSpPr/>
              <p:nvPr/>
            </p:nvSpPr>
            <p:spPr>
              <a:xfrm>
                <a:off x="2509920" y="2206800"/>
                <a:ext cx="17280" cy="936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5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4" name=""/>
              <p:cNvSpPr/>
              <p:nvPr/>
            </p:nvSpPr>
            <p:spPr>
              <a:xfrm>
                <a:off x="2532240" y="2195640"/>
                <a:ext cx="18720" cy="11160"/>
              </a:xfrm>
              <a:custGeom>
                <a:avLst/>
                <a:gdLst/>
                <a:ahLst/>
                <a:rect l="l" t="t" r="r" b="b"/>
                <a:pathLst>
                  <a:path w="12" h="7">
                    <a:moveTo>
                      <a:pt x="0" y="7"/>
                    </a:moveTo>
                    <a:lnTo>
                      <a:pt x="5" y="1"/>
                    </a:lnTo>
                    <a:lnTo>
                      <a:pt x="12" y="0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5bfb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5" name=""/>
              <p:cNvSpPr/>
              <p:nvPr/>
            </p:nvSpPr>
            <p:spPr>
              <a:xfrm>
                <a:off x="2532240" y="2195640"/>
                <a:ext cx="18720" cy="11160"/>
              </a:xfrm>
              <a:custGeom>
                <a:avLst/>
                <a:gdLst/>
                <a:ahLst/>
                <a:rect l="l" t="t" r="r" b="b"/>
                <a:pathLst>
                  <a:path w="12" h="7">
                    <a:moveTo>
                      <a:pt x="0" y="7"/>
                    </a:moveTo>
                    <a:lnTo>
                      <a:pt x="0" y="7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6" name=""/>
              <p:cNvSpPr/>
              <p:nvPr/>
            </p:nvSpPr>
            <p:spPr>
              <a:xfrm>
                <a:off x="2525760" y="2185920"/>
                <a:ext cx="17280" cy="7920"/>
              </a:xfrm>
              <a:custGeom>
                <a:avLst/>
                <a:gdLst/>
                <a:ahLst/>
                <a:rect l="l" t="t" r="r" b="b"/>
                <a:pathLst>
                  <a:path w="11" h="5">
                    <a:moveTo>
                      <a:pt x="0" y="5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5bfb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7" name=""/>
              <p:cNvSpPr/>
              <p:nvPr/>
            </p:nvSpPr>
            <p:spPr>
              <a:xfrm>
                <a:off x="2525760" y="2185920"/>
                <a:ext cx="17280" cy="7920"/>
              </a:xfrm>
              <a:custGeom>
                <a:avLst/>
                <a:gdLst/>
                <a:ahLst/>
                <a:rect l="l" t="t" r="r" b="b"/>
                <a:pathLst>
                  <a:path w="11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8" name=""/>
              <p:cNvSpPr/>
              <p:nvPr/>
            </p:nvSpPr>
            <p:spPr>
              <a:xfrm>
                <a:off x="2511360" y="2208240"/>
                <a:ext cx="1440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4"/>
                    </a:moveTo>
                    <a:lnTo>
                      <a:pt x="1" y="3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9" name=""/>
              <p:cNvSpPr/>
              <p:nvPr/>
            </p:nvSpPr>
            <p:spPr>
              <a:xfrm>
                <a:off x="2511360" y="220680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0" name=""/>
              <p:cNvSpPr/>
              <p:nvPr/>
            </p:nvSpPr>
            <p:spPr>
              <a:xfrm>
                <a:off x="2533680" y="219708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5"/>
                    </a:moveTo>
                    <a:lnTo>
                      <a:pt x="1" y="4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1" name=""/>
              <p:cNvSpPr/>
              <p:nvPr/>
            </p:nvSpPr>
            <p:spPr>
              <a:xfrm>
                <a:off x="2533680" y="219708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2" name=""/>
              <p:cNvSpPr/>
              <p:nvPr/>
            </p:nvSpPr>
            <p:spPr>
              <a:xfrm>
                <a:off x="2543040" y="219060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0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3" name=""/>
              <p:cNvSpPr/>
              <p:nvPr/>
            </p:nvSpPr>
            <p:spPr>
              <a:xfrm>
                <a:off x="2543040" y="219060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4" name=""/>
              <p:cNvSpPr/>
              <p:nvPr/>
            </p:nvSpPr>
            <p:spPr>
              <a:xfrm>
                <a:off x="2529000" y="2187720"/>
                <a:ext cx="12600" cy="612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5" name=""/>
              <p:cNvSpPr/>
              <p:nvPr/>
            </p:nvSpPr>
            <p:spPr>
              <a:xfrm>
                <a:off x="2527200" y="2187720"/>
                <a:ext cx="1440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6" name=""/>
              <p:cNvSpPr/>
              <p:nvPr/>
            </p:nvSpPr>
            <p:spPr>
              <a:xfrm>
                <a:off x="2552760" y="2184480"/>
                <a:ext cx="7920" cy="324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4c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7" name=""/>
              <p:cNvSpPr/>
              <p:nvPr/>
            </p:nvSpPr>
            <p:spPr>
              <a:xfrm>
                <a:off x="2552760" y="2184480"/>
                <a:ext cx="7920" cy="324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8" name=""/>
              <p:cNvSpPr/>
              <p:nvPr/>
            </p:nvSpPr>
            <p:spPr>
              <a:xfrm>
                <a:off x="2519280" y="2212920"/>
                <a:ext cx="180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9" name=""/>
              <p:cNvSpPr/>
              <p:nvPr/>
            </p:nvSpPr>
            <p:spPr>
              <a:xfrm>
                <a:off x="2541600" y="2201760"/>
                <a:ext cx="144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0" name=""/>
              <p:cNvSpPr/>
              <p:nvPr/>
            </p:nvSpPr>
            <p:spPr>
              <a:xfrm>
                <a:off x="2535120" y="219060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1" name=""/>
              <p:cNvSpPr/>
              <p:nvPr/>
            </p:nvSpPr>
            <p:spPr>
              <a:xfrm>
                <a:off x="2549520" y="2193840"/>
                <a:ext cx="144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2" name=""/>
              <p:cNvSpPr/>
              <p:nvPr/>
            </p:nvSpPr>
            <p:spPr>
              <a:xfrm>
                <a:off x="2557440" y="2185920"/>
                <a:ext cx="144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3" name=""/>
              <p:cNvSpPr/>
              <p:nvPr/>
            </p:nvSpPr>
            <p:spPr>
              <a:xfrm>
                <a:off x="2530440" y="2195640"/>
                <a:ext cx="7920" cy="288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3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4" name=""/>
              <p:cNvSpPr/>
              <p:nvPr/>
            </p:nvSpPr>
            <p:spPr>
              <a:xfrm>
                <a:off x="2530440" y="2195640"/>
                <a:ext cx="7920" cy="288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5" name=""/>
              <p:cNvSpPr/>
              <p:nvPr/>
            </p:nvSpPr>
            <p:spPr>
              <a:xfrm>
                <a:off x="2527200" y="2201760"/>
                <a:ext cx="504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6" name=""/>
              <p:cNvSpPr/>
              <p:nvPr/>
            </p:nvSpPr>
            <p:spPr>
              <a:xfrm>
                <a:off x="2527200" y="2201760"/>
                <a:ext cx="504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7" name=""/>
              <p:cNvSpPr/>
              <p:nvPr/>
            </p:nvSpPr>
            <p:spPr>
              <a:xfrm>
                <a:off x="2529000" y="2205000"/>
                <a:ext cx="9360" cy="468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8" name=""/>
              <p:cNvSpPr/>
              <p:nvPr/>
            </p:nvSpPr>
            <p:spPr>
              <a:xfrm>
                <a:off x="2529000" y="2205000"/>
                <a:ext cx="9360" cy="468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9" name=""/>
              <p:cNvSpPr/>
              <p:nvPr/>
            </p:nvSpPr>
            <p:spPr>
              <a:xfrm>
                <a:off x="2544840" y="2190600"/>
                <a:ext cx="7920" cy="324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0" name=""/>
              <p:cNvSpPr/>
              <p:nvPr/>
            </p:nvSpPr>
            <p:spPr>
              <a:xfrm>
                <a:off x="2544840" y="2190600"/>
                <a:ext cx="7920" cy="324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1" name=""/>
              <p:cNvSpPr/>
              <p:nvPr/>
            </p:nvSpPr>
            <p:spPr>
              <a:xfrm>
                <a:off x="2552760" y="2184480"/>
                <a:ext cx="612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2" name=""/>
              <p:cNvSpPr/>
              <p:nvPr/>
            </p:nvSpPr>
            <p:spPr>
              <a:xfrm>
                <a:off x="2552760" y="2184480"/>
                <a:ext cx="612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3" name=""/>
              <p:cNvSpPr/>
              <p:nvPr/>
            </p:nvSpPr>
            <p:spPr>
              <a:xfrm>
                <a:off x="2529000" y="2187720"/>
                <a:ext cx="11160" cy="468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4" y="2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4" name=""/>
              <p:cNvSpPr/>
              <p:nvPr/>
            </p:nvSpPr>
            <p:spPr>
              <a:xfrm>
                <a:off x="2529000" y="2187720"/>
                <a:ext cx="11160" cy="468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4" y="2"/>
                    </a:move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5" name=""/>
              <p:cNvSpPr/>
              <p:nvPr/>
            </p:nvSpPr>
            <p:spPr>
              <a:xfrm>
                <a:off x="2513160" y="2208240"/>
                <a:ext cx="10800" cy="468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0" y="3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6" name=""/>
              <p:cNvSpPr/>
              <p:nvPr/>
            </p:nvSpPr>
            <p:spPr>
              <a:xfrm>
                <a:off x="2513160" y="2208240"/>
                <a:ext cx="10800" cy="468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7" name=""/>
              <p:cNvSpPr/>
              <p:nvPr/>
            </p:nvSpPr>
            <p:spPr>
              <a:xfrm>
                <a:off x="2535120" y="219708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0" y="4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28c8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8" name=""/>
              <p:cNvSpPr/>
              <p:nvPr/>
            </p:nvSpPr>
            <p:spPr>
              <a:xfrm>
                <a:off x="2535120" y="219708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9" name=""/>
              <p:cNvSpPr/>
              <p:nvPr/>
            </p:nvSpPr>
            <p:spPr>
              <a:xfrm>
                <a:off x="2514600" y="2209680"/>
                <a:ext cx="7920" cy="648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2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5e5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0" name=""/>
              <p:cNvSpPr/>
              <p:nvPr/>
            </p:nvSpPr>
            <p:spPr>
              <a:xfrm>
                <a:off x="2514600" y="2209680"/>
                <a:ext cx="7920" cy="648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1" name=""/>
              <p:cNvSpPr/>
              <p:nvPr/>
            </p:nvSpPr>
            <p:spPr>
              <a:xfrm>
                <a:off x="2516040" y="2209680"/>
                <a:ext cx="6480" cy="5040"/>
              </a:xfrm>
              <a:custGeom>
                <a:avLst/>
                <a:gdLst/>
                <a:ahLst/>
                <a:rect l="l" t="t" r="r" b="b"/>
                <a:pathLst>
                  <a:path w="4" h="3">
                    <a:moveTo>
                      <a:pt x="0" y="0"/>
                    </a:move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2" name=""/>
              <p:cNvSpPr/>
              <p:nvPr/>
            </p:nvSpPr>
            <p:spPr>
              <a:xfrm>
                <a:off x="2517840" y="221472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3" name=""/>
              <p:cNvSpPr/>
              <p:nvPr/>
            </p:nvSpPr>
            <p:spPr>
              <a:xfrm>
                <a:off x="2517840" y="221292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66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4" name=""/>
              <p:cNvSpPr/>
              <p:nvPr/>
            </p:nvSpPr>
            <p:spPr>
              <a:xfrm>
                <a:off x="2517840" y="221292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5" name=""/>
              <p:cNvSpPr/>
              <p:nvPr/>
            </p:nvSpPr>
            <p:spPr>
              <a:xfrm>
                <a:off x="2514600" y="2209680"/>
                <a:ext cx="6480" cy="648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4" y="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b2b2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6" name=""/>
              <p:cNvSpPr/>
              <p:nvPr/>
            </p:nvSpPr>
            <p:spPr>
              <a:xfrm>
                <a:off x="2514600" y="2209680"/>
                <a:ext cx="6480" cy="648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4" y="3"/>
                    </a:moveTo>
                    <a:lnTo>
                      <a:pt x="4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7" name=""/>
              <p:cNvSpPr/>
              <p:nvPr/>
            </p:nvSpPr>
            <p:spPr>
              <a:xfrm>
                <a:off x="2535120" y="219708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3" y="9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8" name=""/>
              <p:cNvSpPr/>
              <p:nvPr/>
            </p:nvSpPr>
            <p:spPr>
              <a:xfrm>
                <a:off x="2535120" y="219708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3" y="9"/>
                    </a:moveTo>
                    <a:lnTo>
                      <a:pt x="3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9" name=""/>
              <p:cNvSpPr/>
              <p:nvPr/>
            </p:nvSpPr>
            <p:spPr>
              <a:xfrm>
                <a:off x="2540160" y="2205000"/>
                <a:ext cx="9360" cy="648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6" y="0"/>
                    </a:move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0" name=""/>
              <p:cNvSpPr/>
              <p:nvPr/>
            </p:nvSpPr>
            <p:spPr>
              <a:xfrm>
                <a:off x="2540160" y="2205000"/>
                <a:ext cx="9360" cy="468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0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1" name=""/>
              <p:cNvSpPr/>
              <p:nvPr/>
            </p:nvSpPr>
            <p:spPr>
              <a:xfrm>
                <a:off x="2540160" y="2198520"/>
                <a:ext cx="4680" cy="8280"/>
              </a:xfrm>
              <a:custGeom>
                <a:avLst/>
                <a:gdLst/>
                <a:ahLst/>
                <a:rect l="l" t="t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2" name=""/>
              <p:cNvSpPr/>
              <p:nvPr/>
            </p:nvSpPr>
            <p:spPr>
              <a:xfrm>
                <a:off x="2540160" y="2197080"/>
                <a:ext cx="9360" cy="97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3" y="6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3" name=""/>
              <p:cNvSpPr/>
              <p:nvPr/>
            </p:nvSpPr>
            <p:spPr>
              <a:xfrm>
                <a:off x="2540160" y="2197080"/>
                <a:ext cx="9360" cy="97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4" name=""/>
              <p:cNvSpPr/>
              <p:nvPr/>
            </p:nvSpPr>
            <p:spPr>
              <a:xfrm>
                <a:off x="2535120" y="2198520"/>
                <a:ext cx="14400" cy="828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9965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5" name=""/>
              <p:cNvSpPr/>
              <p:nvPr/>
            </p:nvSpPr>
            <p:spPr>
              <a:xfrm>
                <a:off x="2535120" y="2198520"/>
                <a:ext cx="14400" cy="828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3200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6" name=""/>
              <p:cNvSpPr/>
              <p:nvPr/>
            </p:nvSpPr>
            <p:spPr>
              <a:xfrm>
                <a:off x="2535120" y="2198520"/>
                <a:ext cx="14400" cy="828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5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200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7" name=""/>
              <p:cNvSpPr/>
              <p:nvPr/>
            </p:nvSpPr>
            <p:spPr>
              <a:xfrm>
                <a:off x="2541600" y="2200320"/>
                <a:ext cx="1440" cy="1440"/>
              </a:xfrm>
              <a:prstGeom prst="rect">
                <a:avLst/>
              </a:prstGeom>
              <a:solidFill>
                <a:srgbClr val="3200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8" name=""/>
              <p:cNvSpPr/>
              <p:nvPr/>
            </p:nvSpPr>
            <p:spPr>
              <a:xfrm>
                <a:off x="2535120" y="2198520"/>
                <a:ext cx="14400" cy="828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8a5d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9" name=""/>
              <p:cNvSpPr/>
              <p:nvPr/>
            </p:nvSpPr>
            <p:spPr>
              <a:xfrm>
                <a:off x="2535120" y="2198520"/>
                <a:ext cx="14400" cy="828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200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470" name=""/>
            <p:cNvSpPr/>
            <p:nvPr/>
          </p:nvSpPr>
          <p:spPr>
            <a:xfrm>
              <a:off x="3876840" y="3443400"/>
              <a:ext cx="95040" cy="17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471" name=""/>
            <p:cNvGrpSpPr/>
            <p:nvPr/>
          </p:nvGrpSpPr>
          <p:grpSpPr>
            <a:xfrm>
              <a:off x="3747960" y="2125800"/>
              <a:ext cx="1051200" cy="438120"/>
              <a:chOff x="3747960" y="2125800"/>
              <a:chExt cx="1051200" cy="438120"/>
            </a:xfrm>
          </p:grpSpPr>
          <p:sp>
            <p:nvSpPr>
              <p:cNvPr id="3472" name=""/>
              <p:cNvSpPr/>
              <p:nvPr/>
            </p:nvSpPr>
            <p:spPr>
              <a:xfrm flipH="1">
                <a:off x="4689000" y="2127240"/>
                <a:ext cx="95400" cy="274680"/>
              </a:xfrm>
              <a:prstGeom prst="line">
                <a:avLst/>
              </a:prstGeom>
              <a:ln cap="rnd" w="324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73" name=""/>
              <p:cNvSpPr/>
              <p:nvPr/>
            </p:nvSpPr>
            <p:spPr>
              <a:xfrm flipH="1">
                <a:off x="4506480" y="2135160"/>
                <a:ext cx="274680" cy="428760"/>
              </a:xfrm>
              <a:prstGeom prst="line">
                <a:avLst/>
              </a:prstGeom>
              <a:ln cap="rnd"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74" name=""/>
              <p:cNvSpPr/>
              <p:nvPr/>
            </p:nvSpPr>
            <p:spPr>
              <a:xfrm flipH="1">
                <a:off x="4389480" y="2135160"/>
                <a:ext cx="395280" cy="370080"/>
              </a:xfrm>
              <a:prstGeom prst="line">
                <a:avLst/>
              </a:prstGeom>
              <a:ln cap="rnd"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75" name=""/>
              <p:cNvSpPr/>
              <p:nvPr/>
            </p:nvSpPr>
            <p:spPr>
              <a:xfrm flipH="1">
                <a:off x="4544640" y="2125800"/>
                <a:ext cx="244440" cy="350640"/>
              </a:xfrm>
              <a:prstGeom prst="line">
                <a:avLst/>
              </a:prstGeom>
              <a:ln cap="rnd" w="324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76" name=""/>
              <p:cNvSpPr/>
              <p:nvPr/>
            </p:nvSpPr>
            <p:spPr>
              <a:xfrm flipH="1">
                <a:off x="4225680" y="2127240"/>
                <a:ext cx="555480" cy="385920"/>
              </a:xfrm>
              <a:prstGeom prst="line">
                <a:avLst/>
              </a:prstGeom>
              <a:ln cap="rnd" w="324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77" name=""/>
              <p:cNvSpPr/>
              <p:nvPr/>
            </p:nvSpPr>
            <p:spPr>
              <a:xfrm flipH="1">
                <a:off x="3747960" y="2127240"/>
                <a:ext cx="1051200" cy="349200"/>
              </a:xfrm>
              <a:prstGeom prst="line">
                <a:avLst/>
              </a:prstGeom>
              <a:ln cap="rnd" w="32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478" name=""/>
            <p:cNvGrpSpPr/>
            <p:nvPr/>
          </p:nvGrpSpPr>
          <p:grpSpPr>
            <a:xfrm>
              <a:off x="2476440" y="2179800"/>
              <a:ext cx="717480" cy="750600"/>
              <a:chOff x="2476440" y="2179800"/>
              <a:chExt cx="717480" cy="750600"/>
            </a:xfrm>
          </p:grpSpPr>
          <p:sp>
            <p:nvSpPr>
              <p:cNvPr id="3479" name=""/>
              <p:cNvSpPr/>
              <p:nvPr/>
            </p:nvSpPr>
            <p:spPr>
              <a:xfrm>
                <a:off x="2554200" y="2179800"/>
                <a:ext cx="204840" cy="34920"/>
              </a:xfrm>
              <a:prstGeom prst="line">
                <a:avLst/>
              </a:prstGeom>
              <a:ln cap="rnd" w="324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480" name=""/>
              <p:cNvGrpSpPr/>
              <p:nvPr/>
            </p:nvGrpSpPr>
            <p:grpSpPr>
              <a:xfrm>
                <a:off x="2476440" y="2187720"/>
                <a:ext cx="717480" cy="742680"/>
                <a:chOff x="2476440" y="2187720"/>
                <a:chExt cx="717480" cy="742680"/>
              </a:xfrm>
            </p:grpSpPr>
            <p:sp>
              <p:nvSpPr>
                <p:cNvPr id="3481" name=""/>
                <p:cNvSpPr/>
                <p:nvPr/>
              </p:nvSpPr>
              <p:spPr>
                <a:xfrm>
                  <a:off x="2554200" y="2187720"/>
                  <a:ext cx="193680" cy="163440"/>
                </a:xfrm>
                <a:prstGeom prst="line">
                  <a:avLst/>
                </a:prstGeom>
                <a:ln cap="rnd" w="3240">
                  <a:solidFill>
                    <a:srgbClr val="ff66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2" name=""/>
                <p:cNvSpPr/>
                <p:nvPr/>
              </p:nvSpPr>
              <p:spPr>
                <a:xfrm>
                  <a:off x="2554200" y="2197080"/>
                  <a:ext cx="92160" cy="503280"/>
                </a:xfrm>
                <a:prstGeom prst="line">
                  <a:avLst/>
                </a:prstGeom>
                <a:ln cap="rnd" w="3240">
                  <a:solidFill>
                    <a:srgbClr val="29a3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3" name=""/>
                <p:cNvSpPr/>
                <p:nvPr/>
              </p:nvSpPr>
              <p:spPr>
                <a:xfrm flipH="1">
                  <a:off x="2476440" y="2187720"/>
                  <a:ext cx="77760" cy="725400"/>
                </a:xfrm>
                <a:prstGeom prst="line">
                  <a:avLst/>
                </a:prstGeom>
                <a:ln cap="rnd"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4" name=""/>
                <p:cNvSpPr/>
                <p:nvPr/>
              </p:nvSpPr>
              <p:spPr>
                <a:xfrm>
                  <a:off x="2554200" y="2212920"/>
                  <a:ext cx="139680" cy="609480"/>
                </a:xfrm>
                <a:prstGeom prst="line">
                  <a:avLst/>
                </a:prstGeom>
                <a:ln cap="rnd" w="3240">
                  <a:solidFill>
                    <a:srgbClr val="ff33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5" name=""/>
                <p:cNvSpPr/>
                <p:nvPr/>
              </p:nvSpPr>
              <p:spPr>
                <a:xfrm>
                  <a:off x="2554200" y="2197080"/>
                  <a:ext cx="373320" cy="669960"/>
                </a:xfrm>
                <a:prstGeom prst="line">
                  <a:avLst/>
                </a:prstGeom>
                <a:ln cap="rnd"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6" name=""/>
                <p:cNvSpPr/>
                <p:nvPr/>
              </p:nvSpPr>
              <p:spPr>
                <a:xfrm>
                  <a:off x="2554200" y="2200320"/>
                  <a:ext cx="639720" cy="730080"/>
                </a:xfrm>
                <a:prstGeom prst="line">
                  <a:avLst/>
                </a:prstGeom>
                <a:ln cap="rnd" w="3240">
                  <a:solidFill>
                    <a:srgbClr val="00f008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3487" name=""/>
            <p:cNvSpPr/>
            <p:nvPr/>
          </p:nvSpPr>
          <p:spPr>
            <a:xfrm>
              <a:off x="2747880" y="2184480"/>
              <a:ext cx="7452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8" name=""/>
            <p:cNvSpPr/>
            <p:nvPr/>
          </p:nvSpPr>
          <p:spPr>
            <a:xfrm>
              <a:off x="3166920" y="2894040"/>
              <a:ext cx="7164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9" name=""/>
            <p:cNvSpPr/>
            <p:nvPr/>
          </p:nvSpPr>
          <p:spPr>
            <a:xfrm>
              <a:off x="2884320" y="2822400"/>
              <a:ext cx="71640" cy="748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0" name=""/>
            <p:cNvSpPr/>
            <p:nvPr/>
          </p:nvSpPr>
          <p:spPr>
            <a:xfrm>
              <a:off x="2655720" y="2789280"/>
              <a:ext cx="748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1" name=""/>
            <p:cNvSpPr/>
            <p:nvPr/>
          </p:nvSpPr>
          <p:spPr>
            <a:xfrm>
              <a:off x="2443320" y="2863800"/>
              <a:ext cx="7128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2" name=""/>
            <p:cNvSpPr/>
            <p:nvPr/>
          </p:nvSpPr>
          <p:spPr>
            <a:xfrm>
              <a:off x="2617920" y="2658960"/>
              <a:ext cx="74520" cy="748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3" name=""/>
            <p:cNvSpPr/>
            <p:nvPr/>
          </p:nvSpPr>
          <p:spPr>
            <a:xfrm>
              <a:off x="2622600" y="2725560"/>
              <a:ext cx="71280" cy="7164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4" name=""/>
            <p:cNvSpPr/>
            <p:nvPr/>
          </p:nvSpPr>
          <p:spPr>
            <a:xfrm>
              <a:off x="4506840" y="2446200"/>
              <a:ext cx="74520" cy="748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495" name=""/>
            <p:cNvGrpSpPr/>
            <p:nvPr/>
          </p:nvGrpSpPr>
          <p:grpSpPr>
            <a:xfrm>
              <a:off x="4627440" y="2351160"/>
              <a:ext cx="111240" cy="92160"/>
              <a:chOff x="4627440" y="2351160"/>
              <a:chExt cx="111240" cy="92160"/>
            </a:xfrm>
          </p:grpSpPr>
          <p:grpSp>
            <p:nvGrpSpPr>
              <p:cNvPr id="3496" name=""/>
              <p:cNvGrpSpPr/>
              <p:nvPr/>
            </p:nvGrpSpPr>
            <p:grpSpPr>
              <a:xfrm>
                <a:off x="4627440" y="2351160"/>
                <a:ext cx="111240" cy="92160"/>
                <a:chOff x="4627440" y="2351160"/>
                <a:chExt cx="111240" cy="92160"/>
              </a:xfrm>
            </p:grpSpPr>
            <p:sp>
              <p:nvSpPr>
                <p:cNvPr id="3497" name=""/>
                <p:cNvSpPr/>
                <p:nvPr/>
              </p:nvSpPr>
              <p:spPr>
                <a:xfrm>
                  <a:off x="4649760" y="2351160"/>
                  <a:ext cx="50760" cy="19080"/>
                </a:xfrm>
                <a:custGeom>
                  <a:avLst/>
                  <a:gdLst/>
                  <a:ahLst/>
                  <a:rect l="l" t="t" r="r" b="b"/>
                  <a:pathLst>
                    <a:path w="32" h="12">
                      <a:moveTo>
                        <a:pt x="1" y="12"/>
                      </a:move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8" name=""/>
                <p:cNvSpPr/>
                <p:nvPr/>
              </p:nvSpPr>
              <p:spPr>
                <a:xfrm>
                  <a:off x="4649760" y="2351160"/>
                  <a:ext cx="50760" cy="19080"/>
                </a:xfrm>
                <a:custGeom>
                  <a:avLst/>
                  <a:gdLst/>
                  <a:ahLst/>
                  <a:rect l="l" t="t" r="r" b="b"/>
                  <a:pathLst>
                    <a:path w="32" h="12">
                      <a:moveTo>
                        <a:pt x="1" y="12"/>
                      </a:move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1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9" name=""/>
                <p:cNvSpPr/>
                <p:nvPr/>
              </p:nvSpPr>
              <p:spPr>
                <a:xfrm>
                  <a:off x="4651200" y="2352600"/>
                  <a:ext cx="49320" cy="11160"/>
                </a:xfrm>
                <a:custGeom>
                  <a:avLst/>
                  <a:gdLst/>
                  <a:ahLst/>
                  <a:rect l="l" t="t" r="r" b="b"/>
                  <a:pathLst>
                    <a:path w="31" h="7">
                      <a:moveTo>
                        <a:pt x="3" y="7"/>
                      </a:move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31" y="0"/>
                      </a:lnTo>
                      <a:lnTo>
                        <a:pt x="30" y="2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0" name=""/>
                <p:cNvSpPr/>
                <p:nvPr/>
              </p:nvSpPr>
              <p:spPr>
                <a:xfrm>
                  <a:off x="4651200" y="2352600"/>
                  <a:ext cx="49320" cy="11160"/>
                </a:xfrm>
                <a:custGeom>
                  <a:avLst/>
                  <a:gdLst/>
                  <a:ahLst/>
                  <a:rect l="l" t="t" r="r" b="b"/>
                  <a:pathLst>
                    <a:path w="31" h="7">
                      <a:moveTo>
                        <a:pt x="3" y="7"/>
                      </a:move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31" y="0"/>
                      </a:lnTo>
                      <a:lnTo>
                        <a:pt x="30" y="2"/>
                      </a:lnTo>
                      <a:lnTo>
                        <a:pt x="3" y="7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0">
                  <a:solidFill>
                    <a:srgbClr val="dbdbdb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1" name=""/>
                <p:cNvSpPr/>
                <p:nvPr/>
              </p:nvSpPr>
              <p:spPr>
                <a:xfrm>
                  <a:off x="4699080" y="2351160"/>
                  <a:ext cx="19080" cy="12600"/>
                </a:xfrm>
                <a:custGeom>
                  <a:avLst/>
                  <a:gdLst/>
                  <a:ahLst/>
                  <a:rect l="l" t="t" r="r" b="b"/>
                  <a:pathLst>
                    <a:path w="12" h="8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2" name=""/>
                <p:cNvSpPr/>
                <p:nvPr/>
              </p:nvSpPr>
              <p:spPr>
                <a:xfrm>
                  <a:off x="4699080" y="2351160"/>
                  <a:ext cx="19080" cy="12600"/>
                </a:xfrm>
                <a:custGeom>
                  <a:avLst/>
                  <a:gdLst/>
                  <a:ahLst/>
                  <a:rect l="l" t="t" r="r" b="b"/>
                  <a:pathLst>
                    <a:path w="12" h="8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3" name=""/>
                <p:cNvSpPr/>
                <p:nvPr/>
              </p:nvSpPr>
              <p:spPr>
                <a:xfrm>
                  <a:off x="4714920" y="2359080"/>
                  <a:ext cx="324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4" name=""/>
                <p:cNvSpPr/>
                <p:nvPr/>
              </p:nvSpPr>
              <p:spPr>
                <a:xfrm>
                  <a:off x="4714920" y="2359080"/>
                  <a:ext cx="324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5" name=""/>
                <p:cNvSpPr/>
                <p:nvPr/>
              </p:nvSpPr>
              <p:spPr>
                <a:xfrm>
                  <a:off x="4705200" y="2352600"/>
                  <a:ext cx="7920" cy="972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5" y="6"/>
                      </a:move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6" name=""/>
                <p:cNvSpPr/>
                <p:nvPr/>
              </p:nvSpPr>
              <p:spPr>
                <a:xfrm>
                  <a:off x="4675320" y="2351160"/>
                  <a:ext cx="19080" cy="11160"/>
                </a:xfrm>
                <a:custGeom>
                  <a:avLst/>
                  <a:gdLst/>
                  <a:ahLst/>
                  <a:rect l="l" t="t" r="r" b="b"/>
                  <a:pathLst>
                    <a:path w="12" h="7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2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7" name=""/>
                <p:cNvSpPr/>
                <p:nvPr/>
              </p:nvSpPr>
              <p:spPr>
                <a:xfrm>
                  <a:off x="4675320" y="2351160"/>
                  <a:ext cx="19080" cy="11160"/>
                </a:xfrm>
                <a:custGeom>
                  <a:avLst/>
                  <a:gdLst/>
                  <a:ahLst/>
                  <a:rect l="l" t="t" r="r" b="b"/>
                  <a:pathLst>
                    <a:path w="12" h="7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2" y="7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8" name=""/>
                <p:cNvSpPr/>
                <p:nvPr/>
              </p:nvSpPr>
              <p:spPr>
                <a:xfrm>
                  <a:off x="4691160" y="2351160"/>
                  <a:ext cx="15840" cy="11160"/>
                </a:xfrm>
                <a:custGeom>
                  <a:avLst/>
                  <a:gdLst/>
                  <a:ahLst/>
                  <a:rect l="l" t="t" r="r" b="b"/>
                  <a:pathLst>
                    <a:path w="10" h="7">
                      <a:moveTo>
                        <a:pt x="0" y="0"/>
                      </a:moveTo>
                      <a:lnTo>
                        <a:pt x="10" y="1"/>
                      </a:lnTo>
                      <a:lnTo>
                        <a:pt x="10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9" name=""/>
                <p:cNvSpPr/>
                <p:nvPr/>
              </p:nvSpPr>
              <p:spPr>
                <a:xfrm>
                  <a:off x="4691160" y="2351160"/>
                  <a:ext cx="15840" cy="11160"/>
                </a:xfrm>
                <a:custGeom>
                  <a:avLst/>
                  <a:gdLst/>
                  <a:ahLst/>
                  <a:rect l="l" t="t" r="r" b="b"/>
                  <a:pathLst>
                    <a:path w="10" h="7">
                      <a:moveTo>
                        <a:pt x="0" y="0"/>
                      </a:moveTo>
                      <a:lnTo>
                        <a:pt x="10" y="1"/>
                      </a:lnTo>
                      <a:lnTo>
                        <a:pt x="10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0" name=""/>
                <p:cNvSpPr/>
                <p:nvPr/>
              </p:nvSpPr>
              <p:spPr>
                <a:xfrm>
                  <a:off x="4707000" y="235260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1" name=""/>
                <p:cNvSpPr/>
                <p:nvPr/>
              </p:nvSpPr>
              <p:spPr>
                <a:xfrm>
                  <a:off x="4708440" y="2354400"/>
                  <a:ext cx="180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2" name=""/>
                <p:cNvSpPr/>
                <p:nvPr/>
              </p:nvSpPr>
              <p:spPr>
                <a:xfrm>
                  <a:off x="4710240" y="235440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3" name=""/>
                <p:cNvSpPr/>
                <p:nvPr/>
              </p:nvSpPr>
              <p:spPr>
                <a:xfrm>
                  <a:off x="4713120" y="2354400"/>
                  <a:ext cx="180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4" name=""/>
                <p:cNvSpPr/>
                <p:nvPr/>
              </p:nvSpPr>
              <p:spPr>
                <a:xfrm>
                  <a:off x="4711680" y="2354400"/>
                  <a:ext cx="6480" cy="7920"/>
                </a:xfrm>
                <a:custGeom>
                  <a:avLst/>
                  <a:gdLst/>
                  <a:ahLst/>
                  <a:rect l="l" t="t" r="r" b="b"/>
                  <a:pathLst>
                    <a:path w="4" h="5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5" name=""/>
                <p:cNvSpPr/>
                <p:nvPr/>
              </p:nvSpPr>
              <p:spPr>
                <a:xfrm>
                  <a:off x="4646520" y="2367000"/>
                  <a:ext cx="1116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6" name=""/>
                <p:cNvSpPr/>
                <p:nvPr/>
              </p:nvSpPr>
              <p:spPr>
                <a:xfrm>
                  <a:off x="4646520" y="2367000"/>
                  <a:ext cx="1116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7" name=""/>
                <p:cNvSpPr/>
                <p:nvPr/>
              </p:nvSpPr>
              <p:spPr>
                <a:xfrm>
                  <a:off x="4630680" y="2367000"/>
                  <a:ext cx="15840" cy="3240"/>
                </a:xfrm>
                <a:custGeom>
                  <a:avLst/>
                  <a:gdLst/>
                  <a:ahLst/>
                  <a:rect l="l" t="t" r="r" b="b"/>
                  <a:pathLst>
                    <a:path w="10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8" name=""/>
                <p:cNvSpPr/>
                <p:nvPr/>
              </p:nvSpPr>
              <p:spPr>
                <a:xfrm>
                  <a:off x="4630680" y="2367000"/>
                  <a:ext cx="15840" cy="3240"/>
                </a:xfrm>
                <a:custGeom>
                  <a:avLst/>
                  <a:gdLst/>
                  <a:ahLst/>
                  <a:rect l="l" t="t" r="r" b="b"/>
                  <a:pathLst>
                    <a:path w="10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9" name=""/>
                <p:cNvSpPr/>
                <p:nvPr/>
              </p:nvSpPr>
              <p:spPr>
                <a:xfrm>
                  <a:off x="4643280" y="2368440"/>
                  <a:ext cx="12960" cy="68400"/>
                </a:xfrm>
                <a:custGeom>
                  <a:avLst/>
                  <a:gdLst/>
                  <a:ahLst/>
                  <a:rect l="l" t="t" r="r" b="b"/>
                  <a:pathLst>
                    <a:path w="8" h="43">
                      <a:moveTo>
                        <a:pt x="2" y="0"/>
                      </a:moveTo>
                      <a:lnTo>
                        <a:pt x="8" y="0"/>
                      </a:lnTo>
                      <a:lnTo>
                        <a:pt x="8" y="43"/>
                      </a:lnTo>
                      <a:lnTo>
                        <a:pt x="0" y="4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0" name=""/>
                <p:cNvSpPr/>
                <p:nvPr/>
              </p:nvSpPr>
              <p:spPr>
                <a:xfrm>
                  <a:off x="4643280" y="2368440"/>
                  <a:ext cx="12960" cy="68400"/>
                </a:xfrm>
                <a:custGeom>
                  <a:avLst/>
                  <a:gdLst/>
                  <a:ahLst/>
                  <a:rect l="l" t="t" r="r" b="b"/>
                  <a:pathLst>
                    <a:path w="8" h="43">
                      <a:moveTo>
                        <a:pt x="2" y="0"/>
                      </a:moveTo>
                      <a:lnTo>
                        <a:pt x="8" y="0"/>
                      </a:lnTo>
                      <a:lnTo>
                        <a:pt x="8" y="43"/>
                      </a:lnTo>
                      <a:lnTo>
                        <a:pt x="0" y="43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1" name=""/>
                <p:cNvSpPr/>
                <p:nvPr/>
              </p:nvSpPr>
              <p:spPr>
                <a:xfrm>
                  <a:off x="4630680" y="2368440"/>
                  <a:ext cx="15840" cy="68400"/>
                </a:xfrm>
                <a:custGeom>
                  <a:avLst/>
                  <a:gdLst/>
                  <a:ahLst/>
                  <a:rect l="l" t="t" r="r" b="b"/>
                  <a:pathLst>
                    <a:path w="10" h="43">
                      <a:moveTo>
                        <a:pt x="0" y="43"/>
                      </a:moveTo>
                      <a:lnTo>
                        <a:pt x="0" y="1"/>
                      </a:lnTo>
                      <a:lnTo>
                        <a:pt x="10" y="0"/>
                      </a:lnTo>
                      <a:lnTo>
                        <a:pt x="1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2" name=""/>
                <p:cNvSpPr/>
                <p:nvPr/>
              </p:nvSpPr>
              <p:spPr>
                <a:xfrm>
                  <a:off x="4630680" y="2368440"/>
                  <a:ext cx="15840" cy="68400"/>
                </a:xfrm>
                <a:custGeom>
                  <a:avLst/>
                  <a:gdLst/>
                  <a:ahLst/>
                  <a:rect l="l" t="t" r="r" b="b"/>
                  <a:pathLst>
                    <a:path w="10" h="43">
                      <a:moveTo>
                        <a:pt x="0" y="43"/>
                      </a:moveTo>
                      <a:lnTo>
                        <a:pt x="0" y="1"/>
                      </a:lnTo>
                      <a:lnTo>
                        <a:pt x="10" y="0"/>
                      </a:lnTo>
                      <a:lnTo>
                        <a:pt x="1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3" name=""/>
                <p:cNvSpPr/>
                <p:nvPr/>
              </p:nvSpPr>
              <p:spPr>
                <a:xfrm>
                  <a:off x="4654440" y="2417760"/>
                  <a:ext cx="82800" cy="17640"/>
                </a:xfrm>
                <a:custGeom>
                  <a:avLst/>
                  <a:gdLst/>
                  <a:ahLst/>
                  <a:rect l="l" t="t" r="r" b="b"/>
                  <a:pathLst>
                    <a:path w="52" h="11">
                      <a:moveTo>
                        <a:pt x="51" y="0"/>
                      </a:moveTo>
                      <a:lnTo>
                        <a:pt x="52" y="1"/>
                      </a:lnTo>
                      <a:lnTo>
                        <a:pt x="52" y="10"/>
                      </a:lnTo>
                      <a:lnTo>
                        <a:pt x="1" y="11"/>
                      </a:lnTo>
                      <a:lnTo>
                        <a:pt x="0" y="6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4" name=""/>
                <p:cNvSpPr/>
                <p:nvPr/>
              </p:nvSpPr>
              <p:spPr>
                <a:xfrm>
                  <a:off x="4654440" y="2417760"/>
                  <a:ext cx="82800" cy="17640"/>
                </a:xfrm>
                <a:custGeom>
                  <a:avLst/>
                  <a:gdLst/>
                  <a:ahLst/>
                  <a:rect l="l" t="t" r="r" b="b"/>
                  <a:pathLst>
                    <a:path w="52" h="11">
                      <a:moveTo>
                        <a:pt x="51" y="0"/>
                      </a:moveTo>
                      <a:lnTo>
                        <a:pt x="52" y="1"/>
                      </a:lnTo>
                      <a:lnTo>
                        <a:pt x="52" y="10"/>
                      </a:lnTo>
                      <a:lnTo>
                        <a:pt x="1" y="11"/>
                      </a:lnTo>
                      <a:lnTo>
                        <a:pt x="0" y="6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5" name=""/>
                <p:cNvSpPr/>
                <p:nvPr/>
              </p:nvSpPr>
              <p:spPr>
                <a:xfrm>
                  <a:off x="469440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6" name=""/>
                <p:cNvSpPr/>
                <p:nvPr/>
              </p:nvSpPr>
              <p:spPr>
                <a:xfrm>
                  <a:off x="469440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7" name=""/>
                <p:cNvSpPr/>
                <p:nvPr/>
              </p:nvSpPr>
              <p:spPr>
                <a:xfrm>
                  <a:off x="469584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8" name=""/>
                <p:cNvSpPr/>
                <p:nvPr/>
              </p:nvSpPr>
              <p:spPr>
                <a:xfrm>
                  <a:off x="469584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9" name=""/>
                <p:cNvSpPr/>
                <p:nvPr/>
              </p:nvSpPr>
              <p:spPr>
                <a:xfrm>
                  <a:off x="470700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0" name=""/>
                <p:cNvSpPr/>
                <p:nvPr/>
              </p:nvSpPr>
              <p:spPr>
                <a:xfrm>
                  <a:off x="470700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1" name=""/>
                <p:cNvSpPr/>
                <p:nvPr/>
              </p:nvSpPr>
              <p:spPr>
                <a:xfrm>
                  <a:off x="4708440" y="242892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2" name=""/>
                <p:cNvSpPr/>
                <p:nvPr/>
              </p:nvSpPr>
              <p:spPr>
                <a:xfrm>
                  <a:off x="4708440" y="242892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3" name=""/>
                <p:cNvSpPr/>
                <p:nvPr/>
              </p:nvSpPr>
              <p:spPr>
                <a:xfrm>
                  <a:off x="472140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4" name=""/>
                <p:cNvSpPr/>
                <p:nvPr/>
              </p:nvSpPr>
              <p:spPr>
                <a:xfrm>
                  <a:off x="472140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5" name=""/>
                <p:cNvSpPr/>
                <p:nvPr/>
              </p:nvSpPr>
              <p:spPr>
                <a:xfrm>
                  <a:off x="472140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6" name=""/>
                <p:cNvSpPr/>
                <p:nvPr/>
              </p:nvSpPr>
              <p:spPr>
                <a:xfrm>
                  <a:off x="4721400" y="24289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7" name=""/>
                <p:cNvSpPr/>
                <p:nvPr/>
              </p:nvSpPr>
              <p:spPr>
                <a:xfrm>
                  <a:off x="4732200" y="242712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8" name=""/>
                <p:cNvSpPr/>
                <p:nvPr/>
              </p:nvSpPr>
              <p:spPr>
                <a:xfrm>
                  <a:off x="4732200" y="242712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9" name=""/>
                <p:cNvSpPr/>
                <p:nvPr/>
              </p:nvSpPr>
              <p:spPr>
                <a:xfrm>
                  <a:off x="4734000" y="24271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0" name=""/>
                <p:cNvSpPr/>
                <p:nvPr/>
              </p:nvSpPr>
              <p:spPr>
                <a:xfrm>
                  <a:off x="4734000" y="24271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1" name=""/>
                <p:cNvSpPr/>
                <p:nvPr/>
              </p:nvSpPr>
              <p:spPr>
                <a:xfrm>
                  <a:off x="4678200" y="242712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2" name=""/>
                <p:cNvSpPr/>
                <p:nvPr/>
              </p:nvSpPr>
              <p:spPr>
                <a:xfrm>
                  <a:off x="4678200" y="242712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3" name=""/>
                <p:cNvSpPr/>
                <p:nvPr/>
              </p:nvSpPr>
              <p:spPr>
                <a:xfrm>
                  <a:off x="4680000" y="24271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4" name=""/>
                <p:cNvSpPr/>
                <p:nvPr/>
              </p:nvSpPr>
              <p:spPr>
                <a:xfrm>
                  <a:off x="4680000" y="24271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5" name=""/>
                <p:cNvSpPr/>
                <p:nvPr/>
              </p:nvSpPr>
              <p:spPr>
                <a:xfrm>
                  <a:off x="4678200" y="2357280"/>
                  <a:ext cx="57240" cy="6480"/>
                </a:xfrm>
                <a:custGeom>
                  <a:avLst/>
                  <a:gdLst/>
                  <a:ahLst/>
                  <a:rect l="l" t="t" r="r" b="b"/>
                  <a:pathLst>
                    <a:path w="36" h="4">
                      <a:moveTo>
                        <a:pt x="1" y="0"/>
                      </a:move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6" name=""/>
                <p:cNvSpPr/>
                <p:nvPr/>
              </p:nvSpPr>
              <p:spPr>
                <a:xfrm>
                  <a:off x="4678200" y="2357280"/>
                  <a:ext cx="57240" cy="6480"/>
                </a:xfrm>
                <a:custGeom>
                  <a:avLst/>
                  <a:gdLst/>
                  <a:ahLst/>
                  <a:rect l="l" t="t" r="r" b="b"/>
                  <a:pathLst>
                    <a:path w="36" h="4">
                      <a:moveTo>
                        <a:pt x="1" y="0"/>
                      </a:move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7" name=""/>
                <p:cNvSpPr/>
                <p:nvPr/>
              </p:nvSpPr>
              <p:spPr>
                <a:xfrm>
                  <a:off x="4654440" y="2357280"/>
                  <a:ext cx="25560" cy="5040"/>
                </a:xfrm>
                <a:custGeom>
                  <a:avLst/>
                  <a:gdLst/>
                  <a:ahLst/>
                  <a:rect l="l" t="t" r="r" b="b"/>
                  <a:pathLst>
                    <a:path w="16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8" name=""/>
                <p:cNvSpPr/>
                <p:nvPr/>
              </p:nvSpPr>
              <p:spPr>
                <a:xfrm>
                  <a:off x="4654440" y="2357280"/>
                  <a:ext cx="25560" cy="5040"/>
                </a:xfrm>
                <a:custGeom>
                  <a:avLst/>
                  <a:gdLst/>
                  <a:ahLst/>
                  <a:rect l="l" t="t" r="r" b="b"/>
                  <a:pathLst>
                    <a:path w="16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9" name=""/>
                <p:cNvSpPr/>
                <p:nvPr/>
              </p:nvSpPr>
              <p:spPr>
                <a:xfrm>
                  <a:off x="4654440" y="242712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0" name=""/>
                <p:cNvSpPr/>
                <p:nvPr/>
              </p:nvSpPr>
              <p:spPr>
                <a:xfrm>
                  <a:off x="4654440" y="242712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1" name=""/>
                <p:cNvSpPr/>
                <p:nvPr/>
              </p:nvSpPr>
              <p:spPr>
                <a:xfrm>
                  <a:off x="4656240" y="24271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2" name=""/>
                <p:cNvSpPr/>
                <p:nvPr/>
              </p:nvSpPr>
              <p:spPr>
                <a:xfrm>
                  <a:off x="4656240" y="242712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3" name=""/>
                <p:cNvSpPr/>
                <p:nvPr/>
              </p:nvSpPr>
              <p:spPr>
                <a:xfrm>
                  <a:off x="4627440" y="2433600"/>
                  <a:ext cx="57240" cy="9720"/>
                </a:xfrm>
                <a:custGeom>
                  <a:avLst/>
                  <a:gdLst/>
                  <a:ahLst/>
                  <a:rect l="l" t="t" r="r" b="b"/>
                  <a:pathLst>
                    <a:path w="36" h="6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4" name=""/>
                <p:cNvSpPr/>
                <p:nvPr/>
              </p:nvSpPr>
              <p:spPr>
                <a:xfrm>
                  <a:off x="4627440" y="2433600"/>
                  <a:ext cx="57240" cy="9720"/>
                </a:xfrm>
                <a:custGeom>
                  <a:avLst/>
                  <a:gdLst/>
                  <a:ahLst/>
                  <a:rect l="l" t="t" r="r" b="b"/>
                  <a:pathLst>
                    <a:path w="36" h="6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5" name=""/>
                <p:cNvSpPr/>
                <p:nvPr/>
              </p:nvSpPr>
              <p:spPr>
                <a:xfrm>
                  <a:off x="4684680" y="2432160"/>
                  <a:ext cx="52560" cy="11160"/>
                </a:xfrm>
                <a:custGeom>
                  <a:avLst/>
                  <a:gdLst/>
                  <a:ahLst/>
                  <a:rect l="l" t="t" r="r" b="b"/>
                  <a:pathLst>
                    <a:path w="33" h="7">
                      <a:moveTo>
                        <a:pt x="0" y="1"/>
                      </a:moveTo>
                      <a:lnTo>
                        <a:pt x="33" y="0"/>
                      </a:lnTo>
                      <a:lnTo>
                        <a:pt x="33" y="6"/>
                      </a:ln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6" name=""/>
                <p:cNvSpPr/>
                <p:nvPr/>
              </p:nvSpPr>
              <p:spPr>
                <a:xfrm>
                  <a:off x="4684680" y="2432160"/>
                  <a:ext cx="52560" cy="11160"/>
                </a:xfrm>
                <a:custGeom>
                  <a:avLst/>
                  <a:gdLst/>
                  <a:ahLst/>
                  <a:rect l="l" t="t" r="r" b="b"/>
                  <a:pathLst>
                    <a:path w="33" h="7">
                      <a:moveTo>
                        <a:pt x="0" y="1"/>
                      </a:moveTo>
                      <a:lnTo>
                        <a:pt x="33" y="0"/>
                      </a:lnTo>
                      <a:lnTo>
                        <a:pt x="33" y="6"/>
                      </a:ln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7" name=""/>
                <p:cNvSpPr/>
                <p:nvPr/>
              </p:nvSpPr>
              <p:spPr>
                <a:xfrm>
                  <a:off x="4680000" y="2425680"/>
                  <a:ext cx="55440" cy="4680"/>
                </a:xfrm>
                <a:custGeom>
                  <a:avLst/>
                  <a:gdLst/>
                  <a:ahLst/>
                  <a:rect l="l" t="t" r="r" b="b"/>
                  <a:pathLst>
                    <a:path w="35" h="3">
                      <a:moveTo>
                        <a:pt x="0" y="3"/>
                      </a:moveTo>
                      <a:lnTo>
                        <a:pt x="35" y="2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8" name=""/>
                <p:cNvSpPr/>
                <p:nvPr/>
              </p:nvSpPr>
              <p:spPr>
                <a:xfrm>
                  <a:off x="4680000" y="2425680"/>
                  <a:ext cx="55440" cy="4680"/>
                </a:xfrm>
                <a:custGeom>
                  <a:avLst/>
                  <a:gdLst/>
                  <a:ahLst/>
                  <a:rect l="l" t="t" r="r" b="b"/>
                  <a:pathLst>
                    <a:path w="35" h="3">
                      <a:moveTo>
                        <a:pt x="0" y="3"/>
                      </a:moveTo>
                      <a:lnTo>
                        <a:pt x="35" y="2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9" name=""/>
                <p:cNvSpPr/>
                <p:nvPr/>
              </p:nvSpPr>
              <p:spPr>
                <a:xfrm>
                  <a:off x="4654440" y="2427120"/>
                  <a:ext cx="25560" cy="3240"/>
                </a:xfrm>
                <a:custGeom>
                  <a:avLst/>
                  <a:gdLst/>
                  <a:ahLst/>
                  <a:rect l="l" t="t" r="r" b="b"/>
                  <a:pathLst>
                    <a:path w="16" h="2">
                      <a:moveTo>
                        <a:pt x="0" y="2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0" name=""/>
                <p:cNvSpPr/>
                <p:nvPr/>
              </p:nvSpPr>
              <p:spPr>
                <a:xfrm>
                  <a:off x="4654440" y="2427120"/>
                  <a:ext cx="25560" cy="3240"/>
                </a:xfrm>
                <a:custGeom>
                  <a:avLst/>
                  <a:gdLst/>
                  <a:ahLst/>
                  <a:rect l="l" t="t" r="r" b="b"/>
                  <a:pathLst>
                    <a:path w="16" h="2">
                      <a:moveTo>
                        <a:pt x="0" y="2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1" name=""/>
                <p:cNvSpPr/>
                <p:nvPr/>
              </p:nvSpPr>
              <p:spPr>
                <a:xfrm>
                  <a:off x="4680000" y="2357280"/>
                  <a:ext cx="55440" cy="71640"/>
                </a:xfrm>
                <a:custGeom>
                  <a:avLst/>
                  <a:gdLst/>
                  <a:ahLst/>
                  <a:rect l="l" t="t" r="r" b="b"/>
                  <a:pathLst>
                    <a:path w="35" h="45">
                      <a:moveTo>
                        <a:pt x="0" y="0"/>
                      </a:moveTo>
                      <a:lnTo>
                        <a:pt x="35" y="4"/>
                      </a:lnTo>
                      <a:lnTo>
                        <a:pt x="35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2" name=""/>
                <p:cNvSpPr/>
                <p:nvPr/>
              </p:nvSpPr>
              <p:spPr>
                <a:xfrm>
                  <a:off x="4680000" y="2357280"/>
                  <a:ext cx="55440" cy="71640"/>
                </a:xfrm>
                <a:custGeom>
                  <a:avLst/>
                  <a:gdLst/>
                  <a:ahLst/>
                  <a:rect l="l" t="t" r="r" b="b"/>
                  <a:pathLst>
                    <a:path w="35" h="45">
                      <a:moveTo>
                        <a:pt x="0" y="0"/>
                      </a:moveTo>
                      <a:lnTo>
                        <a:pt x="35" y="4"/>
                      </a:lnTo>
                      <a:lnTo>
                        <a:pt x="35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3" name=""/>
                <p:cNvSpPr/>
                <p:nvPr/>
              </p:nvSpPr>
              <p:spPr>
                <a:xfrm>
                  <a:off x="4654440" y="2357280"/>
                  <a:ext cx="25560" cy="71640"/>
                </a:xfrm>
                <a:custGeom>
                  <a:avLst/>
                  <a:gdLst/>
                  <a:ahLst/>
                  <a:rect l="l" t="t" r="r" b="b"/>
                  <a:pathLst>
                    <a:path w="16" h="45">
                      <a:moveTo>
                        <a:pt x="0" y="3"/>
                      </a:moveTo>
                      <a:lnTo>
                        <a:pt x="16" y="0"/>
                      </a:lnTo>
                      <a:lnTo>
                        <a:pt x="16" y="45"/>
                      </a:lnTo>
                      <a:lnTo>
                        <a:pt x="0" y="4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4" name=""/>
                <p:cNvSpPr/>
                <p:nvPr/>
              </p:nvSpPr>
              <p:spPr>
                <a:xfrm>
                  <a:off x="4654440" y="2357280"/>
                  <a:ext cx="25560" cy="71640"/>
                </a:xfrm>
                <a:custGeom>
                  <a:avLst/>
                  <a:gdLst/>
                  <a:ahLst/>
                  <a:rect l="l" t="t" r="r" b="b"/>
                  <a:pathLst>
                    <a:path w="16" h="45">
                      <a:moveTo>
                        <a:pt x="0" y="3"/>
                      </a:moveTo>
                      <a:lnTo>
                        <a:pt x="16" y="0"/>
                      </a:lnTo>
                      <a:lnTo>
                        <a:pt x="16" y="45"/>
                      </a:lnTo>
                      <a:lnTo>
                        <a:pt x="0" y="45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5" name=""/>
                <p:cNvSpPr/>
                <p:nvPr/>
              </p:nvSpPr>
              <p:spPr>
                <a:xfrm>
                  <a:off x="4627440" y="2433600"/>
                  <a:ext cx="180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6" name=""/>
                <p:cNvSpPr/>
                <p:nvPr/>
              </p:nvSpPr>
              <p:spPr>
                <a:xfrm>
                  <a:off x="4632480" y="2433600"/>
                  <a:ext cx="144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7" name=""/>
                <p:cNvSpPr/>
                <p:nvPr/>
              </p:nvSpPr>
              <p:spPr>
                <a:xfrm>
                  <a:off x="4635360" y="2433600"/>
                  <a:ext cx="180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8" name=""/>
                <p:cNvSpPr/>
                <p:nvPr/>
              </p:nvSpPr>
              <p:spPr>
                <a:xfrm>
                  <a:off x="4640400" y="2433600"/>
                  <a:ext cx="144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9" name=""/>
                <p:cNvSpPr/>
                <p:nvPr/>
              </p:nvSpPr>
              <p:spPr>
                <a:xfrm>
                  <a:off x="4646520" y="2433600"/>
                  <a:ext cx="180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0" name=""/>
                <p:cNvSpPr/>
                <p:nvPr/>
              </p:nvSpPr>
              <p:spPr>
                <a:xfrm>
                  <a:off x="4651200" y="2433600"/>
                  <a:ext cx="180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1" name=""/>
                <p:cNvSpPr/>
                <p:nvPr/>
              </p:nvSpPr>
              <p:spPr>
                <a:xfrm>
                  <a:off x="4657680" y="2433600"/>
                  <a:ext cx="180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2" name=""/>
                <p:cNvSpPr/>
                <p:nvPr/>
              </p:nvSpPr>
              <p:spPr>
                <a:xfrm>
                  <a:off x="4665600" y="2433600"/>
                  <a:ext cx="180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3" name=""/>
                <p:cNvSpPr/>
                <p:nvPr/>
              </p:nvSpPr>
              <p:spPr>
                <a:xfrm>
                  <a:off x="4672080" y="2433600"/>
                  <a:ext cx="144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4" name=""/>
                <p:cNvSpPr/>
                <p:nvPr/>
              </p:nvSpPr>
              <p:spPr>
                <a:xfrm>
                  <a:off x="4680000" y="2433600"/>
                  <a:ext cx="144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5" name=""/>
                <p:cNvSpPr/>
                <p:nvPr/>
              </p:nvSpPr>
              <p:spPr>
                <a:xfrm>
                  <a:off x="4684680" y="2433600"/>
                  <a:ext cx="180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6" name=""/>
                <p:cNvSpPr/>
                <p:nvPr/>
              </p:nvSpPr>
              <p:spPr>
                <a:xfrm>
                  <a:off x="4691160" y="2433600"/>
                  <a:ext cx="1440" cy="97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7" name=""/>
                <p:cNvSpPr/>
                <p:nvPr/>
              </p:nvSpPr>
              <p:spPr>
                <a:xfrm>
                  <a:off x="4699080" y="2432160"/>
                  <a:ext cx="1440" cy="111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8" name=""/>
                <p:cNvSpPr/>
                <p:nvPr/>
              </p:nvSpPr>
              <p:spPr>
                <a:xfrm>
                  <a:off x="4705200" y="2432160"/>
                  <a:ext cx="1800" cy="111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9" name=""/>
                <p:cNvSpPr/>
                <p:nvPr/>
              </p:nvSpPr>
              <p:spPr>
                <a:xfrm>
                  <a:off x="4710240" y="24321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0" name=""/>
                <p:cNvSpPr/>
                <p:nvPr/>
              </p:nvSpPr>
              <p:spPr>
                <a:xfrm>
                  <a:off x="4716360" y="24321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1" name=""/>
                <p:cNvSpPr/>
                <p:nvPr/>
              </p:nvSpPr>
              <p:spPr>
                <a:xfrm>
                  <a:off x="4721400" y="24321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2" name=""/>
                <p:cNvSpPr/>
                <p:nvPr/>
              </p:nvSpPr>
              <p:spPr>
                <a:xfrm>
                  <a:off x="4724280" y="24321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3" name=""/>
                <p:cNvSpPr/>
                <p:nvPr/>
              </p:nvSpPr>
              <p:spPr>
                <a:xfrm>
                  <a:off x="4727520" y="24321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4" name=""/>
                <p:cNvSpPr/>
                <p:nvPr/>
              </p:nvSpPr>
              <p:spPr>
                <a:xfrm>
                  <a:off x="4730760" y="24321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5" name=""/>
                <p:cNvSpPr/>
                <p:nvPr/>
              </p:nvSpPr>
              <p:spPr>
                <a:xfrm>
                  <a:off x="4734000" y="24321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6" name=""/>
                <p:cNvSpPr/>
                <p:nvPr/>
              </p:nvSpPr>
              <p:spPr>
                <a:xfrm>
                  <a:off x="4735440" y="243216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7" name=""/>
                <p:cNvSpPr/>
                <p:nvPr/>
              </p:nvSpPr>
              <p:spPr>
                <a:xfrm>
                  <a:off x="4737240" y="24321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8" name=""/>
                <p:cNvSpPr/>
                <p:nvPr/>
              </p:nvSpPr>
              <p:spPr>
                <a:xfrm>
                  <a:off x="4737240" y="243216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9" name=""/>
                <p:cNvSpPr/>
                <p:nvPr/>
              </p:nvSpPr>
              <p:spPr>
                <a:xfrm>
                  <a:off x="4627440" y="2433600"/>
                  <a:ext cx="57240" cy="180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0" name=""/>
                <p:cNvSpPr/>
                <p:nvPr/>
              </p:nvSpPr>
              <p:spPr>
                <a:xfrm flipV="1">
                  <a:off x="4684680" y="2432160"/>
                  <a:ext cx="52560" cy="144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1" name=""/>
                <p:cNvSpPr/>
                <p:nvPr/>
              </p:nvSpPr>
              <p:spPr>
                <a:xfrm>
                  <a:off x="4657680" y="2365200"/>
                  <a:ext cx="20520" cy="59040"/>
                </a:xfrm>
                <a:custGeom>
                  <a:avLst/>
                  <a:gdLst/>
                  <a:ahLst/>
                  <a:rect l="l" t="t" r="r" b="b"/>
                  <a:pathLst>
                    <a:path w="13" h="37">
                      <a:moveTo>
                        <a:pt x="13" y="0"/>
                      </a:moveTo>
                      <a:lnTo>
                        <a:pt x="0" y="2"/>
                      </a:lnTo>
                      <a:lnTo>
                        <a:pt x="0" y="37"/>
                      </a:lnTo>
                      <a:lnTo>
                        <a:pt x="13" y="37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2" name=""/>
                <p:cNvSpPr/>
                <p:nvPr/>
              </p:nvSpPr>
              <p:spPr>
                <a:xfrm>
                  <a:off x="4657680" y="2365200"/>
                  <a:ext cx="20520" cy="59040"/>
                </a:xfrm>
                <a:custGeom>
                  <a:avLst/>
                  <a:gdLst/>
                  <a:ahLst/>
                  <a:rect l="l" t="t" r="r" b="b"/>
                  <a:pathLst>
                    <a:path w="13" h="37">
                      <a:moveTo>
                        <a:pt x="13" y="0"/>
                      </a:moveTo>
                      <a:lnTo>
                        <a:pt x="0" y="2"/>
                      </a:lnTo>
                      <a:lnTo>
                        <a:pt x="0" y="37"/>
                      </a:lnTo>
                      <a:lnTo>
                        <a:pt x="13" y="37"/>
                      </a:lnTo>
                      <a:lnTo>
                        <a:pt x="13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3" name=""/>
                <p:cNvSpPr/>
                <p:nvPr/>
              </p:nvSpPr>
              <p:spPr>
                <a:xfrm>
                  <a:off x="4657680" y="2365200"/>
                  <a:ext cx="15840" cy="20880"/>
                </a:xfrm>
                <a:custGeom>
                  <a:avLst/>
                  <a:gdLst/>
                  <a:ahLst/>
                  <a:rect l="l" t="t" r="r" b="b"/>
                  <a:pathLst>
                    <a:path w="10" h="13">
                      <a:moveTo>
                        <a:pt x="5" y="1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4" name=""/>
                <p:cNvSpPr/>
                <p:nvPr/>
              </p:nvSpPr>
              <p:spPr>
                <a:xfrm>
                  <a:off x="4657680" y="2365200"/>
                  <a:ext cx="15840" cy="20880"/>
                </a:xfrm>
                <a:custGeom>
                  <a:avLst/>
                  <a:gdLst/>
                  <a:ahLst/>
                  <a:rect l="l" t="t" r="r" b="b"/>
                  <a:pathLst>
                    <a:path w="10" h="13">
                      <a:moveTo>
                        <a:pt x="5" y="1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5" name=""/>
                <p:cNvSpPr/>
                <p:nvPr/>
              </p:nvSpPr>
              <p:spPr>
                <a:xfrm>
                  <a:off x="4657680" y="2371680"/>
                  <a:ext cx="20520" cy="30240"/>
                </a:xfrm>
                <a:custGeom>
                  <a:avLst/>
                  <a:gdLst/>
                  <a:ahLst/>
                  <a:rect l="l" t="t" r="r" b="b"/>
                  <a:pathLst>
                    <a:path w="13" h="19">
                      <a:moveTo>
                        <a:pt x="0" y="16"/>
                      </a:move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6" name=""/>
                <p:cNvSpPr/>
                <p:nvPr/>
              </p:nvSpPr>
              <p:spPr>
                <a:xfrm>
                  <a:off x="4657680" y="2371680"/>
                  <a:ext cx="20520" cy="30240"/>
                </a:xfrm>
                <a:custGeom>
                  <a:avLst/>
                  <a:gdLst/>
                  <a:ahLst/>
                  <a:rect l="l" t="t" r="r" b="b"/>
                  <a:pathLst>
                    <a:path w="13" h="19">
                      <a:moveTo>
                        <a:pt x="0" y="16"/>
                      </a:move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7" name=""/>
                <p:cNvSpPr/>
                <p:nvPr/>
              </p:nvSpPr>
              <p:spPr>
                <a:xfrm>
                  <a:off x="4657680" y="2392200"/>
                  <a:ext cx="20520" cy="3204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0" y="15"/>
                      </a:moveTo>
                      <a:lnTo>
                        <a:pt x="13" y="0"/>
                      </a:lnTo>
                      <a:lnTo>
                        <a:pt x="13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8" name=""/>
                <p:cNvSpPr/>
                <p:nvPr/>
              </p:nvSpPr>
              <p:spPr>
                <a:xfrm>
                  <a:off x="4657680" y="2392200"/>
                  <a:ext cx="20520" cy="3204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0" y="15"/>
                      </a:moveTo>
                      <a:lnTo>
                        <a:pt x="13" y="0"/>
                      </a:lnTo>
                      <a:lnTo>
                        <a:pt x="13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9" name=""/>
                <p:cNvSpPr/>
                <p:nvPr/>
              </p:nvSpPr>
              <p:spPr>
                <a:xfrm>
                  <a:off x="4660920" y="2368440"/>
                  <a:ext cx="144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0" name=""/>
                <p:cNvSpPr/>
                <p:nvPr/>
              </p:nvSpPr>
              <p:spPr>
                <a:xfrm>
                  <a:off x="4659480" y="2368440"/>
                  <a:ext cx="144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1" name=""/>
                <p:cNvSpPr/>
                <p:nvPr/>
              </p:nvSpPr>
              <p:spPr>
                <a:xfrm>
                  <a:off x="4662360" y="236700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2" name=""/>
                <p:cNvSpPr/>
                <p:nvPr/>
              </p:nvSpPr>
              <p:spPr>
                <a:xfrm>
                  <a:off x="4665600" y="236700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3" name=""/>
                <p:cNvSpPr/>
                <p:nvPr/>
              </p:nvSpPr>
              <p:spPr>
                <a:xfrm>
                  <a:off x="4676760" y="2365200"/>
                  <a:ext cx="1440" cy="590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4" name=""/>
                <p:cNvSpPr/>
                <p:nvPr/>
              </p:nvSpPr>
              <p:spPr>
                <a:xfrm>
                  <a:off x="4667400" y="2365200"/>
                  <a:ext cx="7920" cy="60480"/>
                </a:xfrm>
                <a:custGeom>
                  <a:avLst/>
                  <a:gdLst/>
                  <a:ahLst/>
                  <a:rect l="l" t="t" r="r" b="b"/>
                  <a:pathLst>
                    <a:path w="5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5" y="37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5" name=""/>
                <p:cNvSpPr/>
                <p:nvPr/>
              </p:nvSpPr>
              <p:spPr>
                <a:xfrm>
                  <a:off x="4667400" y="2365200"/>
                  <a:ext cx="7920" cy="60480"/>
                </a:xfrm>
                <a:custGeom>
                  <a:avLst/>
                  <a:gdLst/>
                  <a:ahLst/>
                  <a:rect l="l" t="t" r="r" b="b"/>
                  <a:pathLst>
                    <a:path w="5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5" y="37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6" name=""/>
                <p:cNvSpPr/>
                <p:nvPr/>
              </p:nvSpPr>
              <p:spPr>
                <a:xfrm>
                  <a:off x="4675320" y="2365200"/>
                  <a:ext cx="1440" cy="590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7" name=""/>
                <p:cNvSpPr/>
                <p:nvPr/>
              </p:nvSpPr>
              <p:spPr>
                <a:xfrm>
                  <a:off x="4656240" y="2371680"/>
                  <a:ext cx="21960" cy="9720"/>
                </a:xfrm>
                <a:custGeom>
                  <a:avLst/>
                  <a:gdLst/>
                  <a:ahLst/>
                  <a:rect l="l" t="t" r="r" b="b"/>
                  <a:pathLst>
                    <a:path w="14" h="6">
                      <a:moveTo>
                        <a:pt x="14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8" name=""/>
                <p:cNvSpPr/>
                <p:nvPr/>
              </p:nvSpPr>
              <p:spPr>
                <a:xfrm>
                  <a:off x="4656240" y="2371680"/>
                  <a:ext cx="21960" cy="9720"/>
                </a:xfrm>
                <a:custGeom>
                  <a:avLst/>
                  <a:gdLst/>
                  <a:ahLst/>
                  <a:rect l="l" t="t" r="r" b="b"/>
                  <a:pathLst>
                    <a:path w="14" h="6">
                      <a:moveTo>
                        <a:pt x="14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9" name=""/>
                <p:cNvSpPr/>
                <p:nvPr/>
              </p:nvSpPr>
              <p:spPr>
                <a:xfrm>
                  <a:off x="4656240" y="2386080"/>
                  <a:ext cx="21960" cy="612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0" name=""/>
                <p:cNvSpPr/>
                <p:nvPr/>
              </p:nvSpPr>
              <p:spPr>
                <a:xfrm>
                  <a:off x="4656240" y="2386080"/>
                  <a:ext cx="21960" cy="612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1" name=""/>
                <p:cNvSpPr/>
                <p:nvPr/>
              </p:nvSpPr>
              <p:spPr>
                <a:xfrm>
                  <a:off x="4656240" y="2398680"/>
                  <a:ext cx="21960" cy="648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2" name=""/>
                <p:cNvSpPr/>
                <p:nvPr/>
              </p:nvSpPr>
              <p:spPr>
                <a:xfrm>
                  <a:off x="4656240" y="2398680"/>
                  <a:ext cx="21960" cy="648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3" name=""/>
                <p:cNvSpPr/>
                <p:nvPr/>
              </p:nvSpPr>
              <p:spPr>
                <a:xfrm>
                  <a:off x="4656240" y="2411280"/>
                  <a:ext cx="21960" cy="648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4" name=""/>
                <p:cNvSpPr/>
                <p:nvPr/>
              </p:nvSpPr>
              <p:spPr>
                <a:xfrm>
                  <a:off x="4656240" y="2411280"/>
                  <a:ext cx="21960" cy="648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5" name=""/>
                <p:cNvSpPr/>
                <p:nvPr/>
              </p:nvSpPr>
              <p:spPr>
                <a:xfrm>
                  <a:off x="4656240" y="2365200"/>
                  <a:ext cx="9360" cy="22320"/>
                </a:xfrm>
                <a:custGeom>
                  <a:avLst/>
                  <a:gdLst/>
                  <a:ahLst/>
                  <a:rect l="l" t="t" r="r" b="b"/>
                  <a:pathLst>
                    <a:path w="6" h="14">
                      <a:moveTo>
                        <a:pt x="6" y="0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6" name=""/>
                <p:cNvSpPr/>
                <p:nvPr/>
              </p:nvSpPr>
              <p:spPr>
                <a:xfrm>
                  <a:off x="4656240" y="2365200"/>
                  <a:ext cx="9360" cy="22320"/>
                </a:xfrm>
                <a:custGeom>
                  <a:avLst/>
                  <a:gdLst/>
                  <a:ahLst/>
                  <a:rect l="l" t="t" r="r" b="b"/>
                  <a:pathLst>
                    <a:path w="6" h="14">
                      <a:moveTo>
                        <a:pt x="6" y="0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7" name=""/>
                <p:cNvSpPr/>
                <p:nvPr/>
              </p:nvSpPr>
              <p:spPr>
                <a:xfrm>
                  <a:off x="4656240" y="2390760"/>
                  <a:ext cx="9360" cy="34920"/>
                </a:xfrm>
                <a:custGeom>
                  <a:avLst/>
                  <a:gdLst/>
                  <a:ahLst/>
                  <a:rect l="l" t="t" r="r" b="b"/>
                  <a:pathLst>
                    <a:path w="6" h="2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8" name=""/>
                <p:cNvSpPr/>
                <p:nvPr/>
              </p:nvSpPr>
              <p:spPr>
                <a:xfrm>
                  <a:off x="4656240" y="2390760"/>
                  <a:ext cx="9360" cy="34920"/>
                </a:xfrm>
                <a:custGeom>
                  <a:avLst/>
                  <a:gdLst/>
                  <a:ahLst/>
                  <a:rect l="l" t="t" r="r" b="b"/>
                  <a:pathLst>
                    <a:path w="6" h="2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9" name=""/>
                <p:cNvSpPr/>
                <p:nvPr/>
              </p:nvSpPr>
              <p:spPr>
                <a:xfrm>
                  <a:off x="4673520" y="2363760"/>
                  <a:ext cx="4680" cy="23760"/>
                </a:xfrm>
                <a:custGeom>
                  <a:avLst/>
                  <a:gdLst/>
                  <a:ahLst/>
                  <a:rect l="l" t="t" r="r" b="b"/>
                  <a:pathLst>
                    <a:path w="3" h="15">
                      <a:moveTo>
                        <a:pt x="3" y="1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0" name=""/>
                <p:cNvSpPr/>
                <p:nvPr/>
              </p:nvSpPr>
              <p:spPr>
                <a:xfrm>
                  <a:off x="4673520" y="2363760"/>
                  <a:ext cx="4680" cy="23760"/>
                </a:xfrm>
                <a:custGeom>
                  <a:avLst/>
                  <a:gdLst/>
                  <a:ahLst/>
                  <a:rect l="l" t="t" r="r" b="b"/>
                  <a:pathLst>
                    <a:path w="3" h="15">
                      <a:moveTo>
                        <a:pt x="3" y="1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1" name=""/>
                <p:cNvSpPr/>
                <p:nvPr/>
              </p:nvSpPr>
              <p:spPr>
                <a:xfrm>
                  <a:off x="4673520" y="2390760"/>
                  <a:ext cx="4680" cy="34920"/>
                </a:xfrm>
                <a:custGeom>
                  <a:avLst/>
                  <a:gdLst/>
                  <a:ahLst/>
                  <a:rect l="l" t="t" r="r" b="b"/>
                  <a:pathLst>
                    <a:path w="3" h="2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2" name=""/>
                <p:cNvSpPr/>
                <p:nvPr/>
              </p:nvSpPr>
              <p:spPr>
                <a:xfrm>
                  <a:off x="4673520" y="2390760"/>
                  <a:ext cx="4680" cy="34920"/>
                </a:xfrm>
                <a:custGeom>
                  <a:avLst/>
                  <a:gdLst/>
                  <a:ahLst/>
                  <a:rect l="l" t="t" r="r" b="b"/>
                  <a:pathLst>
                    <a:path w="3" h="2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3" name=""/>
                <p:cNvSpPr/>
                <p:nvPr/>
              </p:nvSpPr>
              <p:spPr>
                <a:xfrm>
                  <a:off x="4667400" y="2365200"/>
                  <a:ext cx="1440" cy="60480"/>
                </a:xfrm>
                <a:prstGeom prst="line">
                  <a:avLst/>
                </a:prstGeom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4" name=""/>
                <p:cNvSpPr/>
                <p:nvPr/>
              </p:nvSpPr>
              <p:spPr>
                <a:xfrm>
                  <a:off x="4657680" y="2367000"/>
                  <a:ext cx="7920" cy="6480"/>
                </a:xfrm>
                <a:custGeom>
                  <a:avLst/>
                  <a:gdLst/>
                  <a:ahLst/>
                  <a:rect l="l" t="t" r="r" b="b"/>
                  <a:pathLst>
                    <a:path w="5" h="4">
                      <a:moveTo>
                        <a:pt x="5" y="0"/>
                      </a:moveTo>
                      <a:lnTo>
                        <a:pt x="5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5" name=""/>
                <p:cNvSpPr/>
                <p:nvPr/>
              </p:nvSpPr>
              <p:spPr>
                <a:xfrm>
                  <a:off x="4657680" y="237960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1"/>
                      </a:move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6" name=""/>
                <p:cNvSpPr/>
                <p:nvPr/>
              </p:nvSpPr>
              <p:spPr>
                <a:xfrm>
                  <a:off x="4657680" y="2392200"/>
                  <a:ext cx="7920" cy="6480"/>
                </a:xfrm>
                <a:prstGeom prst="rect">
                  <a:avLst/>
                </a:pr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7" name=""/>
                <p:cNvSpPr/>
                <p:nvPr/>
              </p:nvSpPr>
              <p:spPr>
                <a:xfrm>
                  <a:off x="4657680" y="2405160"/>
                  <a:ext cx="7920" cy="6120"/>
                </a:xfrm>
                <a:prstGeom prst="rect">
                  <a:avLst/>
                </a:pr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8" name=""/>
                <p:cNvSpPr/>
                <p:nvPr/>
              </p:nvSpPr>
              <p:spPr>
                <a:xfrm>
                  <a:off x="4657680" y="2417760"/>
                  <a:ext cx="7920" cy="6480"/>
                </a:xfrm>
                <a:custGeom>
                  <a:avLst/>
                  <a:gdLst/>
                  <a:ahLst/>
                  <a:rect l="l" t="t" r="r" b="b"/>
                  <a:pathLst>
                    <a:path w="5" h="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9" name=""/>
                <p:cNvSpPr/>
                <p:nvPr/>
              </p:nvSpPr>
              <p:spPr>
                <a:xfrm>
                  <a:off x="4675320" y="2371680"/>
                  <a:ext cx="288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0" name=""/>
                <p:cNvSpPr/>
                <p:nvPr/>
              </p:nvSpPr>
              <p:spPr>
                <a:xfrm flipV="1">
                  <a:off x="4675320" y="2378160"/>
                  <a:ext cx="288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1" name=""/>
                <p:cNvSpPr/>
                <p:nvPr/>
              </p:nvSpPr>
              <p:spPr>
                <a:xfrm>
                  <a:off x="4675320" y="2386080"/>
                  <a:ext cx="288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2" name=""/>
                <p:cNvSpPr/>
                <p:nvPr/>
              </p:nvSpPr>
              <p:spPr>
                <a:xfrm>
                  <a:off x="4675320" y="2392200"/>
                  <a:ext cx="288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3" name=""/>
                <p:cNvSpPr/>
                <p:nvPr/>
              </p:nvSpPr>
              <p:spPr>
                <a:xfrm>
                  <a:off x="4675320" y="2398680"/>
                  <a:ext cx="288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4" name=""/>
                <p:cNvSpPr/>
                <p:nvPr/>
              </p:nvSpPr>
              <p:spPr>
                <a:xfrm>
                  <a:off x="4675320" y="2405160"/>
                  <a:ext cx="288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5" name=""/>
                <p:cNvSpPr/>
                <p:nvPr/>
              </p:nvSpPr>
              <p:spPr>
                <a:xfrm flipV="1">
                  <a:off x="4675320" y="2409840"/>
                  <a:ext cx="288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6" name=""/>
                <p:cNvSpPr/>
                <p:nvPr/>
              </p:nvSpPr>
              <p:spPr>
                <a:xfrm flipV="1">
                  <a:off x="4675320" y="2416320"/>
                  <a:ext cx="288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7" name=""/>
                <p:cNvSpPr/>
                <p:nvPr/>
              </p:nvSpPr>
              <p:spPr>
                <a:xfrm>
                  <a:off x="4683240" y="2365200"/>
                  <a:ext cx="50760" cy="59040"/>
                </a:xfrm>
                <a:custGeom>
                  <a:avLst/>
                  <a:gdLst/>
                  <a:ahLst/>
                  <a:rect l="l" t="t" r="r" b="b"/>
                  <a:pathLst>
                    <a:path w="32" h="37">
                      <a:moveTo>
                        <a:pt x="0" y="0"/>
                      </a:moveTo>
                      <a:lnTo>
                        <a:pt x="32" y="3"/>
                      </a:lnTo>
                      <a:lnTo>
                        <a:pt x="32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8" name=""/>
                <p:cNvSpPr/>
                <p:nvPr/>
              </p:nvSpPr>
              <p:spPr>
                <a:xfrm>
                  <a:off x="4683240" y="2365200"/>
                  <a:ext cx="50760" cy="59040"/>
                </a:xfrm>
                <a:custGeom>
                  <a:avLst/>
                  <a:gdLst/>
                  <a:ahLst/>
                  <a:rect l="l" t="t" r="r" b="b"/>
                  <a:pathLst>
                    <a:path w="32" h="37">
                      <a:moveTo>
                        <a:pt x="0" y="0"/>
                      </a:moveTo>
                      <a:lnTo>
                        <a:pt x="32" y="3"/>
                      </a:lnTo>
                      <a:lnTo>
                        <a:pt x="32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9" name=""/>
                <p:cNvSpPr/>
                <p:nvPr/>
              </p:nvSpPr>
              <p:spPr>
                <a:xfrm>
                  <a:off x="4683240" y="2365200"/>
                  <a:ext cx="14040" cy="27000"/>
                </a:xfrm>
                <a:custGeom>
                  <a:avLst/>
                  <a:gdLst/>
                  <a:ahLst/>
                  <a:rect l="l" t="t" r="r" b="b"/>
                  <a:pathLst>
                    <a:path w="9" h="17">
                      <a:moveTo>
                        <a:pt x="0" y="9"/>
                      </a:move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0" y="1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0" name=""/>
                <p:cNvSpPr/>
                <p:nvPr/>
              </p:nvSpPr>
              <p:spPr>
                <a:xfrm>
                  <a:off x="4683240" y="2365200"/>
                  <a:ext cx="14040" cy="27000"/>
                </a:xfrm>
                <a:custGeom>
                  <a:avLst/>
                  <a:gdLst/>
                  <a:ahLst/>
                  <a:rect l="l" t="t" r="r" b="b"/>
                  <a:pathLst>
                    <a:path w="9" h="17">
                      <a:moveTo>
                        <a:pt x="0" y="9"/>
                      </a:move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0" y="17"/>
                      </a:lnTo>
                      <a:lnTo>
                        <a:pt x="0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1" name=""/>
                <p:cNvSpPr/>
                <p:nvPr/>
              </p:nvSpPr>
              <p:spPr>
                <a:xfrm>
                  <a:off x="4683240" y="2367000"/>
                  <a:ext cx="21960" cy="41400"/>
                </a:xfrm>
                <a:custGeom>
                  <a:avLst/>
                  <a:gdLst/>
                  <a:ahLst/>
                  <a:rect l="l" t="t" r="r" b="b"/>
                  <a:pathLst>
                    <a:path w="14" h="26">
                      <a:moveTo>
                        <a:pt x="12" y="0"/>
                      </a:move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2" name=""/>
                <p:cNvSpPr/>
                <p:nvPr/>
              </p:nvSpPr>
              <p:spPr>
                <a:xfrm>
                  <a:off x="4683240" y="2367000"/>
                  <a:ext cx="21960" cy="41400"/>
                </a:xfrm>
                <a:custGeom>
                  <a:avLst/>
                  <a:gdLst/>
                  <a:ahLst/>
                  <a:rect l="l" t="t" r="r" b="b"/>
                  <a:pathLst>
                    <a:path w="14" h="26">
                      <a:moveTo>
                        <a:pt x="12" y="0"/>
                      </a:move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3" name=""/>
                <p:cNvSpPr/>
                <p:nvPr/>
              </p:nvSpPr>
              <p:spPr>
                <a:xfrm>
                  <a:off x="4724280" y="2394000"/>
                  <a:ext cx="9720" cy="30240"/>
                </a:xfrm>
                <a:custGeom>
                  <a:avLst/>
                  <a:gdLst/>
                  <a:ahLst/>
                  <a:rect l="l" t="t" r="r" b="b"/>
                  <a:pathLst>
                    <a:path w="6" h="19">
                      <a:moveTo>
                        <a:pt x="6" y="5"/>
                      </a:move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4" name=""/>
                <p:cNvSpPr/>
                <p:nvPr/>
              </p:nvSpPr>
              <p:spPr>
                <a:xfrm>
                  <a:off x="4724280" y="2394000"/>
                  <a:ext cx="9720" cy="30240"/>
                </a:xfrm>
                <a:custGeom>
                  <a:avLst/>
                  <a:gdLst/>
                  <a:ahLst/>
                  <a:rect l="l" t="t" r="r" b="b"/>
                  <a:pathLst>
                    <a:path w="6" h="19">
                      <a:moveTo>
                        <a:pt x="6" y="5"/>
                      </a:move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5" name=""/>
                <p:cNvSpPr/>
                <p:nvPr/>
              </p:nvSpPr>
              <p:spPr>
                <a:xfrm>
                  <a:off x="4684680" y="2365200"/>
                  <a:ext cx="1800" cy="590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6" name=""/>
                <p:cNvSpPr/>
                <p:nvPr/>
              </p:nvSpPr>
              <p:spPr>
                <a:xfrm>
                  <a:off x="4686480" y="2365200"/>
                  <a:ext cx="1440" cy="590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7" name=""/>
                <p:cNvSpPr/>
                <p:nvPr/>
              </p:nvSpPr>
              <p:spPr>
                <a:xfrm>
                  <a:off x="4689360" y="2365200"/>
                  <a:ext cx="1800" cy="590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8" name=""/>
                <p:cNvSpPr/>
                <p:nvPr/>
              </p:nvSpPr>
              <p:spPr>
                <a:xfrm>
                  <a:off x="4691160" y="2365200"/>
                  <a:ext cx="1440" cy="590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9" name=""/>
                <p:cNvSpPr/>
                <p:nvPr/>
              </p:nvSpPr>
              <p:spPr>
                <a:xfrm>
                  <a:off x="4694400" y="236700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0" name=""/>
                <p:cNvSpPr/>
                <p:nvPr/>
              </p:nvSpPr>
              <p:spPr>
                <a:xfrm>
                  <a:off x="4697280" y="236700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1" name=""/>
                <p:cNvSpPr/>
                <p:nvPr/>
              </p:nvSpPr>
              <p:spPr>
                <a:xfrm>
                  <a:off x="4699080" y="236700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2" name=""/>
                <p:cNvSpPr/>
                <p:nvPr/>
              </p:nvSpPr>
              <p:spPr>
                <a:xfrm>
                  <a:off x="4700520" y="236700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3" name=""/>
                <p:cNvSpPr/>
                <p:nvPr/>
              </p:nvSpPr>
              <p:spPr>
                <a:xfrm>
                  <a:off x="4703760" y="236700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4" name=""/>
                <p:cNvSpPr/>
                <p:nvPr/>
              </p:nvSpPr>
              <p:spPr>
                <a:xfrm>
                  <a:off x="4705200" y="236700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5" name=""/>
                <p:cNvSpPr/>
                <p:nvPr/>
              </p:nvSpPr>
              <p:spPr>
                <a:xfrm>
                  <a:off x="4707000" y="236700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6" name=""/>
                <p:cNvSpPr/>
                <p:nvPr/>
              </p:nvSpPr>
              <p:spPr>
                <a:xfrm>
                  <a:off x="4710240" y="236700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7" name=""/>
                <p:cNvSpPr/>
                <p:nvPr/>
              </p:nvSpPr>
              <p:spPr>
                <a:xfrm>
                  <a:off x="4711680" y="2368440"/>
                  <a:ext cx="144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8" name=""/>
                <p:cNvSpPr/>
                <p:nvPr/>
              </p:nvSpPr>
              <p:spPr>
                <a:xfrm>
                  <a:off x="4713120" y="2368440"/>
                  <a:ext cx="180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9" name=""/>
                <p:cNvSpPr/>
                <p:nvPr/>
              </p:nvSpPr>
              <p:spPr>
                <a:xfrm>
                  <a:off x="4716360" y="2368440"/>
                  <a:ext cx="180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0" name=""/>
                <p:cNvSpPr/>
                <p:nvPr/>
              </p:nvSpPr>
              <p:spPr>
                <a:xfrm>
                  <a:off x="4718160" y="2368440"/>
                  <a:ext cx="144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1" name=""/>
                <p:cNvSpPr/>
                <p:nvPr/>
              </p:nvSpPr>
              <p:spPr>
                <a:xfrm>
                  <a:off x="4719600" y="2368440"/>
                  <a:ext cx="180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2" name=""/>
                <p:cNvSpPr/>
                <p:nvPr/>
              </p:nvSpPr>
              <p:spPr>
                <a:xfrm>
                  <a:off x="4722840" y="2368440"/>
                  <a:ext cx="144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3" name=""/>
                <p:cNvSpPr/>
                <p:nvPr/>
              </p:nvSpPr>
              <p:spPr>
                <a:xfrm>
                  <a:off x="4724280" y="2368440"/>
                  <a:ext cx="180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4" name=""/>
                <p:cNvSpPr/>
                <p:nvPr/>
              </p:nvSpPr>
              <p:spPr>
                <a:xfrm>
                  <a:off x="4727520" y="2368440"/>
                  <a:ext cx="180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5" name=""/>
                <p:cNvSpPr/>
                <p:nvPr/>
              </p:nvSpPr>
              <p:spPr>
                <a:xfrm>
                  <a:off x="4729320" y="2368440"/>
                  <a:ext cx="144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6" name=""/>
                <p:cNvSpPr/>
                <p:nvPr/>
              </p:nvSpPr>
              <p:spPr>
                <a:xfrm>
                  <a:off x="4730760" y="2368440"/>
                  <a:ext cx="1440" cy="55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7" name=""/>
                <p:cNvSpPr/>
                <p:nvPr/>
              </p:nvSpPr>
              <p:spPr>
                <a:xfrm>
                  <a:off x="4732200" y="2370240"/>
                  <a:ext cx="1800" cy="540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8" name=""/>
                <p:cNvSpPr/>
                <p:nvPr/>
              </p:nvSpPr>
              <p:spPr>
                <a:xfrm>
                  <a:off x="4681440" y="2371680"/>
                  <a:ext cx="52560" cy="972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9" name=""/>
                <p:cNvSpPr/>
                <p:nvPr/>
              </p:nvSpPr>
              <p:spPr>
                <a:xfrm>
                  <a:off x="4681440" y="2371680"/>
                  <a:ext cx="52560" cy="972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0" name=""/>
                <p:cNvSpPr/>
                <p:nvPr/>
              </p:nvSpPr>
              <p:spPr>
                <a:xfrm>
                  <a:off x="4681440" y="2384280"/>
                  <a:ext cx="54000" cy="9720"/>
                </a:xfrm>
                <a:custGeom>
                  <a:avLst/>
                  <a:gdLst/>
                  <a:ahLst/>
                  <a:rect l="l" t="t" r="r" b="b"/>
                  <a:pathLst>
                    <a:path w="34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4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1" name=""/>
                <p:cNvSpPr/>
                <p:nvPr/>
              </p:nvSpPr>
              <p:spPr>
                <a:xfrm>
                  <a:off x="4681440" y="2384280"/>
                  <a:ext cx="54000" cy="9720"/>
                </a:xfrm>
                <a:custGeom>
                  <a:avLst/>
                  <a:gdLst/>
                  <a:ahLst/>
                  <a:rect l="l" t="t" r="r" b="b"/>
                  <a:pathLst>
                    <a:path w="34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4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2" name=""/>
                <p:cNvSpPr/>
                <p:nvPr/>
              </p:nvSpPr>
              <p:spPr>
                <a:xfrm>
                  <a:off x="4681440" y="2398680"/>
                  <a:ext cx="52560" cy="6480"/>
                </a:xfrm>
                <a:custGeom>
                  <a:avLst/>
                  <a:gdLst/>
                  <a:ahLst/>
                  <a:rect l="l" t="t" r="r" b="b"/>
                  <a:pathLst>
                    <a:path w="33" h="4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3" name=""/>
                <p:cNvSpPr/>
                <p:nvPr/>
              </p:nvSpPr>
              <p:spPr>
                <a:xfrm>
                  <a:off x="4681440" y="2398680"/>
                  <a:ext cx="52560" cy="6480"/>
                </a:xfrm>
                <a:custGeom>
                  <a:avLst/>
                  <a:gdLst/>
                  <a:ahLst/>
                  <a:rect l="l" t="t" r="r" b="b"/>
                  <a:pathLst>
                    <a:path w="33" h="4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4" name=""/>
                <p:cNvSpPr/>
                <p:nvPr/>
              </p:nvSpPr>
              <p:spPr>
                <a:xfrm>
                  <a:off x="4681440" y="2411280"/>
                  <a:ext cx="52560" cy="6480"/>
                </a:xfrm>
                <a:custGeom>
                  <a:avLst/>
                  <a:gdLst/>
                  <a:ahLst/>
                  <a:rect l="l" t="t" r="r" b="b"/>
                  <a:pathLst>
                    <a:path w="33" h="4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5" name=""/>
                <p:cNvSpPr/>
                <p:nvPr/>
              </p:nvSpPr>
              <p:spPr>
                <a:xfrm>
                  <a:off x="4681440" y="2411280"/>
                  <a:ext cx="52560" cy="6480"/>
                </a:xfrm>
                <a:custGeom>
                  <a:avLst/>
                  <a:gdLst/>
                  <a:ahLst/>
                  <a:rect l="l" t="t" r="r" b="b"/>
                  <a:pathLst>
                    <a:path w="33" h="4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6" name=""/>
                <p:cNvSpPr/>
                <p:nvPr/>
              </p:nvSpPr>
              <p:spPr>
                <a:xfrm>
                  <a:off x="4683240" y="2371680"/>
                  <a:ext cx="5076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7" name=""/>
                <p:cNvSpPr/>
                <p:nvPr/>
              </p:nvSpPr>
              <p:spPr>
                <a:xfrm>
                  <a:off x="4683240" y="2378160"/>
                  <a:ext cx="5076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8" name=""/>
                <p:cNvSpPr/>
                <p:nvPr/>
              </p:nvSpPr>
              <p:spPr>
                <a:xfrm>
                  <a:off x="4683240" y="2384280"/>
                  <a:ext cx="5076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9" name=""/>
                <p:cNvSpPr/>
                <p:nvPr/>
              </p:nvSpPr>
              <p:spPr>
                <a:xfrm>
                  <a:off x="4683240" y="2392200"/>
                  <a:ext cx="5076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0" name=""/>
                <p:cNvSpPr/>
                <p:nvPr/>
              </p:nvSpPr>
              <p:spPr>
                <a:xfrm>
                  <a:off x="4683240" y="2398680"/>
                  <a:ext cx="5076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1" name=""/>
                <p:cNvSpPr/>
                <p:nvPr/>
              </p:nvSpPr>
              <p:spPr>
                <a:xfrm>
                  <a:off x="4683240" y="2405160"/>
                  <a:ext cx="5076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2" name=""/>
                <p:cNvSpPr/>
                <p:nvPr/>
              </p:nvSpPr>
              <p:spPr>
                <a:xfrm>
                  <a:off x="4683240" y="2411280"/>
                  <a:ext cx="5076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3" name=""/>
                <p:cNvSpPr/>
                <p:nvPr/>
              </p:nvSpPr>
              <p:spPr>
                <a:xfrm>
                  <a:off x="4683240" y="2417760"/>
                  <a:ext cx="5076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4" name=""/>
                <p:cNvSpPr/>
                <p:nvPr/>
              </p:nvSpPr>
              <p:spPr>
                <a:xfrm>
                  <a:off x="4719600" y="2367000"/>
                  <a:ext cx="3240" cy="58680"/>
                </a:xfrm>
                <a:custGeom>
                  <a:avLst/>
                  <a:gdLst/>
                  <a:ahLst/>
                  <a:rect l="l" t="t" r="r" b="b"/>
                  <a:pathLst>
                    <a:path w="2" h="37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2" y="37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5" name=""/>
                <p:cNvSpPr/>
                <p:nvPr/>
              </p:nvSpPr>
              <p:spPr>
                <a:xfrm>
                  <a:off x="4719600" y="2367000"/>
                  <a:ext cx="3240" cy="58680"/>
                </a:xfrm>
                <a:custGeom>
                  <a:avLst/>
                  <a:gdLst/>
                  <a:ahLst/>
                  <a:rect l="l" t="t" r="r" b="b"/>
                  <a:pathLst>
                    <a:path w="2" h="37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2" y="37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6" name=""/>
                <p:cNvSpPr/>
                <p:nvPr/>
              </p:nvSpPr>
              <p:spPr>
                <a:xfrm>
                  <a:off x="4707000" y="2365200"/>
                  <a:ext cx="3240" cy="60480"/>
                </a:xfrm>
                <a:custGeom>
                  <a:avLst/>
                  <a:gdLst/>
                  <a:ahLst/>
                  <a:rect l="l" t="t" r="r" b="b"/>
                  <a:pathLst>
                    <a:path w="2" h="38">
                      <a:moveTo>
                        <a:pt x="2" y="0"/>
                      </a:moveTo>
                      <a:lnTo>
                        <a:pt x="2" y="38"/>
                      </a:lnTo>
                      <a:lnTo>
                        <a:pt x="0" y="37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7" name=""/>
                <p:cNvSpPr/>
                <p:nvPr/>
              </p:nvSpPr>
              <p:spPr>
                <a:xfrm>
                  <a:off x="4707000" y="2365200"/>
                  <a:ext cx="3240" cy="60480"/>
                </a:xfrm>
                <a:custGeom>
                  <a:avLst/>
                  <a:gdLst/>
                  <a:ahLst/>
                  <a:rect l="l" t="t" r="r" b="b"/>
                  <a:pathLst>
                    <a:path w="2" h="38">
                      <a:moveTo>
                        <a:pt x="2" y="0"/>
                      </a:moveTo>
                      <a:lnTo>
                        <a:pt x="2" y="38"/>
                      </a:lnTo>
                      <a:lnTo>
                        <a:pt x="0" y="37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8" name=""/>
                <p:cNvSpPr/>
                <p:nvPr/>
              </p:nvSpPr>
              <p:spPr>
                <a:xfrm>
                  <a:off x="4694400" y="2363760"/>
                  <a:ext cx="2880" cy="60480"/>
                </a:xfrm>
                <a:custGeom>
                  <a:avLst/>
                  <a:gdLst/>
                  <a:ahLst/>
                  <a:rect l="l" t="t" r="r" b="b"/>
                  <a:pathLst>
                    <a:path w="2" h="38">
                      <a:moveTo>
                        <a:pt x="2" y="0"/>
                      </a:move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9" name=""/>
                <p:cNvSpPr/>
                <p:nvPr/>
              </p:nvSpPr>
              <p:spPr>
                <a:xfrm>
                  <a:off x="4694400" y="2363760"/>
                  <a:ext cx="2880" cy="60480"/>
                </a:xfrm>
                <a:custGeom>
                  <a:avLst/>
                  <a:gdLst/>
                  <a:ahLst/>
                  <a:rect l="l" t="t" r="r" b="b"/>
                  <a:pathLst>
                    <a:path w="2" h="38">
                      <a:moveTo>
                        <a:pt x="2" y="0"/>
                      </a:move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0" name=""/>
                <p:cNvSpPr/>
                <p:nvPr/>
              </p:nvSpPr>
              <p:spPr>
                <a:xfrm>
                  <a:off x="4694400" y="2365200"/>
                  <a:ext cx="1440" cy="82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1" name=""/>
                <p:cNvSpPr/>
                <p:nvPr/>
              </p:nvSpPr>
              <p:spPr>
                <a:xfrm>
                  <a:off x="4694400" y="2379600"/>
                  <a:ext cx="144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2" name=""/>
                <p:cNvSpPr/>
                <p:nvPr/>
              </p:nvSpPr>
              <p:spPr>
                <a:xfrm>
                  <a:off x="4694400" y="2392200"/>
                  <a:ext cx="144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3" name=""/>
                <p:cNvSpPr/>
                <p:nvPr/>
              </p:nvSpPr>
              <p:spPr>
                <a:xfrm>
                  <a:off x="4694400" y="2405160"/>
                  <a:ext cx="1440" cy="612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4" name=""/>
                <p:cNvSpPr/>
                <p:nvPr/>
              </p:nvSpPr>
              <p:spPr>
                <a:xfrm>
                  <a:off x="4694400" y="2417760"/>
                  <a:ext cx="144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5" name=""/>
                <p:cNvSpPr/>
                <p:nvPr/>
              </p:nvSpPr>
              <p:spPr>
                <a:xfrm>
                  <a:off x="4697280" y="241776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6" name=""/>
                <p:cNvSpPr/>
                <p:nvPr/>
              </p:nvSpPr>
              <p:spPr>
                <a:xfrm>
                  <a:off x="4697280" y="2405160"/>
                  <a:ext cx="1800" cy="612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697" name=""/>
              <p:cNvSpPr/>
              <p:nvPr/>
            </p:nvSpPr>
            <p:spPr>
              <a:xfrm>
                <a:off x="4697280" y="239220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8" name=""/>
              <p:cNvSpPr/>
              <p:nvPr/>
            </p:nvSpPr>
            <p:spPr>
              <a:xfrm>
                <a:off x="4697280" y="237960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9" name=""/>
              <p:cNvSpPr/>
              <p:nvPr/>
            </p:nvSpPr>
            <p:spPr>
              <a:xfrm>
                <a:off x="4697280" y="236700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0" name=""/>
              <p:cNvSpPr/>
              <p:nvPr/>
            </p:nvSpPr>
            <p:spPr>
              <a:xfrm>
                <a:off x="4707000" y="23670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1" name=""/>
              <p:cNvSpPr/>
              <p:nvPr/>
            </p:nvSpPr>
            <p:spPr>
              <a:xfrm>
                <a:off x="4710240" y="23670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2" name=""/>
              <p:cNvSpPr/>
              <p:nvPr/>
            </p:nvSpPr>
            <p:spPr>
              <a:xfrm>
                <a:off x="4719600" y="236844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3" name=""/>
              <p:cNvSpPr/>
              <p:nvPr/>
            </p:nvSpPr>
            <p:spPr>
              <a:xfrm>
                <a:off x="4722840" y="236844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4" name=""/>
              <p:cNvSpPr/>
              <p:nvPr/>
            </p:nvSpPr>
            <p:spPr>
              <a:xfrm>
                <a:off x="4722840" y="238140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5" name=""/>
              <p:cNvSpPr/>
              <p:nvPr/>
            </p:nvSpPr>
            <p:spPr>
              <a:xfrm>
                <a:off x="4710240" y="23796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6" name=""/>
              <p:cNvSpPr/>
              <p:nvPr/>
            </p:nvSpPr>
            <p:spPr>
              <a:xfrm>
                <a:off x="4707000" y="23796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7" name=""/>
              <p:cNvSpPr/>
              <p:nvPr/>
            </p:nvSpPr>
            <p:spPr>
              <a:xfrm>
                <a:off x="4707000" y="23922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8" name=""/>
              <p:cNvSpPr/>
              <p:nvPr/>
            </p:nvSpPr>
            <p:spPr>
              <a:xfrm>
                <a:off x="4710240" y="239220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9" name=""/>
              <p:cNvSpPr/>
              <p:nvPr/>
            </p:nvSpPr>
            <p:spPr>
              <a:xfrm>
                <a:off x="4719600" y="2394000"/>
                <a:ext cx="180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0" name=""/>
              <p:cNvSpPr/>
              <p:nvPr/>
            </p:nvSpPr>
            <p:spPr>
              <a:xfrm>
                <a:off x="4722840" y="2394000"/>
                <a:ext cx="14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1" name=""/>
              <p:cNvSpPr/>
              <p:nvPr/>
            </p:nvSpPr>
            <p:spPr>
              <a:xfrm>
                <a:off x="4722840" y="240516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2" name=""/>
              <p:cNvSpPr/>
              <p:nvPr/>
            </p:nvSpPr>
            <p:spPr>
              <a:xfrm>
                <a:off x="4722840" y="241776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3" name=""/>
              <p:cNvSpPr/>
              <p:nvPr/>
            </p:nvSpPr>
            <p:spPr>
              <a:xfrm>
                <a:off x="4719600" y="241776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4" name=""/>
              <p:cNvSpPr/>
              <p:nvPr/>
            </p:nvSpPr>
            <p:spPr>
              <a:xfrm>
                <a:off x="4710240" y="241776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5" name=""/>
              <p:cNvSpPr/>
              <p:nvPr/>
            </p:nvSpPr>
            <p:spPr>
              <a:xfrm>
                <a:off x="4707000" y="241776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6" name=""/>
              <p:cNvSpPr/>
              <p:nvPr/>
            </p:nvSpPr>
            <p:spPr>
              <a:xfrm>
                <a:off x="4719600" y="2381400"/>
                <a:ext cx="180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7" name=""/>
              <p:cNvSpPr/>
              <p:nvPr/>
            </p:nvSpPr>
            <p:spPr>
              <a:xfrm>
                <a:off x="4719600" y="2405160"/>
                <a:ext cx="180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8" name=""/>
              <p:cNvSpPr/>
              <p:nvPr/>
            </p:nvSpPr>
            <p:spPr>
              <a:xfrm>
                <a:off x="4710240" y="240516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9" name=""/>
              <p:cNvSpPr/>
              <p:nvPr/>
            </p:nvSpPr>
            <p:spPr>
              <a:xfrm>
                <a:off x="4707000" y="240516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0" name=""/>
              <p:cNvSpPr/>
              <p:nvPr/>
            </p:nvSpPr>
            <p:spPr>
              <a:xfrm>
                <a:off x="4632480" y="2374920"/>
                <a:ext cx="12600" cy="50760"/>
              </a:xfrm>
              <a:custGeom>
                <a:avLst/>
                <a:gdLst/>
                <a:ahLst/>
                <a:rect l="l" t="t" r="r" b="b"/>
                <a:pathLst>
                  <a:path w="8" h="32">
                    <a:moveTo>
                      <a:pt x="0" y="0"/>
                    </a:moveTo>
                    <a:lnTo>
                      <a:pt x="8" y="0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1" name=""/>
              <p:cNvSpPr/>
              <p:nvPr/>
            </p:nvSpPr>
            <p:spPr>
              <a:xfrm>
                <a:off x="4632480" y="2374920"/>
                <a:ext cx="12600" cy="50760"/>
              </a:xfrm>
              <a:custGeom>
                <a:avLst/>
                <a:gdLst/>
                <a:ahLst/>
                <a:rect l="l" t="t" r="r" b="b"/>
                <a:pathLst>
                  <a:path w="8" h="32">
                    <a:moveTo>
                      <a:pt x="0" y="0"/>
                    </a:moveTo>
                    <a:lnTo>
                      <a:pt x="8" y="0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2" name=""/>
              <p:cNvSpPr/>
              <p:nvPr/>
            </p:nvSpPr>
            <p:spPr>
              <a:xfrm>
                <a:off x="4632480" y="2408400"/>
                <a:ext cx="12600" cy="17280"/>
              </a:xfrm>
              <a:custGeom>
                <a:avLst/>
                <a:gdLst/>
                <a:ahLst/>
                <a:rect l="l" t="t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3" name=""/>
              <p:cNvSpPr/>
              <p:nvPr/>
            </p:nvSpPr>
            <p:spPr>
              <a:xfrm>
                <a:off x="4632480" y="2408400"/>
                <a:ext cx="12600" cy="17280"/>
              </a:xfrm>
              <a:custGeom>
                <a:avLst/>
                <a:gdLst/>
                <a:ahLst/>
                <a:rect l="l" t="t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4" name=""/>
              <p:cNvSpPr/>
              <p:nvPr/>
            </p:nvSpPr>
            <p:spPr>
              <a:xfrm>
                <a:off x="4632480" y="2400480"/>
                <a:ext cx="12600" cy="18720"/>
              </a:xfrm>
              <a:custGeom>
                <a:avLst/>
                <a:gdLst/>
                <a:ahLst/>
                <a:rect l="l" t="t" r="r" b="b"/>
                <a:pathLst>
                  <a:path w="8" h="12">
                    <a:moveTo>
                      <a:pt x="8" y="1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5" name=""/>
              <p:cNvSpPr/>
              <p:nvPr/>
            </p:nvSpPr>
            <p:spPr>
              <a:xfrm>
                <a:off x="4632480" y="2400480"/>
                <a:ext cx="12600" cy="18720"/>
              </a:xfrm>
              <a:custGeom>
                <a:avLst/>
                <a:gdLst/>
                <a:ahLst/>
                <a:rect l="l" t="t" r="r" b="b"/>
                <a:pathLst>
                  <a:path w="8" h="12">
                    <a:moveTo>
                      <a:pt x="8" y="1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6" name=""/>
              <p:cNvSpPr/>
              <p:nvPr/>
            </p:nvSpPr>
            <p:spPr>
              <a:xfrm>
                <a:off x="4632480" y="2374920"/>
                <a:ext cx="12600" cy="23760"/>
              </a:xfrm>
              <a:custGeom>
                <a:avLst/>
                <a:gdLst/>
                <a:ahLst/>
                <a:rect l="l" t="t" r="r" b="b"/>
                <a:pathLst>
                  <a:path w="8" h="15">
                    <a:moveTo>
                      <a:pt x="8" y="5"/>
                    </a:moveTo>
                    <a:lnTo>
                      <a:pt x="0" y="15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7" name=""/>
              <p:cNvSpPr/>
              <p:nvPr/>
            </p:nvSpPr>
            <p:spPr>
              <a:xfrm>
                <a:off x="4632480" y="2374920"/>
                <a:ext cx="12600" cy="23760"/>
              </a:xfrm>
              <a:custGeom>
                <a:avLst/>
                <a:gdLst/>
                <a:ahLst/>
                <a:rect l="l" t="t" r="r" b="b"/>
                <a:pathLst>
                  <a:path w="8" h="15">
                    <a:moveTo>
                      <a:pt x="8" y="5"/>
                    </a:moveTo>
                    <a:lnTo>
                      <a:pt x="0" y="15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8" name=""/>
              <p:cNvSpPr/>
              <p:nvPr/>
            </p:nvSpPr>
            <p:spPr>
              <a:xfrm>
                <a:off x="4632480" y="2374920"/>
                <a:ext cx="288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9" name=""/>
              <p:cNvSpPr/>
              <p:nvPr/>
            </p:nvSpPr>
            <p:spPr>
              <a:xfrm>
                <a:off x="4632480" y="2374920"/>
                <a:ext cx="288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0" name=""/>
              <p:cNvSpPr/>
              <p:nvPr/>
            </p:nvSpPr>
            <p:spPr>
              <a:xfrm>
                <a:off x="4645080" y="2374920"/>
                <a:ext cx="144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1" name=""/>
              <p:cNvSpPr/>
              <p:nvPr/>
            </p:nvSpPr>
            <p:spPr>
              <a:xfrm>
                <a:off x="4643280" y="2374920"/>
                <a:ext cx="180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2" name=""/>
              <p:cNvSpPr/>
              <p:nvPr/>
            </p:nvSpPr>
            <p:spPr>
              <a:xfrm>
                <a:off x="4641840" y="2374920"/>
                <a:ext cx="144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3" name=""/>
              <p:cNvSpPr/>
              <p:nvPr/>
            </p:nvSpPr>
            <p:spPr>
              <a:xfrm>
                <a:off x="4640400" y="2374920"/>
                <a:ext cx="144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4" name=""/>
              <p:cNvSpPr/>
              <p:nvPr/>
            </p:nvSpPr>
            <p:spPr>
              <a:xfrm>
                <a:off x="4633920" y="2374920"/>
                <a:ext cx="144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5" name=""/>
              <p:cNvSpPr/>
              <p:nvPr/>
            </p:nvSpPr>
            <p:spPr>
              <a:xfrm>
                <a:off x="4635360" y="2373480"/>
                <a:ext cx="3240" cy="52200"/>
              </a:xfrm>
              <a:custGeom>
                <a:avLst/>
                <a:gdLst/>
                <a:ahLst/>
                <a:rect l="l" t="t" r="r" b="b"/>
                <a:pathLst>
                  <a:path w="2" h="33">
                    <a:moveTo>
                      <a:pt x="0" y="0"/>
                    </a:moveTo>
                    <a:lnTo>
                      <a:pt x="0" y="33"/>
                    </a:lnTo>
                    <a:lnTo>
                      <a:pt x="2" y="3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6" name=""/>
              <p:cNvSpPr/>
              <p:nvPr/>
            </p:nvSpPr>
            <p:spPr>
              <a:xfrm>
                <a:off x="4635360" y="2373480"/>
                <a:ext cx="3240" cy="52200"/>
              </a:xfrm>
              <a:custGeom>
                <a:avLst/>
                <a:gdLst/>
                <a:ahLst/>
                <a:rect l="l" t="t" r="r" b="b"/>
                <a:pathLst>
                  <a:path w="2" h="33">
                    <a:moveTo>
                      <a:pt x="0" y="0"/>
                    </a:moveTo>
                    <a:lnTo>
                      <a:pt x="0" y="33"/>
                    </a:lnTo>
                    <a:lnTo>
                      <a:pt x="2" y="3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7" name=""/>
              <p:cNvSpPr/>
              <p:nvPr/>
            </p:nvSpPr>
            <p:spPr>
              <a:xfrm>
                <a:off x="4638600" y="2374920"/>
                <a:ext cx="180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8" name=""/>
              <p:cNvSpPr/>
              <p:nvPr/>
            </p:nvSpPr>
            <p:spPr>
              <a:xfrm>
                <a:off x="4635360" y="2374920"/>
                <a:ext cx="180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9" name=""/>
              <p:cNvSpPr/>
              <p:nvPr/>
            </p:nvSpPr>
            <p:spPr>
              <a:xfrm>
                <a:off x="4632480" y="237960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1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0" name=""/>
              <p:cNvSpPr/>
              <p:nvPr/>
            </p:nvSpPr>
            <p:spPr>
              <a:xfrm>
                <a:off x="4632480" y="237960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1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1" name=""/>
              <p:cNvSpPr/>
              <p:nvPr/>
            </p:nvSpPr>
            <p:spPr>
              <a:xfrm>
                <a:off x="4632480" y="239076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1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2" name=""/>
              <p:cNvSpPr/>
              <p:nvPr/>
            </p:nvSpPr>
            <p:spPr>
              <a:xfrm>
                <a:off x="4632480" y="239076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1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3" name=""/>
              <p:cNvSpPr/>
              <p:nvPr/>
            </p:nvSpPr>
            <p:spPr>
              <a:xfrm>
                <a:off x="4632480" y="240192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4" name=""/>
              <p:cNvSpPr/>
              <p:nvPr/>
            </p:nvSpPr>
            <p:spPr>
              <a:xfrm>
                <a:off x="4632480" y="240192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5" name=""/>
              <p:cNvSpPr/>
              <p:nvPr/>
            </p:nvSpPr>
            <p:spPr>
              <a:xfrm>
                <a:off x="4632480" y="2413080"/>
                <a:ext cx="1404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6" name=""/>
              <p:cNvSpPr/>
              <p:nvPr/>
            </p:nvSpPr>
            <p:spPr>
              <a:xfrm>
                <a:off x="4632480" y="2413080"/>
                <a:ext cx="1404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7" name=""/>
              <p:cNvSpPr/>
              <p:nvPr/>
            </p:nvSpPr>
            <p:spPr>
              <a:xfrm>
                <a:off x="4638600" y="237960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8" name=""/>
              <p:cNvSpPr/>
              <p:nvPr/>
            </p:nvSpPr>
            <p:spPr>
              <a:xfrm flipV="1">
                <a:off x="4638600" y="238392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9" name=""/>
              <p:cNvSpPr/>
              <p:nvPr/>
            </p:nvSpPr>
            <p:spPr>
              <a:xfrm>
                <a:off x="4638600" y="239076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0" name=""/>
              <p:cNvSpPr/>
              <p:nvPr/>
            </p:nvSpPr>
            <p:spPr>
              <a:xfrm>
                <a:off x="4638600" y="239724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1" name=""/>
              <p:cNvSpPr/>
              <p:nvPr/>
            </p:nvSpPr>
            <p:spPr>
              <a:xfrm>
                <a:off x="4638600" y="241920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2" name=""/>
              <p:cNvSpPr/>
              <p:nvPr/>
            </p:nvSpPr>
            <p:spPr>
              <a:xfrm>
                <a:off x="4638600" y="241308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3" name=""/>
              <p:cNvSpPr/>
              <p:nvPr/>
            </p:nvSpPr>
            <p:spPr>
              <a:xfrm>
                <a:off x="4638600" y="240660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4" name=""/>
              <p:cNvSpPr/>
              <p:nvPr/>
            </p:nvSpPr>
            <p:spPr>
              <a:xfrm>
                <a:off x="4638600" y="240192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5" name=""/>
              <p:cNvSpPr/>
              <p:nvPr/>
            </p:nvSpPr>
            <p:spPr>
              <a:xfrm flipV="1">
                <a:off x="4632480" y="2379240"/>
                <a:ext cx="28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6" name=""/>
              <p:cNvSpPr/>
              <p:nvPr/>
            </p:nvSpPr>
            <p:spPr>
              <a:xfrm>
                <a:off x="4632480" y="2386080"/>
                <a:ext cx="28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7" name=""/>
              <p:cNvSpPr/>
              <p:nvPr/>
            </p:nvSpPr>
            <p:spPr>
              <a:xfrm flipV="1">
                <a:off x="4632480" y="2390760"/>
                <a:ext cx="28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8" name=""/>
              <p:cNvSpPr/>
              <p:nvPr/>
            </p:nvSpPr>
            <p:spPr>
              <a:xfrm>
                <a:off x="4632480" y="2397240"/>
                <a:ext cx="28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9" name=""/>
              <p:cNvSpPr/>
              <p:nvPr/>
            </p:nvSpPr>
            <p:spPr>
              <a:xfrm>
                <a:off x="4632480" y="2401920"/>
                <a:ext cx="28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0" name=""/>
              <p:cNvSpPr/>
              <p:nvPr/>
            </p:nvSpPr>
            <p:spPr>
              <a:xfrm flipV="1">
                <a:off x="4632480" y="2406240"/>
                <a:ext cx="28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1" name=""/>
              <p:cNvSpPr/>
              <p:nvPr/>
            </p:nvSpPr>
            <p:spPr>
              <a:xfrm>
                <a:off x="4632480" y="2413080"/>
                <a:ext cx="28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2" name=""/>
              <p:cNvSpPr/>
              <p:nvPr/>
            </p:nvSpPr>
            <p:spPr>
              <a:xfrm>
                <a:off x="4632480" y="2419200"/>
                <a:ext cx="28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3" name=""/>
              <p:cNvSpPr/>
              <p:nvPr/>
            </p:nvSpPr>
            <p:spPr>
              <a:xfrm>
                <a:off x="4632480" y="2374920"/>
                <a:ext cx="2880" cy="17280"/>
              </a:xfrm>
              <a:custGeom>
                <a:avLst/>
                <a:gdLst/>
                <a:ahLst/>
                <a:rect l="l" t="t" r="r" b="b"/>
                <a:pathLst>
                  <a:path w="2" h="11">
                    <a:moveTo>
                      <a:pt x="0" y="1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4" name=""/>
              <p:cNvSpPr/>
              <p:nvPr/>
            </p:nvSpPr>
            <p:spPr>
              <a:xfrm>
                <a:off x="4632480" y="2374920"/>
                <a:ext cx="2880" cy="17280"/>
              </a:xfrm>
              <a:custGeom>
                <a:avLst/>
                <a:gdLst/>
                <a:ahLst/>
                <a:rect l="l" t="t" r="r" b="b"/>
                <a:pathLst>
                  <a:path w="2" h="11">
                    <a:moveTo>
                      <a:pt x="0" y="1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5" name=""/>
              <p:cNvSpPr/>
              <p:nvPr/>
            </p:nvSpPr>
            <p:spPr>
              <a:xfrm>
                <a:off x="4632480" y="2395440"/>
                <a:ext cx="2880" cy="30240"/>
              </a:xfrm>
              <a:custGeom>
                <a:avLst/>
                <a:gdLst/>
                <a:ahLst/>
                <a:rect l="l" t="t" r="r" b="b"/>
                <a:pathLst>
                  <a:path w="2" h="19">
                    <a:moveTo>
                      <a:pt x="0" y="19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6" name=""/>
              <p:cNvSpPr/>
              <p:nvPr/>
            </p:nvSpPr>
            <p:spPr>
              <a:xfrm>
                <a:off x="4632480" y="2395440"/>
                <a:ext cx="2880" cy="30240"/>
              </a:xfrm>
              <a:custGeom>
                <a:avLst/>
                <a:gdLst/>
                <a:ahLst/>
                <a:rect l="l" t="t" r="r" b="b"/>
                <a:pathLst>
                  <a:path w="2" h="19">
                    <a:moveTo>
                      <a:pt x="0" y="19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7" name=""/>
              <p:cNvSpPr/>
              <p:nvPr/>
            </p:nvSpPr>
            <p:spPr>
              <a:xfrm>
                <a:off x="4637160" y="2373480"/>
                <a:ext cx="7920" cy="18720"/>
              </a:xfrm>
              <a:custGeom>
                <a:avLst/>
                <a:gdLst/>
                <a:ahLst/>
                <a:rect l="l" t="t" r="r" b="b"/>
                <a:pathLst>
                  <a:path w="5" h="12">
                    <a:moveTo>
                      <a:pt x="5" y="0"/>
                    </a:moveTo>
                    <a:lnTo>
                      <a:pt x="0" y="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8" name=""/>
              <p:cNvSpPr/>
              <p:nvPr/>
            </p:nvSpPr>
            <p:spPr>
              <a:xfrm>
                <a:off x="4637160" y="2373480"/>
                <a:ext cx="7920" cy="18720"/>
              </a:xfrm>
              <a:custGeom>
                <a:avLst/>
                <a:gdLst/>
                <a:ahLst/>
                <a:rect l="l" t="t" r="r" b="b"/>
                <a:pathLst>
                  <a:path w="5" h="12">
                    <a:moveTo>
                      <a:pt x="5" y="0"/>
                    </a:moveTo>
                    <a:lnTo>
                      <a:pt x="0" y="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9" name=""/>
              <p:cNvSpPr/>
              <p:nvPr/>
            </p:nvSpPr>
            <p:spPr>
              <a:xfrm>
                <a:off x="4637160" y="2395440"/>
                <a:ext cx="792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0" name=""/>
              <p:cNvSpPr/>
              <p:nvPr/>
            </p:nvSpPr>
            <p:spPr>
              <a:xfrm>
                <a:off x="4637160" y="2395440"/>
                <a:ext cx="792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771" name=""/>
            <p:cNvGrpSpPr/>
            <p:nvPr/>
          </p:nvGrpSpPr>
          <p:grpSpPr>
            <a:xfrm>
              <a:off x="4430880" y="2521080"/>
              <a:ext cx="110880" cy="91800"/>
              <a:chOff x="4430880" y="2521080"/>
              <a:chExt cx="110880" cy="91800"/>
            </a:xfrm>
          </p:grpSpPr>
          <p:grpSp>
            <p:nvGrpSpPr>
              <p:cNvPr id="3772" name=""/>
              <p:cNvGrpSpPr/>
              <p:nvPr/>
            </p:nvGrpSpPr>
            <p:grpSpPr>
              <a:xfrm>
                <a:off x="4430880" y="2521080"/>
                <a:ext cx="110880" cy="91800"/>
                <a:chOff x="4430880" y="2521080"/>
                <a:chExt cx="110880" cy="91800"/>
              </a:xfrm>
            </p:grpSpPr>
            <p:sp>
              <p:nvSpPr>
                <p:cNvPr id="3773" name=""/>
                <p:cNvSpPr/>
                <p:nvPr/>
              </p:nvSpPr>
              <p:spPr>
                <a:xfrm>
                  <a:off x="4452840" y="2521080"/>
                  <a:ext cx="50760" cy="19080"/>
                </a:xfrm>
                <a:custGeom>
                  <a:avLst/>
                  <a:gdLst/>
                  <a:ahLst/>
                  <a:rect l="l" t="t" r="r" b="b"/>
                  <a:pathLst>
                    <a:path w="32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2" y="0"/>
                      </a:lnTo>
                      <a:lnTo>
                        <a:pt x="3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4" name=""/>
                <p:cNvSpPr/>
                <p:nvPr/>
              </p:nvSpPr>
              <p:spPr>
                <a:xfrm>
                  <a:off x="4452840" y="2521080"/>
                  <a:ext cx="50760" cy="19080"/>
                </a:xfrm>
                <a:custGeom>
                  <a:avLst/>
                  <a:gdLst/>
                  <a:ahLst/>
                  <a:rect l="l" t="t" r="r" b="b"/>
                  <a:pathLst>
                    <a:path w="32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2" y="0"/>
                      </a:lnTo>
                      <a:lnTo>
                        <a:pt x="32" y="7"/>
                      </a:lnTo>
                      <a:lnTo>
                        <a:pt x="0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5" name=""/>
                <p:cNvSpPr/>
                <p:nvPr/>
              </p:nvSpPr>
              <p:spPr>
                <a:xfrm>
                  <a:off x="4454640" y="2521080"/>
                  <a:ext cx="47520" cy="12600"/>
                </a:xfrm>
                <a:custGeom>
                  <a:avLst/>
                  <a:gdLst/>
                  <a:ahLst/>
                  <a:rect l="l" t="t" r="r" b="b"/>
                  <a:pathLst>
                    <a:path w="30" h="8">
                      <a:moveTo>
                        <a:pt x="3" y="7"/>
                      </a:move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6" name=""/>
                <p:cNvSpPr/>
                <p:nvPr/>
              </p:nvSpPr>
              <p:spPr>
                <a:xfrm>
                  <a:off x="4454640" y="2521080"/>
                  <a:ext cx="47520" cy="12600"/>
                </a:xfrm>
                <a:custGeom>
                  <a:avLst/>
                  <a:gdLst/>
                  <a:ahLst/>
                  <a:rect l="l" t="t" r="r" b="b"/>
                  <a:pathLst>
                    <a:path w="30" h="8">
                      <a:moveTo>
                        <a:pt x="3" y="7"/>
                      </a:move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" y="7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0">
                  <a:solidFill>
                    <a:srgbClr val="dbdbdb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7" name=""/>
                <p:cNvSpPr/>
                <p:nvPr/>
              </p:nvSpPr>
              <p:spPr>
                <a:xfrm>
                  <a:off x="4500720" y="2521080"/>
                  <a:ext cx="20520" cy="11160"/>
                </a:xfrm>
                <a:custGeom>
                  <a:avLst/>
                  <a:gdLst/>
                  <a:ahLst/>
                  <a:rect l="l" t="t" r="r" b="b"/>
                  <a:pathLst>
                    <a:path w="13" h="7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0" y="7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8" name=""/>
                <p:cNvSpPr/>
                <p:nvPr/>
              </p:nvSpPr>
              <p:spPr>
                <a:xfrm>
                  <a:off x="4500720" y="2521080"/>
                  <a:ext cx="20520" cy="11160"/>
                </a:xfrm>
                <a:custGeom>
                  <a:avLst/>
                  <a:gdLst/>
                  <a:ahLst/>
                  <a:rect l="l" t="t" r="r" b="b"/>
                  <a:pathLst>
                    <a:path w="13" h="7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0" y="7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9" name=""/>
                <p:cNvSpPr/>
                <p:nvPr/>
              </p:nvSpPr>
              <p:spPr>
                <a:xfrm>
                  <a:off x="4516560" y="2527200"/>
                  <a:ext cx="288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0" name=""/>
                <p:cNvSpPr/>
                <p:nvPr/>
              </p:nvSpPr>
              <p:spPr>
                <a:xfrm>
                  <a:off x="4516560" y="2527200"/>
                  <a:ext cx="2880" cy="324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1" name=""/>
                <p:cNvSpPr/>
                <p:nvPr/>
              </p:nvSpPr>
              <p:spPr>
                <a:xfrm>
                  <a:off x="4506840" y="2522520"/>
                  <a:ext cx="972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2" name=""/>
                <p:cNvSpPr/>
                <p:nvPr/>
              </p:nvSpPr>
              <p:spPr>
                <a:xfrm>
                  <a:off x="4478400" y="252108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3" name=""/>
                <p:cNvSpPr/>
                <p:nvPr/>
              </p:nvSpPr>
              <p:spPr>
                <a:xfrm>
                  <a:off x="4478400" y="252108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4" name=""/>
                <p:cNvSpPr/>
                <p:nvPr/>
              </p:nvSpPr>
              <p:spPr>
                <a:xfrm>
                  <a:off x="4494240" y="252108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9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5" name=""/>
                <p:cNvSpPr/>
                <p:nvPr/>
              </p:nvSpPr>
              <p:spPr>
                <a:xfrm>
                  <a:off x="4494240" y="252108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9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6" name=""/>
                <p:cNvSpPr/>
                <p:nvPr/>
              </p:nvSpPr>
              <p:spPr>
                <a:xfrm>
                  <a:off x="4510080" y="252252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7" name=""/>
                <p:cNvSpPr/>
                <p:nvPr/>
              </p:nvSpPr>
              <p:spPr>
                <a:xfrm>
                  <a:off x="4511520" y="2522520"/>
                  <a:ext cx="180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8" name=""/>
                <p:cNvSpPr/>
                <p:nvPr/>
              </p:nvSpPr>
              <p:spPr>
                <a:xfrm>
                  <a:off x="4513320" y="252252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9" name=""/>
                <p:cNvSpPr/>
                <p:nvPr/>
              </p:nvSpPr>
              <p:spPr>
                <a:xfrm>
                  <a:off x="4514760" y="2522520"/>
                  <a:ext cx="180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0" name=""/>
                <p:cNvSpPr/>
                <p:nvPr/>
              </p:nvSpPr>
              <p:spPr>
                <a:xfrm>
                  <a:off x="4513320" y="252396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1" name=""/>
                <p:cNvSpPr/>
                <p:nvPr/>
              </p:nvSpPr>
              <p:spPr>
                <a:xfrm>
                  <a:off x="4448160" y="2535120"/>
                  <a:ext cx="11160" cy="504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1" y="0"/>
                      </a:move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2" name=""/>
                <p:cNvSpPr/>
                <p:nvPr/>
              </p:nvSpPr>
              <p:spPr>
                <a:xfrm>
                  <a:off x="4448160" y="2535120"/>
                  <a:ext cx="11160" cy="504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1" y="0"/>
                      </a:move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3" name=""/>
                <p:cNvSpPr/>
                <p:nvPr/>
              </p:nvSpPr>
              <p:spPr>
                <a:xfrm>
                  <a:off x="4433760" y="2535120"/>
                  <a:ext cx="15840" cy="5040"/>
                </a:xfrm>
                <a:custGeom>
                  <a:avLst/>
                  <a:gdLst/>
                  <a:ahLst/>
                  <a:rect l="l" t="t" r="r" b="b"/>
                  <a:pathLst>
                    <a:path w="10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4" name=""/>
                <p:cNvSpPr/>
                <p:nvPr/>
              </p:nvSpPr>
              <p:spPr>
                <a:xfrm>
                  <a:off x="4433760" y="2535120"/>
                  <a:ext cx="15840" cy="5040"/>
                </a:xfrm>
                <a:custGeom>
                  <a:avLst/>
                  <a:gdLst/>
                  <a:ahLst/>
                  <a:rect l="l" t="t" r="r" b="b"/>
                  <a:pathLst>
                    <a:path w="10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5" name=""/>
                <p:cNvSpPr/>
                <p:nvPr/>
              </p:nvSpPr>
              <p:spPr>
                <a:xfrm>
                  <a:off x="4444920" y="2536920"/>
                  <a:ext cx="12960" cy="68040"/>
                </a:xfrm>
                <a:custGeom>
                  <a:avLst/>
                  <a:gdLst/>
                  <a:ahLst/>
                  <a:rect l="l" t="t" r="r" b="b"/>
                  <a:pathLst>
                    <a:path w="8" h="43">
                      <a:moveTo>
                        <a:pt x="3" y="0"/>
                      </a:moveTo>
                      <a:lnTo>
                        <a:pt x="8" y="1"/>
                      </a:lnTo>
                      <a:lnTo>
                        <a:pt x="8" y="43"/>
                      </a:lnTo>
                      <a:lnTo>
                        <a:pt x="0" y="4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6" name=""/>
                <p:cNvSpPr/>
                <p:nvPr/>
              </p:nvSpPr>
              <p:spPr>
                <a:xfrm>
                  <a:off x="4444920" y="2536920"/>
                  <a:ext cx="12960" cy="68040"/>
                </a:xfrm>
                <a:custGeom>
                  <a:avLst/>
                  <a:gdLst/>
                  <a:ahLst/>
                  <a:rect l="l" t="t" r="r" b="b"/>
                  <a:pathLst>
                    <a:path w="8" h="43">
                      <a:moveTo>
                        <a:pt x="3" y="0"/>
                      </a:moveTo>
                      <a:lnTo>
                        <a:pt x="8" y="1"/>
                      </a:lnTo>
                      <a:lnTo>
                        <a:pt x="8" y="43"/>
                      </a:lnTo>
                      <a:lnTo>
                        <a:pt x="0" y="4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7" name=""/>
                <p:cNvSpPr/>
                <p:nvPr/>
              </p:nvSpPr>
              <p:spPr>
                <a:xfrm>
                  <a:off x="4433760" y="2536920"/>
                  <a:ext cx="15840" cy="68040"/>
                </a:xfrm>
                <a:custGeom>
                  <a:avLst/>
                  <a:gdLst/>
                  <a:ahLst/>
                  <a:rect l="l" t="t" r="r" b="b"/>
                  <a:pathLst>
                    <a:path w="10" h="43">
                      <a:moveTo>
                        <a:pt x="0" y="43"/>
                      </a:moveTo>
                      <a:lnTo>
                        <a:pt x="0" y="1"/>
                      </a:lnTo>
                      <a:lnTo>
                        <a:pt x="10" y="0"/>
                      </a:lnTo>
                      <a:lnTo>
                        <a:pt x="1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8" name=""/>
                <p:cNvSpPr/>
                <p:nvPr/>
              </p:nvSpPr>
              <p:spPr>
                <a:xfrm>
                  <a:off x="4433760" y="2536920"/>
                  <a:ext cx="15840" cy="68040"/>
                </a:xfrm>
                <a:custGeom>
                  <a:avLst/>
                  <a:gdLst/>
                  <a:ahLst/>
                  <a:rect l="l" t="t" r="r" b="b"/>
                  <a:pathLst>
                    <a:path w="10" h="43">
                      <a:moveTo>
                        <a:pt x="0" y="43"/>
                      </a:moveTo>
                      <a:lnTo>
                        <a:pt x="0" y="1"/>
                      </a:lnTo>
                      <a:lnTo>
                        <a:pt x="10" y="0"/>
                      </a:lnTo>
                      <a:lnTo>
                        <a:pt x="1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9" name=""/>
                <p:cNvSpPr/>
                <p:nvPr/>
              </p:nvSpPr>
              <p:spPr>
                <a:xfrm>
                  <a:off x="4457880" y="2585880"/>
                  <a:ext cx="80640" cy="19080"/>
                </a:xfrm>
                <a:custGeom>
                  <a:avLst/>
                  <a:gdLst/>
                  <a:ahLst/>
                  <a:rect l="l" t="t" r="r" b="b"/>
                  <a:pathLst>
                    <a:path w="51" h="12">
                      <a:moveTo>
                        <a:pt x="50" y="0"/>
                      </a:moveTo>
                      <a:lnTo>
                        <a:pt x="51" y="1"/>
                      </a:lnTo>
                      <a:lnTo>
                        <a:pt x="51" y="11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0" name=""/>
                <p:cNvSpPr/>
                <p:nvPr/>
              </p:nvSpPr>
              <p:spPr>
                <a:xfrm>
                  <a:off x="4457880" y="2585880"/>
                  <a:ext cx="80640" cy="19080"/>
                </a:xfrm>
                <a:custGeom>
                  <a:avLst/>
                  <a:gdLst/>
                  <a:ahLst/>
                  <a:rect l="l" t="t" r="r" b="b"/>
                  <a:pathLst>
                    <a:path w="51" h="12">
                      <a:moveTo>
                        <a:pt x="50" y="0"/>
                      </a:moveTo>
                      <a:lnTo>
                        <a:pt x="51" y="1"/>
                      </a:lnTo>
                      <a:lnTo>
                        <a:pt x="51" y="11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50" y="0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1" name=""/>
                <p:cNvSpPr/>
                <p:nvPr/>
              </p:nvSpPr>
              <p:spPr>
                <a:xfrm>
                  <a:off x="4495680" y="259704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2" name=""/>
                <p:cNvSpPr/>
                <p:nvPr/>
              </p:nvSpPr>
              <p:spPr>
                <a:xfrm>
                  <a:off x="4495680" y="259704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3" name=""/>
                <p:cNvSpPr/>
                <p:nvPr/>
              </p:nvSpPr>
              <p:spPr>
                <a:xfrm>
                  <a:off x="44974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4" name=""/>
                <p:cNvSpPr/>
                <p:nvPr/>
              </p:nvSpPr>
              <p:spPr>
                <a:xfrm>
                  <a:off x="44974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5" name=""/>
                <p:cNvSpPr/>
                <p:nvPr/>
              </p:nvSpPr>
              <p:spPr>
                <a:xfrm>
                  <a:off x="45100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6" name=""/>
                <p:cNvSpPr/>
                <p:nvPr/>
              </p:nvSpPr>
              <p:spPr>
                <a:xfrm>
                  <a:off x="45100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7" name=""/>
                <p:cNvSpPr/>
                <p:nvPr/>
              </p:nvSpPr>
              <p:spPr>
                <a:xfrm>
                  <a:off x="4510080" y="2597040"/>
                  <a:ext cx="3240" cy="648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8" name=""/>
                <p:cNvSpPr/>
                <p:nvPr/>
              </p:nvSpPr>
              <p:spPr>
                <a:xfrm>
                  <a:off x="4510080" y="2597040"/>
                  <a:ext cx="3240" cy="648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9" name=""/>
                <p:cNvSpPr/>
                <p:nvPr/>
              </p:nvSpPr>
              <p:spPr>
                <a:xfrm>
                  <a:off x="4522680" y="2597040"/>
                  <a:ext cx="1800" cy="7920"/>
                </a:xfrm>
                <a:custGeom>
                  <a:avLst/>
                  <a:gdLst/>
                  <a:ahLst/>
                  <a:rect l="l" t="t" r="r" b="b"/>
                  <a:pathLst>
                    <a:path w="1" h="5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0" name=""/>
                <p:cNvSpPr/>
                <p:nvPr/>
              </p:nvSpPr>
              <p:spPr>
                <a:xfrm>
                  <a:off x="4522680" y="2597040"/>
                  <a:ext cx="1800" cy="7920"/>
                </a:xfrm>
                <a:custGeom>
                  <a:avLst/>
                  <a:gdLst/>
                  <a:ahLst/>
                  <a:rect l="l" t="t" r="r" b="b"/>
                  <a:pathLst>
                    <a:path w="1" h="5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1" name=""/>
                <p:cNvSpPr/>
                <p:nvPr/>
              </p:nvSpPr>
              <p:spPr>
                <a:xfrm>
                  <a:off x="4524480" y="259884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2" name=""/>
                <p:cNvSpPr/>
                <p:nvPr/>
              </p:nvSpPr>
              <p:spPr>
                <a:xfrm>
                  <a:off x="4524480" y="2598840"/>
                  <a:ext cx="1440" cy="612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3" name=""/>
                <p:cNvSpPr/>
                <p:nvPr/>
              </p:nvSpPr>
              <p:spPr>
                <a:xfrm>
                  <a:off x="453564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4" name=""/>
                <p:cNvSpPr/>
                <p:nvPr/>
              </p:nvSpPr>
              <p:spPr>
                <a:xfrm>
                  <a:off x="453564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5" name=""/>
                <p:cNvSpPr/>
                <p:nvPr/>
              </p:nvSpPr>
              <p:spPr>
                <a:xfrm>
                  <a:off x="45370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6" name=""/>
                <p:cNvSpPr/>
                <p:nvPr/>
              </p:nvSpPr>
              <p:spPr>
                <a:xfrm>
                  <a:off x="45370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7" name=""/>
                <p:cNvSpPr/>
                <p:nvPr/>
              </p:nvSpPr>
              <p:spPr>
                <a:xfrm>
                  <a:off x="448164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8" name=""/>
                <p:cNvSpPr/>
                <p:nvPr/>
              </p:nvSpPr>
              <p:spPr>
                <a:xfrm>
                  <a:off x="448164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9" name=""/>
                <p:cNvSpPr/>
                <p:nvPr/>
              </p:nvSpPr>
              <p:spPr>
                <a:xfrm>
                  <a:off x="44830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0" name=""/>
                <p:cNvSpPr/>
                <p:nvPr/>
              </p:nvSpPr>
              <p:spPr>
                <a:xfrm>
                  <a:off x="44830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1" name=""/>
                <p:cNvSpPr/>
                <p:nvPr/>
              </p:nvSpPr>
              <p:spPr>
                <a:xfrm>
                  <a:off x="4481640" y="2525760"/>
                  <a:ext cx="56880" cy="792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36" y="4"/>
                      </a:lnTo>
                      <a:lnTo>
                        <a:pt x="36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2" name=""/>
                <p:cNvSpPr/>
                <p:nvPr/>
              </p:nvSpPr>
              <p:spPr>
                <a:xfrm>
                  <a:off x="4481640" y="2525760"/>
                  <a:ext cx="56880" cy="792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36" y="4"/>
                      </a:lnTo>
                      <a:lnTo>
                        <a:pt x="36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3" name=""/>
                <p:cNvSpPr/>
                <p:nvPr/>
              </p:nvSpPr>
              <p:spPr>
                <a:xfrm>
                  <a:off x="4456080" y="2525760"/>
                  <a:ext cx="25560" cy="6480"/>
                </a:xfrm>
                <a:custGeom>
                  <a:avLst/>
                  <a:gdLst/>
                  <a:ahLst/>
                  <a:rect l="l" t="t" r="r" b="b"/>
                  <a:pathLst>
                    <a:path w="16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4" name=""/>
                <p:cNvSpPr/>
                <p:nvPr/>
              </p:nvSpPr>
              <p:spPr>
                <a:xfrm>
                  <a:off x="4456080" y="2525760"/>
                  <a:ext cx="25560" cy="6480"/>
                </a:xfrm>
                <a:custGeom>
                  <a:avLst/>
                  <a:gdLst/>
                  <a:ahLst/>
                  <a:rect l="l" t="t" r="r" b="b"/>
                  <a:pathLst>
                    <a:path w="16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5" name=""/>
                <p:cNvSpPr/>
                <p:nvPr/>
              </p:nvSpPr>
              <p:spPr>
                <a:xfrm>
                  <a:off x="4456080" y="259704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6" name=""/>
                <p:cNvSpPr/>
                <p:nvPr/>
              </p:nvSpPr>
              <p:spPr>
                <a:xfrm>
                  <a:off x="4456080" y="2597040"/>
                  <a:ext cx="180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7" name=""/>
                <p:cNvSpPr/>
                <p:nvPr/>
              </p:nvSpPr>
              <p:spPr>
                <a:xfrm>
                  <a:off x="44578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8" name=""/>
                <p:cNvSpPr/>
                <p:nvPr/>
              </p:nvSpPr>
              <p:spPr>
                <a:xfrm>
                  <a:off x="4457880" y="2597040"/>
                  <a:ext cx="1440" cy="6480"/>
                </a:xfrm>
                <a:custGeom>
                  <a:avLst/>
                  <a:gdLst/>
                  <a:ahLst/>
                  <a:rect l="l" t="t" r="r" b="b"/>
                  <a:pathLst>
                    <a:path w="1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9" name=""/>
                <p:cNvSpPr/>
                <p:nvPr/>
              </p:nvSpPr>
              <p:spPr>
                <a:xfrm>
                  <a:off x="4430880" y="2602080"/>
                  <a:ext cx="56880" cy="10800"/>
                </a:xfrm>
                <a:custGeom>
                  <a:avLst/>
                  <a:gdLst/>
                  <a:ahLst/>
                  <a:rect l="l" t="t" r="r" b="b"/>
                  <a:pathLst>
                    <a:path w="36" h="7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0" name=""/>
                <p:cNvSpPr/>
                <p:nvPr/>
              </p:nvSpPr>
              <p:spPr>
                <a:xfrm>
                  <a:off x="4430880" y="2602080"/>
                  <a:ext cx="56880" cy="10800"/>
                </a:xfrm>
                <a:custGeom>
                  <a:avLst/>
                  <a:gdLst/>
                  <a:ahLst/>
                  <a:rect l="l" t="t" r="r" b="b"/>
                  <a:pathLst>
                    <a:path w="36" h="7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c6c6c6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1" name=""/>
                <p:cNvSpPr/>
                <p:nvPr/>
              </p:nvSpPr>
              <p:spPr>
                <a:xfrm>
                  <a:off x="4487760" y="2602080"/>
                  <a:ext cx="52560" cy="10800"/>
                </a:xfrm>
                <a:custGeom>
                  <a:avLst/>
                  <a:gdLst/>
                  <a:ahLst/>
                  <a:rect l="l" t="t" r="r" b="b"/>
                  <a:pathLst>
                    <a:path w="33" h="7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2" name=""/>
                <p:cNvSpPr/>
                <p:nvPr/>
              </p:nvSpPr>
              <p:spPr>
                <a:xfrm>
                  <a:off x="4487760" y="2602080"/>
                  <a:ext cx="52560" cy="10800"/>
                </a:xfrm>
                <a:custGeom>
                  <a:avLst/>
                  <a:gdLst/>
                  <a:ahLst/>
                  <a:rect l="l" t="t" r="r" b="b"/>
                  <a:pathLst>
                    <a:path w="33" h="7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3" name=""/>
                <p:cNvSpPr/>
                <p:nvPr/>
              </p:nvSpPr>
              <p:spPr>
                <a:xfrm>
                  <a:off x="4481640" y="2595600"/>
                  <a:ext cx="56880" cy="3240"/>
                </a:xfrm>
                <a:custGeom>
                  <a:avLst/>
                  <a:gdLst/>
                  <a:ahLst/>
                  <a:rect l="l" t="t" r="r" b="b"/>
                  <a:pathLst>
                    <a:path w="36" h="2">
                      <a:moveTo>
                        <a:pt x="0" y="2"/>
                      </a:moveTo>
                      <a:lnTo>
                        <a:pt x="36" y="2"/>
                      </a:lnTo>
                      <a:lnTo>
                        <a:pt x="36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4" name=""/>
                <p:cNvSpPr/>
                <p:nvPr/>
              </p:nvSpPr>
              <p:spPr>
                <a:xfrm>
                  <a:off x="4481640" y="2595600"/>
                  <a:ext cx="56880" cy="3240"/>
                </a:xfrm>
                <a:custGeom>
                  <a:avLst/>
                  <a:gdLst/>
                  <a:ahLst/>
                  <a:rect l="l" t="t" r="r" b="b"/>
                  <a:pathLst>
                    <a:path w="36" h="2">
                      <a:moveTo>
                        <a:pt x="0" y="2"/>
                      </a:moveTo>
                      <a:lnTo>
                        <a:pt x="36" y="2"/>
                      </a:lnTo>
                      <a:lnTo>
                        <a:pt x="36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494949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5" name=""/>
                <p:cNvSpPr/>
                <p:nvPr/>
              </p:nvSpPr>
              <p:spPr>
                <a:xfrm>
                  <a:off x="4456080" y="2595600"/>
                  <a:ext cx="25560" cy="3240"/>
                </a:xfrm>
                <a:custGeom>
                  <a:avLst/>
                  <a:gdLst/>
                  <a:ahLst/>
                  <a:rect l="l" t="t" r="r" b="b"/>
                  <a:pathLst>
                    <a:path w="16" h="2">
                      <a:moveTo>
                        <a:pt x="0" y="2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6" name=""/>
                <p:cNvSpPr/>
                <p:nvPr/>
              </p:nvSpPr>
              <p:spPr>
                <a:xfrm>
                  <a:off x="4456080" y="2595600"/>
                  <a:ext cx="25560" cy="3240"/>
                </a:xfrm>
                <a:custGeom>
                  <a:avLst/>
                  <a:gdLst/>
                  <a:ahLst/>
                  <a:rect l="l" t="t" r="r" b="b"/>
                  <a:pathLst>
                    <a:path w="16" h="2">
                      <a:moveTo>
                        <a:pt x="0" y="2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7" name=""/>
                <p:cNvSpPr/>
                <p:nvPr/>
              </p:nvSpPr>
              <p:spPr>
                <a:xfrm>
                  <a:off x="4481640" y="2527200"/>
                  <a:ext cx="56880" cy="71640"/>
                </a:xfrm>
                <a:custGeom>
                  <a:avLst/>
                  <a:gdLst/>
                  <a:ahLst/>
                  <a:rect l="l" t="t" r="r" b="b"/>
                  <a:pathLst>
                    <a:path w="36" h="45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36" y="44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8" name=""/>
                <p:cNvSpPr/>
                <p:nvPr/>
              </p:nvSpPr>
              <p:spPr>
                <a:xfrm>
                  <a:off x="4481640" y="2527200"/>
                  <a:ext cx="56880" cy="71640"/>
                </a:xfrm>
                <a:custGeom>
                  <a:avLst/>
                  <a:gdLst/>
                  <a:ahLst/>
                  <a:rect l="l" t="t" r="r" b="b"/>
                  <a:pathLst>
                    <a:path w="36" h="45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36" y="44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9" name=""/>
                <p:cNvSpPr/>
                <p:nvPr/>
              </p:nvSpPr>
              <p:spPr>
                <a:xfrm>
                  <a:off x="4456080" y="2527200"/>
                  <a:ext cx="25560" cy="71640"/>
                </a:xfrm>
                <a:custGeom>
                  <a:avLst/>
                  <a:gdLst/>
                  <a:ahLst/>
                  <a:rect l="l" t="t" r="r" b="b"/>
                  <a:pathLst>
                    <a:path w="16" h="45">
                      <a:moveTo>
                        <a:pt x="0" y="3"/>
                      </a:moveTo>
                      <a:lnTo>
                        <a:pt x="16" y="0"/>
                      </a:lnTo>
                      <a:lnTo>
                        <a:pt x="16" y="45"/>
                      </a:lnTo>
                      <a:lnTo>
                        <a:pt x="0" y="4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0" name=""/>
                <p:cNvSpPr/>
                <p:nvPr/>
              </p:nvSpPr>
              <p:spPr>
                <a:xfrm>
                  <a:off x="4456080" y="2527200"/>
                  <a:ext cx="25560" cy="71640"/>
                </a:xfrm>
                <a:custGeom>
                  <a:avLst/>
                  <a:gdLst/>
                  <a:ahLst/>
                  <a:rect l="l" t="t" r="r" b="b"/>
                  <a:pathLst>
                    <a:path w="16" h="45">
                      <a:moveTo>
                        <a:pt x="0" y="3"/>
                      </a:moveTo>
                      <a:lnTo>
                        <a:pt x="16" y="0"/>
                      </a:lnTo>
                      <a:lnTo>
                        <a:pt x="16" y="45"/>
                      </a:lnTo>
                      <a:lnTo>
                        <a:pt x="0" y="45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1" name=""/>
                <p:cNvSpPr/>
                <p:nvPr/>
              </p:nvSpPr>
              <p:spPr>
                <a:xfrm>
                  <a:off x="443088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2" name=""/>
                <p:cNvSpPr/>
                <p:nvPr/>
              </p:nvSpPr>
              <p:spPr>
                <a:xfrm>
                  <a:off x="4433760" y="260208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3" name=""/>
                <p:cNvSpPr/>
                <p:nvPr/>
              </p:nvSpPr>
              <p:spPr>
                <a:xfrm>
                  <a:off x="443880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4" name=""/>
                <p:cNvSpPr/>
                <p:nvPr/>
              </p:nvSpPr>
              <p:spPr>
                <a:xfrm>
                  <a:off x="444348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5" name=""/>
                <p:cNvSpPr/>
                <p:nvPr/>
              </p:nvSpPr>
              <p:spPr>
                <a:xfrm>
                  <a:off x="444816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6" name=""/>
                <p:cNvSpPr/>
                <p:nvPr/>
              </p:nvSpPr>
              <p:spPr>
                <a:xfrm>
                  <a:off x="445464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7" name=""/>
                <p:cNvSpPr/>
                <p:nvPr/>
              </p:nvSpPr>
              <p:spPr>
                <a:xfrm>
                  <a:off x="4460760" y="260208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8" name=""/>
                <p:cNvSpPr/>
                <p:nvPr/>
              </p:nvSpPr>
              <p:spPr>
                <a:xfrm>
                  <a:off x="446724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9" name=""/>
                <p:cNvSpPr/>
                <p:nvPr/>
              </p:nvSpPr>
              <p:spPr>
                <a:xfrm>
                  <a:off x="4475160" y="2602080"/>
                  <a:ext cx="1440" cy="1080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0" name=""/>
                <p:cNvSpPr/>
                <p:nvPr/>
              </p:nvSpPr>
              <p:spPr>
                <a:xfrm>
                  <a:off x="4481640" y="2602080"/>
                  <a:ext cx="1440" cy="1080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1" name=""/>
                <p:cNvSpPr/>
                <p:nvPr/>
              </p:nvSpPr>
              <p:spPr>
                <a:xfrm>
                  <a:off x="4487760" y="2602080"/>
                  <a:ext cx="1800" cy="1080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2" name=""/>
                <p:cNvSpPr/>
                <p:nvPr/>
              </p:nvSpPr>
              <p:spPr>
                <a:xfrm>
                  <a:off x="4494240" y="2602080"/>
                  <a:ext cx="1440" cy="1080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3" name=""/>
                <p:cNvSpPr/>
                <p:nvPr/>
              </p:nvSpPr>
              <p:spPr>
                <a:xfrm>
                  <a:off x="450072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4" name=""/>
                <p:cNvSpPr/>
                <p:nvPr/>
              </p:nvSpPr>
              <p:spPr>
                <a:xfrm>
                  <a:off x="4506840" y="260208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5" name=""/>
                <p:cNvSpPr/>
                <p:nvPr/>
              </p:nvSpPr>
              <p:spPr>
                <a:xfrm>
                  <a:off x="451332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6" name=""/>
                <p:cNvSpPr/>
                <p:nvPr/>
              </p:nvSpPr>
              <p:spPr>
                <a:xfrm>
                  <a:off x="451800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7" name=""/>
                <p:cNvSpPr/>
                <p:nvPr/>
              </p:nvSpPr>
              <p:spPr>
                <a:xfrm>
                  <a:off x="4522680" y="260208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8" name=""/>
                <p:cNvSpPr/>
                <p:nvPr/>
              </p:nvSpPr>
              <p:spPr>
                <a:xfrm>
                  <a:off x="4527720" y="2602080"/>
                  <a:ext cx="144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9" name=""/>
                <p:cNvSpPr/>
                <p:nvPr/>
              </p:nvSpPr>
              <p:spPr>
                <a:xfrm>
                  <a:off x="4530600" y="260208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0" name=""/>
                <p:cNvSpPr/>
                <p:nvPr/>
              </p:nvSpPr>
              <p:spPr>
                <a:xfrm>
                  <a:off x="4533840" y="2602080"/>
                  <a:ext cx="1800" cy="936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1" name=""/>
                <p:cNvSpPr/>
                <p:nvPr/>
              </p:nvSpPr>
              <p:spPr>
                <a:xfrm>
                  <a:off x="4535640" y="260208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2" name=""/>
                <p:cNvSpPr/>
                <p:nvPr/>
              </p:nvSpPr>
              <p:spPr>
                <a:xfrm>
                  <a:off x="4538520" y="2602080"/>
                  <a:ext cx="180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3" name=""/>
                <p:cNvSpPr/>
                <p:nvPr/>
              </p:nvSpPr>
              <p:spPr>
                <a:xfrm>
                  <a:off x="4540320" y="260208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4" name=""/>
                <p:cNvSpPr/>
                <p:nvPr/>
              </p:nvSpPr>
              <p:spPr>
                <a:xfrm>
                  <a:off x="4540320" y="2602080"/>
                  <a:ext cx="1440" cy="792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5" name=""/>
                <p:cNvSpPr/>
                <p:nvPr/>
              </p:nvSpPr>
              <p:spPr>
                <a:xfrm>
                  <a:off x="4430880" y="2602080"/>
                  <a:ext cx="56880" cy="144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6" name=""/>
                <p:cNvSpPr/>
                <p:nvPr/>
              </p:nvSpPr>
              <p:spPr>
                <a:xfrm>
                  <a:off x="4487760" y="2602080"/>
                  <a:ext cx="52560" cy="1440"/>
                </a:xfrm>
                <a:prstGeom prst="line">
                  <a:avLst/>
                </a:prstGeom>
                <a:ln w="0">
                  <a:solidFill>
                    <a:srgbClr val="232323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7" name=""/>
                <p:cNvSpPr/>
                <p:nvPr/>
              </p:nvSpPr>
              <p:spPr>
                <a:xfrm>
                  <a:off x="4459320" y="2535120"/>
                  <a:ext cx="20520" cy="58680"/>
                </a:xfrm>
                <a:custGeom>
                  <a:avLst/>
                  <a:gdLst/>
                  <a:ahLst/>
                  <a:rect l="l" t="t" r="r" b="b"/>
                  <a:pathLst>
                    <a:path w="13" h="37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37"/>
                      </a:lnTo>
                      <a:lnTo>
                        <a:pt x="13" y="3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8" name=""/>
                <p:cNvSpPr/>
                <p:nvPr/>
              </p:nvSpPr>
              <p:spPr>
                <a:xfrm>
                  <a:off x="4459320" y="2535120"/>
                  <a:ext cx="20520" cy="58680"/>
                </a:xfrm>
                <a:custGeom>
                  <a:avLst/>
                  <a:gdLst/>
                  <a:ahLst/>
                  <a:rect l="l" t="t" r="r" b="b"/>
                  <a:pathLst>
                    <a:path w="13" h="37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37"/>
                      </a:lnTo>
                      <a:lnTo>
                        <a:pt x="13" y="36"/>
                      </a:lnTo>
                      <a:lnTo>
                        <a:pt x="13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9" name=""/>
                <p:cNvSpPr/>
                <p:nvPr/>
              </p:nvSpPr>
              <p:spPr>
                <a:xfrm>
                  <a:off x="4459320" y="2535120"/>
                  <a:ext cx="17280" cy="20880"/>
                </a:xfrm>
                <a:custGeom>
                  <a:avLst/>
                  <a:gdLst/>
                  <a:ahLst/>
                  <a:rect l="l" t="t" r="r" b="b"/>
                  <a:pathLst>
                    <a:path w="11" h="13">
                      <a:moveTo>
                        <a:pt x="6" y="1"/>
                      </a:move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0" name=""/>
                <p:cNvSpPr/>
                <p:nvPr/>
              </p:nvSpPr>
              <p:spPr>
                <a:xfrm>
                  <a:off x="4459320" y="2535120"/>
                  <a:ext cx="17280" cy="20880"/>
                </a:xfrm>
                <a:custGeom>
                  <a:avLst/>
                  <a:gdLst/>
                  <a:ahLst/>
                  <a:rect l="l" t="t" r="r" b="b"/>
                  <a:pathLst>
                    <a:path w="11" h="13">
                      <a:moveTo>
                        <a:pt x="6" y="1"/>
                      </a:move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1" name=""/>
                <p:cNvSpPr/>
                <p:nvPr/>
              </p:nvSpPr>
              <p:spPr>
                <a:xfrm>
                  <a:off x="4459320" y="2540160"/>
                  <a:ext cx="20520" cy="29880"/>
                </a:xfrm>
                <a:custGeom>
                  <a:avLst/>
                  <a:gdLst/>
                  <a:ahLst/>
                  <a:rect l="l" t="t" r="r" b="b"/>
                  <a:pathLst>
                    <a:path w="13" h="19">
                      <a:moveTo>
                        <a:pt x="0" y="17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2" name=""/>
                <p:cNvSpPr/>
                <p:nvPr/>
              </p:nvSpPr>
              <p:spPr>
                <a:xfrm>
                  <a:off x="4459320" y="2540160"/>
                  <a:ext cx="20520" cy="29880"/>
                </a:xfrm>
                <a:custGeom>
                  <a:avLst/>
                  <a:gdLst/>
                  <a:ahLst/>
                  <a:rect l="l" t="t" r="r" b="b"/>
                  <a:pathLst>
                    <a:path w="13" h="19">
                      <a:moveTo>
                        <a:pt x="0" y="17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3" name=""/>
                <p:cNvSpPr/>
                <p:nvPr/>
              </p:nvSpPr>
              <p:spPr>
                <a:xfrm>
                  <a:off x="4459320" y="2562120"/>
                  <a:ext cx="2052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0" y="15"/>
                      </a:moveTo>
                      <a:lnTo>
                        <a:pt x="13" y="0"/>
                      </a:lnTo>
                      <a:lnTo>
                        <a:pt x="13" y="19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4" name=""/>
                <p:cNvSpPr/>
                <p:nvPr/>
              </p:nvSpPr>
              <p:spPr>
                <a:xfrm>
                  <a:off x="4459320" y="2562120"/>
                  <a:ext cx="2052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0" y="15"/>
                      </a:moveTo>
                      <a:lnTo>
                        <a:pt x="13" y="0"/>
                      </a:lnTo>
                      <a:lnTo>
                        <a:pt x="13" y="19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5" name=""/>
                <p:cNvSpPr/>
                <p:nvPr/>
              </p:nvSpPr>
              <p:spPr>
                <a:xfrm>
                  <a:off x="4462560" y="2536920"/>
                  <a:ext cx="144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6" name=""/>
                <p:cNvSpPr/>
                <p:nvPr/>
              </p:nvSpPr>
              <p:spPr>
                <a:xfrm>
                  <a:off x="4460760" y="2536920"/>
                  <a:ext cx="180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7" name=""/>
                <p:cNvSpPr/>
                <p:nvPr/>
              </p:nvSpPr>
              <p:spPr>
                <a:xfrm>
                  <a:off x="4465800" y="2536920"/>
                  <a:ext cx="144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8" name=""/>
                <p:cNvSpPr/>
                <p:nvPr/>
              </p:nvSpPr>
              <p:spPr>
                <a:xfrm>
                  <a:off x="4467240" y="2536920"/>
                  <a:ext cx="1440" cy="56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9" name=""/>
                <p:cNvSpPr/>
                <p:nvPr/>
              </p:nvSpPr>
              <p:spPr>
                <a:xfrm>
                  <a:off x="4478400" y="253512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0" name=""/>
                <p:cNvSpPr/>
                <p:nvPr/>
              </p:nvSpPr>
              <p:spPr>
                <a:xfrm>
                  <a:off x="4468680" y="2533680"/>
                  <a:ext cx="7920" cy="60120"/>
                </a:xfrm>
                <a:custGeom>
                  <a:avLst/>
                  <a:gdLst/>
                  <a:ahLst/>
                  <a:rect l="l" t="t" r="r" b="b"/>
                  <a:pathLst>
                    <a:path w="5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5" y="3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1" name=""/>
                <p:cNvSpPr/>
                <p:nvPr/>
              </p:nvSpPr>
              <p:spPr>
                <a:xfrm>
                  <a:off x="4468680" y="2533680"/>
                  <a:ext cx="7920" cy="60120"/>
                </a:xfrm>
                <a:custGeom>
                  <a:avLst/>
                  <a:gdLst/>
                  <a:ahLst/>
                  <a:rect l="l" t="t" r="r" b="b"/>
                  <a:pathLst>
                    <a:path w="5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5" y="3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2" name=""/>
                <p:cNvSpPr/>
                <p:nvPr/>
              </p:nvSpPr>
              <p:spPr>
                <a:xfrm>
                  <a:off x="4476600" y="253512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3" name=""/>
                <p:cNvSpPr/>
                <p:nvPr/>
              </p:nvSpPr>
              <p:spPr>
                <a:xfrm>
                  <a:off x="4459320" y="2541600"/>
                  <a:ext cx="22320" cy="7920"/>
                </a:xfrm>
                <a:custGeom>
                  <a:avLst/>
                  <a:gdLst/>
                  <a:ahLst/>
                  <a:rect l="l" t="t" r="r" b="b"/>
                  <a:pathLst>
                    <a:path w="14" h="5">
                      <a:moveTo>
                        <a:pt x="14" y="0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4" name=""/>
                <p:cNvSpPr/>
                <p:nvPr/>
              </p:nvSpPr>
              <p:spPr>
                <a:xfrm>
                  <a:off x="4459320" y="2541600"/>
                  <a:ext cx="22320" cy="7920"/>
                </a:xfrm>
                <a:custGeom>
                  <a:avLst/>
                  <a:gdLst/>
                  <a:ahLst/>
                  <a:rect l="l" t="t" r="r" b="b"/>
                  <a:pathLst>
                    <a:path w="14" h="5">
                      <a:moveTo>
                        <a:pt x="14" y="0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5" name=""/>
                <p:cNvSpPr/>
                <p:nvPr/>
              </p:nvSpPr>
              <p:spPr>
                <a:xfrm>
                  <a:off x="4459320" y="2554200"/>
                  <a:ext cx="22320" cy="7920"/>
                </a:xfrm>
                <a:custGeom>
                  <a:avLst/>
                  <a:gdLst/>
                  <a:ahLst/>
                  <a:rect l="l" t="t" r="r" b="b"/>
                  <a:pathLst>
                    <a:path w="14" h="5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6" name=""/>
                <p:cNvSpPr/>
                <p:nvPr/>
              </p:nvSpPr>
              <p:spPr>
                <a:xfrm>
                  <a:off x="4459320" y="2554200"/>
                  <a:ext cx="22320" cy="7920"/>
                </a:xfrm>
                <a:custGeom>
                  <a:avLst/>
                  <a:gdLst/>
                  <a:ahLst/>
                  <a:rect l="l" t="t" r="r" b="b"/>
                  <a:pathLst>
                    <a:path w="14" h="5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7" name=""/>
                <p:cNvSpPr/>
                <p:nvPr/>
              </p:nvSpPr>
              <p:spPr>
                <a:xfrm>
                  <a:off x="4459320" y="2567160"/>
                  <a:ext cx="22320" cy="612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8" name=""/>
                <p:cNvSpPr/>
                <p:nvPr/>
              </p:nvSpPr>
              <p:spPr>
                <a:xfrm>
                  <a:off x="4459320" y="2567160"/>
                  <a:ext cx="22320" cy="612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9" name=""/>
                <p:cNvSpPr/>
                <p:nvPr/>
              </p:nvSpPr>
              <p:spPr>
                <a:xfrm>
                  <a:off x="4459320" y="2579760"/>
                  <a:ext cx="22320" cy="612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0" name=""/>
                <p:cNvSpPr/>
                <p:nvPr/>
              </p:nvSpPr>
              <p:spPr>
                <a:xfrm>
                  <a:off x="4459320" y="2579760"/>
                  <a:ext cx="22320" cy="6120"/>
                </a:xfrm>
                <a:custGeom>
                  <a:avLst/>
                  <a:gdLst/>
                  <a:ahLst/>
                  <a:rect l="l" t="t" r="r" b="b"/>
                  <a:pathLst>
                    <a:path w="14" h="4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dd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1" name=""/>
                <p:cNvSpPr/>
                <p:nvPr/>
              </p:nvSpPr>
              <p:spPr>
                <a:xfrm>
                  <a:off x="4457880" y="2535120"/>
                  <a:ext cx="10800" cy="22320"/>
                </a:xfrm>
                <a:custGeom>
                  <a:avLst/>
                  <a:gdLst/>
                  <a:ahLst/>
                  <a:rect l="l" t="t" r="r" b="b"/>
                  <a:pathLst>
                    <a:path w="7" h="14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1" y="13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2" name=""/>
                <p:cNvSpPr/>
                <p:nvPr/>
              </p:nvSpPr>
              <p:spPr>
                <a:xfrm>
                  <a:off x="4457880" y="2535120"/>
                  <a:ext cx="10800" cy="22320"/>
                </a:xfrm>
                <a:custGeom>
                  <a:avLst/>
                  <a:gdLst/>
                  <a:ahLst/>
                  <a:rect l="l" t="t" r="r" b="b"/>
                  <a:pathLst>
                    <a:path w="7" h="14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1" y="13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3" name=""/>
                <p:cNvSpPr/>
                <p:nvPr/>
              </p:nvSpPr>
              <p:spPr>
                <a:xfrm>
                  <a:off x="4457880" y="2560680"/>
                  <a:ext cx="10800" cy="33120"/>
                </a:xfrm>
                <a:custGeom>
                  <a:avLst/>
                  <a:gdLst/>
                  <a:ahLst/>
                  <a:rect l="l" t="t" r="r" b="b"/>
                  <a:pathLst>
                    <a:path w="7" h="2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4" name=""/>
                <p:cNvSpPr/>
                <p:nvPr/>
              </p:nvSpPr>
              <p:spPr>
                <a:xfrm>
                  <a:off x="4457880" y="2560680"/>
                  <a:ext cx="10800" cy="33120"/>
                </a:xfrm>
                <a:custGeom>
                  <a:avLst/>
                  <a:gdLst/>
                  <a:ahLst/>
                  <a:rect l="l" t="t" r="r" b="b"/>
                  <a:pathLst>
                    <a:path w="7" h="2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5" name=""/>
                <p:cNvSpPr/>
                <p:nvPr/>
              </p:nvSpPr>
              <p:spPr>
                <a:xfrm>
                  <a:off x="4475160" y="2532240"/>
                  <a:ext cx="4680" cy="23760"/>
                </a:xfrm>
                <a:custGeom>
                  <a:avLst/>
                  <a:gdLst/>
                  <a:ahLst/>
                  <a:rect l="l" t="t" r="r" b="b"/>
                  <a:pathLst>
                    <a:path w="3" h="15">
                      <a:moveTo>
                        <a:pt x="3" y="1"/>
                      </a:moveTo>
                      <a:lnTo>
                        <a:pt x="1" y="2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6" name=""/>
                <p:cNvSpPr/>
                <p:nvPr/>
              </p:nvSpPr>
              <p:spPr>
                <a:xfrm>
                  <a:off x="4475160" y="2532240"/>
                  <a:ext cx="4680" cy="23760"/>
                </a:xfrm>
                <a:custGeom>
                  <a:avLst/>
                  <a:gdLst/>
                  <a:ahLst/>
                  <a:rect l="l" t="t" r="r" b="b"/>
                  <a:pathLst>
                    <a:path w="3" h="15">
                      <a:moveTo>
                        <a:pt x="3" y="1"/>
                      </a:moveTo>
                      <a:lnTo>
                        <a:pt x="1" y="2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7" name=""/>
                <p:cNvSpPr/>
                <p:nvPr/>
              </p:nvSpPr>
              <p:spPr>
                <a:xfrm>
                  <a:off x="4475160" y="2558880"/>
                  <a:ext cx="4680" cy="34920"/>
                </a:xfrm>
                <a:custGeom>
                  <a:avLst/>
                  <a:gdLst/>
                  <a:ahLst/>
                  <a:rect l="l" t="t" r="r" b="b"/>
                  <a:pathLst>
                    <a:path w="3" h="22">
                      <a:moveTo>
                        <a:pt x="3" y="1"/>
                      </a:moveTo>
                      <a:lnTo>
                        <a:pt x="1" y="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8" name=""/>
                <p:cNvSpPr/>
                <p:nvPr/>
              </p:nvSpPr>
              <p:spPr>
                <a:xfrm>
                  <a:off x="4475160" y="2558880"/>
                  <a:ext cx="4680" cy="34920"/>
                </a:xfrm>
                <a:custGeom>
                  <a:avLst/>
                  <a:gdLst/>
                  <a:ahLst/>
                  <a:rect l="l" t="t" r="r" b="b"/>
                  <a:pathLst>
                    <a:path w="3" h="22">
                      <a:moveTo>
                        <a:pt x="3" y="1"/>
                      </a:moveTo>
                      <a:lnTo>
                        <a:pt x="1" y="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9" name=""/>
                <p:cNvSpPr/>
                <p:nvPr/>
              </p:nvSpPr>
              <p:spPr>
                <a:xfrm>
                  <a:off x="4470480" y="2533680"/>
                  <a:ext cx="1440" cy="60120"/>
                </a:xfrm>
                <a:prstGeom prst="line">
                  <a:avLst/>
                </a:prstGeom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0" name=""/>
                <p:cNvSpPr/>
                <p:nvPr/>
              </p:nvSpPr>
              <p:spPr>
                <a:xfrm>
                  <a:off x="4459320" y="25369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6" y="0"/>
                      </a:moveTo>
                      <a:lnTo>
                        <a:pt x="6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1" name=""/>
                <p:cNvSpPr/>
                <p:nvPr/>
              </p:nvSpPr>
              <p:spPr>
                <a:xfrm>
                  <a:off x="4459320" y="2549520"/>
                  <a:ext cx="9360" cy="6480"/>
                </a:xfrm>
                <a:prstGeom prst="rect">
                  <a:avLst/>
                </a:pr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2" name=""/>
                <p:cNvSpPr/>
                <p:nvPr/>
              </p:nvSpPr>
              <p:spPr>
                <a:xfrm>
                  <a:off x="4459320" y="256212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4"/>
                      </a:move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3" name=""/>
                <p:cNvSpPr/>
                <p:nvPr/>
              </p:nvSpPr>
              <p:spPr>
                <a:xfrm>
                  <a:off x="4459320" y="257328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4" name=""/>
                <p:cNvSpPr/>
                <p:nvPr/>
              </p:nvSpPr>
              <p:spPr>
                <a:xfrm>
                  <a:off x="4459320" y="258588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5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5" name=""/>
                <p:cNvSpPr/>
                <p:nvPr/>
              </p:nvSpPr>
              <p:spPr>
                <a:xfrm>
                  <a:off x="4476600" y="254160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6" name=""/>
                <p:cNvSpPr/>
                <p:nvPr/>
              </p:nvSpPr>
              <p:spPr>
                <a:xfrm>
                  <a:off x="4476600" y="254808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7" name=""/>
                <p:cNvSpPr/>
                <p:nvPr/>
              </p:nvSpPr>
              <p:spPr>
                <a:xfrm>
                  <a:off x="4476600" y="2554200"/>
                  <a:ext cx="324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8" name=""/>
                <p:cNvSpPr/>
                <p:nvPr/>
              </p:nvSpPr>
              <p:spPr>
                <a:xfrm>
                  <a:off x="4476600" y="256068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9" name=""/>
                <p:cNvSpPr/>
                <p:nvPr/>
              </p:nvSpPr>
              <p:spPr>
                <a:xfrm>
                  <a:off x="4476600" y="256716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0" name=""/>
                <p:cNvSpPr/>
                <p:nvPr/>
              </p:nvSpPr>
              <p:spPr>
                <a:xfrm>
                  <a:off x="4476600" y="2573280"/>
                  <a:ext cx="324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1" name=""/>
                <p:cNvSpPr/>
                <p:nvPr/>
              </p:nvSpPr>
              <p:spPr>
                <a:xfrm>
                  <a:off x="4476600" y="2579760"/>
                  <a:ext cx="324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2" name=""/>
                <p:cNvSpPr/>
                <p:nvPr/>
              </p:nvSpPr>
              <p:spPr>
                <a:xfrm>
                  <a:off x="4476600" y="2585880"/>
                  <a:ext cx="324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3" name=""/>
                <p:cNvSpPr/>
                <p:nvPr/>
              </p:nvSpPr>
              <p:spPr>
                <a:xfrm>
                  <a:off x="4484520" y="2535120"/>
                  <a:ext cx="51120" cy="57240"/>
                </a:xfrm>
                <a:custGeom>
                  <a:avLst/>
                  <a:gdLst/>
                  <a:ahLst/>
                  <a:rect l="l" t="t" r="r" b="b"/>
                  <a:pathLst>
                    <a:path w="32" h="36">
                      <a:moveTo>
                        <a:pt x="0" y="0"/>
                      </a:moveTo>
                      <a:lnTo>
                        <a:pt x="32" y="2"/>
                      </a:lnTo>
                      <a:lnTo>
                        <a:pt x="32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4" name=""/>
                <p:cNvSpPr/>
                <p:nvPr/>
              </p:nvSpPr>
              <p:spPr>
                <a:xfrm>
                  <a:off x="4484520" y="2535120"/>
                  <a:ext cx="51120" cy="57240"/>
                </a:xfrm>
                <a:custGeom>
                  <a:avLst/>
                  <a:gdLst/>
                  <a:ahLst/>
                  <a:rect l="l" t="t" r="r" b="b"/>
                  <a:pathLst>
                    <a:path w="32" h="36">
                      <a:moveTo>
                        <a:pt x="0" y="0"/>
                      </a:moveTo>
                      <a:lnTo>
                        <a:pt x="32" y="2"/>
                      </a:lnTo>
                      <a:lnTo>
                        <a:pt x="32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5" name=""/>
                <p:cNvSpPr/>
                <p:nvPr/>
              </p:nvSpPr>
              <p:spPr>
                <a:xfrm>
                  <a:off x="4484520" y="2535120"/>
                  <a:ext cx="16200" cy="27000"/>
                </a:xfrm>
                <a:custGeom>
                  <a:avLst/>
                  <a:gdLst/>
                  <a:ahLst/>
                  <a:rect l="l" t="t" r="r" b="b"/>
                  <a:pathLst>
                    <a:path w="10" h="1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6" name=""/>
                <p:cNvSpPr/>
                <p:nvPr/>
              </p:nvSpPr>
              <p:spPr>
                <a:xfrm>
                  <a:off x="4484520" y="2535120"/>
                  <a:ext cx="16200" cy="27000"/>
                </a:xfrm>
                <a:custGeom>
                  <a:avLst/>
                  <a:gdLst/>
                  <a:ahLst/>
                  <a:rect l="l" t="t" r="r" b="b"/>
                  <a:pathLst>
                    <a:path w="10" h="1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7" name=""/>
                <p:cNvSpPr/>
                <p:nvPr/>
              </p:nvSpPr>
              <p:spPr>
                <a:xfrm>
                  <a:off x="4484520" y="2536920"/>
                  <a:ext cx="22320" cy="41040"/>
                </a:xfrm>
                <a:custGeom>
                  <a:avLst/>
                  <a:gdLst/>
                  <a:ahLst/>
                  <a:rect l="l" t="t" r="r" b="b"/>
                  <a:pathLst>
                    <a:path w="14" h="26">
                      <a:moveTo>
                        <a:pt x="13" y="0"/>
                      </a:move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8" name=""/>
                <p:cNvSpPr/>
                <p:nvPr/>
              </p:nvSpPr>
              <p:spPr>
                <a:xfrm>
                  <a:off x="4484520" y="2536920"/>
                  <a:ext cx="22320" cy="41040"/>
                </a:xfrm>
                <a:custGeom>
                  <a:avLst/>
                  <a:gdLst/>
                  <a:ahLst/>
                  <a:rect l="l" t="t" r="r" b="b"/>
                  <a:pathLst>
                    <a:path w="14" h="26">
                      <a:moveTo>
                        <a:pt x="13" y="0"/>
                      </a:move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9" name=""/>
                <p:cNvSpPr/>
                <p:nvPr/>
              </p:nvSpPr>
              <p:spPr>
                <a:xfrm>
                  <a:off x="4527720" y="2562120"/>
                  <a:ext cx="7920" cy="30240"/>
                </a:xfrm>
                <a:custGeom>
                  <a:avLst/>
                  <a:gdLst/>
                  <a:ahLst/>
                  <a:rect l="l" t="t" r="r" b="b"/>
                  <a:pathLst>
                    <a:path w="5" h="19">
                      <a:moveTo>
                        <a:pt x="5" y="6"/>
                      </a:move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0" name=""/>
                <p:cNvSpPr/>
                <p:nvPr/>
              </p:nvSpPr>
              <p:spPr>
                <a:xfrm>
                  <a:off x="4527720" y="2562120"/>
                  <a:ext cx="7920" cy="30240"/>
                </a:xfrm>
                <a:custGeom>
                  <a:avLst/>
                  <a:gdLst/>
                  <a:ahLst/>
                  <a:rect l="l" t="t" r="r" b="b"/>
                  <a:pathLst>
                    <a:path w="5" h="19">
                      <a:moveTo>
                        <a:pt x="5" y="6"/>
                      </a:move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1" name=""/>
                <p:cNvSpPr/>
                <p:nvPr/>
              </p:nvSpPr>
              <p:spPr>
                <a:xfrm>
                  <a:off x="4486320" y="253512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2" name=""/>
                <p:cNvSpPr/>
                <p:nvPr/>
              </p:nvSpPr>
              <p:spPr>
                <a:xfrm>
                  <a:off x="4489560" y="253512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3" name=""/>
                <p:cNvSpPr/>
                <p:nvPr/>
              </p:nvSpPr>
              <p:spPr>
                <a:xfrm>
                  <a:off x="4491000" y="253512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4" name=""/>
                <p:cNvSpPr/>
                <p:nvPr/>
              </p:nvSpPr>
              <p:spPr>
                <a:xfrm>
                  <a:off x="4494240" y="253512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5" name=""/>
                <p:cNvSpPr/>
                <p:nvPr/>
              </p:nvSpPr>
              <p:spPr>
                <a:xfrm>
                  <a:off x="4495680" y="253512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6" name=""/>
                <p:cNvSpPr/>
                <p:nvPr/>
              </p:nvSpPr>
              <p:spPr>
                <a:xfrm>
                  <a:off x="4498920" y="2535120"/>
                  <a:ext cx="180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7" name=""/>
                <p:cNvSpPr/>
                <p:nvPr/>
              </p:nvSpPr>
              <p:spPr>
                <a:xfrm>
                  <a:off x="4500720" y="2535120"/>
                  <a:ext cx="1440" cy="57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8" name=""/>
                <p:cNvSpPr/>
                <p:nvPr/>
              </p:nvSpPr>
              <p:spPr>
                <a:xfrm>
                  <a:off x="4503600" y="2536920"/>
                  <a:ext cx="180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9" name=""/>
                <p:cNvSpPr/>
                <p:nvPr/>
              </p:nvSpPr>
              <p:spPr>
                <a:xfrm>
                  <a:off x="4505400" y="253692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0" name=""/>
                <p:cNvSpPr/>
                <p:nvPr/>
              </p:nvSpPr>
              <p:spPr>
                <a:xfrm>
                  <a:off x="4506840" y="2536920"/>
                  <a:ext cx="180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1" name=""/>
                <p:cNvSpPr/>
                <p:nvPr/>
              </p:nvSpPr>
              <p:spPr>
                <a:xfrm>
                  <a:off x="4510080" y="253692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2" name=""/>
                <p:cNvSpPr/>
                <p:nvPr/>
              </p:nvSpPr>
              <p:spPr>
                <a:xfrm>
                  <a:off x="4513320" y="253692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3" name=""/>
                <p:cNvSpPr/>
                <p:nvPr/>
              </p:nvSpPr>
              <p:spPr>
                <a:xfrm>
                  <a:off x="4514760" y="2536920"/>
                  <a:ext cx="180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4" name=""/>
                <p:cNvSpPr/>
                <p:nvPr/>
              </p:nvSpPr>
              <p:spPr>
                <a:xfrm>
                  <a:off x="4516560" y="253692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5" name=""/>
                <p:cNvSpPr/>
                <p:nvPr/>
              </p:nvSpPr>
              <p:spPr>
                <a:xfrm>
                  <a:off x="4518000" y="253692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6" name=""/>
                <p:cNvSpPr/>
                <p:nvPr/>
              </p:nvSpPr>
              <p:spPr>
                <a:xfrm>
                  <a:off x="4521240" y="2536920"/>
                  <a:ext cx="1440" cy="55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7" name=""/>
                <p:cNvSpPr/>
                <p:nvPr/>
              </p:nvSpPr>
              <p:spPr>
                <a:xfrm>
                  <a:off x="4522680" y="2538360"/>
                  <a:ext cx="1800" cy="540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8" name=""/>
                <p:cNvSpPr/>
                <p:nvPr/>
              </p:nvSpPr>
              <p:spPr>
                <a:xfrm>
                  <a:off x="4525920" y="2538360"/>
                  <a:ext cx="1800" cy="540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9" name=""/>
                <p:cNvSpPr/>
                <p:nvPr/>
              </p:nvSpPr>
              <p:spPr>
                <a:xfrm>
                  <a:off x="4527720" y="2538360"/>
                  <a:ext cx="1440" cy="540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0" name=""/>
                <p:cNvSpPr/>
                <p:nvPr/>
              </p:nvSpPr>
              <p:spPr>
                <a:xfrm>
                  <a:off x="4529160" y="2538360"/>
                  <a:ext cx="1440" cy="540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1" name=""/>
                <p:cNvSpPr/>
                <p:nvPr/>
              </p:nvSpPr>
              <p:spPr>
                <a:xfrm>
                  <a:off x="4532400" y="2538360"/>
                  <a:ext cx="1440" cy="540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2" name=""/>
                <p:cNvSpPr/>
                <p:nvPr/>
              </p:nvSpPr>
              <p:spPr>
                <a:xfrm>
                  <a:off x="4533840" y="2538360"/>
                  <a:ext cx="1800" cy="540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3" name=""/>
                <p:cNvSpPr/>
                <p:nvPr/>
              </p:nvSpPr>
              <p:spPr>
                <a:xfrm>
                  <a:off x="4535640" y="2538360"/>
                  <a:ext cx="1440" cy="540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4" name=""/>
                <p:cNvSpPr/>
                <p:nvPr/>
              </p:nvSpPr>
              <p:spPr>
                <a:xfrm>
                  <a:off x="4484520" y="2541600"/>
                  <a:ext cx="52560" cy="936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5" name=""/>
                <p:cNvSpPr/>
                <p:nvPr/>
              </p:nvSpPr>
              <p:spPr>
                <a:xfrm>
                  <a:off x="4484520" y="2541600"/>
                  <a:ext cx="52560" cy="936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6" name=""/>
                <p:cNvSpPr/>
                <p:nvPr/>
              </p:nvSpPr>
              <p:spPr>
                <a:xfrm>
                  <a:off x="4484520" y="2554200"/>
                  <a:ext cx="52560" cy="972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7" name=""/>
                <p:cNvSpPr/>
                <p:nvPr/>
              </p:nvSpPr>
              <p:spPr>
                <a:xfrm>
                  <a:off x="4484520" y="2554200"/>
                  <a:ext cx="52560" cy="9720"/>
                </a:xfrm>
                <a:custGeom>
                  <a:avLst/>
                  <a:gdLst/>
                  <a:ahLst/>
                  <a:rect l="l" t="t" r="r" b="b"/>
                  <a:pathLst>
                    <a:path w="33" h="6">
                      <a:moveTo>
                        <a:pt x="0" y="0"/>
                      </a:moveTo>
                      <a:lnTo>
                        <a:pt x="33" y="2"/>
                      </a:lnTo>
                      <a:lnTo>
                        <a:pt x="33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8" name=""/>
                <p:cNvSpPr/>
                <p:nvPr/>
              </p:nvSpPr>
              <p:spPr>
                <a:xfrm>
                  <a:off x="4483080" y="2567160"/>
                  <a:ext cx="54000" cy="7920"/>
                </a:xfrm>
                <a:custGeom>
                  <a:avLst/>
                  <a:gdLst/>
                  <a:ahLst/>
                  <a:rect l="l" t="t" r="r" b="b"/>
                  <a:pathLst>
                    <a:path w="34" h="5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34" y="5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9" name=""/>
                <p:cNvSpPr/>
                <p:nvPr/>
              </p:nvSpPr>
              <p:spPr>
                <a:xfrm>
                  <a:off x="4483080" y="2567160"/>
                  <a:ext cx="54000" cy="7920"/>
                </a:xfrm>
                <a:custGeom>
                  <a:avLst/>
                  <a:gdLst/>
                  <a:ahLst/>
                  <a:rect l="l" t="t" r="r" b="b"/>
                  <a:pathLst>
                    <a:path w="34" h="5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34" y="5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0" name=""/>
                <p:cNvSpPr/>
                <p:nvPr/>
              </p:nvSpPr>
              <p:spPr>
                <a:xfrm>
                  <a:off x="4484520" y="2579760"/>
                  <a:ext cx="52560" cy="6120"/>
                </a:xfrm>
                <a:custGeom>
                  <a:avLst/>
                  <a:gdLst/>
                  <a:ahLst/>
                  <a:rect l="l" t="t" r="r" b="b"/>
                  <a:pathLst>
                    <a:path w="33" h="4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1" name=""/>
                <p:cNvSpPr/>
                <p:nvPr/>
              </p:nvSpPr>
              <p:spPr>
                <a:xfrm>
                  <a:off x="4484520" y="2579760"/>
                  <a:ext cx="52560" cy="6120"/>
                </a:xfrm>
                <a:custGeom>
                  <a:avLst/>
                  <a:gdLst/>
                  <a:ahLst/>
                  <a:rect l="l" t="t" r="r" b="b"/>
                  <a:pathLst>
                    <a:path w="33" h="4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2" name=""/>
                <p:cNvSpPr/>
                <p:nvPr/>
              </p:nvSpPr>
              <p:spPr>
                <a:xfrm>
                  <a:off x="4484520" y="2541600"/>
                  <a:ext cx="5112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3" name=""/>
                <p:cNvSpPr/>
                <p:nvPr/>
              </p:nvSpPr>
              <p:spPr>
                <a:xfrm>
                  <a:off x="4484520" y="2548080"/>
                  <a:ext cx="51120" cy="28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4" name=""/>
                <p:cNvSpPr/>
                <p:nvPr/>
              </p:nvSpPr>
              <p:spPr>
                <a:xfrm>
                  <a:off x="4484520" y="2554200"/>
                  <a:ext cx="5112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5" name=""/>
                <p:cNvSpPr/>
                <p:nvPr/>
              </p:nvSpPr>
              <p:spPr>
                <a:xfrm>
                  <a:off x="4484520" y="2560680"/>
                  <a:ext cx="51120" cy="32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6" name=""/>
                <p:cNvSpPr/>
                <p:nvPr/>
              </p:nvSpPr>
              <p:spPr>
                <a:xfrm>
                  <a:off x="4484520" y="2567160"/>
                  <a:ext cx="5112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7" name=""/>
                <p:cNvSpPr/>
                <p:nvPr/>
              </p:nvSpPr>
              <p:spPr>
                <a:xfrm>
                  <a:off x="4484520" y="2573280"/>
                  <a:ext cx="5112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8" name=""/>
                <p:cNvSpPr/>
                <p:nvPr/>
              </p:nvSpPr>
              <p:spPr>
                <a:xfrm>
                  <a:off x="4484520" y="2579760"/>
                  <a:ext cx="51120" cy="144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9" name=""/>
                <p:cNvSpPr/>
                <p:nvPr/>
              </p:nvSpPr>
              <p:spPr>
                <a:xfrm>
                  <a:off x="4484520" y="2585880"/>
                  <a:ext cx="51120" cy="180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0" name=""/>
                <p:cNvSpPr/>
                <p:nvPr/>
              </p:nvSpPr>
              <p:spPr>
                <a:xfrm>
                  <a:off x="4522680" y="2535120"/>
                  <a:ext cx="3240" cy="58680"/>
                </a:xfrm>
                <a:custGeom>
                  <a:avLst/>
                  <a:gdLst/>
                  <a:ahLst/>
                  <a:rect l="l" t="t" r="r" b="b"/>
                  <a:pathLst>
                    <a:path w="2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1" name=""/>
                <p:cNvSpPr/>
                <p:nvPr/>
              </p:nvSpPr>
              <p:spPr>
                <a:xfrm>
                  <a:off x="4522680" y="2535120"/>
                  <a:ext cx="3240" cy="58680"/>
                </a:xfrm>
                <a:custGeom>
                  <a:avLst/>
                  <a:gdLst/>
                  <a:ahLst/>
                  <a:rect l="l" t="t" r="r" b="b"/>
                  <a:pathLst>
                    <a:path w="2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2" name=""/>
                <p:cNvSpPr/>
                <p:nvPr/>
              </p:nvSpPr>
              <p:spPr>
                <a:xfrm>
                  <a:off x="4510080" y="2533680"/>
                  <a:ext cx="3240" cy="61920"/>
                </a:xfrm>
                <a:custGeom>
                  <a:avLst/>
                  <a:gdLst/>
                  <a:ahLst/>
                  <a:rect l="l" t="t" r="r" b="b"/>
                  <a:pathLst>
                    <a:path w="2" h="39">
                      <a:moveTo>
                        <a:pt x="2" y="0"/>
                      </a:moveTo>
                      <a:lnTo>
                        <a:pt x="2" y="39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3" name=""/>
                <p:cNvSpPr/>
                <p:nvPr/>
              </p:nvSpPr>
              <p:spPr>
                <a:xfrm>
                  <a:off x="4510080" y="2533680"/>
                  <a:ext cx="3240" cy="61920"/>
                </a:xfrm>
                <a:custGeom>
                  <a:avLst/>
                  <a:gdLst/>
                  <a:ahLst/>
                  <a:rect l="l" t="t" r="r" b="b"/>
                  <a:pathLst>
                    <a:path w="2" h="39">
                      <a:moveTo>
                        <a:pt x="2" y="0"/>
                      </a:moveTo>
                      <a:lnTo>
                        <a:pt x="2" y="39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4" name=""/>
                <p:cNvSpPr/>
                <p:nvPr/>
              </p:nvSpPr>
              <p:spPr>
                <a:xfrm>
                  <a:off x="4495680" y="2533680"/>
                  <a:ext cx="3240" cy="60120"/>
                </a:xfrm>
                <a:custGeom>
                  <a:avLst/>
                  <a:gdLst/>
                  <a:ahLst/>
                  <a:rect l="l" t="t" r="r" b="b"/>
                  <a:pathLst>
                    <a:path w="2" h="38">
                      <a:moveTo>
                        <a:pt x="2" y="0"/>
                      </a:move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5" name=""/>
                <p:cNvSpPr/>
                <p:nvPr/>
              </p:nvSpPr>
              <p:spPr>
                <a:xfrm>
                  <a:off x="4495680" y="2533680"/>
                  <a:ext cx="3240" cy="60120"/>
                </a:xfrm>
                <a:custGeom>
                  <a:avLst/>
                  <a:gdLst/>
                  <a:ahLst/>
                  <a:rect l="l" t="t" r="r" b="b"/>
                  <a:pathLst>
                    <a:path w="2" h="38">
                      <a:moveTo>
                        <a:pt x="2" y="0"/>
                      </a:move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9e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6" name=""/>
                <p:cNvSpPr/>
                <p:nvPr/>
              </p:nvSpPr>
              <p:spPr>
                <a:xfrm>
                  <a:off x="4495680" y="253512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7" name=""/>
                <p:cNvSpPr/>
                <p:nvPr/>
              </p:nvSpPr>
              <p:spPr>
                <a:xfrm>
                  <a:off x="4495680" y="2548080"/>
                  <a:ext cx="1800" cy="612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8" name=""/>
                <p:cNvSpPr/>
                <p:nvPr/>
              </p:nvSpPr>
              <p:spPr>
                <a:xfrm>
                  <a:off x="4495680" y="256068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9" name=""/>
                <p:cNvSpPr/>
                <p:nvPr/>
              </p:nvSpPr>
              <p:spPr>
                <a:xfrm>
                  <a:off x="4495680" y="257328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70" name=""/>
                <p:cNvSpPr/>
                <p:nvPr/>
              </p:nvSpPr>
              <p:spPr>
                <a:xfrm>
                  <a:off x="4495680" y="258588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71" name=""/>
                <p:cNvSpPr/>
                <p:nvPr/>
              </p:nvSpPr>
              <p:spPr>
                <a:xfrm>
                  <a:off x="4498920" y="258588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72" name=""/>
                <p:cNvSpPr/>
                <p:nvPr/>
              </p:nvSpPr>
              <p:spPr>
                <a:xfrm>
                  <a:off x="4498920" y="2573280"/>
                  <a:ext cx="1800" cy="6480"/>
                </a:xfrm>
                <a:prstGeom prst="line">
                  <a:avLst/>
                </a:prstGeom>
                <a:ln w="0">
                  <a:solidFill>
                    <a:srgbClr val="919191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973" name=""/>
              <p:cNvSpPr/>
              <p:nvPr/>
            </p:nvSpPr>
            <p:spPr>
              <a:xfrm>
                <a:off x="4498920" y="256212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4" name=""/>
              <p:cNvSpPr/>
              <p:nvPr/>
            </p:nvSpPr>
            <p:spPr>
              <a:xfrm>
                <a:off x="4498920" y="2549520"/>
                <a:ext cx="180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5" name=""/>
              <p:cNvSpPr/>
              <p:nvPr/>
            </p:nvSpPr>
            <p:spPr>
              <a:xfrm>
                <a:off x="4498920" y="253512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6" name=""/>
              <p:cNvSpPr/>
              <p:nvPr/>
            </p:nvSpPr>
            <p:spPr>
              <a:xfrm>
                <a:off x="4510080" y="253692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7" name=""/>
              <p:cNvSpPr/>
              <p:nvPr/>
            </p:nvSpPr>
            <p:spPr>
              <a:xfrm>
                <a:off x="4513320" y="2536920"/>
                <a:ext cx="14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8" name=""/>
              <p:cNvSpPr/>
              <p:nvPr/>
            </p:nvSpPr>
            <p:spPr>
              <a:xfrm>
                <a:off x="4522680" y="2538360"/>
                <a:ext cx="180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9" name=""/>
              <p:cNvSpPr/>
              <p:nvPr/>
            </p:nvSpPr>
            <p:spPr>
              <a:xfrm>
                <a:off x="4525920" y="2538360"/>
                <a:ext cx="180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0" name=""/>
              <p:cNvSpPr/>
              <p:nvPr/>
            </p:nvSpPr>
            <p:spPr>
              <a:xfrm>
                <a:off x="4525920" y="254952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1" name=""/>
              <p:cNvSpPr/>
              <p:nvPr/>
            </p:nvSpPr>
            <p:spPr>
              <a:xfrm>
                <a:off x="4513320" y="254952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2" name=""/>
              <p:cNvSpPr/>
              <p:nvPr/>
            </p:nvSpPr>
            <p:spPr>
              <a:xfrm>
                <a:off x="4510080" y="254952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3" name=""/>
              <p:cNvSpPr/>
              <p:nvPr/>
            </p:nvSpPr>
            <p:spPr>
              <a:xfrm>
                <a:off x="4510080" y="256212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4" name=""/>
              <p:cNvSpPr/>
              <p:nvPr/>
            </p:nvSpPr>
            <p:spPr>
              <a:xfrm>
                <a:off x="4513320" y="256212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5" name=""/>
              <p:cNvSpPr/>
              <p:nvPr/>
            </p:nvSpPr>
            <p:spPr>
              <a:xfrm>
                <a:off x="4522680" y="256212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6" name=""/>
              <p:cNvSpPr/>
              <p:nvPr/>
            </p:nvSpPr>
            <p:spPr>
              <a:xfrm>
                <a:off x="4525920" y="256212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7" name=""/>
              <p:cNvSpPr/>
              <p:nvPr/>
            </p:nvSpPr>
            <p:spPr>
              <a:xfrm>
                <a:off x="4525920" y="2575080"/>
                <a:ext cx="180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8" name=""/>
              <p:cNvSpPr/>
              <p:nvPr/>
            </p:nvSpPr>
            <p:spPr>
              <a:xfrm>
                <a:off x="4525920" y="258588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9" name=""/>
              <p:cNvSpPr/>
              <p:nvPr/>
            </p:nvSpPr>
            <p:spPr>
              <a:xfrm>
                <a:off x="4522680" y="258588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0" name=""/>
              <p:cNvSpPr/>
              <p:nvPr/>
            </p:nvSpPr>
            <p:spPr>
              <a:xfrm>
                <a:off x="4513320" y="258588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1" name=""/>
              <p:cNvSpPr/>
              <p:nvPr/>
            </p:nvSpPr>
            <p:spPr>
              <a:xfrm>
                <a:off x="4510080" y="2585880"/>
                <a:ext cx="14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2" name=""/>
              <p:cNvSpPr/>
              <p:nvPr/>
            </p:nvSpPr>
            <p:spPr>
              <a:xfrm>
                <a:off x="4522680" y="2549520"/>
                <a:ext cx="180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3" name=""/>
              <p:cNvSpPr/>
              <p:nvPr/>
            </p:nvSpPr>
            <p:spPr>
              <a:xfrm>
                <a:off x="4522680" y="2575080"/>
                <a:ext cx="180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4" name=""/>
              <p:cNvSpPr/>
              <p:nvPr/>
            </p:nvSpPr>
            <p:spPr>
              <a:xfrm>
                <a:off x="4513320" y="2575080"/>
                <a:ext cx="14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5" name=""/>
              <p:cNvSpPr/>
              <p:nvPr/>
            </p:nvSpPr>
            <p:spPr>
              <a:xfrm>
                <a:off x="4510080" y="2575080"/>
                <a:ext cx="14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6" name=""/>
              <p:cNvSpPr/>
              <p:nvPr/>
            </p:nvSpPr>
            <p:spPr>
              <a:xfrm>
                <a:off x="4435560" y="2543040"/>
                <a:ext cx="12600" cy="50760"/>
              </a:xfrm>
              <a:custGeom>
                <a:avLst/>
                <a:gdLst/>
                <a:ahLst/>
                <a:rect l="l" t="t" r="r" b="b"/>
                <a:pathLst>
                  <a:path w="8" h="32">
                    <a:moveTo>
                      <a:pt x="0" y="1"/>
                    </a:moveTo>
                    <a:lnTo>
                      <a:pt x="8" y="0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7" name=""/>
              <p:cNvSpPr/>
              <p:nvPr/>
            </p:nvSpPr>
            <p:spPr>
              <a:xfrm>
                <a:off x="4435560" y="2543040"/>
                <a:ext cx="12600" cy="50760"/>
              </a:xfrm>
              <a:custGeom>
                <a:avLst/>
                <a:gdLst/>
                <a:ahLst/>
                <a:rect l="l" t="t" r="r" b="b"/>
                <a:pathLst>
                  <a:path w="8" h="32">
                    <a:moveTo>
                      <a:pt x="0" y="1"/>
                    </a:moveTo>
                    <a:lnTo>
                      <a:pt x="8" y="0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8" name=""/>
              <p:cNvSpPr/>
              <p:nvPr/>
            </p:nvSpPr>
            <p:spPr>
              <a:xfrm>
                <a:off x="4435560" y="2576520"/>
                <a:ext cx="12600" cy="17280"/>
              </a:xfrm>
              <a:custGeom>
                <a:avLst/>
                <a:gdLst/>
                <a:ahLst/>
                <a:rect l="l" t="t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9" name=""/>
              <p:cNvSpPr/>
              <p:nvPr/>
            </p:nvSpPr>
            <p:spPr>
              <a:xfrm>
                <a:off x="4435560" y="2576520"/>
                <a:ext cx="12600" cy="17280"/>
              </a:xfrm>
              <a:custGeom>
                <a:avLst/>
                <a:gdLst/>
                <a:ahLst/>
                <a:rect l="l" t="t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0" name=""/>
              <p:cNvSpPr/>
              <p:nvPr/>
            </p:nvSpPr>
            <p:spPr>
              <a:xfrm>
                <a:off x="4435560" y="2568600"/>
                <a:ext cx="12600" cy="2052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8" y="2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1" name=""/>
              <p:cNvSpPr/>
              <p:nvPr/>
            </p:nvSpPr>
            <p:spPr>
              <a:xfrm>
                <a:off x="4435560" y="2568600"/>
                <a:ext cx="12600" cy="2052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8" y="2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2" name=""/>
              <p:cNvSpPr/>
              <p:nvPr/>
            </p:nvSpPr>
            <p:spPr>
              <a:xfrm>
                <a:off x="4435560" y="2543040"/>
                <a:ext cx="12600" cy="25560"/>
              </a:xfrm>
              <a:custGeom>
                <a:avLst/>
                <a:gdLst/>
                <a:ahLst/>
                <a:rect l="l" t="t" r="r" b="b"/>
                <a:pathLst>
                  <a:path w="8" h="16">
                    <a:moveTo>
                      <a:pt x="8" y="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3" name=""/>
              <p:cNvSpPr/>
              <p:nvPr/>
            </p:nvSpPr>
            <p:spPr>
              <a:xfrm>
                <a:off x="4435560" y="2543040"/>
                <a:ext cx="12600" cy="25560"/>
              </a:xfrm>
              <a:custGeom>
                <a:avLst/>
                <a:gdLst/>
                <a:ahLst/>
                <a:rect l="l" t="t" r="r" b="b"/>
                <a:pathLst>
                  <a:path w="8" h="16">
                    <a:moveTo>
                      <a:pt x="8" y="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4" name=""/>
              <p:cNvSpPr/>
              <p:nvPr/>
            </p:nvSpPr>
            <p:spPr>
              <a:xfrm>
                <a:off x="4435560" y="254484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5" name=""/>
              <p:cNvSpPr/>
              <p:nvPr/>
            </p:nvSpPr>
            <p:spPr>
              <a:xfrm>
                <a:off x="4435560" y="254484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6" name=""/>
              <p:cNvSpPr/>
              <p:nvPr/>
            </p:nvSpPr>
            <p:spPr>
              <a:xfrm>
                <a:off x="4446720" y="2543040"/>
                <a:ext cx="1440" cy="50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7" name=""/>
              <p:cNvSpPr/>
              <p:nvPr/>
            </p:nvSpPr>
            <p:spPr>
              <a:xfrm>
                <a:off x="4444920" y="2544840"/>
                <a:ext cx="1800" cy="48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8" name=""/>
              <p:cNvSpPr/>
              <p:nvPr/>
            </p:nvSpPr>
            <p:spPr>
              <a:xfrm>
                <a:off x="4443480" y="2544840"/>
                <a:ext cx="1440" cy="48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9" name=""/>
              <p:cNvSpPr/>
              <p:nvPr/>
            </p:nvSpPr>
            <p:spPr>
              <a:xfrm>
                <a:off x="4441680" y="2544840"/>
                <a:ext cx="1800" cy="48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0" name=""/>
              <p:cNvSpPr/>
              <p:nvPr/>
            </p:nvSpPr>
            <p:spPr>
              <a:xfrm>
                <a:off x="4437000" y="2544840"/>
                <a:ext cx="1800" cy="48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1" name=""/>
              <p:cNvSpPr/>
              <p:nvPr/>
            </p:nvSpPr>
            <p:spPr>
              <a:xfrm>
                <a:off x="4438800" y="2543040"/>
                <a:ext cx="1440" cy="52560"/>
              </a:xfrm>
              <a:custGeom>
                <a:avLst/>
                <a:gdLst/>
                <a:ahLst/>
                <a:rect l="l" t="t" r="r" b="b"/>
                <a:pathLst>
                  <a:path w="1" h="33">
                    <a:moveTo>
                      <a:pt x="0" y="0"/>
                    </a:moveTo>
                    <a:lnTo>
                      <a:pt x="0" y="32"/>
                    </a:lnTo>
                    <a:lnTo>
                      <a:pt x="1" y="3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2" name=""/>
              <p:cNvSpPr/>
              <p:nvPr/>
            </p:nvSpPr>
            <p:spPr>
              <a:xfrm>
                <a:off x="4438800" y="2543040"/>
                <a:ext cx="1440" cy="52560"/>
              </a:xfrm>
              <a:custGeom>
                <a:avLst/>
                <a:gdLst/>
                <a:ahLst/>
                <a:rect l="l" t="t" r="r" b="b"/>
                <a:pathLst>
                  <a:path w="1" h="33">
                    <a:moveTo>
                      <a:pt x="0" y="0"/>
                    </a:moveTo>
                    <a:lnTo>
                      <a:pt x="0" y="32"/>
                    </a:lnTo>
                    <a:lnTo>
                      <a:pt x="1" y="3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3" name=""/>
              <p:cNvSpPr/>
              <p:nvPr/>
            </p:nvSpPr>
            <p:spPr>
              <a:xfrm>
                <a:off x="4440240" y="2544840"/>
                <a:ext cx="1440" cy="48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4" name=""/>
              <p:cNvSpPr/>
              <p:nvPr/>
            </p:nvSpPr>
            <p:spPr>
              <a:xfrm>
                <a:off x="4438800" y="2544840"/>
                <a:ext cx="1440" cy="48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5" name=""/>
              <p:cNvSpPr/>
              <p:nvPr/>
            </p:nvSpPr>
            <p:spPr>
              <a:xfrm>
                <a:off x="4435560" y="254808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1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6" name=""/>
              <p:cNvSpPr/>
              <p:nvPr/>
            </p:nvSpPr>
            <p:spPr>
              <a:xfrm>
                <a:off x="4435560" y="254808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0" y="1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7" name=""/>
              <p:cNvSpPr/>
              <p:nvPr/>
            </p:nvSpPr>
            <p:spPr>
              <a:xfrm>
                <a:off x="4435560" y="2560680"/>
                <a:ext cx="12600" cy="648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8" name=""/>
              <p:cNvSpPr/>
              <p:nvPr/>
            </p:nvSpPr>
            <p:spPr>
              <a:xfrm>
                <a:off x="4435560" y="2560680"/>
                <a:ext cx="12600" cy="648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9" name=""/>
              <p:cNvSpPr/>
              <p:nvPr/>
            </p:nvSpPr>
            <p:spPr>
              <a:xfrm>
                <a:off x="4435560" y="2570040"/>
                <a:ext cx="12600" cy="648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1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0" name=""/>
              <p:cNvSpPr/>
              <p:nvPr/>
            </p:nvSpPr>
            <p:spPr>
              <a:xfrm>
                <a:off x="4435560" y="2570040"/>
                <a:ext cx="12600" cy="648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1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1" name=""/>
              <p:cNvSpPr/>
              <p:nvPr/>
            </p:nvSpPr>
            <p:spPr>
              <a:xfrm>
                <a:off x="4433760" y="2581200"/>
                <a:ext cx="1440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1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2" name=""/>
              <p:cNvSpPr/>
              <p:nvPr/>
            </p:nvSpPr>
            <p:spPr>
              <a:xfrm>
                <a:off x="4433760" y="2581200"/>
                <a:ext cx="1440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1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3" name=""/>
              <p:cNvSpPr/>
              <p:nvPr/>
            </p:nvSpPr>
            <p:spPr>
              <a:xfrm flipV="1">
                <a:off x="4440240" y="2548080"/>
                <a:ext cx="792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4" name=""/>
              <p:cNvSpPr/>
              <p:nvPr/>
            </p:nvSpPr>
            <p:spPr>
              <a:xfrm>
                <a:off x="4440240" y="2554200"/>
                <a:ext cx="792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5" name=""/>
              <p:cNvSpPr/>
              <p:nvPr/>
            </p:nvSpPr>
            <p:spPr>
              <a:xfrm>
                <a:off x="4440240" y="2560680"/>
                <a:ext cx="792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6" name=""/>
              <p:cNvSpPr/>
              <p:nvPr/>
            </p:nvSpPr>
            <p:spPr>
              <a:xfrm flipV="1">
                <a:off x="4440240" y="2565000"/>
                <a:ext cx="792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7" name=""/>
              <p:cNvSpPr/>
              <p:nvPr/>
            </p:nvSpPr>
            <p:spPr>
              <a:xfrm>
                <a:off x="4440240" y="2587680"/>
                <a:ext cx="792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8" name=""/>
              <p:cNvSpPr/>
              <p:nvPr/>
            </p:nvSpPr>
            <p:spPr>
              <a:xfrm flipV="1">
                <a:off x="4440240" y="2580840"/>
                <a:ext cx="792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9" name=""/>
              <p:cNvSpPr/>
              <p:nvPr/>
            </p:nvSpPr>
            <p:spPr>
              <a:xfrm>
                <a:off x="4440240" y="2576520"/>
                <a:ext cx="792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0" name=""/>
              <p:cNvSpPr/>
              <p:nvPr/>
            </p:nvSpPr>
            <p:spPr>
              <a:xfrm flipV="1">
                <a:off x="4440240" y="2569680"/>
                <a:ext cx="792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1" name=""/>
              <p:cNvSpPr/>
              <p:nvPr/>
            </p:nvSpPr>
            <p:spPr>
              <a:xfrm>
                <a:off x="4435560" y="254952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2" name=""/>
              <p:cNvSpPr/>
              <p:nvPr/>
            </p:nvSpPr>
            <p:spPr>
              <a:xfrm>
                <a:off x="4435560" y="255600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3" name=""/>
              <p:cNvSpPr/>
              <p:nvPr/>
            </p:nvSpPr>
            <p:spPr>
              <a:xfrm>
                <a:off x="4435560" y="256068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4" name=""/>
              <p:cNvSpPr/>
              <p:nvPr/>
            </p:nvSpPr>
            <p:spPr>
              <a:xfrm>
                <a:off x="4435560" y="256716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5" name=""/>
              <p:cNvSpPr/>
              <p:nvPr/>
            </p:nvSpPr>
            <p:spPr>
              <a:xfrm>
                <a:off x="4435560" y="257184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6" name=""/>
              <p:cNvSpPr/>
              <p:nvPr/>
            </p:nvSpPr>
            <p:spPr>
              <a:xfrm>
                <a:off x="4435560" y="257652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7" name=""/>
              <p:cNvSpPr/>
              <p:nvPr/>
            </p:nvSpPr>
            <p:spPr>
              <a:xfrm>
                <a:off x="4435560" y="258300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8" name=""/>
              <p:cNvSpPr/>
              <p:nvPr/>
            </p:nvSpPr>
            <p:spPr>
              <a:xfrm>
                <a:off x="4435560" y="2587680"/>
                <a:ext cx="32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9" name=""/>
              <p:cNvSpPr/>
              <p:nvPr/>
            </p:nvSpPr>
            <p:spPr>
              <a:xfrm>
                <a:off x="4433760" y="2543040"/>
                <a:ext cx="5040" cy="19080"/>
              </a:xfrm>
              <a:custGeom>
                <a:avLst/>
                <a:gdLst/>
                <a:ahLst/>
                <a:rect l="l" t="t" r="r" b="b"/>
                <a:pathLst>
                  <a:path w="3" h="12">
                    <a:moveTo>
                      <a:pt x="1" y="1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0" name=""/>
              <p:cNvSpPr/>
              <p:nvPr/>
            </p:nvSpPr>
            <p:spPr>
              <a:xfrm>
                <a:off x="4433760" y="2543040"/>
                <a:ext cx="5040" cy="19080"/>
              </a:xfrm>
              <a:custGeom>
                <a:avLst/>
                <a:gdLst/>
                <a:ahLst/>
                <a:rect l="l" t="t" r="r" b="b"/>
                <a:pathLst>
                  <a:path w="3" h="12">
                    <a:moveTo>
                      <a:pt x="1" y="1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1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1" name=""/>
              <p:cNvSpPr/>
              <p:nvPr/>
            </p:nvSpPr>
            <p:spPr>
              <a:xfrm>
                <a:off x="4433760" y="2565360"/>
                <a:ext cx="5040" cy="30240"/>
              </a:xfrm>
              <a:custGeom>
                <a:avLst/>
                <a:gdLst/>
                <a:ahLst/>
                <a:rect l="l" t="t" r="r" b="b"/>
                <a:pathLst>
                  <a:path w="3" h="19">
                    <a:moveTo>
                      <a:pt x="1" y="18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2" name=""/>
              <p:cNvSpPr/>
              <p:nvPr/>
            </p:nvSpPr>
            <p:spPr>
              <a:xfrm>
                <a:off x="4433760" y="2565360"/>
                <a:ext cx="5040" cy="30240"/>
              </a:xfrm>
              <a:custGeom>
                <a:avLst/>
                <a:gdLst/>
                <a:ahLst/>
                <a:rect l="l" t="t" r="r" b="b"/>
                <a:pathLst>
                  <a:path w="3" h="19">
                    <a:moveTo>
                      <a:pt x="1" y="18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8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3" name=""/>
              <p:cNvSpPr/>
              <p:nvPr/>
            </p:nvSpPr>
            <p:spPr>
              <a:xfrm>
                <a:off x="4440240" y="2543040"/>
                <a:ext cx="7920" cy="19080"/>
              </a:xfrm>
              <a:custGeom>
                <a:avLst/>
                <a:gdLst/>
                <a:ahLst/>
                <a:rect l="l" t="t" r="r" b="b"/>
                <a:pathLst>
                  <a:path w="5" h="12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4" name=""/>
              <p:cNvSpPr/>
              <p:nvPr/>
            </p:nvSpPr>
            <p:spPr>
              <a:xfrm>
                <a:off x="4440240" y="2543040"/>
                <a:ext cx="7920" cy="19080"/>
              </a:xfrm>
              <a:custGeom>
                <a:avLst/>
                <a:gdLst/>
                <a:ahLst/>
                <a:rect l="l" t="t" r="r" b="b"/>
                <a:pathLst>
                  <a:path w="5" h="12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5" name=""/>
              <p:cNvSpPr/>
              <p:nvPr/>
            </p:nvSpPr>
            <p:spPr>
              <a:xfrm>
                <a:off x="4440240" y="2565360"/>
                <a:ext cx="792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6" name=""/>
              <p:cNvSpPr/>
              <p:nvPr/>
            </p:nvSpPr>
            <p:spPr>
              <a:xfrm>
                <a:off x="4440240" y="2565360"/>
                <a:ext cx="792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047" name=""/>
            <p:cNvSpPr/>
            <p:nvPr/>
          </p:nvSpPr>
          <p:spPr>
            <a:xfrm>
              <a:off x="4351320" y="2463840"/>
              <a:ext cx="74520" cy="7452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8" name=""/>
            <p:cNvSpPr/>
            <p:nvPr/>
          </p:nvSpPr>
          <p:spPr>
            <a:xfrm>
              <a:off x="4176720" y="2473200"/>
              <a:ext cx="74520" cy="748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9" name=""/>
            <p:cNvSpPr/>
            <p:nvPr/>
          </p:nvSpPr>
          <p:spPr>
            <a:xfrm>
              <a:off x="3710160" y="2438280"/>
              <a:ext cx="71280" cy="74880"/>
            </a:xfrm>
            <a:prstGeom prst="ellipse">
              <a:avLst/>
            </a:prstGeom>
            <a:solidFill>
              <a:srgbClr val="ffe80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50" name=""/>
          <p:cNvSpPr/>
          <p:nvPr/>
        </p:nvSpPr>
        <p:spPr>
          <a:xfrm>
            <a:off x="3129120" y="1523880"/>
            <a:ext cx="68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1" name=""/>
          <p:cNvSpPr/>
          <p:nvPr/>
        </p:nvSpPr>
        <p:spPr>
          <a:xfrm>
            <a:off x="2962440" y="3541680"/>
            <a:ext cx="1145880" cy="366840"/>
          </a:xfrm>
          <a:prstGeom prst="rect">
            <a:avLst/>
          </a:prstGeom>
          <a:solidFill>
            <a:srgbClr val="0085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2" name=""/>
          <p:cNvSpPr/>
          <p:nvPr/>
        </p:nvSpPr>
        <p:spPr>
          <a:xfrm>
            <a:off x="2884320" y="3552840"/>
            <a:ext cx="1146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053" name="AGbad" descr=""/>
          <p:cNvPicPr/>
          <p:nvPr/>
        </p:nvPicPr>
        <p:blipFill>
          <a:blip r:embed="rId4"/>
          <a:stretch/>
        </p:blipFill>
        <p:spPr>
          <a:xfrm>
            <a:off x="6692760" y="4011480"/>
            <a:ext cx="2565720" cy="193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54" name=""/>
          <p:cNvSpPr/>
          <p:nvPr/>
        </p:nvSpPr>
        <p:spPr>
          <a:xfrm>
            <a:off x="7361280" y="3379680"/>
            <a:ext cx="1374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 Quality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5" name=""/>
          <p:cNvSpPr/>
          <p:nvPr/>
        </p:nvSpPr>
        <p:spPr>
          <a:xfrm>
            <a:off x="7371000" y="5918040"/>
            <a:ext cx="132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 Quality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056" name="AG" descr=""/>
          <p:cNvPicPr/>
          <p:nvPr/>
        </p:nvPicPr>
        <p:blipFill>
          <a:blip r:embed="rId5"/>
          <a:stretch/>
        </p:blipFill>
        <p:spPr>
          <a:xfrm>
            <a:off x="6702480" y="1477800"/>
            <a:ext cx="2565360" cy="1930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7" name=""/>
          <p:cNvSpPr/>
          <p:nvPr/>
        </p:nvSpPr>
        <p:spPr>
          <a:xfrm>
            <a:off x="747720" y="1362240"/>
            <a:ext cx="2514600" cy="4950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Supplier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8" name=""/>
          <p:cNvSpPr/>
          <p:nvPr/>
        </p:nvSpPr>
        <p:spPr>
          <a:xfrm>
            <a:off x="3932280" y="1362240"/>
            <a:ext cx="5713200" cy="4950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Functionality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9" name=""/>
          <p:cNvSpPr/>
          <p:nvPr/>
        </p:nvSpPr>
        <p:spPr>
          <a:xfrm>
            <a:off x="2612160" y="363600"/>
            <a:ext cx="50925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EIN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Major Industry Participants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0" name=""/>
          <p:cNvSpPr/>
          <p:nvPr/>
        </p:nvSpPr>
        <p:spPr>
          <a:xfrm>
            <a:off x="3921120" y="1805040"/>
            <a:ext cx="4591080" cy="20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1" name=""/>
          <p:cNvSpPr/>
          <p:nvPr/>
        </p:nvSpPr>
        <p:spPr>
          <a:xfrm>
            <a:off x="3929040" y="2660760"/>
            <a:ext cx="103320" cy="1220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2" name=""/>
          <p:cNvSpPr/>
          <p:nvPr/>
        </p:nvSpPr>
        <p:spPr>
          <a:xfrm>
            <a:off x="3929040" y="4149720"/>
            <a:ext cx="103320" cy="1224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3" name=""/>
          <p:cNvSpPr/>
          <p:nvPr/>
        </p:nvSpPr>
        <p:spPr>
          <a:xfrm>
            <a:off x="3929040" y="3405240"/>
            <a:ext cx="103320" cy="1220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4" name=""/>
          <p:cNvSpPr/>
          <p:nvPr/>
        </p:nvSpPr>
        <p:spPr>
          <a:xfrm>
            <a:off x="3929040" y="2008080"/>
            <a:ext cx="103320" cy="1224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5" name=""/>
          <p:cNvSpPr/>
          <p:nvPr/>
        </p:nvSpPr>
        <p:spPr>
          <a:xfrm>
            <a:off x="4071960" y="1913040"/>
            <a:ext cx="6026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DWDM Equipment Maximizes Broadband Transmission Capacity Over the EIN Network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6" name=""/>
          <p:cNvSpPr/>
          <p:nvPr/>
        </p:nvSpPr>
        <p:spPr>
          <a:xfrm>
            <a:off x="4122720" y="4029120"/>
            <a:ext cx="5372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Routers Control Physical Flow of Data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7" name=""/>
          <p:cNvSpPr/>
          <p:nvPr/>
        </p:nvSpPr>
        <p:spPr>
          <a:xfrm>
            <a:off x="4071960" y="3297240"/>
            <a:ext cx="4411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Software Provides Data Storage and Retrieval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8" name=""/>
          <p:cNvSpPr/>
          <p:nvPr/>
        </p:nvSpPr>
        <p:spPr>
          <a:xfrm>
            <a:off x="4071960" y="2552760"/>
            <a:ext cx="5586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 Interconnect Network and Physically Store Data “One Hop” From End Users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9" name=""/>
          <p:cNvSpPr/>
          <p:nvPr/>
        </p:nvSpPr>
        <p:spPr>
          <a:xfrm>
            <a:off x="1624320" y="5454720"/>
            <a:ext cx="929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Lucent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0" name=""/>
          <p:cNvSpPr/>
          <p:nvPr/>
        </p:nvSpPr>
        <p:spPr>
          <a:xfrm>
            <a:off x="3929040" y="5572080"/>
            <a:ext cx="103320" cy="1224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1" name=""/>
          <p:cNvSpPr/>
          <p:nvPr/>
        </p:nvSpPr>
        <p:spPr>
          <a:xfrm>
            <a:off x="4071960" y="5464080"/>
            <a:ext cx="4365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Manager Enables Real Time Switching of Circuits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2" name=""/>
          <p:cNvSpPr/>
          <p:nvPr/>
        </p:nvSpPr>
        <p:spPr>
          <a:xfrm>
            <a:off x="3925800" y="6437160"/>
            <a:ext cx="103320" cy="1224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3" name=""/>
          <p:cNvSpPr/>
          <p:nvPr/>
        </p:nvSpPr>
        <p:spPr>
          <a:xfrm>
            <a:off x="4081320" y="6316560"/>
            <a:ext cx="4365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DWDM and Optical Switching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074" name="cisco%20systems" descr=""/>
          <p:cNvPicPr/>
          <p:nvPr/>
        </p:nvPicPr>
        <p:blipFill>
          <a:blip r:embed="rId1"/>
          <a:stretch/>
        </p:blipFill>
        <p:spPr>
          <a:xfrm>
            <a:off x="1139760" y="3916440"/>
            <a:ext cx="857160" cy="5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75" name="avici" descr=""/>
          <p:cNvPicPr/>
          <p:nvPr/>
        </p:nvPicPr>
        <p:blipFill>
          <a:blip r:embed="rId2"/>
          <a:srcRect l="0" t="0" r="77112" b="0"/>
          <a:stretch/>
        </p:blipFill>
        <p:spPr>
          <a:xfrm>
            <a:off x="2200320" y="3846600"/>
            <a:ext cx="755640" cy="717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76" name="SUN_6" descr=""/>
          <p:cNvPicPr/>
          <p:nvPr/>
        </p:nvPicPr>
        <p:blipFill>
          <a:blip r:embed="rId3"/>
          <a:stretch/>
        </p:blipFill>
        <p:spPr>
          <a:xfrm>
            <a:off x="1484280" y="2608200"/>
            <a:ext cx="930240" cy="39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77" name="ciena" descr=""/>
          <p:cNvPicPr/>
          <p:nvPr/>
        </p:nvPicPr>
        <p:blipFill>
          <a:blip r:embed="rId4"/>
          <a:stretch/>
        </p:blipFill>
        <p:spPr>
          <a:xfrm>
            <a:off x="1407960" y="1965240"/>
            <a:ext cx="1122480" cy="304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78" name="sycamore" descr=""/>
          <p:cNvPicPr/>
          <p:nvPr/>
        </p:nvPicPr>
        <p:blipFill>
          <a:blip r:embed="rId5"/>
          <a:stretch/>
        </p:blipFill>
        <p:spPr>
          <a:xfrm>
            <a:off x="1325520" y="6211800"/>
            <a:ext cx="1362240" cy="55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79" name="oraclelogo" descr=""/>
          <p:cNvPicPr/>
          <p:nvPr/>
        </p:nvPicPr>
        <p:blipFill>
          <a:blip r:embed="rId6"/>
          <a:stretch/>
        </p:blipFill>
        <p:spPr>
          <a:xfrm>
            <a:off x="1395360" y="3338640"/>
            <a:ext cx="1305000" cy="31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80" name="" descr=""/>
          <p:cNvPicPr/>
          <p:nvPr/>
        </p:nvPicPr>
        <p:blipFill>
          <a:blip r:embed="rId7"/>
          <a:stretch/>
        </p:blipFill>
        <p:spPr>
          <a:xfrm>
            <a:off x="1225440" y="5464080"/>
            <a:ext cx="1717920" cy="65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grpSp>
        <p:nvGrpSpPr>
          <p:cNvPr id="4081" name=""/>
          <p:cNvGrpSpPr/>
          <p:nvPr/>
        </p:nvGrpSpPr>
        <p:grpSpPr>
          <a:xfrm>
            <a:off x="1749600" y="4668840"/>
            <a:ext cx="2621880" cy="803160"/>
            <a:chOff x="1749600" y="4668840"/>
            <a:chExt cx="2621880" cy="803160"/>
          </a:xfrm>
        </p:grpSpPr>
        <p:grpSp>
          <p:nvGrpSpPr>
            <p:cNvPr id="4082" name=""/>
            <p:cNvGrpSpPr/>
            <p:nvPr/>
          </p:nvGrpSpPr>
          <p:grpSpPr>
            <a:xfrm>
              <a:off x="1749600" y="4668840"/>
              <a:ext cx="2596680" cy="755280"/>
              <a:chOff x="1749600" y="4668840"/>
              <a:chExt cx="2596680" cy="755280"/>
            </a:xfrm>
          </p:grpSpPr>
          <p:pic>
            <p:nvPicPr>
              <p:cNvPr id="4083" name="cube2" descr=""/>
              <p:cNvPicPr/>
              <p:nvPr/>
            </p:nvPicPr>
            <p:blipFill>
              <a:blip r:embed="rId8"/>
              <a:stretch/>
            </p:blipFill>
            <p:spPr>
              <a:xfrm>
                <a:off x="1749600" y="4815000"/>
                <a:ext cx="771120" cy="70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4084" name=""/>
              <p:cNvGrpSpPr/>
              <p:nvPr/>
            </p:nvGrpSpPr>
            <p:grpSpPr>
              <a:xfrm>
                <a:off x="1749600" y="4668840"/>
                <a:ext cx="2596680" cy="755280"/>
                <a:chOff x="1749600" y="4668840"/>
                <a:chExt cx="2596680" cy="755280"/>
              </a:xfrm>
            </p:grpSpPr>
            <p:pic>
              <p:nvPicPr>
                <p:cNvPr id="4085" name="cube1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1749600" y="4668840"/>
                  <a:ext cx="771120" cy="150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pic>
              <p:nvPicPr>
                <p:cNvPr id="4086" name="cube3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1749600" y="4865040"/>
                  <a:ext cx="771120" cy="87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pic>
              <p:nvPicPr>
                <p:cNvPr id="4087" name="cube4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1749600" y="4952520"/>
                  <a:ext cx="309600" cy="42156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pic>
              <p:nvPicPr>
                <p:cNvPr id="4088" name="hd_news_press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2053800" y="4952520"/>
                  <a:ext cx="2292480" cy="471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</p:grpSp>
        <p:sp>
          <p:nvSpPr>
            <p:cNvPr id="4089" name=""/>
            <p:cNvSpPr/>
            <p:nvPr/>
          </p:nvSpPr>
          <p:spPr>
            <a:xfrm>
              <a:off x="2757240" y="5119560"/>
              <a:ext cx="1614240" cy="352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90" name=""/>
          <p:cNvSpPr/>
          <p:nvPr/>
        </p:nvSpPr>
        <p:spPr>
          <a:xfrm>
            <a:off x="3929040" y="4786200"/>
            <a:ext cx="103320" cy="1224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1" name=""/>
          <p:cNvSpPr/>
          <p:nvPr/>
        </p:nvSpPr>
        <p:spPr>
          <a:xfrm>
            <a:off x="4071960" y="4653000"/>
            <a:ext cx="5100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Caching Software Distributes Data Among Servers Closest to End Users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2" name=""/>
          <p:cNvSpPr/>
          <p:nvPr/>
        </p:nvSpPr>
        <p:spPr>
          <a:xfrm>
            <a:off x="1085400" y="365040"/>
            <a:ext cx="81619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EIN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Comments by Leading Industry Participants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3" name=""/>
          <p:cNvSpPr/>
          <p:nvPr/>
        </p:nvSpPr>
        <p:spPr>
          <a:xfrm>
            <a:off x="2963880" y="1549440"/>
            <a:ext cx="1920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Business Model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4" name=""/>
          <p:cNvSpPr/>
          <p:nvPr/>
        </p:nvSpPr>
        <p:spPr>
          <a:xfrm>
            <a:off x="6791400" y="1549440"/>
            <a:ext cx="1463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Technology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5" name=""/>
          <p:cNvSpPr/>
          <p:nvPr/>
        </p:nvSpPr>
        <p:spPr>
          <a:xfrm>
            <a:off x="1437480" y="2941560"/>
            <a:ext cx="291780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Jonathan Schwartz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Vice President, Venture and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Strategic Investments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6" name=""/>
          <p:cNvSpPr/>
          <p:nvPr/>
        </p:nvSpPr>
        <p:spPr>
          <a:xfrm>
            <a:off x="6175080" y="2940120"/>
            <a:ext cx="289476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Graeme Fraser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V.P. of Engineering, Optical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Networking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097" name="SUN_6" descr=""/>
          <p:cNvPicPr/>
          <p:nvPr/>
        </p:nvPicPr>
        <p:blipFill>
          <a:blip r:embed="rId1"/>
          <a:stretch/>
        </p:blipFill>
        <p:spPr>
          <a:xfrm>
            <a:off x="2000160" y="2050920"/>
            <a:ext cx="1771920" cy="76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98" name="cisco%20systems" descr=""/>
          <p:cNvPicPr/>
          <p:nvPr/>
        </p:nvPicPr>
        <p:blipFill>
          <a:blip r:embed="rId2"/>
          <a:stretch/>
        </p:blipFill>
        <p:spPr>
          <a:xfrm>
            <a:off x="6845400" y="1825560"/>
            <a:ext cx="1609560" cy="10414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099" name=""/>
          <p:cNvGrpSpPr/>
          <p:nvPr/>
        </p:nvGrpSpPr>
        <p:grpSpPr>
          <a:xfrm>
            <a:off x="4470480" y="4389480"/>
            <a:ext cx="3030120" cy="1192320"/>
            <a:chOff x="4470480" y="4389480"/>
            <a:chExt cx="3030120" cy="1192320"/>
          </a:xfrm>
        </p:grpSpPr>
        <p:grpSp>
          <p:nvGrpSpPr>
            <p:cNvPr id="4100" name=""/>
            <p:cNvGrpSpPr/>
            <p:nvPr/>
          </p:nvGrpSpPr>
          <p:grpSpPr>
            <a:xfrm>
              <a:off x="4470480" y="4389480"/>
              <a:ext cx="2901240" cy="1060560"/>
              <a:chOff x="4470480" y="4389480"/>
              <a:chExt cx="2901240" cy="1060560"/>
            </a:xfrm>
          </p:grpSpPr>
          <p:pic>
            <p:nvPicPr>
              <p:cNvPr id="4101" name="cube2" descr=""/>
              <p:cNvPicPr/>
              <p:nvPr/>
            </p:nvPicPr>
            <p:blipFill>
              <a:blip r:embed="rId3"/>
              <a:stretch/>
            </p:blipFill>
            <p:spPr>
              <a:xfrm>
                <a:off x="4470480" y="4594320"/>
                <a:ext cx="861840" cy="99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4102" name=""/>
              <p:cNvGrpSpPr/>
              <p:nvPr/>
            </p:nvGrpSpPr>
            <p:grpSpPr>
              <a:xfrm>
                <a:off x="4470480" y="4389480"/>
                <a:ext cx="2901240" cy="1060560"/>
                <a:chOff x="4470480" y="4389480"/>
                <a:chExt cx="2901240" cy="1060560"/>
              </a:xfrm>
            </p:grpSpPr>
            <p:pic>
              <p:nvPicPr>
                <p:cNvPr id="4103" name="cube1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4470480" y="4389480"/>
                  <a:ext cx="861840" cy="210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pic>
              <p:nvPicPr>
                <p:cNvPr id="4104" name="cube3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4470480" y="4664520"/>
                  <a:ext cx="861840" cy="123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pic>
              <p:nvPicPr>
                <p:cNvPr id="4105" name="cube4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4470480" y="4788000"/>
                  <a:ext cx="345960" cy="59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pic>
              <p:nvPicPr>
                <p:cNvPr id="4106" name="hd_news_press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4810320" y="4788000"/>
                  <a:ext cx="2561400" cy="662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</p:grpSp>
        <p:sp>
          <p:nvSpPr>
            <p:cNvPr id="4107" name=""/>
            <p:cNvSpPr/>
            <p:nvPr/>
          </p:nvSpPr>
          <p:spPr>
            <a:xfrm>
              <a:off x="5578200" y="4971960"/>
              <a:ext cx="847440" cy="6080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8" name=""/>
            <p:cNvSpPr/>
            <p:nvPr/>
          </p:nvSpPr>
          <p:spPr>
            <a:xfrm>
              <a:off x="6119640" y="4862520"/>
              <a:ext cx="1380960" cy="719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09" name=""/>
          <p:cNvSpPr/>
          <p:nvPr/>
        </p:nvSpPr>
        <p:spPr>
          <a:xfrm>
            <a:off x="2339280" y="5351400"/>
            <a:ext cx="56516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David Peterschmidt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Dr. Adam Beguelin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Chief Executive Officer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Senior Scientist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"/>
          <p:cNvSpPr/>
          <p:nvPr/>
        </p:nvSpPr>
        <p:spPr>
          <a:xfrm>
            <a:off x="3032280" y="2585880"/>
            <a:ext cx="4273560" cy="1551240"/>
          </a:xfrm>
          <a:prstGeom prst="rect">
            <a:avLst/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1" name=""/>
          <p:cNvSpPr/>
          <p:nvPr/>
        </p:nvSpPr>
        <p:spPr>
          <a:xfrm>
            <a:off x="1380240" y="671400"/>
            <a:ext cx="32864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Today’s Discussion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2" name=""/>
          <p:cNvSpPr/>
          <p:nvPr/>
        </p:nvSpPr>
        <p:spPr>
          <a:xfrm>
            <a:off x="3227040" y="1925640"/>
            <a:ext cx="3872520" cy="356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Intelligent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Business Centers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"/>
          <p:cNvSpPr/>
          <p:nvPr/>
        </p:nvSpPr>
        <p:spPr>
          <a:xfrm>
            <a:off x="1158840" y="1039680"/>
            <a:ext cx="7839000" cy="2629080"/>
          </a:xfrm>
          <a:prstGeom prst="bevel">
            <a:avLst>
              <a:gd name="adj" fmla="val 8032"/>
            </a:avLst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4" name=""/>
          <p:cNvSpPr/>
          <p:nvPr/>
        </p:nvSpPr>
        <p:spPr>
          <a:xfrm>
            <a:off x="1700280" y="284040"/>
            <a:ext cx="691020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40680" bIns="406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Intermediation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5" name=""/>
          <p:cNvSpPr/>
          <p:nvPr/>
        </p:nvSpPr>
        <p:spPr>
          <a:xfrm>
            <a:off x="3375000" y="1908000"/>
            <a:ext cx="485460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901"/>
              </a:spcBef>
              <a:spcAft>
                <a:spcPts val="9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Outsourcing of 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spcAft>
                <a:spcPts val="9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Customized Bandwidth Solutions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spcAft>
                <a:spcPts val="9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Optimization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6" name=""/>
          <p:cNvSpPr/>
          <p:nvPr/>
        </p:nvSpPr>
        <p:spPr>
          <a:xfrm>
            <a:off x="3294000" y="198288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7" name=""/>
          <p:cNvSpPr/>
          <p:nvPr/>
        </p:nvSpPr>
        <p:spPr>
          <a:xfrm>
            <a:off x="3294000" y="24908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8" name=""/>
          <p:cNvSpPr/>
          <p:nvPr/>
        </p:nvSpPr>
        <p:spPr>
          <a:xfrm>
            <a:off x="3294000" y="29671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19" name=""/>
          <p:cNvGrpSpPr/>
          <p:nvPr/>
        </p:nvGrpSpPr>
        <p:grpSpPr>
          <a:xfrm>
            <a:off x="328680" y="3838680"/>
            <a:ext cx="9339120" cy="2750400"/>
            <a:chOff x="328680" y="3838680"/>
            <a:chExt cx="9339120" cy="2750400"/>
          </a:xfrm>
        </p:grpSpPr>
        <p:sp>
          <p:nvSpPr>
            <p:cNvPr id="4120" name=""/>
            <p:cNvSpPr/>
            <p:nvPr/>
          </p:nvSpPr>
          <p:spPr>
            <a:xfrm rot="16200000">
              <a:off x="1352520" y="3105360"/>
              <a:ext cx="2743200" cy="4209840"/>
            </a:xfrm>
            <a:prstGeom prst="rightArrow">
              <a:avLst>
                <a:gd name="adj1" fmla="val 66491"/>
                <a:gd name="adj2" fmla="val 40222"/>
              </a:avLst>
            </a:prstGeom>
            <a:solidFill>
              <a:srgbClr val="ff3300"/>
            </a:solidFill>
            <a:ln w="0">
              <a:noFill/>
            </a:ln>
            <a:effectLst>
              <a:outerShdw dist="52300" dir="4563564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121" name=""/>
            <p:cNvGrpSpPr/>
            <p:nvPr/>
          </p:nvGrpSpPr>
          <p:grpSpPr>
            <a:xfrm>
              <a:off x="1395360" y="4849200"/>
              <a:ext cx="2773440" cy="1739880"/>
              <a:chOff x="1395360" y="4849200"/>
              <a:chExt cx="2773440" cy="1739880"/>
            </a:xfrm>
          </p:grpSpPr>
          <p:sp>
            <p:nvSpPr>
              <p:cNvPr id="4122" name=""/>
              <p:cNvSpPr/>
              <p:nvPr/>
            </p:nvSpPr>
            <p:spPr>
              <a:xfrm>
                <a:off x="1506240" y="4849200"/>
                <a:ext cx="2662560" cy="1739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Pricing and Structuring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Risk Management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Physical Services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3" name=""/>
              <p:cNvSpPr/>
              <p:nvPr/>
            </p:nvSpPr>
            <p:spPr>
              <a:xfrm>
                <a:off x="1395360" y="5097240"/>
                <a:ext cx="117360" cy="117720"/>
              </a:xfrm>
              <a:prstGeom prst="ellipse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4" name=""/>
              <p:cNvSpPr/>
              <p:nvPr/>
            </p:nvSpPr>
            <p:spPr>
              <a:xfrm>
                <a:off x="1395360" y="6194520"/>
                <a:ext cx="117360" cy="117360"/>
              </a:xfrm>
              <a:prstGeom prst="ellipse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5" name=""/>
              <p:cNvSpPr/>
              <p:nvPr/>
            </p:nvSpPr>
            <p:spPr>
              <a:xfrm>
                <a:off x="1395360" y="5648400"/>
                <a:ext cx="117360" cy="117360"/>
              </a:xfrm>
              <a:prstGeom prst="ellipse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126" name=""/>
            <p:cNvSpPr/>
            <p:nvPr/>
          </p:nvSpPr>
          <p:spPr>
            <a:xfrm>
              <a:off x="328680" y="4278600"/>
              <a:ext cx="47959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Trading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7" name=""/>
            <p:cNvSpPr/>
            <p:nvPr/>
          </p:nvSpPr>
          <p:spPr>
            <a:xfrm rot="16200000">
              <a:off x="5896080" y="3059280"/>
              <a:ext cx="2743200" cy="4302000"/>
            </a:xfrm>
            <a:prstGeom prst="rightArrow">
              <a:avLst>
                <a:gd name="adj1" fmla="val 66491"/>
                <a:gd name="adj2" fmla="val 40222"/>
              </a:avLst>
            </a:prstGeom>
            <a:solidFill>
              <a:srgbClr val="ff3300"/>
            </a:solidFill>
            <a:ln w="0">
              <a:noFill/>
            </a:ln>
            <a:effectLst>
              <a:outerShdw dist="52300" dir="4563564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4871880" y="4278600"/>
              <a:ext cx="47959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Finance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9" name=""/>
            <p:cNvSpPr/>
            <p:nvPr/>
          </p:nvSpPr>
          <p:spPr>
            <a:xfrm>
              <a:off x="6132600" y="5111640"/>
              <a:ext cx="2454480" cy="119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Structured Financial </a:t>
              </a:r>
              <a:br>
                <a:rPr sz="1800"/>
              </a:b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Solutions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Investments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0" name=""/>
            <p:cNvSpPr/>
            <p:nvPr/>
          </p:nvSpPr>
          <p:spPr>
            <a:xfrm>
              <a:off x="6032520" y="5237280"/>
              <a:ext cx="117360" cy="11736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6037200" y="6043680"/>
              <a:ext cx="117360" cy="11736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32" name=""/>
          <p:cNvSpPr/>
          <p:nvPr/>
        </p:nvSpPr>
        <p:spPr>
          <a:xfrm>
            <a:off x="1951200" y="1241280"/>
            <a:ext cx="6346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Management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"/>
          <p:cNvSpPr/>
          <p:nvPr/>
        </p:nvSpPr>
        <p:spPr>
          <a:xfrm>
            <a:off x="-92160" y="312840"/>
            <a:ext cx="1037916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40680" bIns="406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Ease of Creating a Commodity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Intermediation Business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Attitude of Participants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34" name=""/>
          <p:cNvGrpSpPr/>
          <p:nvPr/>
        </p:nvGrpSpPr>
        <p:grpSpPr>
          <a:xfrm>
            <a:off x="746280" y="5938920"/>
            <a:ext cx="1539720" cy="747720"/>
            <a:chOff x="746280" y="5938920"/>
            <a:chExt cx="1539720" cy="747720"/>
          </a:xfrm>
        </p:grpSpPr>
        <p:sp>
          <p:nvSpPr>
            <p:cNvPr id="4135" name=""/>
            <p:cNvSpPr/>
            <p:nvPr/>
          </p:nvSpPr>
          <p:spPr>
            <a:xfrm>
              <a:off x="746280" y="5938920"/>
              <a:ext cx="1539720" cy="747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6" name=""/>
            <p:cNvSpPr/>
            <p:nvPr/>
          </p:nvSpPr>
          <p:spPr>
            <a:xfrm>
              <a:off x="859320" y="6062760"/>
              <a:ext cx="169560" cy="190440"/>
            </a:xfrm>
            <a:prstGeom prst="rect">
              <a:avLst/>
            </a:prstGeom>
            <a:blipFill rotWithShape="0">
              <a:blip r:embed="rId1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7" name=""/>
            <p:cNvSpPr/>
            <p:nvPr/>
          </p:nvSpPr>
          <p:spPr>
            <a:xfrm>
              <a:off x="860760" y="6369120"/>
              <a:ext cx="169560" cy="190440"/>
            </a:xfrm>
            <a:prstGeom prst="rect">
              <a:avLst/>
            </a:prstGeom>
            <a:blipFill rotWithShape="0">
              <a:blip r:embed="rId2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8" name=""/>
            <p:cNvSpPr/>
            <p:nvPr/>
          </p:nvSpPr>
          <p:spPr>
            <a:xfrm>
              <a:off x="1055880" y="5998320"/>
              <a:ext cx="1211040" cy="627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Favorable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2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Unfavorable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39" name=""/>
          <p:cNvSpPr/>
          <p:nvPr/>
        </p:nvSpPr>
        <p:spPr>
          <a:xfrm>
            <a:off x="3876840" y="2687760"/>
            <a:ext cx="3443040" cy="22068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0" name=""/>
          <p:cNvSpPr/>
          <p:nvPr/>
        </p:nvSpPr>
        <p:spPr>
          <a:xfrm>
            <a:off x="3876840" y="4100400"/>
            <a:ext cx="3443040" cy="2206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1" name=""/>
          <p:cNvSpPr/>
          <p:nvPr/>
        </p:nvSpPr>
        <p:spPr>
          <a:xfrm>
            <a:off x="3889440" y="5475240"/>
            <a:ext cx="3443400" cy="219240"/>
          </a:xfrm>
          <a:prstGeom prst="rect">
            <a:avLst/>
          </a:pr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2" name=""/>
          <p:cNvSpPr/>
          <p:nvPr/>
        </p:nvSpPr>
        <p:spPr>
          <a:xfrm>
            <a:off x="960840" y="2451600"/>
            <a:ext cx="16092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1980’s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3" name=""/>
          <p:cNvSpPr/>
          <p:nvPr/>
        </p:nvSpPr>
        <p:spPr>
          <a:xfrm>
            <a:off x="1073880" y="3873960"/>
            <a:ext cx="13971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1990’s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4" name=""/>
          <p:cNvSpPr/>
          <p:nvPr/>
        </p:nvSpPr>
        <p:spPr>
          <a:xfrm>
            <a:off x="1018440" y="5229720"/>
            <a:ext cx="1551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2000’s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5" name=""/>
          <p:cNvSpPr/>
          <p:nvPr/>
        </p:nvSpPr>
        <p:spPr>
          <a:xfrm>
            <a:off x="2835360" y="2441520"/>
            <a:ext cx="1114200" cy="69840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6" name=""/>
          <p:cNvSpPr/>
          <p:nvPr/>
        </p:nvSpPr>
        <p:spPr>
          <a:xfrm>
            <a:off x="2835360" y="3886200"/>
            <a:ext cx="1114200" cy="6969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7" name=""/>
          <p:cNvSpPr/>
          <p:nvPr/>
        </p:nvSpPr>
        <p:spPr>
          <a:xfrm>
            <a:off x="2847960" y="5240160"/>
            <a:ext cx="1114560" cy="69876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8" name=""/>
          <p:cNvSpPr/>
          <p:nvPr/>
        </p:nvSpPr>
        <p:spPr>
          <a:xfrm>
            <a:off x="7197840" y="2441520"/>
            <a:ext cx="1114200" cy="698400"/>
          </a:xfrm>
          <a:prstGeom prst="rect">
            <a:avLst/>
          </a:prstGeom>
          <a:blipFill rotWithShape="0">
            <a:blip r:embed="rId9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9" name=""/>
          <p:cNvSpPr/>
          <p:nvPr/>
        </p:nvSpPr>
        <p:spPr>
          <a:xfrm>
            <a:off x="7197840" y="3886200"/>
            <a:ext cx="1114200" cy="69696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0" name=""/>
          <p:cNvSpPr/>
          <p:nvPr/>
        </p:nvSpPr>
        <p:spPr>
          <a:xfrm>
            <a:off x="7210440" y="5240160"/>
            <a:ext cx="1114560" cy="698760"/>
          </a:xfrm>
          <a:prstGeom prst="rect">
            <a:avLst/>
          </a:prstGeom>
          <a:blipFill rotWithShape="0">
            <a:blip r:embed="rId11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1" name=""/>
          <p:cNvSpPr/>
          <p:nvPr/>
        </p:nvSpPr>
        <p:spPr>
          <a:xfrm>
            <a:off x="2849760" y="3082680"/>
            <a:ext cx="112680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Motivated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2" name=""/>
          <p:cNvSpPr/>
          <p:nvPr/>
        </p:nvSpPr>
        <p:spPr>
          <a:xfrm>
            <a:off x="4985640" y="3082680"/>
            <a:ext cx="113760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Monopoly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3" name=""/>
          <p:cNvSpPr/>
          <p:nvPr/>
        </p:nvSpPr>
        <p:spPr>
          <a:xfrm>
            <a:off x="7080480" y="3139920"/>
            <a:ext cx="131868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Massive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Take or Pay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4" name=""/>
          <p:cNvSpPr/>
          <p:nvPr/>
        </p:nvSpPr>
        <p:spPr>
          <a:xfrm>
            <a:off x="2487240" y="4587840"/>
            <a:ext cx="185832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Mostly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Tied to Monopoly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5" name=""/>
          <p:cNvSpPr/>
          <p:nvPr/>
        </p:nvSpPr>
        <p:spPr>
          <a:xfrm>
            <a:off x="4985640" y="4532040"/>
            <a:ext cx="113760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Monopoly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6" name=""/>
          <p:cNvSpPr/>
          <p:nvPr/>
        </p:nvSpPr>
        <p:spPr>
          <a:xfrm>
            <a:off x="7178760" y="4532040"/>
            <a:ext cx="112680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Motivated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7" name=""/>
          <p:cNvSpPr/>
          <p:nvPr/>
        </p:nvSpPr>
        <p:spPr>
          <a:xfrm>
            <a:off x="2864160" y="5889600"/>
            <a:ext cx="112680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Motivated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8" name=""/>
          <p:cNvSpPr/>
          <p:nvPr/>
        </p:nvSpPr>
        <p:spPr>
          <a:xfrm>
            <a:off x="5007240" y="5889600"/>
            <a:ext cx="112680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Motivated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9" name=""/>
          <p:cNvSpPr/>
          <p:nvPr/>
        </p:nvSpPr>
        <p:spPr>
          <a:xfrm>
            <a:off x="7193160" y="5891040"/>
            <a:ext cx="112680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Motivated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0" name=""/>
          <p:cNvSpPr/>
          <p:nvPr/>
        </p:nvSpPr>
        <p:spPr>
          <a:xfrm>
            <a:off x="7191360" y="1930320"/>
            <a:ext cx="117792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1" name=""/>
          <p:cNvSpPr/>
          <p:nvPr/>
        </p:nvSpPr>
        <p:spPr>
          <a:xfrm>
            <a:off x="4545000" y="1930320"/>
            <a:ext cx="206064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2" name=""/>
          <p:cNvSpPr/>
          <p:nvPr/>
        </p:nvSpPr>
        <p:spPr>
          <a:xfrm>
            <a:off x="2871720" y="1930320"/>
            <a:ext cx="104148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3" name=""/>
          <p:cNvSpPr/>
          <p:nvPr/>
        </p:nvSpPr>
        <p:spPr>
          <a:xfrm>
            <a:off x="2900520" y="1929600"/>
            <a:ext cx="1015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Sellers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4" name=""/>
          <p:cNvSpPr/>
          <p:nvPr/>
        </p:nvSpPr>
        <p:spPr>
          <a:xfrm>
            <a:off x="4545000" y="1911960"/>
            <a:ext cx="2089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5" name=""/>
          <p:cNvSpPr/>
          <p:nvPr/>
        </p:nvSpPr>
        <p:spPr>
          <a:xfrm>
            <a:off x="7240320" y="1929600"/>
            <a:ext cx="1043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Buyers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6" name=""/>
          <p:cNvSpPr/>
          <p:nvPr/>
        </p:nvSpPr>
        <p:spPr>
          <a:xfrm>
            <a:off x="2900520" y="1929600"/>
            <a:ext cx="1015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Sellers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"/>
          <p:cNvSpPr/>
          <p:nvPr/>
        </p:nvSpPr>
        <p:spPr>
          <a:xfrm>
            <a:off x="4000320" y="290520"/>
            <a:ext cx="23194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Metrics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5648400" y="1444680"/>
          <a:ext cx="4155840" cy="2019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648400" y="1444680"/>
                    <a:ext cx="415584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" name=""/>
          <p:cNvSpPr/>
          <p:nvPr/>
        </p:nvSpPr>
        <p:spPr>
          <a:xfrm>
            <a:off x="6584040" y="725400"/>
            <a:ext cx="2301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 Route Miles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7445160" y="32004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8111160" y="16365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8903160" y="138924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7336440" y="18399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12,325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8945640" y="32000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8090640" y="320040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575760" y="23986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5,538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5783760" y="26989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1,755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6607080" y="32004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5797440" y="32004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 flipH="1">
            <a:off x="8118000" y="1255680"/>
            <a:ext cx="1800" cy="189216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0" name=""/>
          <p:cNvGrpSpPr/>
          <p:nvPr/>
        </p:nvGrpSpPr>
        <p:grpSpPr>
          <a:xfrm>
            <a:off x="5638680" y="3814920"/>
            <a:ext cx="4156200" cy="2817000"/>
            <a:chOff x="5638680" y="3814920"/>
            <a:chExt cx="4156200" cy="2817000"/>
          </a:xfrm>
        </p:grpSpPr>
        <p:graphicFrame>
          <p:nvGraphicFramePr>
            <p:cNvPr id="41" name=""/>
            <p:cNvGraphicFramePr/>
            <p:nvPr/>
          </p:nvGraphicFramePr>
          <p:xfrm>
            <a:off x="5638680" y="4533840"/>
            <a:ext cx="4156200" cy="20188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2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638680" y="4533840"/>
                      <a:ext cx="4156200" cy="2018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3" name=""/>
            <p:cNvSpPr/>
            <p:nvPr/>
          </p:nvSpPr>
          <p:spPr>
            <a:xfrm>
              <a:off x="8301240" y="5462640"/>
              <a:ext cx="406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13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6746040" y="3814920"/>
              <a:ext cx="19620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Pooling Points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7402320" y="6289560"/>
              <a:ext cx="631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73160"/>
                  <a:tab algn="l" pos="1486080"/>
                  <a:tab algn="l" pos="1947960"/>
                  <a:tab algn="l" pos="274176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1999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9115560" y="4491000"/>
              <a:ext cx="406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8929800" y="6293520"/>
              <a:ext cx="766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8006400" y="6294240"/>
              <a:ext cx="8794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73160"/>
                  <a:tab algn="l" pos="1486080"/>
                  <a:tab algn="l" pos="1947960"/>
                  <a:tab algn="l" pos="274176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2000E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7601040" y="5830920"/>
              <a:ext cx="2934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6767640" y="5933880"/>
              <a:ext cx="2934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5898960" y="6280200"/>
              <a:ext cx="631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73160"/>
                  <a:tab algn="l" pos="1486080"/>
                  <a:tab algn="l" pos="1947960"/>
                  <a:tab algn="l" pos="274176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1997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6087960" y="5933880"/>
              <a:ext cx="2934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6592680" y="6280200"/>
              <a:ext cx="631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73160"/>
                  <a:tab algn="l" pos="1486080"/>
                  <a:tab algn="l" pos="1947960"/>
                  <a:tab algn="l" pos="274176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1998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 flipH="1">
              <a:off x="8109000" y="4395600"/>
              <a:ext cx="1440" cy="1892160"/>
            </a:xfrm>
            <a:prstGeom prst="line">
              <a:avLst/>
            </a:prstGeom>
            <a:ln w="126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" name=""/>
          <p:cNvSpPr/>
          <p:nvPr/>
        </p:nvSpPr>
        <p:spPr>
          <a:xfrm>
            <a:off x="2238840" y="3633840"/>
            <a:ext cx="1114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6" name=""/>
          <p:cNvGraphicFramePr/>
          <p:nvPr/>
        </p:nvGraphicFramePr>
        <p:xfrm>
          <a:off x="600120" y="4294080"/>
          <a:ext cx="4156200" cy="20923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00120" y="4294080"/>
                    <a:ext cx="4156200" cy="209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" name=""/>
          <p:cNvSpPr/>
          <p:nvPr/>
        </p:nvSpPr>
        <p:spPr>
          <a:xfrm>
            <a:off x="2427120" y="61228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3956040" y="612252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3115440" y="612288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3181680" y="50752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1,500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3977280" y="43689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506680" y="567684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222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09640" y="61228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979560" y="578016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1765440" y="578016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596960" y="61228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 flipH="1">
            <a:off x="3157560" y="4178160"/>
            <a:ext cx="144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9" name=""/>
          <p:cNvGrpSpPr/>
          <p:nvPr/>
        </p:nvGrpSpPr>
        <p:grpSpPr>
          <a:xfrm>
            <a:off x="679320" y="800280"/>
            <a:ext cx="4156200" cy="2777400"/>
            <a:chOff x="679320" y="800280"/>
            <a:chExt cx="4156200" cy="2777400"/>
          </a:xfrm>
        </p:grpSpPr>
        <p:graphicFrame>
          <p:nvGraphicFramePr>
            <p:cNvPr id="70" name=""/>
            <p:cNvGraphicFramePr/>
            <p:nvPr/>
          </p:nvGraphicFramePr>
          <p:xfrm>
            <a:off x="679320" y="1479600"/>
            <a:ext cx="4156200" cy="201924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71" name="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79320" y="1479600"/>
                      <a:ext cx="4156200" cy="2019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2" name=""/>
            <p:cNvSpPr/>
            <p:nvPr/>
          </p:nvSpPr>
          <p:spPr>
            <a:xfrm>
              <a:off x="1652040" y="800280"/>
              <a:ext cx="2174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Total Headcount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2392200" y="3235320"/>
              <a:ext cx="631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73160"/>
                  <a:tab algn="l" pos="1486080"/>
                  <a:tab algn="l" pos="1947960"/>
                  <a:tab algn="l" pos="274176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1999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3913200" y="3239640"/>
              <a:ext cx="766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3063240" y="3240000"/>
              <a:ext cx="8794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73160"/>
                  <a:tab algn="l" pos="1486080"/>
                  <a:tab algn="l" pos="1947960"/>
                  <a:tab algn="l" pos="274176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2000E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4023360" y="139860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1,100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3287880" y="1839960"/>
              <a:ext cx="518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775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2508480" y="2224080"/>
              <a:ext cx="518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490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1766880" y="2757600"/>
              <a:ext cx="406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89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971640" y="2852640"/>
              <a:ext cx="406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584360" y="3235320"/>
              <a:ext cx="631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73160"/>
                  <a:tab algn="l" pos="1486080"/>
                  <a:tab algn="l" pos="1947960"/>
                  <a:tab algn="l" pos="274176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1998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788760" y="3235320"/>
              <a:ext cx="6318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73160"/>
                  <a:tab algn="l" pos="1486080"/>
                  <a:tab algn="l" pos="1947960"/>
                  <a:tab algn="l" pos="274176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1997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 flipH="1">
              <a:off x="3169800" y="1341360"/>
              <a:ext cx="1800" cy="1892520"/>
            </a:xfrm>
            <a:prstGeom prst="line">
              <a:avLst/>
            </a:prstGeom>
            <a:ln w="126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" name=""/>
          <p:cNvSpPr/>
          <p:nvPr/>
        </p:nvSpPr>
        <p:spPr>
          <a:xfrm>
            <a:off x="7191360" y="1830240"/>
            <a:ext cx="117792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8" name=""/>
          <p:cNvSpPr/>
          <p:nvPr/>
        </p:nvSpPr>
        <p:spPr>
          <a:xfrm>
            <a:off x="4545000" y="1830240"/>
            <a:ext cx="206064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9" name=""/>
          <p:cNvSpPr/>
          <p:nvPr/>
        </p:nvSpPr>
        <p:spPr>
          <a:xfrm>
            <a:off x="2871720" y="1830240"/>
            <a:ext cx="104148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0" name=""/>
          <p:cNvSpPr/>
          <p:nvPr/>
        </p:nvSpPr>
        <p:spPr>
          <a:xfrm>
            <a:off x="0" y="312840"/>
            <a:ext cx="1037916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40680" bIns="406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Ease of Creating a Commodity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Intermediation Business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Number of Players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71" name=""/>
          <p:cNvGrpSpPr/>
          <p:nvPr/>
        </p:nvGrpSpPr>
        <p:grpSpPr>
          <a:xfrm>
            <a:off x="668160" y="5829480"/>
            <a:ext cx="1727280" cy="747360"/>
            <a:chOff x="668160" y="5829480"/>
            <a:chExt cx="1727280" cy="747360"/>
          </a:xfrm>
        </p:grpSpPr>
        <p:sp>
          <p:nvSpPr>
            <p:cNvPr id="4172" name=""/>
            <p:cNvSpPr/>
            <p:nvPr/>
          </p:nvSpPr>
          <p:spPr>
            <a:xfrm>
              <a:off x="668160" y="5829480"/>
              <a:ext cx="1727280" cy="7473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795240" y="5952960"/>
              <a:ext cx="190440" cy="190080"/>
            </a:xfrm>
            <a:prstGeom prst="rect">
              <a:avLst/>
            </a:prstGeom>
            <a:blipFill rotWithShape="0">
              <a:blip r:embed="rId1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796680" y="6259320"/>
              <a:ext cx="190440" cy="190080"/>
            </a:xfrm>
            <a:prstGeom prst="rect">
              <a:avLst/>
            </a:prstGeom>
            <a:blipFill rotWithShape="0">
              <a:blip r:embed="rId2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5" name=""/>
            <p:cNvSpPr/>
            <p:nvPr/>
          </p:nvSpPr>
          <p:spPr>
            <a:xfrm>
              <a:off x="1020600" y="5862600"/>
              <a:ext cx="1352160" cy="67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2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Favorable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2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Unfavorable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76" name=""/>
          <p:cNvSpPr/>
          <p:nvPr/>
        </p:nvSpPr>
        <p:spPr>
          <a:xfrm>
            <a:off x="3913200" y="2603520"/>
            <a:ext cx="3444840" cy="22068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7" name=""/>
          <p:cNvSpPr/>
          <p:nvPr/>
        </p:nvSpPr>
        <p:spPr>
          <a:xfrm>
            <a:off x="3913200" y="3887640"/>
            <a:ext cx="3444840" cy="2206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8" name=""/>
          <p:cNvSpPr/>
          <p:nvPr/>
        </p:nvSpPr>
        <p:spPr>
          <a:xfrm>
            <a:off x="3913200" y="5173560"/>
            <a:ext cx="3444840" cy="219240"/>
          </a:xfrm>
          <a:prstGeom prst="rect">
            <a:avLst/>
          </a:pr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9" name=""/>
          <p:cNvSpPr/>
          <p:nvPr/>
        </p:nvSpPr>
        <p:spPr>
          <a:xfrm>
            <a:off x="2900520" y="1829520"/>
            <a:ext cx="1015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Sellers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0" name=""/>
          <p:cNvSpPr/>
          <p:nvPr/>
        </p:nvSpPr>
        <p:spPr>
          <a:xfrm>
            <a:off x="4545000" y="1811880"/>
            <a:ext cx="2089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1" name=""/>
          <p:cNvSpPr/>
          <p:nvPr/>
        </p:nvSpPr>
        <p:spPr>
          <a:xfrm>
            <a:off x="7240320" y="1829520"/>
            <a:ext cx="1043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Buyers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2" name=""/>
          <p:cNvSpPr/>
          <p:nvPr/>
        </p:nvSpPr>
        <p:spPr>
          <a:xfrm>
            <a:off x="1087560" y="2418480"/>
            <a:ext cx="16092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1980’s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3" name=""/>
          <p:cNvSpPr/>
          <p:nvPr/>
        </p:nvSpPr>
        <p:spPr>
          <a:xfrm>
            <a:off x="1200960" y="3711960"/>
            <a:ext cx="13971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1990’s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4" name=""/>
          <p:cNvSpPr/>
          <p:nvPr/>
        </p:nvSpPr>
        <p:spPr>
          <a:xfrm>
            <a:off x="1134360" y="4977360"/>
            <a:ext cx="1551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2000’s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5" name=""/>
          <p:cNvSpPr/>
          <p:nvPr/>
        </p:nvSpPr>
        <p:spPr>
          <a:xfrm>
            <a:off x="2871720" y="2357280"/>
            <a:ext cx="1114560" cy="6987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6" name=""/>
          <p:cNvSpPr/>
          <p:nvPr/>
        </p:nvSpPr>
        <p:spPr>
          <a:xfrm>
            <a:off x="2871720" y="3673440"/>
            <a:ext cx="1114560" cy="69840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7" name=""/>
          <p:cNvSpPr/>
          <p:nvPr/>
        </p:nvSpPr>
        <p:spPr>
          <a:xfrm>
            <a:off x="2871720" y="4938840"/>
            <a:ext cx="1114560" cy="69696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8" name=""/>
          <p:cNvSpPr/>
          <p:nvPr/>
        </p:nvSpPr>
        <p:spPr>
          <a:xfrm>
            <a:off x="7236000" y="2357280"/>
            <a:ext cx="1114200" cy="698760"/>
          </a:xfrm>
          <a:prstGeom prst="rect">
            <a:avLst/>
          </a:prstGeom>
          <a:blipFill rotWithShape="0">
            <a:blip r:embed="rId9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9" name=""/>
          <p:cNvSpPr/>
          <p:nvPr/>
        </p:nvSpPr>
        <p:spPr>
          <a:xfrm>
            <a:off x="7236000" y="3673440"/>
            <a:ext cx="1114200" cy="69840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0" name=""/>
          <p:cNvSpPr/>
          <p:nvPr/>
        </p:nvSpPr>
        <p:spPr>
          <a:xfrm>
            <a:off x="7236000" y="4938840"/>
            <a:ext cx="1114200" cy="696960"/>
          </a:xfrm>
          <a:prstGeom prst="rect">
            <a:avLst/>
          </a:prstGeom>
          <a:blipFill rotWithShape="0">
            <a:blip r:embed="rId11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1" name=""/>
          <p:cNvSpPr/>
          <p:nvPr/>
        </p:nvSpPr>
        <p:spPr>
          <a:xfrm>
            <a:off x="3101040" y="2998800"/>
            <a:ext cx="69876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2" name=""/>
          <p:cNvSpPr/>
          <p:nvPr/>
        </p:nvSpPr>
        <p:spPr>
          <a:xfrm>
            <a:off x="5304240" y="2998800"/>
            <a:ext cx="57492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Few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3" name=""/>
          <p:cNvSpPr/>
          <p:nvPr/>
        </p:nvSpPr>
        <p:spPr>
          <a:xfrm>
            <a:off x="7430040" y="3011400"/>
            <a:ext cx="69876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4" name=""/>
          <p:cNvSpPr/>
          <p:nvPr/>
        </p:nvSpPr>
        <p:spPr>
          <a:xfrm>
            <a:off x="3104280" y="4308480"/>
            <a:ext cx="69876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5" name=""/>
          <p:cNvSpPr/>
          <p:nvPr/>
        </p:nvSpPr>
        <p:spPr>
          <a:xfrm>
            <a:off x="5304240" y="4295520"/>
            <a:ext cx="57492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Few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6" name=""/>
          <p:cNvSpPr/>
          <p:nvPr/>
        </p:nvSpPr>
        <p:spPr>
          <a:xfrm>
            <a:off x="7431840" y="4308480"/>
            <a:ext cx="69876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7" name=""/>
          <p:cNvSpPr/>
          <p:nvPr/>
        </p:nvSpPr>
        <p:spPr>
          <a:xfrm>
            <a:off x="3101040" y="5587920"/>
            <a:ext cx="69876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8" name=""/>
          <p:cNvSpPr/>
          <p:nvPr/>
        </p:nvSpPr>
        <p:spPr>
          <a:xfrm>
            <a:off x="5244120" y="5587920"/>
            <a:ext cx="69876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9" name=""/>
          <p:cNvSpPr/>
          <p:nvPr/>
        </p:nvSpPr>
        <p:spPr>
          <a:xfrm>
            <a:off x="7433280" y="5589360"/>
            <a:ext cx="69876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0" name=""/>
          <p:cNvSpPr/>
          <p:nvPr/>
        </p:nvSpPr>
        <p:spPr>
          <a:xfrm>
            <a:off x="2900520" y="1829520"/>
            <a:ext cx="1015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Sellers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"/>
          <p:cNvSpPr/>
          <p:nvPr/>
        </p:nvSpPr>
        <p:spPr>
          <a:xfrm>
            <a:off x="8042400" y="2244600"/>
            <a:ext cx="2023920" cy="2313000"/>
          </a:xfrm>
          <a:prstGeom prst="bevel">
            <a:avLst>
              <a:gd name="adj" fmla="val 7144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2" name=""/>
          <p:cNvSpPr/>
          <p:nvPr/>
        </p:nvSpPr>
        <p:spPr>
          <a:xfrm>
            <a:off x="5448240" y="2244600"/>
            <a:ext cx="2024280" cy="2313000"/>
          </a:xfrm>
          <a:prstGeom prst="bevel">
            <a:avLst>
              <a:gd name="adj" fmla="val 7144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3" name=""/>
          <p:cNvSpPr/>
          <p:nvPr/>
        </p:nvSpPr>
        <p:spPr>
          <a:xfrm>
            <a:off x="2819520" y="2244600"/>
            <a:ext cx="2023920" cy="2313000"/>
          </a:xfrm>
          <a:prstGeom prst="bevel">
            <a:avLst>
              <a:gd name="adj" fmla="val 7144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4" name=""/>
          <p:cNvSpPr/>
          <p:nvPr/>
        </p:nvSpPr>
        <p:spPr>
          <a:xfrm>
            <a:off x="1643040" y="255600"/>
            <a:ext cx="691056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40680" bIns="406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Bandwidth Management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5" name=""/>
          <p:cNvSpPr/>
          <p:nvPr/>
        </p:nvSpPr>
        <p:spPr>
          <a:xfrm>
            <a:off x="196920" y="2244600"/>
            <a:ext cx="2023920" cy="2313000"/>
          </a:xfrm>
          <a:prstGeom prst="bevel">
            <a:avLst>
              <a:gd name="adj" fmla="val 7144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6" name=""/>
          <p:cNvSpPr/>
          <p:nvPr/>
        </p:nvSpPr>
        <p:spPr>
          <a:xfrm>
            <a:off x="436680" y="2517840"/>
            <a:ext cx="17841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Aggregate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Discrete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Obligations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7" name=""/>
          <p:cNvSpPr/>
          <p:nvPr/>
        </p:nvSpPr>
        <p:spPr>
          <a:xfrm>
            <a:off x="9215280" y="1969920"/>
            <a:ext cx="33894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8" name=""/>
          <p:cNvSpPr/>
          <p:nvPr/>
        </p:nvSpPr>
        <p:spPr>
          <a:xfrm>
            <a:off x="5587920" y="2503440"/>
            <a:ext cx="17258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Reconfigure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&amp; Optimize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Portfolios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9" name=""/>
          <p:cNvSpPr/>
          <p:nvPr/>
        </p:nvSpPr>
        <p:spPr>
          <a:xfrm>
            <a:off x="3011400" y="2517840"/>
            <a:ext cx="17035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Build Large Market &amp; Supply Portfolios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0" name=""/>
          <p:cNvSpPr/>
          <p:nvPr/>
        </p:nvSpPr>
        <p:spPr>
          <a:xfrm>
            <a:off x="8220240" y="2503440"/>
            <a:ext cx="17254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 New Products &amp; Contract Structures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1" name=""/>
          <p:cNvSpPr/>
          <p:nvPr/>
        </p:nvSpPr>
        <p:spPr>
          <a:xfrm>
            <a:off x="2249640" y="2908440"/>
            <a:ext cx="487080" cy="925200"/>
          </a:xfrm>
          <a:prstGeom prst="rightArrow">
            <a:avLst>
              <a:gd name="adj1" fmla="val 46824"/>
              <a:gd name="adj2" fmla="val 53093"/>
            </a:avLst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2" name=""/>
          <p:cNvSpPr/>
          <p:nvPr/>
        </p:nvSpPr>
        <p:spPr>
          <a:xfrm>
            <a:off x="4915080" y="2908440"/>
            <a:ext cx="487080" cy="925200"/>
          </a:xfrm>
          <a:prstGeom prst="rightArrow">
            <a:avLst>
              <a:gd name="adj1" fmla="val 46824"/>
              <a:gd name="adj2" fmla="val 53093"/>
            </a:avLst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3" name=""/>
          <p:cNvSpPr/>
          <p:nvPr/>
        </p:nvSpPr>
        <p:spPr>
          <a:xfrm>
            <a:off x="7524720" y="2908440"/>
            <a:ext cx="487440" cy="925200"/>
          </a:xfrm>
          <a:prstGeom prst="rightArrow">
            <a:avLst>
              <a:gd name="adj1" fmla="val 46824"/>
              <a:gd name="adj2" fmla="val 53093"/>
            </a:avLst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4" name="Graph" descr=""/>
          <p:cNvPicPr/>
          <p:nvPr/>
        </p:nvPicPr>
        <p:blipFill>
          <a:blip r:embed="rId1"/>
          <a:stretch/>
        </p:blipFill>
        <p:spPr>
          <a:xfrm>
            <a:off x="1184400" y="1484280"/>
            <a:ext cx="7907040" cy="428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15" name=""/>
          <p:cNvSpPr/>
          <p:nvPr/>
        </p:nvSpPr>
        <p:spPr>
          <a:xfrm>
            <a:off x="1983600" y="295200"/>
            <a:ext cx="64051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Bandwidth Management –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Typical Capacity Utilization Profile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6" name=""/>
          <p:cNvSpPr/>
          <p:nvPr/>
        </p:nvSpPr>
        <p:spPr>
          <a:xfrm>
            <a:off x="610200" y="1305000"/>
            <a:ext cx="636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7" name=""/>
          <p:cNvSpPr/>
          <p:nvPr/>
        </p:nvSpPr>
        <p:spPr>
          <a:xfrm>
            <a:off x="709200" y="172260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8" name=""/>
          <p:cNvSpPr/>
          <p:nvPr/>
        </p:nvSpPr>
        <p:spPr>
          <a:xfrm>
            <a:off x="709200" y="211608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9" name=""/>
          <p:cNvSpPr/>
          <p:nvPr/>
        </p:nvSpPr>
        <p:spPr>
          <a:xfrm>
            <a:off x="709200" y="250992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0" name=""/>
          <p:cNvSpPr/>
          <p:nvPr/>
        </p:nvSpPr>
        <p:spPr>
          <a:xfrm>
            <a:off x="709200" y="292896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1" name=""/>
          <p:cNvSpPr/>
          <p:nvPr/>
        </p:nvSpPr>
        <p:spPr>
          <a:xfrm>
            <a:off x="709200" y="336060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2" name=""/>
          <p:cNvSpPr/>
          <p:nvPr/>
        </p:nvSpPr>
        <p:spPr>
          <a:xfrm>
            <a:off x="709200" y="377820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3" name=""/>
          <p:cNvSpPr/>
          <p:nvPr/>
        </p:nvSpPr>
        <p:spPr>
          <a:xfrm>
            <a:off x="709200" y="418140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4" name=""/>
          <p:cNvSpPr/>
          <p:nvPr/>
        </p:nvSpPr>
        <p:spPr>
          <a:xfrm>
            <a:off x="709200" y="459900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5" name=""/>
          <p:cNvSpPr/>
          <p:nvPr/>
        </p:nvSpPr>
        <p:spPr>
          <a:xfrm>
            <a:off x="709200" y="500220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6" name=""/>
          <p:cNvSpPr/>
          <p:nvPr/>
        </p:nvSpPr>
        <p:spPr>
          <a:xfrm>
            <a:off x="807840" y="5410080"/>
            <a:ext cx="438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7" name=""/>
          <p:cNvSpPr/>
          <p:nvPr/>
        </p:nvSpPr>
        <p:spPr>
          <a:xfrm>
            <a:off x="1316520" y="5810400"/>
            <a:ext cx="77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1/2/2000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8" name=""/>
          <p:cNvSpPr/>
          <p:nvPr/>
        </p:nvSpPr>
        <p:spPr>
          <a:xfrm>
            <a:off x="2217960" y="5810400"/>
            <a:ext cx="77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1/3/2000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9" name=""/>
          <p:cNvSpPr/>
          <p:nvPr/>
        </p:nvSpPr>
        <p:spPr>
          <a:xfrm>
            <a:off x="3116520" y="5810400"/>
            <a:ext cx="77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1/4/2000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0" name=""/>
          <p:cNvSpPr/>
          <p:nvPr/>
        </p:nvSpPr>
        <p:spPr>
          <a:xfrm>
            <a:off x="4007160" y="5810400"/>
            <a:ext cx="77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1/5/2000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1" name=""/>
          <p:cNvSpPr/>
          <p:nvPr/>
        </p:nvSpPr>
        <p:spPr>
          <a:xfrm>
            <a:off x="4901040" y="5810400"/>
            <a:ext cx="77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1/6/2000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2" name=""/>
          <p:cNvSpPr/>
          <p:nvPr/>
        </p:nvSpPr>
        <p:spPr>
          <a:xfrm>
            <a:off x="5780520" y="5810400"/>
            <a:ext cx="77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1/7/2000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3" name=""/>
          <p:cNvSpPr/>
          <p:nvPr/>
        </p:nvSpPr>
        <p:spPr>
          <a:xfrm>
            <a:off x="6667920" y="5810400"/>
            <a:ext cx="77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1/8/2000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4" name=""/>
          <p:cNvSpPr/>
          <p:nvPr/>
        </p:nvSpPr>
        <p:spPr>
          <a:xfrm>
            <a:off x="7566480" y="5810400"/>
            <a:ext cx="77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1/9/2000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5" name=""/>
          <p:cNvSpPr/>
          <p:nvPr/>
        </p:nvSpPr>
        <p:spPr>
          <a:xfrm>
            <a:off x="8504280" y="5810400"/>
            <a:ext cx="858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1/10/2000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6" name=""/>
          <p:cNvSpPr/>
          <p:nvPr/>
        </p:nvSpPr>
        <p:spPr>
          <a:xfrm>
            <a:off x="5650200" y="1843200"/>
            <a:ext cx="14986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Peak Utilization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Average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7" name=""/>
          <p:cNvSpPr/>
          <p:nvPr/>
        </p:nvSpPr>
        <p:spPr>
          <a:xfrm>
            <a:off x="5110200" y="1992240"/>
            <a:ext cx="501480" cy="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8" name=""/>
          <p:cNvSpPr/>
          <p:nvPr/>
        </p:nvSpPr>
        <p:spPr>
          <a:xfrm>
            <a:off x="4935600" y="1784520"/>
            <a:ext cx="2273400" cy="626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9" name=""/>
          <p:cNvSpPr/>
          <p:nvPr/>
        </p:nvSpPr>
        <p:spPr>
          <a:xfrm>
            <a:off x="136224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0" name=""/>
          <p:cNvSpPr/>
          <p:nvPr/>
        </p:nvSpPr>
        <p:spPr>
          <a:xfrm>
            <a:off x="205272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1" name=""/>
          <p:cNvSpPr/>
          <p:nvPr/>
        </p:nvSpPr>
        <p:spPr>
          <a:xfrm>
            <a:off x="227664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2" name=""/>
          <p:cNvSpPr/>
          <p:nvPr/>
        </p:nvSpPr>
        <p:spPr>
          <a:xfrm>
            <a:off x="292896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3" name=""/>
          <p:cNvSpPr/>
          <p:nvPr/>
        </p:nvSpPr>
        <p:spPr>
          <a:xfrm>
            <a:off x="316224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4" name=""/>
          <p:cNvSpPr/>
          <p:nvPr/>
        </p:nvSpPr>
        <p:spPr>
          <a:xfrm>
            <a:off x="383364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5" name=""/>
          <p:cNvSpPr/>
          <p:nvPr/>
        </p:nvSpPr>
        <p:spPr>
          <a:xfrm>
            <a:off x="405756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6" name=""/>
          <p:cNvSpPr/>
          <p:nvPr/>
        </p:nvSpPr>
        <p:spPr>
          <a:xfrm>
            <a:off x="472932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7" name=""/>
          <p:cNvSpPr/>
          <p:nvPr/>
        </p:nvSpPr>
        <p:spPr>
          <a:xfrm>
            <a:off x="494820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8" name=""/>
          <p:cNvSpPr/>
          <p:nvPr/>
        </p:nvSpPr>
        <p:spPr>
          <a:xfrm>
            <a:off x="561492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9" name=""/>
          <p:cNvSpPr/>
          <p:nvPr/>
        </p:nvSpPr>
        <p:spPr>
          <a:xfrm>
            <a:off x="582948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0" name=""/>
          <p:cNvSpPr/>
          <p:nvPr/>
        </p:nvSpPr>
        <p:spPr>
          <a:xfrm>
            <a:off x="650556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1" name=""/>
          <p:cNvSpPr/>
          <p:nvPr/>
        </p:nvSpPr>
        <p:spPr>
          <a:xfrm>
            <a:off x="672480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2" name=""/>
          <p:cNvSpPr/>
          <p:nvPr/>
        </p:nvSpPr>
        <p:spPr>
          <a:xfrm>
            <a:off x="740088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3" name=""/>
          <p:cNvSpPr/>
          <p:nvPr/>
        </p:nvSpPr>
        <p:spPr>
          <a:xfrm>
            <a:off x="762480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4" name=""/>
          <p:cNvSpPr/>
          <p:nvPr/>
        </p:nvSpPr>
        <p:spPr>
          <a:xfrm>
            <a:off x="828684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5" name=""/>
          <p:cNvSpPr/>
          <p:nvPr/>
        </p:nvSpPr>
        <p:spPr>
          <a:xfrm>
            <a:off x="8515440" y="5595840"/>
            <a:ext cx="0" cy="5079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6" name=""/>
          <p:cNvSpPr/>
          <p:nvPr/>
        </p:nvSpPr>
        <p:spPr>
          <a:xfrm>
            <a:off x="1357200" y="4535640"/>
            <a:ext cx="8037720" cy="0"/>
          </a:xfrm>
          <a:prstGeom prst="line">
            <a:avLst/>
          </a:prstGeom>
          <a:ln w="381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7" name=""/>
          <p:cNvSpPr/>
          <p:nvPr/>
        </p:nvSpPr>
        <p:spPr>
          <a:xfrm>
            <a:off x="5110200" y="2211480"/>
            <a:ext cx="501480" cy="0"/>
          </a:xfrm>
          <a:prstGeom prst="line">
            <a:avLst/>
          </a:prstGeom>
          <a:ln w="3816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8" name=""/>
          <p:cNvSpPr/>
          <p:nvPr/>
        </p:nvSpPr>
        <p:spPr>
          <a:xfrm>
            <a:off x="1407600" y="428292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9" name=""/>
          <p:cNvSpPr/>
          <p:nvPr/>
        </p:nvSpPr>
        <p:spPr>
          <a:xfrm>
            <a:off x="1357200" y="1484280"/>
            <a:ext cx="7734240" cy="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0" name=""/>
          <p:cNvSpPr/>
          <p:nvPr/>
        </p:nvSpPr>
        <p:spPr>
          <a:xfrm>
            <a:off x="1357200" y="5557680"/>
            <a:ext cx="8037720" cy="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1" name=""/>
          <p:cNvGraphicFramePr/>
          <p:nvPr/>
        </p:nvGraphicFramePr>
        <p:xfrm>
          <a:off x="301680" y="5137200"/>
          <a:ext cx="3060720" cy="1536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2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1680" y="5137200"/>
                    <a:ext cx="3060720" cy="1536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63" name=""/>
          <p:cNvSpPr/>
          <p:nvPr/>
        </p:nvSpPr>
        <p:spPr>
          <a:xfrm>
            <a:off x="0" y="428760"/>
            <a:ext cx="1028700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40680" bIns="40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Aggregate Discrete Bundles of Bandwidth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Into Diversified Portfolios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4" name=""/>
          <p:cNvSpPr/>
          <p:nvPr/>
        </p:nvSpPr>
        <p:spPr>
          <a:xfrm>
            <a:off x="3657600" y="2362320"/>
            <a:ext cx="893880" cy="3465360"/>
          </a:xfrm>
          <a:prstGeom prst="rightArrow">
            <a:avLst>
              <a:gd name="adj1" fmla="val 51444"/>
              <a:gd name="adj2" fmla="val 77778"/>
            </a:avLst>
          </a:prstGeom>
          <a:solidFill>
            <a:srgbClr val="ff0000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5" name=""/>
          <p:cNvSpPr/>
          <p:nvPr/>
        </p:nvSpPr>
        <p:spPr>
          <a:xfrm>
            <a:off x="4911840" y="4675320"/>
            <a:ext cx="4857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25000"/>
              </a:lnSpc>
              <a:spcBef>
                <a:spcPts val="300"/>
              </a:spcBef>
              <a:spcAft>
                <a:spcPts val="400"/>
              </a:spcAft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Allows More Efficient Allocation of Bandwidth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300"/>
              </a:spcBef>
              <a:spcAft>
                <a:spcPts val="400"/>
              </a:spcAft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Creates Incremental Bandwidth “Headroom”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300"/>
              </a:spcBef>
              <a:spcAft>
                <a:spcPts val="400"/>
              </a:spcAft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Provides Framework for Tiered QoS Bandwidth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Allocation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266" name=""/>
          <p:cNvGraphicFramePr/>
          <p:nvPr/>
        </p:nvGraphicFramePr>
        <p:xfrm>
          <a:off x="299880" y="2533680"/>
          <a:ext cx="3048120" cy="12952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426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880" y="2533680"/>
                    <a:ext cx="3048120" cy="129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68" name=""/>
          <p:cNvGraphicFramePr/>
          <p:nvPr/>
        </p:nvGraphicFramePr>
        <p:xfrm>
          <a:off x="299880" y="3828960"/>
          <a:ext cx="3048120" cy="129564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426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99880" y="3828960"/>
                    <a:ext cx="3048120" cy="1295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70" name=""/>
          <p:cNvGraphicFramePr/>
          <p:nvPr/>
        </p:nvGraphicFramePr>
        <p:xfrm>
          <a:off x="289080" y="1162080"/>
          <a:ext cx="3047760" cy="1295280"/>
        </p:xfrm>
        <a:graphic>
          <a:graphicData uri="http://schemas.openxmlformats.org/presentationml/2006/ole">
            <p:oleObj progId="Excel.Sheet.12" r:id="rId7" spid="">
              <p:embed/>
              <p:pic>
                <p:nvPicPr>
                  <p:cNvPr id="4271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89080" y="1162080"/>
                    <a:ext cx="3047760" cy="129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72" name=""/>
          <p:cNvSpPr/>
          <p:nvPr/>
        </p:nvSpPr>
        <p:spPr>
          <a:xfrm>
            <a:off x="1417680" y="2261160"/>
            <a:ext cx="792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One Week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3" name=""/>
          <p:cNvSpPr/>
          <p:nvPr/>
        </p:nvSpPr>
        <p:spPr>
          <a:xfrm>
            <a:off x="1417680" y="3634200"/>
            <a:ext cx="792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One Week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4" name=""/>
          <p:cNvSpPr/>
          <p:nvPr/>
        </p:nvSpPr>
        <p:spPr>
          <a:xfrm>
            <a:off x="1417680" y="4928040"/>
            <a:ext cx="792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One Week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5" name=""/>
          <p:cNvSpPr/>
          <p:nvPr/>
        </p:nvSpPr>
        <p:spPr>
          <a:xfrm>
            <a:off x="1431720" y="6447240"/>
            <a:ext cx="792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One Week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6" name=""/>
          <p:cNvSpPr/>
          <p:nvPr/>
        </p:nvSpPr>
        <p:spPr>
          <a:xfrm>
            <a:off x="1387440" y="3889440"/>
            <a:ext cx="812880" cy="459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7" name=""/>
          <p:cNvSpPr/>
          <p:nvPr/>
        </p:nvSpPr>
        <p:spPr>
          <a:xfrm>
            <a:off x="1425600" y="2583000"/>
            <a:ext cx="81288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Media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8" name=""/>
          <p:cNvSpPr/>
          <p:nvPr/>
        </p:nvSpPr>
        <p:spPr>
          <a:xfrm>
            <a:off x="1434960" y="1209600"/>
            <a:ext cx="81288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9" name=""/>
          <p:cNvSpPr/>
          <p:nvPr/>
        </p:nvSpPr>
        <p:spPr>
          <a:xfrm>
            <a:off x="1454040" y="5167440"/>
            <a:ext cx="812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0" name=""/>
          <p:cNvSpPr/>
          <p:nvPr/>
        </p:nvSpPr>
        <p:spPr>
          <a:xfrm>
            <a:off x="316440" y="1238400"/>
            <a:ext cx="316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1" name=""/>
          <p:cNvSpPr/>
          <p:nvPr/>
        </p:nvSpPr>
        <p:spPr>
          <a:xfrm>
            <a:off x="316440" y="2624040"/>
            <a:ext cx="316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2" name=""/>
          <p:cNvSpPr/>
          <p:nvPr/>
        </p:nvSpPr>
        <p:spPr>
          <a:xfrm>
            <a:off x="316440" y="3906720"/>
            <a:ext cx="316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3" name=""/>
          <p:cNvSpPr/>
          <p:nvPr/>
        </p:nvSpPr>
        <p:spPr>
          <a:xfrm>
            <a:off x="354600" y="5162400"/>
            <a:ext cx="316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4" name=""/>
          <p:cNvSpPr/>
          <p:nvPr/>
        </p:nvSpPr>
        <p:spPr>
          <a:xfrm>
            <a:off x="623880" y="1503360"/>
            <a:ext cx="2600280" cy="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5" name=""/>
          <p:cNvSpPr/>
          <p:nvPr/>
        </p:nvSpPr>
        <p:spPr>
          <a:xfrm>
            <a:off x="623880" y="2305080"/>
            <a:ext cx="2600280" cy="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6" name=""/>
          <p:cNvSpPr/>
          <p:nvPr/>
        </p:nvSpPr>
        <p:spPr>
          <a:xfrm>
            <a:off x="623880" y="2874960"/>
            <a:ext cx="2604960" cy="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7" name=""/>
          <p:cNvSpPr/>
          <p:nvPr/>
        </p:nvSpPr>
        <p:spPr>
          <a:xfrm>
            <a:off x="628560" y="3691080"/>
            <a:ext cx="2600280" cy="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8" name=""/>
          <p:cNvSpPr/>
          <p:nvPr/>
        </p:nvSpPr>
        <p:spPr>
          <a:xfrm>
            <a:off x="623880" y="4170240"/>
            <a:ext cx="2604960" cy="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9" name=""/>
          <p:cNvSpPr/>
          <p:nvPr/>
        </p:nvSpPr>
        <p:spPr>
          <a:xfrm>
            <a:off x="628560" y="4986360"/>
            <a:ext cx="2600280" cy="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0" name=""/>
          <p:cNvSpPr/>
          <p:nvPr/>
        </p:nvSpPr>
        <p:spPr>
          <a:xfrm>
            <a:off x="633240" y="5553000"/>
            <a:ext cx="2614680" cy="468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1" name=""/>
          <p:cNvSpPr/>
          <p:nvPr/>
        </p:nvSpPr>
        <p:spPr>
          <a:xfrm>
            <a:off x="641520" y="6486480"/>
            <a:ext cx="2616120" cy="0"/>
          </a:xfrm>
          <a:prstGeom prst="line">
            <a:avLst/>
          </a:prstGeom>
          <a:ln w="190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292" name=""/>
          <p:cNvGrpSpPr/>
          <p:nvPr/>
        </p:nvGrpSpPr>
        <p:grpSpPr>
          <a:xfrm>
            <a:off x="5064120" y="1414440"/>
            <a:ext cx="4648320" cy="2958120"/>
            <a:chOff x="5064120" y="1414440"/>
            <a:chExt cx="4648320" cy="2958120"/>
          </a:xfrm>
        </p:grpSpPr>
        <p:sp>
          <p:nvSpPr>
            <p:cNvPr id="4293" name=""/>
            <p:cNvSpPr/>
            <p:nvPr/>
          </p:nvSpPr>
          <p:spPr>
            <a:xfrm>
              <a:off x="5487840" y="2068560"/>
              <a:ext cx="4137120" cy="1985760"/>
            </a:xfrm>
            <a:prstGeom prst="rect">
              <a:avLst/>
            </a:prstGeom>
            <a:blipFill rotWithShape="0">
              <a:blip r:embed="rId9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4" name=""/>
            <p:cNvSpPr/>
            <p:nvPr/>
          </p:nvSpPr>
          <p:spPr>
            <a:xfrm>
              <a:off x="5489640" y="2095560"/>
              <a:ext cx="4133880" cy="19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5" name=""/>
            <p:cNvSpPr/>
            <p:nvPr/>
          </p:nvSpPr>
          <p:spPr>
            <a:xfrm>
              <a:off x="5489640" y="2068560"/>
              <a:ext cx="4133880" cy="1985760"/>
            </a:xfrm>
            <a:prstGeom prst="rect">
              <a:avLst/>
            </a:prstGeom>
            <a:noFill/>
            <a:ln w="93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5489640" y="3138480"/>
              <a:ext cx="4133880" cy="915840"/>
            </a:xfrm>
            <a:custGeom>
              <a:avLst/>
              <a:gdLst/>
              <a:ahLst/>
              <a:rect l="l" t="t" r="r" b="b"/>
              <a:pathLst>
                <a:path w="2604" h="577">
                  <a:moveTo>
                    <a:pt x="0" y="577"/>
                  </a:moveTo>
                  <a:lnTo>
                    <a:pt x="0" y="518"/>
                  </a:lnTo>
                  <a:lnTo>
                    <a:pt x="44" y="503"/>
                  </a:lnTo>
                  <a:lnTo>
                    <a:pt x="87" y="503"/>
                  </a:lnTo>
                  <a:lnTo>
                    <a:pt x="131" y="466"/>
                  </a:lnTo>
                  <a:lnTo>
                    <a:pt x="174" y="451"/>
                  </a:lnTo>
                  <a:lnTo>
                    <a:pt x="218" y="377"/>
                  </a:lnTo>
                  <a:lnTo>
                    <a:pt x="262" y="311"/>
                  </a:lnTo>
                  <a:lnTo>
                    <a:pt x="305" y="222"/>
                  </a:lnTo>
                  <a:lnTo>
                    <a:pt x="349" y="422"/>
                  </a:lnTo>
                  <a:lnTo>
                    <a:pt x="392" y="274"/>
                  </a:lnTo>
                  <a:lnTo>
                    <a:pt x="436" y="237"/>
                  </a:lnTo>
                  <a:lnTo>
                    <a:pt x="480" y="259"/>
                  </a:lnTo>
                  <a:lnTo>
                    <a:pt x="523" y="407"/>
                  </a:lnTo>
                  <a:lnTo>
                    <a:pt x="567" y="400"/>
                  </a:lnTo>
                  <a:lnTo>
                    <a:pt x="610" y="156"/>
                  </a:lnTo>
                  <a:lnTo>
                    <a:pt x="654" y="67"/>
                  </a:lnTo>
                  <a:lnTo>
                    <a:pt x="691" y="119"/>
                  </a:lnTo>
                  <a:lnTo>
                    <a:pt x="735" y="252"/>
                  </a:lnTo>
                  <a:lnTo>
                    <a:pt x="779" y="296"/>
                  </a:lnTo>
                  <a:lnTo>
                    <a:pt x="822" y="274"/>
                  </a:lnTo>
                  <a:lnTo>
                    <a:pt x="866" y="318"/>
                  </a:lnTo>
                  <a:lnTo>
                    <a:pt x="909" y="436"/>
                  </a:lnTo>
                  <a:lnTo>
                    <a:pt x="953" y="89"/>
                  </a:lnTo>
                  <a:lnTo>
                    <a:pt x="997" y="0"/>
                  </a:lnTo>
                  <a:lnTo>
                    <a:pt x="1040" y="37"/>
                  </a:lnTo>
                  <a:lnTo>
                    <a:pt x="1084" y="126"/>
                  </a:lnTo>
                  <a:lnTo>
                    <a:pt x="1127" y="348"/>
                  </a:lnTo>
                  <a:lnTo>
                    <a:pt x="1171" y="422"/>
                  </a:lnTo>
                  <a:lnTo>
                    <a:pt x="1215" y="473"/>
                  </a:lnTo>
                  <a:lnTo>
                    <a:pt x="1258" y="459"/>
                  </a:lnTo>
                  <a:lnTo>
                    <a:pt x="1302" y="429"/>
                  </a:lnTo>
                  <a:lnTo>
                    <a:pt x="1345" y="451"/>
                  </a:lnTo>
                  <a:lnTo>
                    <a:pt x="1389" y="67"/>
                  </a:lnTo>
                  <a:lnTo>
                    <a:pt x="1433" y="148"/>
                  </a:lnTo>
                  <a:lnTo>
                    <a:pt x="1476" y="67"/>
                  </a:lnTo>
                  <a:lnTo>
                    <a:pt x="1520" y="289"/>
                  </a:lnTo>
                  <a:lnTo>
                    <a:pt x="1563" y="451"/>
                  </a:lnTo>
                  <a:lnTo>
                    <a:pt x="1607" y="407"/>
                  </a:lnTo>
                  <a:lnTo>
                    <a:pt x="1651" y="429"/>
                  </a:lnTo>
                  <a:lnTo>
                    <a:pt x="1694" y="377"/>
                  </a:lnTo>
                  <a:lnTo>
                    <a:pt x="1738" y="429"/>
                  </a:lnTo>
                  <a:lnTo>
                    <a:pt x="1781" y="444"/>
                  </a:lnTo>
                  <a:lnTo>
                    <a:pt x="1825" y="407"/>
                  </a:lnTo>
                  <a:lnTo>
                    <a:pt x="1869" y="473"/>
                  </a:lnTo>
                  <a:lnTo>
                    <a:pt x="1912" y="444"/>
                  </a:lnTo>
                  <a:lnTo>
                    <a:pt x="1956" y="414"/>
                  </a:lnTo>
                  <a:lnTo>
                    <a:pt x="1993" y="429"/>
                  </a:lnTo>
                  <a:lnTo>
                    <a:pt x="2037" y="400"/>
                  </a:lnTo>
                  <a:lnTo>
                    <a:pt x="2080" y="400"/>
                  </a:lnTo>
                  <a:lnTo>
                    <a:pt x="2124" y="503"/>
                  </a:lnTo>
                  <a:lnTo>
                    <a:pt x="2168" y="385"/>
                  </a:lnTo>
                  <a:lnTo>
                    <a:pt x="2211" y="296"/>
                  </a:lnTo>
                  <a:lnTo>
                    <a:pt x="2255" y="481"/>
                  </a:lnTo>
                  <a:lnTo>
                    <a:pt x="2298" y="473"/>
                  </a:lnTo>
                  <a:lnTo>
                    <a:pt x="2342" y="503"/>
                  </a:lnTo>
                  <a:lnTo>
                    <a:pt x="2386" y="429"/>
                  </a:lnTo>
                  <a:lnTo>
                    <a:pt x="2429" y="89"/>
                  </a:lnTo>
                  <a:lnTo>
                    <a:pt x="2473" y="237"/>
                  </a:lnTo>
                  <a:lnTo>
                    <a:pt x="2516" y="126"/>
                  </a:lnTo>
                  <a:lnTo>
                    <a:pt x="2560" y="289"/>
                  </a:lnTo>
                  <a:lnTo>
                    <a:pt x="2604" y="296"/>
                  </a:lnTo>
                  <a:lnTo>
                    <a:pt x="2604" y="577"/>
                  </a:lnTo>
                  <a:lnTo>
                    <a:pt x="2560" y="577"/>
                  </a:lnTo>
                  <a:lnTo>
                    <a:pt x="2516" y="577"/>
                  </a:lnTo>
                  <a:lnTo>
                    <a:pt x="2473" y="577"/>
                  </a:lnTo>
                  <a:lnTo>
                    <a:pt x="2429" y="577"/>
                  </a:lnTo>
                  <a:lnTo>
                    <a:pt x="2386" y="577"/>
                  </a:lnTo>
                  <a:lnTo>
                    <a:pt x="2342" y="577"/>
                  </a:lnTo>
                  <a:lnTo>
                    <a:pt x="2298" y="577"/>
                  </a:lnTo>
                  <a:lnTo>
                    <a:pt x="2255" y="577"/>
                  </a:lnTo>
                  <a:lnTo>
                    <a:pt x="2211" y="577"/>
                  </a:lnTo>
                  <a:lnTo>
                    <a:pt x="2168" y="577"/>
                  </a:lnTo>
                  <a:lnTo>
                    <a:pt x="2124" y="577"/>
                  </a:lnTo>
                  <a:lnTo>
                    <a:pt x="2080" y="577"/>
                  </a:lnTo>
                  <a:lnTo>
                    <a:pt x="2037" y="577"/>
                  </a:lnTo>
                  <a:lnTo>
                    <a:pt x="1993" y="577"/>
                  </a:lnTo>
                  <a:lnTo>
                    <a:pt x="1956" y="577"/>
                  </a:lnTo>
                  <a:lnTo>
                    <a:pt x="1912" y="577"/>
                  </a:lnTo>
                  <a:lnTo>
                    <a:pt x="1869" y="577"/>
                  </a:lnTo>
                  <a:lnTo>
                    <a:pt x="1825" y="577"/>
                  </a:lnTo>
                  <a:lnTo>
                    <a:pt x="1781" y="577"/>
                  </a:lnTo>
                  <a:lnTo>
                    <a:pt x="1738" y="577"/>
                  </a:lnTo>
                  <a:lnTo>
                    <a:pt x="1694" y="577"/>
                  </a:lnTo>
                  <a:lnTo>
                    <a:pt x="1651" y="577"/>
                  </a:lnTo>
                  <a:lnTo>
                    <a:pt x="1607" y="577"/>
                  </a:lnTo>
                  <a:lnTo>
                    <a:pt x="1563" y="577"/>
                  </a:lnTo>
                  <a:lnTo>
                    <a:pt x="1520" y="577"/>
                  </a:lnTo>
                  <a:lnTo>
                    <a:pt x="1476" y="577"/>
                  </a:lnTo>
                  <a:lnTo>
                    <a:pt x="1433" y="577"/>
                  </a:lnTo>
                  <a:lnTo>
                    <a:pt x="1389" y="577"/>
                  </a:lnTo>
                  <a:lnTo>
                    <a:pt x="1345" y="577"/>
                  </a:lnTo>
                  <a:lnTo>
                    <a:pt x="1302" y="577"/>
                  </a:lnTo>
                  <a:lnTo>
                    <a:pt x="1258" y="577"/>
                  </a:lnTo>
                  <a:lnTo>
                    <a:pt x="1215" y="577"/>
                  </a:lnTo>
                  <a:lnTo>
                    <a:pt x="1171" y="577"/>
                  </a:lnTo>
                  <a:lnTo>
                    <a:pt x="1127" y="577"/>
                  </a:lnTo>
                  <a:lnTo>
                    <a:pt x="1084" y="577"/>
                  </a:lnTo>
                  <a:lnTo>
                    <a:pt x="1040" y="577"/>
                  </a:lnTo>
                  <a:lnTo>
                    <a:pt x="997" y="577"/>
                  </a:lnTo>
                  <a:lnTo>
                    <a:pt x="953" y="577"/>
                  </a:lnTo>
                  <a:lnTo>
                    <a:pt x="909" y="577"/>
                  </a:lnTo>
                  <a:lnTo>
                    <a:pt x="866" y="577"/>
                  </a:lnTo>
                  <a:lnTo>
                    <a:pt x="822" y="577"/>
                  </a:lnTo>
                  <a:lnTo>
                    <a:pt x="779" y="577"/>
                  </a:lnTo>
                  <a:lnTo>
                    <a:pt x="735" y="577"/>
                  </a:lnTo>
                  <a:lnTo>
                    <a:pt x="691" y="577"/>
                  </a:lnTo>
                  <a:lnTo>
                    <a:pt x="654" y="577"/>
                  </a:lnTo>
                  <a:lnTo>
                    <a:pt x="610" y="577"/>
                  </a:lnTo>
                  <a:lnTo>
                    <a:pt x="567" y="577"/>
                  </a:lnTo>
                  <a:lnTo>
                    <a:pt x="523" y="577"/>
                  </a:lnTo>
                  <a:lnTo>
                    <a:pt x="480" y="577"/>
                  </a:lnTo>
                  <a:lnTo>
                    <a:pt x="436" y="577"/>
                  </a:lnTo>
                  <a:lnTo>
                    <a:pt x="392" y="577"/>
                  </a:lnTo>
                  <a:lnTo>
                    <a:pt x="349" y="577"/>
                  </a:lnTo>
                  <a:lnTo>
                    <a:pt x="305" y="577"/>
                  </a:lnTo>
                  <a:lnTo>
                    <a:pt x="262" y="577"/>
                  </a:lnTo>
                  <a:lnTo>
                    <a:pt x="218" y="577"/>
                  </a:lnTo>
                  <a:lnTo>
                    <a:pt x="174" y="577"/>
                  </a:lnTo>
                  <a:lnTo>
                    <a:pt x="131" y="577"/>
                  </a:lnTo>
                  <a:lnTo>
                    <a:pt x="87" y="577"/>
                  </a:lnTo>
                  <a:lnTo>
                    <a:pt x="44" y="577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7" name=""/>
            <p:cNvSpPr/>
            <p:nvPr/>
          </p:nvSpPr>
          <p:spPr>
            <a:xfrm>
              <a:off x="5489640" y="3138480"/>
              <a:ext cx="4133880" cy="915840"/>
            </a:xfrm>
            <a:custGeom>
              <a:avLst/>
              <a:gdLst/>
              <a:ahLst/>
              <a:rect l="l" t="t" r="r" b="b"/>
              <a:pathLst>
                <a:path w="2604" h="577">
                  <a:moveTo>
                    <a:pt x="0" y="577"/>
                  </a:moveTo>
                  <a:lnTo>
                    <a:pt x="0" y="518"/>
                  </a:lnTo>
                  <a:lnTo>
                    <a:pt x="44" y="503"/>
                  </a:lnTo>
                  <a:lnTo>
                    <a:pt x="87" y="503"/>
                  </a:lnTo>
                  <a:lnTo>
                    <a:pt x="131" y="466"/>
                  </a:lnTo>
                  <a:lnTo>
                    <a:pt x="174" y="451"/>
                  </a:lnTo>
                  <a:lnTo>
                    <a:pt x="218" y="377"/>
                  </a:lnTo>
                  <a:lnTo>
                    <a:pt x="262" y="311"/>
                  </a:lnTo>
                  <a:lnTo>
                    <a:pt x="305" y="222"/>
                  </a:lnTo>
                  <a:lnTo>
                    <a:pt x="349" y="422"/>
                  </a:lnTo>
                  <a:lnTo>
                    <a:pt x="392" y="274"/>
                  </a:lnTo>
                  <a:lnTo>
                    <a:pt x="436" y="237"/>
                  </a:lnTo>
                  <a:lnTo>
                    <a:pt x="480" y="259"/>
                  </a:lnTo>
                  <a:lnTo>
                    <a:pt x="523" y="407"/>
                  </a:lnTo>
                  <a:lnTo>
                    <a:pt x="567" y="400"/>
                  </a:lnTo>
                  <a:lnTo>
                    <a:pt x="610" y="156"/>
                  </a:lnTo>
                  <a:lnTo>
                    <a:pt x="654" y="67"/>
                  </a:lnTo>
                  <a:lnTo>
                    <a:pt x="691" y="119"/>
                  </a:lnTo>
                  <a:lnTo>
                    <a:pt x="735" y="252"/>
                  </a:lnTo>
                  <a:lnTo>
                    <a:pt x="779" y="296"/>
                  </a:lnTo>
                  <a:lnTo>
                    <a:pt x="822" y="274"/>
                  </a:lnTo>
                  <a:lnTo>
                    <a:pt x="866" y="318"/>
                  </a:lnTo>
                  <a:lnTo>
                    <a:pt x="909" y="436"/>
                  </a:lnTo>
                  <a:lnTo>
                    <a:pt x="953" y="89"/>
                  </a:lnTo>
                  <a:lnTo>
                    <a:pt x="997" y="0"/>
                  </a:lnTo>
                  <a:lnTo>
                    <a:pt x="1040" y="37"/>
                  </a:lnTo>
                  <a:lnTo>
                    <a:pt x="1084" y="126"/>
                  </a:lnTo>
                  <a:lnTo>
                    <a:pt x="1127" y="348"/>
                  </a:lnTo>
                  <a:lnTo>
                    <a:pt x="1171" y="422"/>
                  </a:lnTo>
                  <a:lnTo>
                    <a:pt x="1215" y="473"/>
                  </a:lnTo>
                  <a:lnTo>
                    <a:pt x="1258" y="459"/>
                  </a:lnTo>
                  <a:lnTo>
                    <a:pt x="1302" y="429"/>
                  </a:lnTo>
                  <a:lnTo>
                    <a:pt x="1345" y="451"/>
                  </a:lnTo>
                  <a:lnTo>
                    <a:pt x="1389" y="67"/>
                  </a:lnTo>
                  <a:lnTo>
                    <a:pt x="1433" y="148"/>
                  </a:lnTo>
                  <a:lnTo>
                    <a:pt x="1476" y="67"/>
                  </a:lnTo>
                  <a:lnTo>
                    <a:pt x="1520" y="289"/>
                  </a:lnTo>
                  <a:lnTo>
                    <a:pt x="1563" y="451"/>
                  </a:lnTo>
                  <a:lnTo>
                    <a:pt x="1607" y="407"/>
                  </a:lnTo>
                  <a:lnTo>
                    <a:pt x="1651" y="429"/>
                  </a:lnTo>
                  <a:lnTo>
                    <a:pt x="1694" y="377"/>
                  </a:lnTo>
                  <a:lnTo>
                    <a:pt x="1738" y="429"/>
                  </a:lnTo>
                  <a:lnTo>
                    <a:pt x="1781" y="444"/>
                  </a:lnTo>
                  <a:lnTo>
                    <a:pt x="1825" y="407"/>
                  </a:lnTo>
                  <a:lnTo>
                    <a:pt x="1869" y="473"/>
                  </a:lnTo>
                  <a:lnTo>
                    <a:pt x="1912" y="444"/>
                  </a:lnTo>
                  <a:lnTo>
                    <a:pt x="1956" y="414"/>
                  </a:lnTo>
                  <a:lnTo>
                    <a:pt x="1993" y="429"/>
                  </a:lnTo>
                  <a:lnTo>
                    <a:pt x="2037" y="400"/>
                  </a:lnTo>
                  <a:lnTo>
                    <a:pt x="2080" y="400"/>
                  </a:lnTo>
                  <a:lnTo>
                    <a:pt x="2124" y="503"/>
                  </a:lnTo>
                  <a:lnTo>
                    <a:pt x="2168" y="385"/>
                  </a:lnTo>
                  <a:lnTo>
                    <a:pt x="2211" y="296"/>
                  </a:lnTo>
                  <a:lnTo>
                    <a:pt x="2255" y="481"/>
                  </a:lnTo>
                  <a:lnTo>
                    <a:pt x="2298" y="473"/>
                  </a:lnTo>
                  <a:lnTo>
                    <a:pt x="2342" y="503"/>
                  </a:lnTo>
                  <a:lnTo>
                    <a:pt x="2386" y="429"/>
                  </a:lnTo>
                  <a:lnTo>
                    <a:pt x="2429" y="89"/>
                  </a:lnTo>
                  <a:lnTo>
                    <a:pt x="2473" y="237"/>
                  </a:lnTo>
                  <a:lnTo>
                    <a:pt x="2516" y="126"/>
                  </a:lnTo>
                  <a:lnTo>
                    <a:pt x="2560" y="289"/>
                  </a:lnTo>
                  <a:lnTo>
                    <a:pt x="2604" y="296"/>
                  </a:lnTo>
                  <a:lnTo>
                    <a:pt x="2604" y="577"/>
                  </a:lnTo>
                  <a:lnTo>
                    <a:pt x="2560" y="577"/>
                  </a:lnTo>
                  <a:lnTo>
                    <a:pt x="2516" y="577"/>
                  </a:lnTo>
                  <a:lnTo>
                    <a:pt x="2473" y="577"/>
                  </a:lnTo>
                  <a:lnTo>
                    <a:pt x="2429" y="577"/>
                  </a:lnTo>
                  <a:lnTo>
                    <a:pt x="2386" y="577"/>
                  </a:lnTo>
                  <a:lnTo>
                    <a:pt x="2342" y="577"/>
                  </a:lnTo>
                  <a:lnTo>
                    <a:pt x="2298" y="577"/>
                  </a:lnTo>
                  <a:lnTo>
                    <a:pt x="2255" y="577"/>
                  </a:lnTo>
                  <a:lnTo>
                    <a:pt x="2211" y="577"/>
                  </a:lnTo>
                  <a:lnTo>
                    <a:pt x="2168" y="577"/>
                  </a:lnTo>
                  <a:lnTo>
                    <a:pt x="2124" y="577"/>
                  </a:lnTo>
                  <a:lnTo>
                    <a:pt x="2080" y="577"/>
                  </a:lnTo>
                  <a:lnTo>
                    <a:pt x="2037" y="577"/>
                  </a:lnTo>
                  <a:lnTo>
                    <a:pt x="1993" y="577"/>
                  </a:lnTo>
                  <a:lnTo>
                    <a:pt x="1956" y="577"/>
                  </a:lnTo>
                  <a:lnTo>
                    <a:pt x="1912" y="577"/>
                  </a:lnTo>
                  <a:lnTo>
                    <a:pt x="1869" y="577"/>
                  </a:lnTo>
                  <a:lnTo>
                    <a:pt x="1825" y="577"/>
                  </a:lnTo>
                  <a:lnTo>
                    <a:pt x="1781" y="577"/>
                  </a:lnTo>
                  <a:lnTo>
                    <a:pt x="1738" y="577"/>
                  </a:lnTo>
                  <a:lnTo>
                    <a:pt x="1694" y="577"/>
                  </a:lnTo>
                  <a:lnTo>
                    <a:pt x="1651" y="577"/>
                  </a:lnTo>
                  <a:lnTo>
                    <a:pt x="1607" y="577"/>
                  </a:lnTo>
                  <a:lnTo>
                    <a:pt x="1563" y="577"/>
                  </a:lnTo>
                  <a:lnTo>
                    <a:pt x="1520" y="577"/>
                  </a:lnTo>
                  <a:lnTo>
                    <a:pt x="1476" y="577"/>
                  </a:lnTo>
                  <a:lnTo>
                    <a:pt x="1433" y="577"/>
                  </a:lnTo>
                  <a:lnTo>
                    <a:pt x="1389" y="577"/>
                  </a:lnTo>
                  <a:lnTo>
                    <a:pt x="1345" y="577"/>
                  </a:lnTo>
                  <a:lnTo>
                    <a:pt x="1302" y="577"/>
                  </a:lnTo>
                  <a:lnTo>
                    <a:pt x="1258" y="577"/>
                  </a:lnTo>
                  <a:lnTo>
                    <a:pt x="1215" y="577"/>
                  </a:lnTo>
                  <a:lnTo>
                    <a:pt x="1171" y="577"/>
                  </a:lnTo>
                  <a:lnTo>
                    <a:pt x="1127" y="577"/>
                  </a:lnTo>
                  <a:lnTo>
                    <a:pt x="1084" y="577"/>
                  </a:lnTo>
                  <a:lnTo>
                    <a:pt x="1040" y="577"/>
                  </a:lnTo>
                  <a:lnTo>
                    <a:pt x="997" y="577"/>
                  </a:lnTo>
                  <a:lnTo>
                    <a:pt x="953" y="577"/>
                  </a:lnTo>
                  <a:lnTo>
                    <a:pt x="909" y="577"/>
                  </a:lnTo>
                  <a:lnTo>
                    <a:pt x="866" y="577"/>
                  </a:lnTo>
                  <a:lnTo>
                    <a:pt x="822" y="577"/>
                  </a:lnTo>
                  <a:lnTo>
                    <a:pt x="779" y="577"/>
                  </a:lnTo>
                  <a:lnTo>
                    <a:pt x="735" y="577"/>
                  </a:lnTo>
                  <a:lnTo>
                    <a:pt x="691" y="577"/>
                  </a:lnTo>
                  <a:lnTo>
                    <a:pt x="654" y="577"/>
                  </a:lnTo>
                  <a:lnTo>
                    <a:pt x="610" y="577"/>
                  </a:lnTo>
                  <a:lnTo>
                    <a:pt x="567" y="577"/>
                  </a:lnTo>
                  <a:lnTo>
                    <a:pt x="523" y="577"/>
                  </a:lnTo>
                  <a:lnTo>
                    <a:pt x="480" y="577"/>
                  </a:lnTo>
                  <a:lnTo>
                    <a:pt x="436" y="577"/>
                  </a:lnTo>
                  <a:lnTo>
                    <a:pt x="392" y="577"/>
                  </a:lnTo>
                  <a:lnTo>
                    <a:pt x="349" y="577"/>
                  </a:lnTo>
                  <a:lnTo>
                    <a:pt x="305" y="577"/>
                  </a:lnTo>
                  <a:lnTo>
                    <a:pt x="262" y="577"/>
                  </a:lnTo>
                  <a:lnTo>
                    <a:pt x="218" y="577"/>
                  </a:lnTo>
                  <a:lnTo>
                    <a:pt x="174" y="577"/>
                  </a:lnTo>
                  <a:lnTo>
                    <a:pt x="131" y="577"/>
                  </a:lnTo>
                  <a:lnTo>
                    <a:pt x="87" y="577"/>
                  </a:lnTo>
                  <a:lnTo>
                    <a:pt x="44" y="577"/>
                  </a:lnTo>
                  <a:lnTo>
                    <a:pt x="0" y="57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8" name=""/>
            <p:cNvSpPr/>
            <p:nvPr/>
          </p:nvSpPr>
          <p:spPr>
            <a:xfrm>
              <a:off x="5489640" y="2095560"/>
              <a:ext cx="1440" cy="1958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5450040" y="4054320"/>
              <a:ext cx="396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0" name=""/>
            <p:cNvSpPr/>
            <p:nvPr/>
          </p:nvSpPr>
          <p:spPr>
            <a:xfrm>
              <a:off x="5450040" y="3666960"/>
              <a:ext cx="396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1" name=""/>
            <p:cNvSpPr/>
            <p:nvPr/>
          </p:nvSpPr>
          <p:spPr>
            <a:xfrm>
              <a:off x="5450040" y="3268800"/>
              <a:ext cx="396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5450040" y="2881440"/>
              <a:ext cx="396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3" name=""/>
            <p:cNvSpPr/>
            <p:nvPr/>
          </p:nvSpPr>
          <p:spPr>
            <a:xfrm>
              <a:off x="5450040" y="2482920"/>
              <a:ext cx="396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4" name=""/>
            <p:cNvSpPr/>
            <p:nvPr/>
          </p:nvSpPr>
          <p:spPr>
            <a:xfrm>
              <a:off x="5450040" y="2095560"/>
              <a:ext cx="396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5" name=""/>
            <p:cNvSpPr/>
            <p:nvPr/>
          </p:nvSpPr>
          <p:spPr>
            <a:xfrm>
              <a:off x="6908760" y="1531800"/>
              <a:ext cx="10479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Composite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6" name=""/>
            <p:cNvSpPr/>
            <p:nvPr/>
          </p:nvSpPr>
          <p:spPr>
            <a:xfrm>
              <a:off x="5343120" y="3960720"/>
              <a:ext cx="85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7" name=""/>
            <p:cNvSpPr/>
            <p:nvPr/>
          </p:nvSpPr>
          <p:spPr>
            <a:xfrm>
              <a:off x="5266440" y="3573360"/>
              <a:ext cx="1702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8" name=""/>
            <p:cNvSpPr/>
            <p:nvPr/>
          </p:nvSpPr>
          <p:spPr>
            <a:xfrm>
              <a:off x="5266440" y="3174840"/>
              <a:ext cx="1702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9" name=""/>
            <p:cNvSpPr/>
            <p:nvPr/>
          </p:nvSpPr>
          <p:spPr>
            <a:xfrm>
              <a:off x="5266440" y="2787480"/>
              <a:ext cx="1702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60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0" name=""/>
            <p:cNvSpPr/>
            <p:nvPr/>
          </p:nvSpPr>
          <p:spPr>
            <a:xfrm>
              <a:off x="5266440" y="2387520"/>
              <a:ext cx="1702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80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1" name=""/>
            <p:cNvSpPr/>
            <p:nvPr/>
          </p:nvSpPr>
          <p:spPr>
            <a:xfrm>
              <a:off x="5193360" y="2001960"/>
              <a:ext cx="2548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2" name=""/>
            <p:cNvSpPr/>
            <p:nvPr/>
          </p:nvSpPr>
          <p:spPr>
            <a:xfrm>
              <a:off x="5064120" y="1414440"/>
              <a:ext cx="4648320" cy="2886120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3" name=""/>
            <p:cNvSpPr/>
            <p:nvPr/>
          </p:nvSpPr>
          <p:spPr>
            <a:xfrm>
              <a:off x="6836400" y="4034880"/>
              <a:ext cx="116064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One Week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4" name=""/>
            <p:cNvSpPr/>
            <p:nvPr/>
          </p:nvSpPr>
          <p:spPr>
            <a:xfrm>
              <a:off x="5487840" y="3714840"/>
              <a:ext cx="4137120" cy="0"/>
            </a:xfrm>
            <a:prstGeom prst="line">
              <a:avLst/>
            </a:prstGeom>
            <a:ln w="38160">
              <a:solidFill>
                <a:srgbClr val="33cc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5" name=""/>
            <p:cNvSpPr/>
            <p:nvPr/>
          </p:nvSpPr>
          <p:spPr>
            <a:xfrm>
              <a:off x="5450040" y="4051440"/>
              <a:ext cx="4174920" cy="0"/>
            </a:xfrm>
            <a:prstGeom prst="line">
              <a:avLst/>
            </a:prstGeom>
            <a:ln w="316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6" name=""/>
            <p:cNvSpPr/>
            <p:nvPr/>
          </p:nvSpPr>
          <p:spPr>
            <a:xfrm>
              <a:off x="5465880" y="2085840"/>
              <a:ext cx="4174920" cy="0"/>
            </a:xfrm>
            <a:prstGeom prst="line">
              <a:avLst/>
            </a:prstGeom>
            <a:ln w="3168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7" name=""/>
          <p:cNvSpPr/>
          <p:nvPr/>
        </p:nvSpPr>
        <p:spPr>
          <a:xfrm>
            <a:off x="0" y="42840"/>
            <a:ext cx="10287000" cy="101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40680" bIns="40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Reconfigure and Optimize Portfolios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8" name=""/>
          <p:cNvSpPr/>
          <p:nvPr/>
        </p:nvSpPr>
        <p:spPr>
          <a:xfrm>
            <a:off x="650880" y="1239840"/>
            <a:ext cx="8836200" cy="479124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9" name=""/>
          <p:cNvSpPr/>
          <p:nvPr/>
        </p:nvSpPr>
        <p:spPr>
          <a:xfrm>
            <a:off x="1479600" y="3846600"/>
            <a:ext cx="7818480" cy="1501560"/>
          </a:xfrm>
          <a:custGeom>
            <a:avLst/>
            <a:gdLst/>
            <a:ahLst/>
            <a:rect l="l" t="t" r="r" b="b"/>
            <a:pathLst>
              <a:path w="2942" h="486">
                <a:moveTo>
                  <a:pt x="0" y="486"/>
                </a:moveTo>
                <a:lnTo>
                  <a:pt x="0" y="435"/>
                </a:lnTo>
                <a:lnTo>
                  <a:pt x="49" y="423"/>
                </a:lnTo>
                <a:lnTo>
                  <a:pt x="99" y="423"/>
                </a:lnTo>
                <a:lnTo>
                  <a:pt x="148" y="391"/>
                </a:lnTo>
                <a:lnTo>
                  <a:pt x="198" y="379"/>
                </a:lnTo>
                <a:lnTo>
                  <a:pt x="247" y="316"/>
                </a:lnTo>
                <a:lnTo>
                  <a:pt x="297" y="259"/>
                </a:lnTo>
                <a:lnTo>
                  <a:pt x="346" y="183"/>
                </a:lnTo>
                <a:lnTo>
                  <a:pt x="389" y="353"/>
                </a:lnTo>
                <a:lnTo>
                  <a:pt x="438" y="227"/>
                </a:lnTo>
                <a:lnTo>
                  <a:pt x="488" y="196"/>
                </a:lnTo>
                <a:lnTo>
                  <a:pt x="537" y="215"/>
                </a:lnTo>
                <a:lnTo>
                  <a:pt x="587" y="347"/>
                </a:lnTo>
                <a:lnTo>
                  <a:pt x="636" y="335"/>
                </a:lnTo>
                <a:lnTo>
                  <a:pt x="686" y="133"/>
                </a:lnTo>
                <a:lnTo>
                  <a:pt x="735" y="51"/>
                </a:lnTo>
                <a:lnTo>
                  <a:pt x="785" y="101"/>
                </a:lnTo>
                <a:lnTo>
                  <a:pt x="834" y="208"/>
                </a:lnTo>
                <a:lnTo>
                  <a:pt x="884" y="253"/>
                </a:lnTo>
                <a:lnTo>
                  <a:pt x="933" y="227"/>
                </a:lnTo>
                <a:lnTo>
                  <a:pt x="983" y="265"/>
                </a:lnTo>
                <a:lnTo>
                  <a:pt x="1032" y="366"/>
                </a:lnTo>
                <a:lnTo>
                  <a:pt x="1082" y="70"/>
                </a:lnTo>
                <a:lnTo>
                  <a:pt x="1124" y="0"/>
                </a:lnTo>
                <a:lnTo>
                  <a:pt x="1174" y="32"/>
                </a:lnTo>
                <a:lnTo>
                  <a:pt x="1223" y="108"/>
                </a:lnTo>
                <a:lnTo>
                  <a:pt x="1273" y="290"/>
                </a:lnTo>
                <a:lnTo>
                  <a:pt x="1322" y="353"/>
                </a:lnTo>
                <a:lnTo>
                  <a:pt x="1372" y="398"/>
                </a:lnTo>
                <a:lnTo>
                  <a:pt x="1421" y="385"/>
                </a:lnTo>
                <a:lnTo>
                  <a:pt x="1471" y="360"/>
                </a:lnTo>
                <a:lnTo>
                  <a:pt x="1520" y="379"/>
                </a:lnTo>
                <a:lnTo>
                  <a:pt x="1570" y="57"/>
                </a:lnTo>
                <a:lnTo>
                  <a:pt x="1619" y="120"/>
                </a:lnTo>
                <a:lnTo>
                  <a:pt x="1669" y="57"/>
                </a:lnTo>
                <a:lnTo>
                  <a:pt x="1718" y="240"/>
                </a:lnTo>
                <a:lnTo>
                  <a:pt x="1768" y="379"/>
                </a:lnTo>
                <a:lnTo>
                  <a:pt x="1817" y="341"/>
                </a:lnTo>
                <a:lnTo>
                  <a:pt x="1860" y="360"/>
                </a:lnTo>
                <a:lnTo>
                  <a:pt x="1909" y="316"/>
                </a:lnTo>
                <a:lnTo>
                  <a:pt x="1959" y="360"/>
                </a:lnTo>
                <a:lnTo>
                  <a:pt x="2008" y="372"/>
                </a:lnTo>
                <a:lnTo>
                  <a:pt x="2058" y="341"/>
                </a:lnTo>
                <a:lnTo>
                  <a:pt x="2107" y="398"/>
                </a:lnTo>
                <a:lnTo>
                  <a:pt x="2157" y="372"/>
                </a:lnTo>
                <a:lnTo>
                  <a:pt x="2206" y="347"/>
                </a:lnTo>
                <a:lnTo>
                  <a:pt x="2256" y="360"/>
                </a:lnTo>
                <a:lnTo>
                  <a:pt x="2305" y="335"/>
                </a:lnTo>
                <a:lnTo>
                  <a:pt x="2355" y="335"/>
                </a:lnTo>
                <a:lnTo>
                  <a:pt x="2404" y="416"/>
                </a:lnTo>
                <a:lnTo>
                  <a:pt x="2454" y="322"/>
                </a:lnTo>
                <a:lnTo>
                  <a:pt x="2503" y="253"/>
                </a:lnTo>
                <a:lnTo>
                  <a:pt x="2553" y="404"/>
                </a:lnTo>
                <a:lnTo>
                  <a:pt x="2595" y="398"/>
                </a:lnTo>
                <a:lnTo>
                  <a:pt x="2645" y="423"/>
                </a:lnTo>
                <a:lnTo>
                  <a:pt x="2694" y="360"/>
                </a:lnTo>
                <a:lnTo>
                  <a:pt x="2744" y="76"/>
                </a:lnTo>
                <a:lnTo>
                  <a:pt x="2793" y="196"/>
                </a:lnTo>
                <a:lnTo>
                  <a:pt x="2843" y="108"/>
                </a:lnTo>
                <a:lnTo>
                  <a:pt x="2892" y="240"/>
                </a:lnTo>
                <a:lnTo>
                  <a:pt x="2942" y="253"/>
                </a:lnTo>
                <a:lnTo>
                  <a:pt x="2942" y="486"/>
                </a:lnTo>
                <a:lnTo>
                  <a:pt x="2892" y="486"/>
                </a:lnTo>
                <a:lnTo>
                  <a:pt x="2843" y="486"/>
                </a:lnTo>
                <a:lnTo>
                  <a:pt x="2793" y="486"/>
                </a:lnTo>
                <a:lnTo>
                  <a:pt x="2744" y="486"/>
                </a:lnTo>
                <a:lnTo>
                  <a:pt x="2694" y="486"/>
                </a:lnTo>
                <a:lnTo>
                  <a:pt x="2645" y="486"/>
                </a:lnTo>
                <a:lnTo>
                  <a:pt x="2595" y="486"/>
                </a:lnTo>
                <a:lnTo>
                  <a:pt x="2553" y="486"/>
                </a:lnTo>
                <a:lnTo>
                  <a:pt x="2503" y="486"/>
                </a:lnTo>
                <a:lnTo>
                  <a:pt x="2454" y="486"/>
                </a:lnTo>
                <a:lnTo>
                  <a:pt x="2404" y="486"/>
                </a:lnTo>
                <a:lnTo>
                  <a:pt x="2355" y="486"/>
                </a:lnTo>
                <a:lnTo>
                  <a:pt x="2305" y="486"/>
                </a:lnTo>
                <a:lnTo>
                  <a:pt x="2256" y="486"/>
                </a:lnTo>
                <a:lnTo>
                  <a:pt x="2206" y="486"/>
                </a:lnTo>
                <a:lnTo>
                  <a:pt x="2157" y="486"/>
                </a:lnTo>
                <a:lnTo>
                  <a:pt x="2107" y="486"/>
                </a:lnTo>
                <a:lnTo>
                  <a:pt x="2058" y="486"/>
                </a:lnTo>
                <a:lnTo>
                  <a:pt x="2008" y="486"/>
                </a:lnTo>
                <a:lnTo>
                  <a:pt x="1959" y="486"/>
                </a:lnTo>
                <a:lnTo>
                  <a:pt x="1909" y="486"/>
                </a:lnTo>
                <a:lnTo>
                  <a:pt x="1860" y="486"/>
                </a:lnTo>
                <a:lnTo>
                  <a:pt x="1817" y="486"/>
                </a:lnTo>
                <a:lnTo>
                  <a:pt x="1768" y="486"/>
                </a:lnTo>
                <a:lnTo>
                  <a:pt x="1718" y="486"/>
                </a:lnTo>
                <a:lnTo>
                  <a:pt x="1669" y="486"/>
                </a:lnTo>
                <a:lnTo>
                  <a:pt x="1619" y="486"/>
                </a:lnTo>
                <a:lnTo>
                  <a:pt x="1570" y="486"/>
                </a:lnTo>
                <a:lnTo>
                  <a:pt x="1520" y="486"/>
                </a:lnTo>
                <a:lnTo>
                  <a:pt x="1471" y="486"/>
                </a:lnTo>
                <a:lnTo>
                  <a:pt x="1421" y="486"/>
                </a:lnTo>
                <a:lnTo>
                  <a:pt x="1372" y="486"/>
                </a:lnTo>
                <a:lnTo>
                  <a:pt x="1322" y="486"/>
                </a:lnTo>
                <a:lnTo>
                  <a:pt x="1273" y="486"/>
                </a:lnTo>
                <a:lnTo>
                  <a:pt x="1223" y="486"/>
                </a:lnTo>
                <a:lnTo>
                  <a:pt x="1174" y="486"/>
                </a:lnTo>
                <a:lnTo>
                  <a:pt x="1124" y="486"/>
                </a:lnTo>
                <a:lnTo>
                  <a:pt x="1082" y="486"/>
                </a:lnTo>
                <a:lnTo>
                  <a:pt x="1032" y="486"/>
                </a:lnTo>
                <a:lnTo>
                  <a:pt x="983" y="486"/>
                </a:lnTo>
                <a:lnTo>
                  <a:pt x="933" y="486"/>
                </a:lnTo>
                <a:lnTo>
                  <a:pt x="884" y="486"/>
                </a:lnTo>
                <a:lnTo>
                  <a:pt x="834" y="486"/>
                </a:lnTo>
                <a:lnTo>
                  <a:pt x="785" y="486"/>
                </a:lnTo>
                <a:lnTo>
                  <a:pt x="735" y="486"/>
                </a:lnTo>
                <a:lnTo>
                  <a:pt x="686" y="486"/>
                </a:lnTo>
                <a:lnTo>
                  <a:pt x="636" y="486"/>
                </a:lnTo>
                <a:lnTo>
                  <a:pt x="587" y="486"/>
                </a:lnTo>
                <a:lnTo>
                  <a:pt x="537" y="486"/>
                </a:lnTo>
                <a:lnTo>
                  <a:pt x="488" y="486"/>
                </a:lnTo>
                <a:lnTo>
                  <a:pt x="438" y="486"/>
                </a:lnTo>
                <a:lnTo>
                  <a:pt x="389" y="486"/>
                </a:lnTo>
                <a:lnTo>
                  <a:pt x="346" y="486"/>
                </a:lnTo>
                <a:lnTo>
                  <a:pt x="297" y="486"/>
                </a:lnTo>
                <a:lnTo>
                  <a:pt x="247" y="486"/>
                </a:lnTo>
                <a:lnTo>
                  <a:pt x="198" y="486"/>
                </a:lnTo>
                <a:lnTo>
                  <a:pt x="148" y="486"/>
                </a:lnTo>
                <a:lnTo>
                  <a:pt x="99" y="486"/>
                </a:lnTo>
                <a:lnTo>
                  <a:pt x="49" y="486"/>
                </a:lnTo>
                <a:lnTo>
                  <a:pt x="0" y="486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0" name=""/>
          <p:cNvSpPr/>
          <p:nvPr/>
        </p:nvSpPr>
        <p:spPr>
          <a:xfrm>
            <a:off x="1479600" y="5348160"/>
            <a:ext cx="7818480" cy="254160"/>
          </a:xfrm>
          <a:custGeom>
            <a:avLst/>
            <a:gdLst/>
            <a:ahLst/>
            <a:rect l="l" t="t" r="r" b="b"/>
            <a:pathLst>
              <a:path w="2942" h="82">
                <a:moveTo>
                  <a:pt x="0" y="82"/>
                </a:moveTo>
                <a:lnTo>
                  <a:pt x="0" y="0"/>
                </a:lnTo>
                <a:lnTo>
                  <a:pt x="49" y="0"/>
                </a:lnTo>
                <a:lnTo>
                  <a:pt x="99" y="0"/>
                </a:lnTo>
                <a:lnTo>
                  <a:pt x="148" y="0"/>
                </a:lnTo>
                <a:lnTo>
                  <a:pt x="198" y="0"/>
                </a:lnTo>
                <a:lnTo>
                  <a:pt x="247" y="0"/>
                </a:lnTo>
                <a:lnTo>
                  <a:pt x="297" y="0"/>
                </a:lnTo>
                <a:lnTo>
                  <a:pt x="346" y="0"/>
                </a:lnTo>
                <a:lnTo>
                  <a:pt x="389" y="0"/>
                </a:lnTo>
                <a:lnTo>
                  <a:pt x="438" y="0"/>
                </a:lnTo>
                <a:lnTo>
                  <a:pt x="488" y="0"/>
                </a:lnTo>
                <a:lnTo>
                  <a:pt x="537" y="0"/>
                </a:lnTo>
                <a:lnTo>
                  <a:pt x="587" y="0"/>
                </a:lnTo>
                <a:lnTo>
                  <a:pt x="636" y="0"/>
                </a:lnTo>
                <a:lnTo>
                  <a:pt x="686" y="0"/>
                </a:lnTo>
                <a:lnTo>
                  <a:pt x="735" y="0"/>
                </a:lnTo>
                <a:lnTo>
                  <a:pt x="785" y="0"/>
                </a:lnTo>
                <a:lnTo>
                  <a:pt x="834" y="0"/>
                </a:lnTo>
                <a:lnTo>
                  <a:pt x="884" y="0"/>
                </a:lnTo>
                <a:lnTo>
                  <a:pt x="933" y="0"/>
                </a:lnTo>
                <a:lnTo>
                  <a:pt x="983" y="0"/>
                </a:lnTo>
                <a:lnTo>
                  <a:pt x="1032" y="0"/>
                </a:lnTo>
                <a:lnTo>
                  <a:pt x="1082" y="0"/>
                </a:lnTo>
                <a:lnTo>
                  <a:pt x="1124" y="0"/>
                </a:lnTo>
                <a:lnTo>
                  <a:pt x="1174" y="0"/>
                </a:lnTo>
                <a:lnTo>
                  <a:pt x="1223" y="0"/>
                </a:lnTo>
                <a:lnTo>
                  <a:pt x="1273" y="0"/>
                </a:lnTo>
                <a:lnTo>
                  <a:pt x="1322" y="0"/>
                </a:lnTo>
                <a:lnTo>
                  <a:pt x="1372" y="0"/>
                </a:lnTo>
                <a:lnTo>
                  <a:pt x="1421" y="0"/>
                </a:lnTo>
                <a:lnTo>
                  <a:pt x="1471" y="0"/>
                </a:lnTo>
                <a:lnTo>
                  <a:pt x="1520" y="0"/>
                </a:lnTo>
                <a:lnTo>
                  <a:pt x="1570" y="0"/>
                </a:lnTo>
                <a:lnTo>
                  <a:pt x="1619" y="0"/>
                </a:lnTo>
                <a:lnTo>
                  <a:pt x="1669" y="0"/>
                </a:lnTo>
                <a:lnTo>
                  <a:pt x="1718" y="0"/>
                </a:lnTo>
                <a:lnTo>
                  <a:pt x="1768" y="0"/>
                </a:lnTo>
                <a:lnTo>
                  <a:pt x="1817" y="0"/>
                </a:lnTo>
                <a:lnTo>
                  <a:pt x="1860" y="0"/>
                </a:lnTo>
                <a:lnTo>
                  <a:pt x="1909" y="0"/>
                </a:lnTo>
                <a:lnTo>
                  <a:pt x="1959" y="0"/>
                </a:lnTo>
                <a:lnTo>
                  <a:pt x="2008" y="0"/>
                </a:lnTo>
                <a:lnTo>
                  <a:pt x="2058" y="0"/>
                </a:lnTo>
                <a:lnTo>
                  <a:pt x="2107" y="0"/>
                </a:lnTo>
                <a:lnTo>
                  <a:pt x="2157" y="0"/>
                </a:lnTo>
                <a:lnTo>
                  <a:pt x="2206" y="0"/>
                </a:lnTo>
                <a:lnTo>
                  <a:pt x="2256" y="0"/>
                </a:lnTo>
                <a:lnTo>
                  <a:pt x="2305" y="0"/>
                </a:lnTo>
                <a:lnTo>
                  <a:pt x="2355" y="0"/>
                </a:lnTo>
                <a:lnTo>
                  <a:pt x="2404" y="0"/>
                </a:lnTo>
                <a:lnTo>
                  <a:pt x="2454" y="0"/>
                </a:lnTo>
                <a:lnTo>
                  <a:pt x="2503" y="0"/>
                </a:lnTo>
                <a:lnTo>
                  <a:pt x="2553" y="0"/>
                </a:lnTo>
                <a:lnTo>
                  <a:pt x="2595" y="0"/>
                </a:lnTo>
                <a:lnTo>
                  <a:pt x="2645" y="0"/>
                </a:lnTo>
                <a:lnTo>
                  <a:pt x="2694" y="0"/>
                </a:lnTo>
                <a:lnTo>
                  <a:pt x="2744" y="0"/>
                </a:lnTo>
                <a:lnTo>
                  <a:pt x="2793" y="0"/>
                </a:lnTo>
                <a:lnTo>
                  <a:pt x="2843" y="0"/>
                </a:lnTo>
                <a:lnTo>
                  <a:pt x="2892" y="0"/>
                </a:lnTo>
                <a:lnTo>
                  <a:pt x="2942" y="0"/>
                </a:lnTo>
                <a:lnTo>
                  <a:pt x="2942" y="82"/>
                </a:lnTo>
                <a:lnTo>
                  <a:pt x="2892" y="82"/>
                </a:lnTo>
                <a:lnTo>
                  <a:pt x="2843" y="82"/>
                </a:lnTo>
                <a:lnTo>
                  <a:pt x="2793" y="82"/>
                </a:lnTo>
                <a:lnTo>
                  <a:pt x="2744" y="82"/>
                </a:lnTo>
                <a:lnTo>
                  <a:pt x="2694" y="82"/>
                </a:lnTo>
                <a:lnTo>
                  <a:pt x="2645" y="82"/>
                </a:lnTo>
                <a:lnTo>
                  <a:pt x="2595" y="82"/>
                </a:lnTo>
                <a:lnTo>
                  <a:pt x="2553" y="82"/>
                </a:lnTo>
                <a:lnTo>
                  <a:pt x="2503" y="82"/>
                </a:lnTo>
                <a:lnTo>
                  <a:pt x="2454" y="82"/>
                </a:lnTo>
                <a:lnTo>
                  <a:pt x="2404" y="82"/>
                </a:lnTo>
                <a:lnTo>
                  <a:pt x="2355" y="82"/>
                </a:lnTo>
                <a:lnTo>
                  <a:pt x="2305" y="82"/>
                </a:lnTo>
                <a:lnTo>
                  <a:pt x="2256" y="82"/>
                </a:lnTo>
                <a:lnTo>
                  <a:pt x="2206" y="82"/>
                </a:lnTo>
                <a:lnTo>
                  <a:pt x="2157" y="82"/>
                </a:lnTo>
                <a:lnTo>
                  <a:pt x="2107" y="82"/>
                </a:lnTo>
                <a:lnTo>
                  <a:pt x="2058" y="82"/>
                </a:lnTo>
                <a:lnTo>
                  <a:pt x="2008" y="82"/>
                </a:lnTo>
                <a:lnTo>
                  <a:pt x="1959" y="82"/>
                </a:lnTo>
                <a:lnTo>
                  <a:pt x="1909" y="82"/>
                </a:lnTo>
                <a:lnTo>
                  <a:pt x="1860" y="82"/>
                </a:lnTo>
                <a:lnTo>
                  <a:pt x="1817" y="82"/>
                </a:lnTo>
                <a:lnTo>
                  <a:pt x="1768" y="82"/>
                </a:lnTo>
                <a:lnTo>
                  <a:pt x="1718" y="82"/>
                </a:lnTo>
                <a:lnTo>
                  <a:pt x="1669" y="82"/>
                </a:lnTo>
                <a:lnTo>
                  <a:pt x="1619" y="82"/>
                </a:lnTo>
                <a:lnTo>
                  <a:pt x="1570" y="82"/>
                </a:lnTo>
                <a:lnTo>
                  <a:pt x="1520" y="82"/>
                </a:lnTo>
                <a:lnTo>
                  <a:pt x="1471" y="82"/>
                </a:lnTo>
                <a:lnTo>
                  <a:pt x="1421" y="82"/>
                </a:lnTo>
                <a:lnTo>
                  <a:pt x="1372" y="82"/>
                </a:lnTo>
                <a:lnTo>
                  <a:pt x="1322" y="82"/>
                </a:lnTo>
                <a:lnTo>
                  <a:pt x="1273" y="82"/>
                </a:lnTo>
                <a:lnTo>
                  <a:pt x="1223" y="82"/>
                </a:lnTo>
                <a:lnTo>
                  <a:pt x="1174" y="82"/>
                </a:lnTo>
                <a:lnTo>
                  <a:pt x="1124" y="82"/>
                </a:lnTo>
                <a:lnTo>
                  <a:pt x="1082" y="82"/>
                </a:lnTo>
                <a:lnTo>
                  <a:pt x="1032" y="82"/>
                </a:lnTo>
                <a:lnTo>
                  <a:pt x="983" y="82"/>
                </a:lnTo>
                <a:lnTo>
                  <a:pt x="933" y="82"/>
                </a:lnTo>
                <a:lnTo>
                  <a:pt x="884" y="82"/>
                </a:lnTo>
                <a:lnTo>
                  <a:pt x="834" y="82"/>
                </a:lnTo>
                <a:lnTo>
                  <a:pt x="785" y="82"/>
                </a:lnTo>
                <a:lnTo>
                  <a:pt x="735" y="82"/>
                </a:lnTo>
                <a:lnTo>
                  <a:pt x="686" y="82"/>
                </a:lnTo>
                <a:lnTo>
                  <a:pt x="636" y="82"/>
                </a:lnTo>
                <a:lnTo>
                  <a:pt x="587" y="82"/>
                </a:lnTo>
                <a:lnTo>
                  <a:pt x="537" y="82"/>
                </a:lnTo>
                <a:lnTo>
                  <a:pt x="488" y="82"/>
                </a:lnTo>
                <a:lnTo>
                  <a:pt x="438" y="82"/>
                </a:lnTo>
                <a:lnTo>
                  <a:pt x="389" y="82"/>
                </a:lnTo>
                <a:lnTo>
                  <a:pt x="346" y="82"/>
                </a:lnTo>
                <a:lnTo>
                  <a:pt x="297" y="82"/>
                </a:lnTo>
                <a:lnTo>
                  <a:pt x="247" y="82"/>
                </a:lnTo>
                <a:lnTo>
                  <a:pt x="198" y="82"/>
                </a:lnTo>
                <a:lnTo>
                  <a:pt x="148" y="82"/>
                </a:lnTo>
                <a:lnTo>
                  <a:pt x="99" y="82"/>
                </a:lnTo>
                <a:lnTo>
                  <a:pt x="49" y="82"/>
                </a:lnTo>
                <a:lnTo>
                  <a:pt x="0" y="8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1" name=""/>
          <p:cNvSpPr/>
          <p:nvPr/>
        </p:nvSpPr>
        <p:spPr>
          <a:xfrm>
            <a:off x="1479600" y="3846600"/>
            <a:ext cx="7818480" cy="1501560"/>
          </a:xfrm>
          <a:custGeom>
            <a:avLst/>
            <a:gdLst/>
            <a:ahLst/>
            <a:rect l="l" t="t" r="r" b="b"/>
            <a:pathLst>
              <a:path w="2942" h="486">
                <a:moveTo>
                  <a:pt x="0" y="486"/>
                </a:moveTo>
                <a:lnTo>
                  <a:pt x="0" y="435"/>
                </a:lnTo>
                <a:lnTo>
                  <a:pt x="49" y="423"/>
                </a:lnTo>
                <a:lnTo>
                  <a:pt x="99" y="423"/>
                </a:lnTo>
                <a:lnTo>
                  <a:pt x="148" y="391"/>
                </a:lnTo>
                <a:lnTo>
                  <a:pt x="198" y="379"/>
                </a:lnTo>
                <a:lnTo>
                  <a:pt x="247" y="316"/>
                </a:lnTo>
                <a:lnTo>
                  <a:pt x="297" y="259"/>
                </a:lnTo>
                <a:lnTo>
                  <a:pt x="346" y="183"/>
                </a:lnTo>
                <a:lnTo>
                  <a:pt x="389" y="353"/>
                </a:lnTo>
                <a:lnTo>
                  <a:pt x="438" y="227"/>
                </a:lnTo>
                <a:lnTo>
                  <a:pt x="488" y="196"/>
                </a:lnTo>
                <a:lnTo>
                  <a:pt x="537" y="215"/>
                </a:lnTo>
                <a:lnTo>
                  <a:pt x="587" y="347"/>
                </a:lnTo>
                <a:lnTo>
                  <a:pt x="636" y="335"/>
                </a:lnTo>
                <a:lnTo>
                  <a:pt x="686" y="133"/>
                </a:lnTo>
                <a:lnTo>
                  <a:pt x="735" y="51"/>
                </a:lnTo>
                <a:lnTo>
                  <a:pt x="785" y="101"/>
                </a:lnTo>
                <a:lnTo>
                  <a:pt x="834" y="208"/>
                </a:lnTo>
                <a:lnTo>
                  <a:pt x="884" y="253"/>
                </a:lnTo>
                <a:lnTo>
                  <a:pt x="933" y="227"/>
                </a:lnTo>
                <a:lnTo>
                  <a:pt x="983" y="265"/>
                </a:lnTo>
                <a:lnTo>
                  <a:pt x="1032" y="366"/>
                </a:lnTo>
                <a:lnTo>
                  <a:pt x="1082" y="70"/>
                </a:lnTo>
                <a:lnTo>
                  <a:pt x="1124" y="0"/>
                </a:lnTo>
                <a:lnTo>
                  <a:pt x="1174" y="32"/>
                </a:lnTo>
                <a:lnTo>
                  <a:pt x="1223" y="108"/>
                </a:lnTo>
                <a:lnTo>
                  <a:pt x="1273" y="290"/>
                </a:lnTo>
                <a:lnTo>
                  <a:pt x="1322" y="353"/>
                </a:lnTo>
                <a:lnTo>
                  <a:pt x="1372" y="398"/>
                </a:lnTo>
                <a:lnTo>
                  <a:pt x="1421" y="385"/>
                </a:lnTo>
                <a:lnTo>
                  <a:pt x="1471" y="360"/>
                </a:lnTo>
                <a:lnTo>
                  <a:pt x="1520" y="379"/>
                </a:lnTo>
                <a:lnTo>
                  <a:pt x="1570" y="57"/>
                </a:lnTo>
                <a:lnTo>
                  <a:pt x="1619" y="120"/>
                </a:lnTo>
                <a:lnTo>
                  <a:pt x="1669" y="57"/>
                </a:lnTo>
                <a:lnTo>
                  <a:pt x="1718" y="240"/>
                </a:lnTo>
                <a:lnTo>
                  <a:pt x="1768" y="379"/>
                </a:lnTo>
                <a:lnTo>
                  <a:pt x="1817" y="341"/>
                </a:lnTo>
                <a:lnTo>
                  <a:pt x="1860" y="360"/>
                </a:lnTo>
                <a:lnTo>
                  <a:pt x="1909" y="316"/>
                </a:lnTo>
                <a:lnTo>
                  <a:pt x="1959" y="360"/>
                </a:lnTo>
                <a:lnTo>
                  <a:pt x="2008" y="372"/>
                </a:lnTo>
                <a:lnTo>
                  <a:pt x="2058" y="341"/>
                </a:lnTo>
                <a:lnTo>
                  <a:pt x="2107" y="398"/>
                </a:lnTo>
                <a:lnTo>
                  <a:pt x="2157" y="372"/>
                </a:lnTo>
                <a:lnTo>
                  <a:pt x="2206" y="347"/>
                </a:lnTo>
                <a:lnTo>
                  <a:pt x="2256" y="360"/>
                </a:lnTo>
                <a:lnTo>
                  <a:pt x="2305" y="335"/>
                </a:lnTo>
                <a:lnTo>
                  <a:pt x="2355" y="335"/>
                </a:lnTo>
                <a:lnTo>
                  <a:pt x="2404" y="416"/>
                </a:lnTo>
                <a:lnTo>
                  <a:pt x="2454" y="322"/>
                </a:lnTo>
                <a:lnTo>
                  <a:pt x="2503" y="253"/>
                </a:lnTo>
                <a:lnTo>
                  <a:pt x="2553" y="404"/>
                </a:lnTo>
                <a:lnTo>
                  <a:pt x="2595" y="398"/>
                </a:lnTo>
                <a:lnTo>
                  <a:pt x="2645" y="423"/>
                </a:lnTo>
                <a:lnTo>
                  <a:pt x="2694" y="360"/>
                </a:lnTo>
                <a:lnTo>
                  <a:pt x="2744" y="76"/>
                </a:lnTo>
                <a:lnTo>
                  <a:pt x="2793" y="196"/>
                </a:lnTo>
                <a:lnTo>
                  <a:pt x="2843" y="108"/>
                </a:lnTo>
                <a:lnTo>
                  <a:pt x="2892" y="240"/>
                </a:lnTo>
                <a:lnTo>
                  <a:pt x="2942" y="253"/>
                </a:lnTo>
                <a:lnTo>
                  <a:pt x="2942" y="486"/>
                </a:lnTo>
                <a:lnTo>
                  <a:pt x="2892" y="486"/>
                </a:lnTo>
                <a:lnTo>
                  <a:pt x="2843" y="486"/>
                </a:lnTo>
                <a:lnTo>
                  <a:pt x="2793" y="486"/>
                </a:lnTo>
                <a:lnTo>
                  <a:pt x="2744" y="486"/>
                </a:lnTo>
                <a:lnTo>
                  <a:pt x="2694" y="486"/>
                </a:lnTo>
                <a:lnTo>
                  <a:pt x="2645" y="486"/>
                </a:lnTo>
                <a:lnTo>
                  <a:pt x="2595" y="486"/>
                </a:lnTo>
                <a:lnTo>
                  <a:pt x="2553" y="486"/>
                </a:lnTo>
                <a:lnTo>
                  <a:pt x="2503" y="486"/>
                </a:lnTo>
                <a:lnTo>
                  <a:pt x="2454" y="486"/>
                </a:lnTo>
                <a:lnTo>
                  <a:pt x="2404" y="486"/>
                </a:lnTo>
                <a:lnTo>
                  <a:pt x="2355" y="486"/>
                </a:lnTo>
                <a:lnTo>
                  <a:pt x="2305" y="486"/>
                </a:lnTo>
                <a:lnTo>
                  <a:pt x="2256" y="486"/>
                </a:lnTo>
                <a:lnTo>
                  <a:pt x="2206" y="486"/>
                </a:lnTo>
                <a:lnTo>
                  <a:pt x="2157" y="486"/>
                </a:lnTo>
                <a:lnTo>
                  <a:pt x="2107" y="486"/>
                </a:lnTo>
                <a:lnTo>
                  <a:pt x="2058" y="486"/>
                </a:lnTo>
                <a:lnTo>
                  <a:pt x="2008" y="486"/>
                </a:lnTo>
                <a:lnTo>
                  <a:pt x="1959" y="486"/>
                </a:lnTo>
                <a:lnTo>
                  <a:pt x="1909" y="486"/>
                </a:lnTo>
                <a:lnTo>
                  <a:pt x="1860" y="486"/>
                </a:lnTo>
                <a:lnTo>
                  <a:pt x="1817" y="486"/>
                </a:lnTo>
                <a:lnTo>
                  <a:pt x="1768" y="486"/>
                </a:lnTo>
                <a:lnTo>
                  <a:pt x="1718" y="486"/>
                </a:lnTo>
                <a:lnTo>
                  <a:pt x="1669" y="486"/>
                </a:lnTo>
                <a:lnTo>
                  <a:pt x="1619" y="486"/>
                </a:lnTo>
                <a:lnTo>
                  <a:pt x="1570" y="486"/>
                </a:lnTo>
                <a:lnTo>
                  <a:pt x="1520" y="486"/>
                </a:lnTo>
                <a:lnTo>
                  <a:pt x="1471" y="486"/>
                </a:lnTo>
                <a:lnTo>
                  <a:pt x="1421" y="486"/>
                </a:lnTo>
                <a:lnTo>
                  <a:pt x="1372" y="486"/>
                </a:lnTo>
                <a:lnTo>
                  <a:pt x="1322" y="486"/>
                </a:lnTo>
                <a:lnTo>
                  <a:pt x="1273" y="486"/>
                </a:lnTo>
                <a:lnTo>
                  <a:pt x="1223" y="486"/>
                </a:lnTo>
                <a:lnTo>
                  <a:pt x="1174" y="486"/>
                </a:lnTo>
                <a:lnTo>
                  <a:pt x="1124" y="486"/>
                </a:lnTo>
                <a:lnTo>
                  <a:pt x="1082" y="486"/>
                </a:lnTo>
                <a:lnTo>
                  <a:pt x="1032" y="486"/>
                </a:lnTo>
                <a:lnTo>
                  <a:pt x="983" y="486"/>
                </a:lnTo>
                <a:lnTo>
                  <a:pt x="933" y="486"/>
                </a:lnTo>
                <a:lnTo>
                  <a:pt x="884" y="486"/>
                </a:lnTo>
                <a:lnTo>
                  <a:pt x="834" y="486"/>
                </a:lnTo>
                <a:lnTo>
                  <a:pt x="785" y="486"/>
                </a:lnTo>
                <a:lnTo>
                  <a:pt x="735" y="486"/>
                </a:lnTo>
                <a:lnTo>
                  <a:pt x="686" y="486"/>
                </a:lnTo>
                <a:lnTo>
                  <a:pt x="636" y="486"/>
                </a:lnTo>
                <a:lnTo>
                  <a:pt x="587" y="486"/>
                </a:lnTo>
                <a:lnTo>
                  <a:pt x="537" y="486"/>
                </a:lnTo>
                <a:lnTo>
                  <a:pt x="488" y="486"/>
                </a:lnTo>
                <a:lnTo>
                  <a:pt x="438" y="486"/>
                </a:lnTo>
                <a:lnTo>
                  <a:pt x="389" y="486"/>
                </a:lnTo>
                <a:lnTo>
                  <a:pt x="346" y="486"/>
                </a:lnTo>
                <a:lnTo>
                  <a:pt x="297" y="486"/>
                </a:lnTo>
                <a:lnTo>
                  <a:pt x="247" y="486"/>
                </a:lnTo>
                <a:lnTo>
                  <a:pt x="198" y="486"/>
                </a:lnTo>
                <a:lnTo>
                  <a:pt x="148" y="486"/>
                </a:lnTo>
                <a:lnTo>
                  <a:pt x="99" y="486"/>
                </a:lnTo>
                <a:lnTo>
                  <a:pt x="49" y="486"/>
                </a:lnTo>
                <a:lnTo>
                  <a:pt x="0" y="48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2" name=""/>
          <p:cNvSpPr/>
          <p:nvPr/>
        </p:nvSpPr>
        <p:spPr>
          <a:xfrm>
            <a:off x="1479600" y="2135160"/>
            <a:ext cx="7818480" cy="3056040"/>
          </a:xfrm>
          <a:custGeom>
            <a:avLst/>
            <a:gdLst/>
            <a:ahLst/>
            <a:rect l="l" t="t" r="r" b="b"/>
            <a:pathLst>
              <a:path w="2942" h="989">
                <a:moveTo>
                  <a:pt x="0" y="989"/>
                </a:moveTo>
                <a:lnTo>
                  <a:pt x="0" y="0"/>
                </a:lnTo>
                <a:lnTo>
                  <a:pt x="49" y="0"/>
                </a:lnTo>
                <a:lnTo>
                  <a:pt x="99" y="0"/>
                </a:lnTo>
                <a:lnTo>
                  <a:pt x="148" y="0"/>
                </a:lnTo>
                <a:lnTo>
                  <a:pt x="198" y="0"/>
                </a:lnTo>
                <a:lnTo>
                  <a:pt x="247" y="0"/>
                </a:lnTo>
                <a:lnTo>
                  <a:pt x="297" y="0"/>
                </a:lnTo>
                <a:lnTo>
                  <a:pt x="346" y="0"/>
                </a:lnTo>
                <a:lnTo>
                  <a:pt x="389" y="0"/>
                </a:lnTo>
                <a:lnTo>
                  <a:pt x="438" y="0"/>
                </a:lnTo>
                <a:lnTo>
                  <a:pt x="488" y="0"/>
                </a:lnTo>
                <a:lnTo>
                  <a:pt x="537" y="0"/>
                </a:lnTo>
                <a:lnTo>
                  <a:pt x="587" y="0"/>
                </a:lnTo>
                <a:lnTo>
                  <a:pt x="636" y="0"/>
                </a:lnTo>
                <a:lnTo>
                  <a:pt x="686" y="0"/>
                </a:lnTo>
                <a:lnTo>
                  <a:pt x="735" y="0"/>
                </a:lnTo>
                <a:lnTo>
                  <a:pt x="785" y="0"/>
                </a:lnTo>
                <a:lnTo>
                  <a:pt x="834" y="0"/>
                </a:lnTo>
                <a:lnTo>
                  <a:pt x="884" y="0"/>
                </a:lnTo>
                <a:lnTo>
                  <a:pt x="933" y="0"/>
                </a:lnTo>
                <a:lnTo>
                  <a:pt x="983" y="0"/>
                </a:lnTo>
                <a:lnTo>
                  <a:pt x="1032" y="0"/>
                </a:lnTo>
                <a:lnTo>
                  <a:pt x="1082" y="0"/>
                </a:lnTo>
                <a:lnTo>
                  <a:pt x="1124" y="0"/>
                </a:lnTo>
                <a:lnTo>
                  <a:pt x="1174" y="0"/>
                </a:lnTo>
                <a:lnTo>
                  <a:pt x="1223" y="0"/>
                </a:lnTo>
                <a:lnTo>
                  <a:pt x="1273" y="0"/>
                </a:lnTo>
                <a:lnTo>
                  <a:pt x="1322" y="0"/>
                </a:lnTo>
                <a:lnTo>
                  <a:pt x="1372" y="0"/>
                </a:lnTo>
                <a:lnTo>
                  <a:pt x="1421" y="0"/>
                </a:lnTo>
                <a:lnTo>
                  <a:pt x="1471" y="0"/>
                </a:lnTo>
                <a:lnTo>
                  <a:pt x="1520" y="0"/>
                </a:lnTo>
                <a:lnTo>
                  <a:pt x="1570" y="0"/>
                </a:lnTo>
                <a:lnTo>
                  <a:pt x="1619" y="0"/>
                </a:lnTo>
                <a:lnTo>
                  <a:pt x="1669" y="0"/>
                </a:lnTo>
                <a:lnTo>
                  <a:pt x="1718" y="0"/>
                </a:lnTo>
                <a:lnTo>
                  <a:pt x="1768" y="0"/>
                </a:lnTo>
                <a:lnTo>
                  <a:pt x="1817" y="0"/>
                </a:lnTo>
                <a:lnTo>
                  <a:pt x="1860" y="0"/>
                </a:lnTo>
                <a:lnTo>
                  <a:pt x="1909" y="0"/>
                </a:lnTo>
                <a:lnTo>
                  <a:pt x="1959" y="0"/>
                </a:lnTo>
                <a:lnTo>
                  <a:pt x="2008" y="0"/>
                </a:lnTo>
                <a:lnTo>
                  <a:pt x="2058" y="0"/>
                </a:lnTo>
                <a:lnTo>
                  <a:pt x="2107" y="0"/>
                </a:lnTo>
                <a:lnTo>
                  <a:pt x="2157" y="0"/>
                </a:lnTo>
                <a:lnTo>
                  <a:pt x="2206" y="0"/>
                </a:lnTo>
                <a:lnTo>
                  <a:pt x="2256" y="0"/>
                </a:lnTo>
                <a:lnTo>
                  <a:pt x="2305" y="0"/>
                </a:lnTo>
                <a:lnTo>
                  <a:pt x="2355" y="0"/>
                </a:lnTo>
                <a:lnTo>
                  <a:pt x="2404" y="0"/>
                </a:lnTo>
                <a:lnTo>
                  <a:pt x="2454" y="0"/>
                </a:lnTo>
                <a:lnTo>
                  <a:pt x="2503" y="0"/>
                </a:lnTo>
                <a:lnTo>
                  <a:pt x="2553" y="0"/>
                </a:lnTo>
                <a:lnTo>
                  <a:pt x="2595" y="0"/>
                </a:lnTo>
                <a:lnTo>
                  <a:pt x="2645" y="0"/>
                </a:lnTo>
                <a:lnTo>
                  <a:pt x="2694" y="0"/>
                </a:lnTo>
                <a:lnTo>
                  <a:pt x="2744" y="0"/>
                </a:lnTo>
                <a:lnTo>
                  <a:pt x="2793" y="0"/>
                </a:lnTo>
                <a:lnTo>
                  <a:pt x="2843" y="0"/>
                </a:lnTo>
                <a:lnTo>
                  <a:pt x="2892" y="0"/>
                </a:lnTo>
                <a:lnTo>
                  <a:pt x="2942" y="0"/>
                </a:lnTo>
                <a:lnTo>
                  <a:pt x="2942" y="807"/>
                </a:lnTo>
                <a:lnTo>
                  <a:pt x="2892" y="794"/>
                </a:lnTo>
                <a:lnTo>
                  <a:pt x="2843" y="662"/>
                </a:lnTo>
                <a:lnTo>
                  <a:pt x="2793" y="750"/>
                </a:lnTo>
                <a:lnTo>
                  <a:pt x="2744" y="630"/>
                </a:lnTo>
                <a:lnTo>
                  <a:pt x="2694" y="914"/>
                </a:lnTo>
                <a:lnTo>
                  <a:pt x="2645" y="977"/>
                </a:lnTo>
                <a:lnTo>
                  <a:pt x="2595" y="952"/>
                </a:lnTo>
                <a:lnTo>
                  <a:pt x="2553" y="958"/>
                </a:lnTo>
                <a:lnTo>
                  <a:pt x="2503" y="807"/>
                </a:lnTo>
                <a:lnTo>
                  <a:pt x="2454" y="876"/>
                </a:lnTo>
                <a:lnTo>
                  <a:pt x="2404" y="970"/>
                </a:lnTo>
                <a:lnTo>
                  <a:pt x="2355" y="889"/>
                </a:lnTo>
                <a:lnTo>
                  <a:pt x="2305" y="889"/>
                </a:lnTo>
                <a:lnTo>
                  <a:pt x="2256" y="914"/>
                </a:lnTo>
                <a:lnTo>
                  <a:pt x="2206" y="901"/>
                </a:lnTo>
                <a:lnTo>
                  <a:pt x="2157" y="926"/>
                </a:lnTo>
                <a:lnTo>
                  <a:pt x="2107" y="952"/>
                </a:lnTo>
                <a:lnTo>
                  <a:pt x="2058" y="895"/>
                </a:lnTo>
                <a:lnTo>
                  <a:pt x="2008" y="926"/>
                </a:lnTo>
                <a:lnTo>
                  <a:pt x="1959" y="914"/>
                </a:lnTo>
                <a:lnTo>
                  <a:pt x="1909" y="870"/>
                </a:lnTo>
                <a:lnTo>
                  <a:pt x="1860" y="914"/>
                </a:lnTo>
                <a:lnTo>
                  <a:pt x="1817" y="895"/>
                </a:lnTo>
                <a:lnTo>
                  <a:pt x="1768" y="933"/>
                </a:lnTo>
                <a:lnTo>
                  <a:pt x="1718" y="794"/>
                </a:lnTo>
                <a:lnTo>
                  <a:pt x="1669" y="611"/>
                </a:lnTo>
                <a:lnTo>
                  <a:pt x="1619" y="674"/>
                </a:lnTo>
                <a:lnTo>
                  <a:pt x="1570" y="611"/>
                </a:lnTo>
                <a:lnTo>
                  <a:pt x="1520" y="933"/>
                </a:lnTo>
                <a:lnTo>
                  <a:pt x="1471" y="914"/>
                </a:lnTo>
                <a:lnTo>
                  <a:pt x="1421" y="939"/>
                </a:lnTo>
                <a:lnTo>
                  <a:pt x="1372" y="952"/>
                </a:lnTo>
                <a:lnTo>
                  <a:pt x="1322" y="907"/>
                </a:lnTo>
                <a:lnTo>
                  <a:pt x="1273" y="844"/>
                </a:lnTo>
                <a:lnTo>
                  <a:pt x="1223" y="662"/>
                </a:lnTo>
                <a:lnTo>
                  <a:pt x="1174" y="586"/>
                </a:lnTo>
                <a:lnTo>
                  <a:pt x="1124" y="554"/>
                </a:lnTo>
                <a:lnTo>
                  <a:pt x="1082" y="624"/>
                </a:lnTo>
                <a:lnTo>
                  <a:pt x="1032" y="920"/>
                </a:lnTo>
                <a:lnTo>
                  <a:pt x="983" y="819"/>
                </a:lnTo>
                <a:lnTo>
                  <a:pt x="933" y="781"/>
                </a:lnTo>
                <a:lnTo>
                  <a:pt x="884" y="807"/>
                </a:lnTo>
                <a:lnTo>
                  <a:pt x="834" y="762"/>
                </a:lnTo>
                <a:lnTo>
                  <a:pt x="785" y="655"/>
                </a:lnTo>
                <a:lnTo>
                  <a:pt x="735" y="605"/>
                </a:lnTo>
                <a:lnTo>
                  <a:pt x="686" y="687"/>
                </a:lnTo>
                <a:lnTo>
                  <a:pt x="636" y="889"/>
                </a:lnTo>
                <a:lnTo>
                  <a:pt x="587" y="901"/>
                </a:lnTo>
                <a:lnTo>
                  <a:pt x="537" y="769"/>
                </a:lnTo>
                <a:lnTo>
                  <a:pt x="488" y="750"/>
                </a:lnTo>
                <a:lnTo>
                  <a:pt x="438" y="781"/>
                </a:lnTo>
                <a:lnTo>
                  <a:pt x="389" y="907"/>
                </a:lnTo>
                <a:lnTo>
                  <a:pt x="346" y="737"/>
                </a:lnTo>
                <a:lnTo>
                  <a:pt x="297" y="813"/>
                </a:lnTo>
                <a:lnTo>
                  <a:pt x="247" y="870"/>
                </a:lnTo>
                <a:lnTo>
                  <a:pt x="198" y="933"/>
                </a:lnTo>
                <a:lnTo>
                  <a:pt x="148" y="945"/>
                </a:lnTo>
                <a:lnTo>
                  <a:pt x="99" y="977"/>
                </a:lnTo>
                <a:lnTo>
                  <a:pt x="49" y="977"/>
                </a:lnTo>
                <a:lnTo>
                  <a:pt x="0" y="989"/>
                </a:lnTo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3" name=""/>
          <p:cNvSpPr/>
          <p:nvPr/>
        </p:nvSpPr>
        <p:spPr>
          <a:xfrm>
            <a:off x="1479600" y="2389320"/>
            <a:ext cx="3240" cy="3213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4" name=""/>
          <p:cNvSpPr/>
          <p:nvPr/>
        </p:nvSpPr>
        <p:spPr>
          <a:xfrm>
            <a:off x="1403280" y="560232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5" name=""/>
          <p:cNvSpPr/>
          <p:nvPr/>
        </p:nvSpPr>
        <p:spPr>
          <a:xfrm>
            <a:off x="1403280" y="4959360"/>
            <a:ext cx="7632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6" name=""/>
          <p:cNvSpPr/>
          <p:nvPr/>
        </p:nvSpPr>
        <p:spPr>
          <a:xfrm>
            <a:off x="1403280" y="4316400"/>
            <a:ext cx="7632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7" name=""/>
          <p:cNvSpPr/>
          <p:nvPr/>
        </p:nvSpPr>
        <p:spPr>
          <a:xfrm>
            <a:off x="1403280" y="3673440"/>
            <a:ext cx="7632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8" name=""/>
          <p:cNvSpPr/>
          <p:nvPr/>
        </p:nvSpPr>
        <p:spPr>
          <a:xfrm>
            <a:off x="1403280" y="3032280"/>
            <a:ext cx="76320" cy="28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9" name=""/>
          <p:cNvSpPr/>
          <p:nvPr/>
        </p:nvSpPr>
        <p:spPr>
          <a:xfrm>
            <a:off x="1403280" y="2389320"/>
            <a:ext cx="76320" cy="28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0" name=""/>
          <p:cNvSpPr/>
          <p:nvPr/>
        </p:nvSpPr>
        <p:spPr>
          <a:xfrm>
            <a:off x="1233000" y="5443560"/>
            <a:ext cx="1134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1" name=""/>
          <p:cNvSpPr/>
          <p:nvPr/>
        </p:nvSpPr>
        <p:spPr>
          <a:xfrm>
            <a:off x="1123560" y="480204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2" name=""/>
          <p:cNvSpPr/>
          <p:nvPr/>
        </p:nvSpPr>
        <p:spPr>
          <a:xfrm>
            <a:off x="1123560" y="415908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3" name=""/>
          <p:cNvSpPr/>
          <p:nvPr/>
        </p:nvSpPr>
        <p:spPr>
          <a:xfrm>
            <a:off x="1123560" y="351648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4" name=""/>
          <p:cNvSpPr/>
          <p:nvPr/>
        </p:nvSpPr>
        <p:spPr>
          <a:xfrm>
            <a:off x="1123560" y="287352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5" name=""/>
          <p:cNvSpPr/>
          <p:nvPr/>
        </p:nvSpPr>
        <p:spPr>
          <a:xfrm>
            <a:off x="996840" y="223200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6" name=""/>
          <p:cNvSpPr/>
          <p:nvPr/>
        </p:nvSpPr>
        <p:spPr>
          <a:xfrm>
            <a:off x="650880" y="1239840"/>
            <a:ext cx="8836200" cy="47912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7" name=""/>
          <p:cNvSpPr/>
          <p:nvPr/>
        </p:nvSpPr>
        <p:spPr>
          <a:xfrm>
            <a:off x="1481040" y="5130720"/>
            <a:ext cx="7817040" cy="0"/>
          </a:xfrm>
          <a:prstGeom prst="line">
            <a:avLst/>
          </a:prstGeom>
          <a:ln w="28440">
            <a:solidFill>
              <a:srgbClr val="33cc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8" name=""/>
          <p:cNvSpPr/>
          <p:nvPr/>
        </p:nvSpPr>
        <p:spPr>
          <a:xfrm>
            <a:off x="9453960" y="4951440"/>
            <a:ext cx="61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Avg.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9" name=""/>
          <p:cNvSpPr/>
          <p:nvPr/>
        </p:nvSpPr>
        <p:spPr>
          <a:xfrm>
            <a:off x="1479600" y="5195880"/>
            <a:ext cx="7818480" cy="406440"/>
          </a:xfrm>
          <a:custGeom>
            <a:avLst/>
            <a:gdLst/>
            <a:ahLst/>
            <a:rect l="l" t="t" r="r" b="b"/>
            <a:pathLst>
              <a:path w="4925" h="256">
                <a:moveTo>
                  <a:pt x="0" y="256"/>
                </a:moveTo>
                <a:lnTo>
                  <a:pt x="0" y="96"/>
                </a:lnTo>
                <a:lnTo>
                  <a:pt x="82" y="96"/>
                </a:lnTo>
                <a:lnTo>
                  <a:pt x="177" y="18"/>
                </a:lnTo>
                <a:lnTo>
                  <a:pt x="248" y="96"/>
                </a:lnTo>
                <a:lnTo>
                  <a:pt x="322" y="36"/>
                </a:lnTo>
                <a:lnTo>
                  <a:pt x="413" y="96"/>
                </a:lnTo>
                <a:lnTo>
                  <a:pt x="468" y="36"/>
                </a:lnTo>
                <a:lnTo>
                  <a:pt x="579" y="96"/>
                </a:lnTo>
                <a:lnTo>
                  <a:pt x="659" y="36"/>
                </a:lnTo>
                <a:lnTo>
                  <a:pt x="733" y="96"/>
                </a:lnTo>
                <a:lnTo>
                  <a:pt x="795" y="27"/>
                </a:lnTo>
                <a:lnTo>
                  <a:pt x="899" y="96"/>
                </a:lnTo>
                <a:lnTo>
                  <a:pt x="968" y="18"/>
                </a:lnTo>
                <a:lnTo>
                  <a:pt x="1065" y="96"/>
                </a:lnTo>
                <a:lnTo>
                  <a:pt x="1141" y="36"/>
                </a:lnTo>
                <a:lnTo>
                  <a:pt x="1230" y="96"/>
                </a:lnTo>
                <a:lnTo>
                  <a:pt x="1322" y="27"/>
                </a:lnTo>
                <a:lnTo>
                  <a:pt x="1396" y="96"/>
                </a:lnTo>
                <a:lnTo>
                  <a:pt x="1477" y="9"/>
                </a:lnTo>
                <a:lnTo>
                  <a:pt x="1562" y="96"/>
                </a:lnTo>
                <a:lnTo>
                  <a:pt x="1659" y="27"/>
                </a:lnTo>
                <a:lnTo>
                  <a:pt x="1728" y="96"/>
                </a:lnTo>
                <a:lnTo>
                  <a:pt x="1813" y="36"/>
                </a:lnTo>
                <a:lnTo>
                  <a:pt x="1882" y="96"/>
                </a:lnTo>
                <a:lnTo>
                  <a:pt x="1968" y="36"/>
                </a:lnTo>
                <a:lnTo>
                  <a:pt x="2047" y="96"/>
                </a:lnTo>
                <a:lnTo>
                  <a:pt x="2150" y="27"/>
                </a:lnTo>
                <a:lnTo>
                  <a:pt x="2213" y="96"/>
                </a:lnTo>
                <a:lnTo>
                  <a:pt x="2304" y="36"/>
                </a:lnTo>
                <a:lnTo>
                  <a:pt x="2379" y="96"/>
                </a:lnTo>
                <a:lnTo>
                  <a:pt x="2450" y="27"/>
                </a:lnTo>
                <a:lnTo>
                  <a:pt x="2545" y="96"/>
                </a:lnTo>
                <a:lnTo>
                  <a:pt x="2631" y="36"/>
                </a:lnTo>
                <a:lnTo>
                  <a:pt x="2710" y="96"/>
                </a:lnTo>
                <a:lnTo>
                  <a:pt x="2786" y="36"/>
                </a:lnTo>
                <a:lnTo>
                  <a:pt x="2876" y="96"/>
                </a:lnTo>
                <a:lnTo>
                  <a:pt x="2959" y="45"/>
                </a:lnTo>
                <a:lnTo>
                  <a:pt x="3042" y="96"/>
                </a:lnTo>
                <a:lnTo>
                  <a:pt x="3113" y="18"/>
                </a:lnTo>
                <a:lnTo>
                  <a:pt x="3196" y="96"/>
                </a:lnTo>
                <a:lnTo>
                  <a:pt x="3268" y="27"/>
                </a:lnTo>
                <a:lnTo>
                  <a:pt x="3361" y="96"/>
                </a:lnTo>
                <a:lnTo>
                  <a:pt x="3431" y="27"/>
                </a:lnTo>
                <a:lnTo>
                  <a:pt x="3527" y="96"/>
                </a:lnTo>
                <a:lnTo>
                  <a:pt x="3604" y="9"/>
                </a:lnTo>
                <a:lnTo>
                  <a:pt x="3693" y="96"/>
                </a:lnTo>
                <a:lnTo>
                  <a:pt x="3768" y="9"/>
                </a:lnTo>
                <a:lnTo>
                  <a:pt x="3859" y="96"/>
                </a:lnTo>
                <a:lnTo>
                  <a:pt x="3950" y="9"/>
                </a:lnTo>
                <a:lnTo>
                  <a:pt x="4024" y="96"/>
                </a:lnTo>
                <a:lnTo>
                  <a:pt x="4113" y="36"/>
                </a:lnTo>
                <a:lnTo>
                  <a:pt x="4190" y="96"/>
                </a:lnTo>
                <a:lnTo>
                  <a:pt x="4268" y="18"/>
                </a:lnTo>
                <a:lnTo>
                  <a:pt x="4344" y="96"/>
                </a:lnTo>
                <a:lnTo>
                  <a:pt x="4431" y="27"/>
                </a:lnTo>
                <a:lnTo>
                  <a:pt x="4510" y="96"/>
                </a:lnTo>
                <a:lnTo>
                  <a:pt x="4586" y="27"/>
                </a:lnTo>
                <a:lnTo>
                  <a:pt x="4676" y="96"/>
                </a:lnTo>
                <a:lnTo>
                  <a:pt x="4759" y="0"/>
                </a:lnTo>
                <a:lnTo>
                  <a:pt x="4841" y="96"/>
                </a:lnTo>
                <a:lnTo>
                  <a:pt x="4925" y="96"/>
                </a:lnTo>
                <a:lnTo>
                  <a:pt x="4925" y="256"/>
                </a:lnTo>
                <a:lnTo>
                  <a:pt x="4841" y="256"/>
                </a:lnTo>
                <a:lnTo>
                  <a:pt x="4759" y="256"/>
                </a:lnTo>
                <a:lnTo>
                  <a:pt x="4676" y="256"/>
                </a:lnTo>
                <a:lnTo>
                  <a:pt x="4594" y="256"/>
                </a:lnTo>
                <a:lnTo>
                  <a:pt x="4510" y="256"/>
                </a:lnTo>
                <a:lnTo>
                  <a:pt x="4428" y="256"/>
                </a:lnTo>
                <a:lnTo>
                  <a:pt x="4344" y="256"/>
                </a:lnTo>
                <a:lnTo>
                  <a:pt x="4274" y="256"/>
                </a:lnTo>
                <a:lnTo>
                  <a:pt x="4190" y="256"/>
                </a:lnTo>
                <a:lnTo>
                  <a:pt x="4108" y="256"/>
                </a:lnTo>
                <a:lnTo>
                  <a:pt x="4024" y="256"/>
                </a:lnTo>
                <a:lnTo>
                  <a:pt x="3942" y="256"/>
                </a:lnTo>
                <a:lnTo>
                  <a:pt x="3859" y="256"/>
                </a:lnTo>
                <a:lnTo>
                  <a:pt x="3777" y="256"/>
                </a:lnTo>
                <a:lnTo>
                  <a:pt x="3693" y="256"/>
                </a:lnTo>
                <a:lnTo>
                  <a:pt x="3611" y="256"/>
                </a:lnTo>
                <a:lnTo>
                  <a:pt x="3527" y="256"/>
                </a:lnTo>
                <a:lnTo>
                  <a:pt x="3445" y="256"/>
                </a:lnTo>
                <a:lnTo>
                  <a:pt x="3361" y="256"/>
                </a:lnTo>
                <a:lnTo>
                  <a:pt x="3279" y="256"/>
                </a:lnTo>
                <a:lnTo>
                  <a:pt x="3196" y="256"/>
                </a:lnTo>
                <a:lnTo>
                  <a:pt x="3114" y="256"/>
                </a:lnTo>
                <a:lnTo>
                  <a:pt x="3042" y="256"/>
                </a:lnTo>
                <a:lnTo>
                  <a:pt x="2960" y="256"/>
                </a:lnTo>
                <a:lnTo>
                  <a:pt x="2876" y="256"/>
                </a:lnTo>
                <a:lnTo>
                  <a:pt x="2794" y="256"/>
                </a:lnTo>
                <a:lnTo>
                  <a:pt x="2710" y="256"/>
                </a:lnTo>
                <a:lnTo>
                  <a:pt x="2628" y="256"/>
                </a:lnTo>
                <a:lnTo>
                  <a:pt x="2545" y="256"/>
                </a:lnTo>
                <a:lnTo>
                  <a:pt x="2463" y="256"/>
                </a:lnTo>
                <a:lnTo>
                  <a:pt x="2379" y="256"/>
                </a:lnTo>
                <a:lnTo>
                  <a:pt x="2297" y="256"/>
                </a:lnTo>
                <a:lnTo>
                  <a:pt x="2213" y="256"/>
                </a:lnTo>
                <a:lnTo>
                  <a:pt x="2131" y="256"/>
                </a:lnTo>
                <a:lnTo>
                  <a:pt x="2047" y="256"/>
                </a:lnTo>
                <a:lnTo>
                  <a:pt x="1965" y="256"/>
                </a:lnTo>
                <a:lnTo>
                  <a:pt x="1882" y="256"/>
                </a:lnTo>
                <a:lnTo>
                  <a:pt x="1811" y="256"/>
                </a:lnTo>
                <a:lnTo>
                  <a:pt x="1728" y="256"/>
                </a:lnTo>
                <a:lnTo>
                  <a:pt x="1646" y="256"/>
                </a:lnTo>
                <a:lnTo>
                  <a:pt x="1562" y="256"/>
                </a:lnTo>
                <a:lnTo>
                  <a:pt x="1480" y="256"/>
                </a:lnTo>
                <a:lnTo>
                  <a:pt x="1396" y="256"/>
                </a:lnTo>
                <a:lnTo>
                  <a:pt x="1314" y="256"/>
                </a:lnTo>
                <a:lnTo>
                  <a:pt x="1230" y="256"/>
                </a:lnTo>
                <a:lnTo>
                  <a:pt x="1148" y="256"/>
                </a:lnTo>
                <a:lnTo>
                  <a:pt x="1065" y="256"/>
                </a:lnTo>
                <a:lnTo>
                  <a:pt x="983" y="256"/>
                </a:lnTo>
                <a:lnTo>
                  <a:pt x="899" y="256"/>
                </a:lnTo>
                <a:lnTo>
                  <a:pt x="817" y="256"/>
                </a:lnTo>
                <a:lnTo>
                  <a:pt x="733" y="256"/>
                </a:lnTo>
                <a:lnTo>
                  <a:pt x="651" y="256"/>
                </a:lnTo>
                <a:lnTo>
                  <a:pt x="579" y="256"/>
                </a:lnTo>
                <a:lnTo>
                  <a:pt x="497" y="256"/>
                </a:lnTo>
                <a:lnTo>
                  <a:pt x="413" y="256"/>
                </a:lnTo>
                <a:lnTo>
                  <a:pt x="331" y="256"/>
                </a:lnTo>
                <a:lnTo>
                  <a:pt x="248" y="256"/>
                </a:lnTo>
                <a:lnTo>
                  <a:pt x="166" y="256"/>
                </a:lnTo>
                <a:lnTo>
                  <a:pt x="82" y="256"/>
                </a:lnTo>
                <a:lnTo>
                  <a:pt x="0" y="256"/>
                </a:lnTo>
                <a:close/>
              </a:path>
            </a:pathLst>
          </a:custGeom>
          <a:solidFill>
            <a:srgbClr val="ffe80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40" name=""/>
          <p:cNvGrpSpPr/>
          <p:nvPr/>
        </p:nvGrpSpPr>
        <p:grpSpPr>
          <a:xfrm>
            <a:off x="8359920" y="1125360"/>
            <a:ext cx="1761840" cy="1633680"/>
            <a:chOff x="8359920" y="1125360"/>
            <a:chExt cx="1761840" cy="1633680"/>
          </a:xfrm>
        </p:grpSpPr>
        <p:sp>
          <p:nvSpPr>
            <p:cNvPr id="4341" name=""/>
            <p:cNvSpPr/>
            <p:nvPr/>
          </p:nvSpPr>
          <p:spPr>
            <a:xfrm>
              <a:off x="8359920" y="1125360"/>
              <a:ext cx="1761840" cy="16336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2" name=""/>
            <p:cNvSpPr/>
            <p:nvPr/>
          </p:nvSpPr>
          <p:spPr>
            <a:xfrm>
              <a:off x="8459640" y="1352520"/>
              <a:ext cx="158760" cy="15228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3" name=""/>
            <p:cNvSpPr/>
            <p:nvPr/>
          </p:nvSpPr>
          <p:spPr>
            <a:xfrm>
              <a:off x="8459640" y="1807920"/>
              <a:ext cx="158760" cy="15264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4" name=""/>
            <p:cNvSpPr/>
            <p:nvPr/>
          </p:nvSpPr>
          <p:spPr>
            <a:xfrm>
              <a:off x="8571960" y="1284120"/>
              <a:ext cx="103140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QoS Sensitive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Applications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5" name=""/>
            <p:cNvSpPr/>
            <p:nvPr/>
          </p:nvSpPr>
          <p:spPr>
            <a:xfrm>
              <a:off x="8580600" y="1723680"/>
              <a:ext cx="116496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QoS Insensitive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Applications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6" name=""/>
            <p:cNvSpPr/>
            <p:nvPr/>
          </p:nvSpPr>
          <p:spPr>
            <a:xfrm>
              <a:off x="8459640" y="2238120"/>
              <a:ext cx="158760" cy="152640"/>
            </a:xfrm>
            <a:prstGeom prst="rect">
              <a:avLst/>
            </a:prstGeom>
            <a:blipFill rotWithShape="0">
              <a:blip r:embed="rId2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7" name=""/>
            <p:cNvSpPr/>
            <p:nvPr/>
          </p:nvSpPr>
          <p:spPr>
            <a:xfrm>
              <a:off x="8607600" y="2163600"/>
              <a:ext cx="121752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Incremental Firm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Capacity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8" name=""/>
          <p:cNvSpPr/>
          <p:nvPr/>
        </p:nvSpPr>
        <p:spPr>
          <a:xfrm>
            <a:off x="866880" y="6031080"/>
            <a:ext cx="86551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By Identifying Non-QoS or Time Sensitive Applications and Routing Them Over Alternate Routes or in “Time Troughs”,  Enron Can Create More Firm “Headroom”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9" name=""/>
          <p:cNvSpPr/>
          <p:nvPr/>
        </p:nvSpPr>
        <p:spPr>
          <a:xfrm>
            <a:off x="1530360" y="3973680"/>
            <a:ext cx="7781760" cy="1274760"/>
          </a:xfrm>
          <a:prstGeom prst="rect">
            <a:avLst/>
          </a:prstGeom>
          <a:blipFill rotWithShape="0">
            <a:blip r:embed="rId1"/>
            <a:srcRect/>
            <a:tile tx="0" ty="0" sx="100000" sy="100000" algn="ctr"/>
          </a:blip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0" name=""/>
          <p:cNvSpPr/>
          <p:nvPr/>
        </p:nvSpPr>
        <p:spPr>
          <a:xfrm>
            <a:off x="1530360" y="4459320"/>
            <a:ext cx="7781760" cy="676080"/>
          </a:xfrm>
          <a:prstGeom prst="rect">
            <a:avLst/>
          </a:prstGeom>
          <a:solidFill>
            <a:srgbClr val="00f008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1" name=""/>
          <p:cNvSpPr/>
          <p:nvPr/>
        </p:nvSpPr>
        <p:spPr>
          <a:xfrm>
            <a:off x="1530360" y="4919760"/>
            <a:ext cx="7781760" cy="530280"/>
          </a:xfrm>
          <a:prstGeom prst="rect">
            <a:avLst/>
          </a:prstGeom>
          <a:solidFill>
            <a:srgbClr val="ffe80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2" name=""/>
          <p:cNvSpPr/>
          <p:nvPr/>
        </p:nvSpPr>
        <p:spPr>
          <a:xfrm>
            <a:off x="1525680" y="2151000"/>
            <a:ext cx="1440" cy="33130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3" name=""/>
          <p:cNvSpPr/>
          <p:nvPr/>
        </p:nvSpPr>
        <p:spPr>
          <a:xfrm>
            <a:off x="1447920" y="5464080"/>
            <a:ext cx="77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4" name=""/>
          <p:cNvSpPr/>
          <p:nvPr/>
        </p:nvSpPr>
        <p:spPr>
          <a:xfrm>
            <a:off x="1447920" y="4800600"/>
            <a:ext cx="77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5" name=""/>
          <p:cNvSpPr/>
          <p:nvPr/>
        </p:nvSpPr>
        <p:spPr>
          <a:xfrm>
            <a:off x="1447920" y="4137120"/>
            <a:ext cx="77760" cy="46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6" name=""/>
          <p:cNvSpPr/>
          <p:nvPr/>
        </p:nvSpPr>
        <p:spPr>
          <a:xfrm>
            <a:off x="1447920" y="3478320"/>
            <a:ext cx="77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7" name=""/>
          <p:cNvSpPr/>
          <p:nvPr/>
        </p:nvSpPr>
        <p:spPr>
          <a:xfrm>
            <a:off x="1447920" y="2814480"/>
            <a:ext cx="77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8" name=""/>
          <p:cNvSpPr/>
          <p:nvPr/>
        </p:nvSpPr>
        <p:spPr>
          <a:xfrm>
            <a:off x="1447920" y="2151000"/>
            <a:ext cx="77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9" name=""/>
          <p:cNvSpPr/>
          <p:nvPr/>
        </p:nvSpPr>
        <p:spPr>
          <a:xfrm>
            <a:off x="1269720" y="5297400"/>
            <a:ext cx="1134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0" name=""/>
          <p:cNvSpPr/>
          <p:nvPr/>
        </p:nvSpPr>
        <p:spPr>
          <a:xfrm>
            <a:off x="1147320" y="463716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1" name=""/>
          <p:cNvSpPr/>
          <p:nvPr/>
        </p:nvSpPr>
        <p:spPr>
          <a:xfrm>
            <a:off x="1147320" y="397368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2" name=""/>
          <p:cNvSpPr/>
          <p:nvPr/>
        </p:nvSpPr>
        <p:spPr>
          <a:xfrm>
            <a:off x="1147320" y="330984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3" name=""/>
          <p:cNvSpPr/>
          <p:nvPr/>
        </p:nvSpPr>
        <p:spPr>
          <a:xfrm>
            <a:off x="1147320" y="264960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4" name=""/>
          <p:cNvSpPr/>
          <p:nvPr/>
        </p:nvSpPr>
        <p:spPr>
          <a:xfrm>
            <a:off x="1039680" y="198612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5" name=""/>
          <p:cNvSpPr/>
          <p:nvPr/>
        </p:nvSpPr>
        <p:spPr>
          <a:xfrm>
            <a:off x="720720" y="932040"/>
            <a:ext cx="8766360" cy="49654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6" name=""/>
          <p:cNvSpPr/>
          <p:nvPr/>
        </p:nvSpPr>
        <p:spPr>
          <a:xfrm>
            <a:off x="0" y="42840"/>
            <a:ext cx="10287000" cy="101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40680" bIns="40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New Product and Contract Structures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7" name=""/>
          <p:cNvSpPr/>
          <p:nvPr/>
        </p:nvSpPr>
        <p:spPr>
          <a:xfrm>
            <a:off x="1530360" y="3309840"/>
            <a:ext cx="1284120" cy="66384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8" name=""/>
          <p:cNvSpPr/>
          <p:nvPr/>
        </p:nvSpPr>
        <p:spPr>
          <a:xfrm>
            <a:off x="2819520" y="2646360"/>
            <a:ext cx="1284120" cy="1317600"/>
          </a:xfrm>
          <a:prstGeom prst="rect">
            <a:avLst/>
          </a:prstGeom>
          <a:solidFill>
            <a:srgbClr val="0085e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9" name=""/>
          <p:cNvSpPr/>
          <p:nvPr/>
        </p:nvSpPr>
        <p:spPr>
          <a:xfrm>
            <a:off x="4105440" y="3309840"/>
            <a:ext cx="1284120" cy="6541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0" name=""/>
          <p:cNvSpPr/>
          <p:nvPr/>
        </p:nvSpPr>
        <p:spPr>
          <a:xfrm>
            <a:off x="5381640" y="2965320"/>
            <a:ext cx="1284120" cy="998640"/>
          </a:xfrm>
          <a:prstGeom prst="rect">
            <a:avLst/>
          </a:prstGeom>
          <a:solidFill>
            <a:srgbClr val="0085e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1" name=""/>
          <p:cNvSpPr/>
          <p:nvPr/>
        </p:nvSpPr>
        <p:spPr>
          <a:xfrm>
            <a:off x="7302600" y="3554280"/>
            <a:ext cx="639720" cy="4096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2" name=""/>
          <p:cNvSpPr/>
          <p:nvPr/>
        </p:nvSpPr>
        <p:spPr>
          <a:xfrm>
            <a:off x="7939080" y="2141640"/>
            <a:ext cx="1373040" cy="1822320"/>
          </a:xfrm>
          <a:prstGeom prst="rect">
            <a:avLst/>
          </a:prstGeom>
          <a:solidFill>
            <a:srgbClr val="0085e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3" name=""/>
          <p:cNvSpPr/>
          <p:nvPr/>
        </p:nvSpPr>
        <p:spPr>
          <a:xfrm>
            <a:off x="8197920" y="1200240"/>
            <a:ext cx="1762200" cy="2027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4" name=""/>
          <p:cNvSpPr/>
          <p:nvPr/>
        </p:nvSpPr>
        <p:spPr>
          <a:xfrm>
            <a:off x="8298000" y="2328840"/>
            <a:ext cx="152280" cy="15228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5" name=""/>
          <p:cNvSpPr/>
          <p:nvPr/>
        </p:nvSpPr>
        <p:spPr>
          <a:xfrm>
            <a:off x="8298000" y="1427040"/>
            <a:ext cx="158760" cy="1526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6" name=""/>
          <p:cNvSpPr/>
          <p:nvPr/>
        </p:nvSpPr>
        <p:spPr>
          <a:xfrm>
            <a:off x="8298000" y="1882800"/>
            <a:ext cx="158760" cy="15228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7" name=""/>
          <p:cNvSpPr/>
          <p:nvPr/>
        </p:nvSpPr>
        <p:spPr>
          <a:xfrm>
            <a:off x="8410320" y="1359000"/>
            <a:ext cx="10314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QoS Sensitive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8" name=""/>
          <p:cNvSpPr/>
          <p:nvPr/>
        </p:nvSpPr>
        <p:spPr>
          <a:xfrm>
            <a:off x="8418600" y="1798560"/>
            <a:ext cx="11649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QoS Insensitive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9" name=""/>
          <p:cNvSpPr/>
          <p:nvPr/>
        </p:nvSpPr>
        <p:spPr>
          <a:xfrm>
            <a:off x="8410680" y="2249640"/>
            <a:ext cx="16286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3rd Party QoS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Insensitive 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0" name=""/>
          <p:cNvSpPr/>
          <p:nvPr/>
        </p:nvSpPr>
        <p:spPr>
          <a:xfrm>
            <a:off x="8298000" y="2755800"/>
            <a:ext cx="158760" cy="152640"/>
          </a:xfrm>
          <a:prstGeom prst="rect">
            <a:avLst/>
          </a:pr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1" name=""/>
          <p:cNvSpPr/>
          <p:nvPr/>
        </p:nvSpPr>
        <p:spPr>
          <a:xfrm>
            <a:off x="8445600" y="2681280"/>
            <a:ext cx="12175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Capacity Available for Resale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2" name=""/>
          <p:cNvSpPr/>
          <p:nvPr/>
        </p:nvSpPr>
        <p:spPr>
          <a:xfrm>
            <a:off x="1530360" y="2738520"/>
            <a:ext cx="360360" cy="57132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3" name=""/>
          <p:cNvSpPr/>
          <p:nvPr/>
        </p:nvSpPr>
        <p:spPr>
          <a:xfrm>
            <a:off x="4105440" y="2660760"/>
            <a:ext cx="1284120" cy="65412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4" name=""/>
          <p:cNvSpPr/>
          <p:nvPr/>
        </p:nvSpPr>
        <p:spPr>
          <a:xfrm>
            <a:off x="4105440" y="2147760"/>
            <a:ext cx="1284120" cy="511200"/>
          </a:xfrm>
          <a:prstGeom prst="rect">
            <a:avLst/>
          </a:prstGeom>
          <a:solidFill>
            <a:srgbClr val="0085e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5" name=""/>
          <p:cNvSpPr/>
          <p:nvPr/>
        </p:nvSpPr>
        <p:spPr>
          <a:xfrm>
            <a:off x="2425680" y="2738520"/>
            <a:ext cx="388800" cy="57132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6" name=""/>
          <p:cNvSpPr/>
          <p:nvPr/>
        </p:nvSpPr>
        <p:spPr>
          <a:xfrm>
            <a:off x="5378400" y="2386080"/>
            <a:ext cx="663480" cy="571320"/>
          </a:xfrm>
          <a:prstGeom prst="rect">
            <a:avLst/>
          </a:prstGeom>
          <a:solidFill>
            <a:srgbClr val="0085e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7" name=""/>
          <p:cNvSpPr/>
          <p:nvPr/>
        </p:nvSpPr>
        <p:spPr>
          <a:xfrm>
            <a:off x="6048360" y="2386080"/>
            <a:ext cx="614520" cy="571320"/>
          </a:xfrm>
          <a:prstGeom prst="rect">
            <a:avLst/>
          </a:prstGeom>
          <a:blipFill rotWithShape="0">
            <a:blip r:embed="rId9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8" name=""/>
          <p:cNvSpPr/>
          <p:nvPr/>
        </p:nvSpPr>
        <p:spPr>
          <a:xfrm>
            <a:off x="6662880" y="3554280"/>
            <a:ext cx="639720" cy="409680"/>
          </a:xfrm>
          <a:prstGeom prst="rect">
            <a:avLst/>
          </a:prstGeom>
          <a:solidFill>
            <a:srgbClr val="0085e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9" name=""/>
          <p:cNvSpPr/>
          <p:nvPr/>
        </p:nvSpPr>
        <p:spPr>
          <a:xfrm>
            <a:off x="6665760" y="2957400"/>
            <a:ext cx="1276560" cy="587520"/>
          </a:xfrm>
          <a:prstGeom prst="rect">
            <a:avLst/>
          </a:prstGeom>
          <a:solidFill>
            <a:srgbClr val="0085e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0" name=""/>
          <p:cNvSpPr/>
          <p:nvPr/>
        </p:nvSpPr>
        <p:spPr>
          <a:xfrm>
            <a:off x="6665760" y="2147760"/>
            <a:ext cx="1276560" cy="82548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91" name=""/>
          <p:cNvGrpSpPr/>
          <p:nvPr/>
        </p:nvGrpSpPr>
        <p:grpSpPr>
          <a:xfrm>
            <a:off x="5378400" y="2147760"/>
            <a:ext cx="1284480" cy="247680"/>
            <a:chOff x="5378400" y="2147760"/>
            <a:chExt cx="1284480" cy="247680"/>
          </a:xfrm>
        </p:grpSpPr>
        <p:sp>
          <p:nvSpPr>
            <p:cNvPr id="4392" name=""/>
            <p:cNvSpPr/>
            <p:nvPr/>
          </p:nvSpPr>
          <p:spPr>
            <a:xfrm>
              <a:off x="5378400" y="2147760"/>
              <a:ext cx="663480" cy="247680"/>
            </a:xfrm>
            <a:prstGeom prst="rect">
              <a:avLst/>
            </a:prstGeom>
            <a:blipFill rotWithShape="0">
              <a:blip r:embed="rId11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3" name=""/>
            <p:cNvSpPr/>
            <p:nvPr/>
          </p:nvSpPr>
          <p:spPr>
            <a:xfrm>
              <a:off x="6048360" y="2147760"/>
              <a:ext cx="614520" cy="247680"/>
            </a:xfrm>
            <a:prstGeom prst="rect">
              <a:avLst/>
            </a:prstGeom>
            <a:blipFill rotWithShape="0">
              <a:blip r:embed="rId12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94" name=""/>
          <p:cNvGrpSpPr/>
          <p:nvPr/>
        </p:nvGrpSpPr>
        <p:grpSpPr>
          <a:xfrm>
            <a:off x="2814480" y="2387520"/>
            <a:ext cx="1284480" cy="260280"/>
            <a:chOff x="2814480" y="2387520"/>
            <a:chExt cx="1284480" cy="260280"/>
          </a:xfrm>
        </p:grpSpPr>
        <p:sp>
          <p:nvSpPr>
            <p:cNvPr id="4395" name=""/>
            <p:cNvSpPr/>
            <p:nvPr/>
          </p:nvSpPr>
          <p:spPr>
            <a:xfrm>
              <a:off x="2814480" y="2387520"/>
              <a:ext cx="663480" cy="260280"/>
            </a:xfrm>
            <a:prstGeom prst="rect">
              <a:avLst/>
            </a:prstGeom>
            <a:solidFill>
              <a:srgbClr val="0085e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6" name=""/>
            <p:cNvSpPr/>
            <p:nvPr/>
          </p:nvSpPr>
          <p:spPr>
            <a:xfrm>
              <a:off x="3484440" y="2387520"/>
              <a:ext cx="614520" cy="260280"/>
            </a:xfrm>
            <a:prstGeom prst="rect">
              <a:avLst/>
            </a:prstGeom>
            <a:solidFill>
              <a:srgbClr val="0085e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97" name=""/>
          <p:cNvSpPr/>
          <p:nvPr/>
        </p:nvSpPr>
        <p:spPr>
          <a:xfrm>
            <a:off x="1528920" y="2481120"/>
            <a:ext cx="663480" cy="266760"/>
          </a:xfrm>
          <a:prstGeom prst="rect">
            <a:avLst/>
          </a:prstGeom>
          <a:blipFill rotWithShape="0">
            <a:blip r:embed="rId1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8" name=""/>
          <p:cNvSpPr/>
          <p:nvPr/>
        </p:nvSpPr>
        <p:spPr>
          <a:xfrm>
            <a:off x="2198520" y="2481120"/>
            <a:ext cx="614520" cy="266760"/>
          </a:xfrm>
          <a:prstGeom prst="rect">
            <a:avLst/>
          </a:prstGeom>
          <a:blipFill rotWithShape="0">
            <a:blip r:embed="rId1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99" name=""/>
          <p:cNvGrpSpPr/>
          <p:nvPr/>
        </p:nvGrpSpPr>
        <p:grpSpPr>
          <a:xfrm>
            <a:off x="2822400" y="2147760"/>
            <a:ext cx="1284480" cy="241560"/>
            <a:chOff x="2822400" y="2147760"/>
            <a:chExt cx="1284480" cy="241560"/>
          </a:xfrm>
        </p:grpSpPr>
        <p:sp>
          <p:nvSpPr>
            <p:cNvPr id="4400" name=""/>
            <p:cNvSpPr/>
            <p:nvPr/>
          </p:nvSpPr>
          <p:spPr>
            <a:xfrm>
              <a:off x="2822400" y="2147760"/>
              <a:ext cx="663480" cy="241560"/>
            </a:xfrm>
            <a:prstGeom prst="rect">
              <a:avLst/>
            </a:prstGeom>
            <a:blipFill rotWithShape="0">
              <a:blip r:embed="rId15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1" name=""/>
            <p:cNvSpPr/>
            <p:nvPr/>
          </p:nvSpPr>
          <p:spPr>
            <a:xfrm>
              <a:off x="3492360" y="2147760"/>
              <a:ext cx="614520" cy="241560"/>
            </a:xfrm>
            <a:prstGeom prst="rect">
              <a:avLst/>
            </a:prstGeom>
            <a:blipFill rotWithShape="0">
              <a:blip r:embed="rId16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02" name=""/>
          <p:cNvGrpSpPr/>
          <p:nvPr/>
        </p:nvGrpSpPr>
        <p:grpSpPr>
          <a:xfrm>
            <a:off x="1528920" y="2154240"/>
            <a:ext cx="1283760" cy="345960"/>
            <a:chOff x="1528920" y="2154240"/>
            <a:chExt cx="1283760" cy="345960"/>
          </a:xfrm>
        </p:grpSpPr>
        <p:sp>
          <p:nvSpPr>
            <p:cNvPr id="4403" name=""/>
            <p:cNvSpPr/>
            <p:nvPr/>
          </p:nvSpPr>
          <p:spPr>
            <a:xfrm>
              <a:off x="1528920" y="2154240"/>
              <a:ext cx="663120" cy="345960"/>
            </a:xfrm>
            <a:prstGeom prst="rect">
              <a:avLst/>
            </a:prstGeom>
            <a:blipFill rotWithShape="0">
              <a:blip r:embed="rId17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4" name=""/>
            <p:cNvSpPr/>
            <p:nvPr/>
          </p:nvSpPr>
          <p:spPr>
            <a:xfrm>
              <a:off x="2198520" y="2154240"/>
              <a:ext cx="614160" cy="345960"/>
            </a:xfrm>
            <a:prstGeom prst="rect">
              <a:avLst/>
            </a:prstGeom>
            <a:blipFill rotWithShape="0">
              <a:blip r:embed="rId18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405" name=""/>
          <p:cNvSpPr/>
          <p:nvPr/>
        </p:nvSpPr>
        <p:spPr>
          <a:xfrm>
            <a:off x="1876320" y="2738520"/>
            <a:ext cx="549360" cy="571320"/>
          </a:xfrm>
          <a:prstGeom prst="rect">
            <a:avLst/>
          </a:prstGeom>
          <a:solidFill>
            <a:srgbClr val="0085e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6" name=""/>
          <p:cNvSpPr/>
          <p:nvPr/>
        </p:nvSpPr>
        <p:spPr>
          <a:xfrm>
            <a:off x="1525680" y="4078440"/>
            <a:ext cx="7792920" cy="1385640"/>
          </a:xfrm>
          <a:custGeom>
            <a:avLst/>
            <a:gdLst/>
            <a:ahLst/>
            <a:rect l="l" t="t" r="r" b="b"/>
            <a:pathLst>
              <a:path w="2956" h="397">
                <a:moveTo>
                  <a:pt x="0" y="397"/>
                </a:moveTo>
                <a:lnTo>
                  <a:pt x="0" y="397"/>
                </a:lnTo>
                <a:lnTo>
                  <a:pt x="49" y="385"/>
                </a:lnTo>
                <a:lnTo>
                  <a:pt x="99" y="385"/>
                </a:lnTo>
                <a:lnTo>
                  <a:pt x="148" y="355"/>
                </a:lnTo>
                <a:lnTo>
                  <a:pt x="198" y="343"/>
                </a:lnTo>
                <a:lnTo>
                  <a:pt x="247" y="290"/>
                </a:lnTo>
                <a:lnTo>
                  <a:pt x="297" y="237"/>
                </a:lnTo>
                <a:lnTo>
                  <a:pt x="346" y="166"/>
                </a:lnTo>
                <a:lnTo>
                  <a:pt x="396" y="320"/>
                </a:lnTo>
                <a:lnTo>
                  <a:pt x="445" y="207"/>
                </a:lnTo>
                <a:lnTo>
                  <a:pt x="495" y="177"/>
                </a:lnTo>
                <a:lnTo>
                  <a:pt x="544" y="195"/>
                </a:lnTo>
                <a:lnTo>
                  <a:pt x="594" y="314"/>
                </a:lnTo>
                <a:lnTo>
                  <a:pt x="643" y="302"/>
                </a:lnTo>
                <a:lnTo>
                  <a:pt x="693" y="118"/>
                </a:lnTo>
                <a:lnTo>
                  <a:pt x="742" y="47"/>
                </a:lnTo>
                <a:lnTo>
                  <a:pt x="785" y="89"/>
                </a:lnTo>
                <a:lnTo>
                  <a:pt x="834" y="189"/>
                </a:lnTo>
                <a:lnTo>
                  <a:pt x="884" y="225"/>
                </a:lnTo>
                <a:lnTo>
                  <a:pt x="933" y="207"/>
                </a:lnTo>
                <a:lnTo>
                  <a:pt x="983" y="243"/>
                </a:lnTo>
                <a:lnTo>
                  <a:pt x="1032" y="332"/>
                </a:lnTo>
                <a:lnTo>
                  <a:pt x="1082" y="65"/>
                </a:lnTo>
                <a:lnTo>
                  <a:pt x="1131" y="0"/>
                </a:lnTo>
                <a:lnTo>
                  <a:pt x="1181" y="23"/>
                </a:lnTo>
                <a:lnTo>
                  <a:pt x="1230" y="95"/>
                </a:lnTo>
                <a:lnTo>
                  <a:pt x="1280" y="260"/>
                </a:lnTo>
                <a:lnTo>
                  <a:pt x="1329" y="320"/>
                </a:lnTo>
                <a:lnTo>
                  <a:pt x="1379" y="361"/>
                </a:lnTo>
                <a:lnTo>
                  <a:pt x="1428" y="349"/>
                </a:lnTo>
                <a:lnTo>
                  <a:pt x="1478" y="326"/>
                </a:lnTo>
                <a:lnTo>
                  <a:pt x="1527" y="343"/>
                </a:lnTo>
                <a:lnTo>
                  <a:pt x="1577" y="47"/>
                </a:lnTo>
                <a:lnTo>
                  <a:pt x="1626" y="112"/>
                </a:lnTo>
                <a:lnTo>
                  <a:pt x="1676" y="47"/>
                </a:lnTo>
                <a:lnTo>
                  <a:pt x="1725" y="219"/>
                </a:lnTo>
                <a:lnTo>
                  <a:pt x="1775" y="343"/>
                </a:lnTo>
                <a:lnTo>
                  <a:pt x="1824" y="308"/>
                </a:lnTo>
                <a:lnTo>
                  <a:pt x="1874" y="326"/>
                </a:lnTo>
                <a:lnTo>
                  <a:pt x="1923" y="284"/>
                </a:lnTo>
                <a:lnTo>
                  <a:pt x="1973" y="326"/>
                </a:lnTo>
                <a:lnTo>
                  <a:pt x="2022" y="338"/>
                </a:lnTo>
                <a:lnTo>
                  <a:pt x="2072" y="308"/>
                </a:lnTo>
                <a:lnTo>
                  <a:pt x="2121" y="361"/>
                </a:lnTo>
                <a:lnTo>
                  <a:pt x="2171" y="338"/>
                </a:lnTo>
                <a:lnTo>
                  <a:pt x="2220" y="314"/>
                </a:lnTo>
                <a:lnTo>
                  <a:pt x="2263" y="326"/>
                </a:lnTo>
                <a:lnTo>
                  <a:pt x="2312" y="302"/>
                </a:lnTo>
                <a:lnTo>
                  <a:pt x="2362" y="302"/>
                </a:lnTo>
                <a:lnTo>
                  <a:pt x="2411" y="379"/>
                </a:lnTo>
                <a:lnTo>
                  <a:pt x="2461" y="290"/>
                </a:lnTo>
                <a:lnTo>
                  <a:pt x="2510" y="225"/>
                </a:lnTo>
                <a:lnTo>
                  <a:pt x="2560" y="367"/>
                </a:lnTo>
                <a:lnTo>
                  <a:pt x="2609" y="361"/>
                </a:lnTo>
                <a:lnTo>
                  <a:pt x="2659" y="385"/>
                </a:lnTo>
                <a:lnTo>
                  <a:pt x="2708" y="326"/>
                </a:lnTo>
                <a:lnTo>
                  <a:pt x="2758" y="65"/>
                </a:lnTo>
                <a:lnTo>
                  <a:pt x="2807" y="177"/>
                </a:lnTo>
                <a:lnTo>
                  <a:pt x="2857" y="95"/>
                </a:lnTo>
                <a:lnTo>
                  <a:pt x="2906" y="219"/>
                </a:lnTo>
                <a:lnTo>
                  <a:pt x="2956" y="225"/>
                </a:lnTo>
                <a:lnTo>
                  <a:pt x="2956" y="397"/>
                </a:lnTo>
                <a:lnTo>
                  <a:pt x="2906" y="397"/>
                </a:lnTo>
                <a:lnTo>
                  <a:pt x="2857" y="397"/>
                </a:lnTo>
                <a:lnTo>
                  <a:pt x="2807" y="397"/>
                </a:lnTo>
                <a:lnTo>
                  <a:pt x="2758" y="397"/>
                </a:lnTo>
                <a:lnTo>
                  <a:pt x="2708" y="397"/>
                </a:lnTo>
                <a:lnTo>
                  <a:pt x="2659" y="397"/>
                </a:lnTo>
                <a:lnTo>
                  <a:pt x="2609" y="397"/>
                </a:lnTo>
                <a:lnTo>
                  <a:pt x="2560" y="397"/>
                </a:lnTo>
                <a:lnTo>
                  <a:pt x="2510" y="397"/>
                </a:lnTo>
                <a:lnTo>
                  <a:pt x="2461" y="397"/>
                </a:lnTo>
                <a:lnTo>
                  <a:pt x="2411" y="397"/>
                </a:lnTo>
                <a:lnTo>
                  <a:pt x="2362" y="397"/>
                </a:lnTo>
                <a:lnTo>
                  <a:pt x="2312" y="397"/>
                </a:lnTo>
                <a:lnTo>
                  <a:pt x="2263" y="397"/>
                </a:lnTo>
                <a:lnTo>
                  <a:pt x="2220" y="397"/>
                </a:lnTo>
                <a:lnTo>
                  <a:pt x="2171" y="397"/>
                </a:lnTo>
                <a:lnTo>
                  <a:pt x="2121" y="397"/>
                </a:lnTo>
                <a:lnTo>
                  <a:pt x="2072" y="397"/>
                </a:lnTo>
                <a:lnTo>
                  <a:pt x="2022" y="397"/>
                </a:lnTo>
                <a:lnTo>
                  <a:pt x="1973" y="397"/>
                </a:lnTo>
                <a:lnTo>
                  <a:pt x="1923" y="397"/>
                </a:lnTo>
                <a:lnTo>
                  <a:pt x="1874" y="397"/>
                </a:lnTo>
                <a:lnTo>
                  <a:pt x="1824" y="397"/>
                </a:lnTo>
                <a:lnTo>
                  <a:pt x="1775" y="397"/>
                </a:lnTo>
                <a:lnTo>
                  <a:pt x="1725" y="397"/>
                </a:lnTo>
                <a:lnTo>
                  <a:pt x="1676" y="397"/>
                </a:lnTo>
                <a:lnTo>
                  <a:pt x="1626" y="397"/>
                </a:lnTo>
                <a:lnTo>
                  <a:pt x="1577" y="397"/>
                </a:lnTo>
                <a:lnTo>
                  <a:pt x="1527" y="397"/>
                </a:lnTo>
                <a:lnTo>
                  <a:pt x="1478" y="397"/>
                </a:lnTo>
                <a:lnTo>
                  <a:pt x="1428" y="397"/>
                </a:lnTo>
                <a:lnTo>
                  <a:pt x="1379" y="397"/>
                </a:lnTo>
                <a:lnTo>
                  <a:pt x="1329" y="397"/>
                </a:lnTo>
                <a:lnTo>
                  <a:pt x="1280" y="397"/>
                </a:lnTo>
                <a:lnTo>
                  <a:pt x="1230" y="397"/>
                </a:lnTo>
                <a:lnTo>
                  <a:pt x="1181" y="397"/>
                </a:lnTo>
                <a:lnTo>
                  <a:pt x="1131" y="397"/>
                </a:lnTo>
                <a:lnTo>
                  <a:pt x="1082" y="397"/>
                </a:lnTo>
                <a:lnTo>
                  <a:pt x="1032" y="397"/>
                </a:lnTo>
                <a:lnTo>
                  <a:pt x="983" y="397"/>
                </a:lnTo>
                <a:lnTo>
                  <a:pt x="933" y="397"/>
                </a:lnTo>
                <a:lnTo>
                  <a:pt x="884" y="397"/>
                </a:lnTo>
                <a:lnTo>
                  <a:pt x="834" y="397"/>
                </a:lnTo>
                <a:lnTo>
                  <a:pt x="785" y="397"/>
                </a:lnTo>
                <a:lnTo>
                  <a:pt x="742" y="397"/>
                </a:lnTo>
                <a:lnTo>
                  <a:pt x="693" y="397"/>
                </a:lnTo>
                <a:lnTo>
                  <a:pt x="643" y="397"/>
                </a:lnTo>
                <a:lnTo>
                  <a:pt x="594" y="397"/>
                </a:lnTo>
                <a:lnTo>
                  <a:pt x="544" y="397"/>
                </a:lnTo>
                <a:lnTo>
                  <a:pt x="495" y="397"/>
                </a:lnTo>
                <a:lnTo>
                  <a:pt x="445" y="397"/>
                </a:lnTo>
                <a:lnTo>
                  <a:pt x="396" y="397"/>
                </a:lnTo>
                <a:lnTo>
                  <a:pt x="346" y="397"/>
                </a:lnTo>
                <a:lnTo>
                  <a:pt x="297" y="397"/>
                </a:lnTo>
                <a:lnTo>
                  <a:pt x="247" y="397"/>
                </a:lnTo>
                <a:lnTo>
                  <a:pt x="198" y="397"/>
                </a:lnTo>
                <a:lnTo>
                  <a:pt x="148" y="397"/>
                </a:lnTo>
                <a:lnTo>
                  <a:pt x="99" y="397"/>
                </a:lnTo>
                <a:lnTo>
                  <a:pt x="49" y="397"/>
                </a:lnTo>
                <a:lnTo>
                  <a:pt x="0" y="397"/>
                </a:lnTo>
                <a:close/>
              </a:path>
            </a:pathLst>
          </a:custGeom>
          <a:solidFill>
            <a:srgbClr val="ff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7" name=""/>
          <p:cNvSpPr/>
          <p:nvPr/>
        </p:nvSpPr>
        <p:spPr>
          <a:xfrm>
            <a:off x="8372520" y="2760840"/>
            <a:ext cx="79200" cy="142560"/>
          </a:xfrm>
          <a:prstGeom prst="rect">
            <a:avLst/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"/>
          <p:cNvSpPr/>
          <p:nvPr/>
        </p:nvSpPr>
        <p:spPr>
          <a:xfrm>
            <a:off x="758880" y="-44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Outsourcing of Bandwidth Management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9" name=""/>
          <p:cNvSpPr/>
          <p:nvPr/>
        </p:nvSpPr>
        <p:spPr>
          <a:xfrm>
            <a:off x="1449360" y="1545840"/>
            <a:ext cx="8112240" cy="354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5000"/>
              </a:lnSpc>
              <a:spcBef>
                <a:spcPts val="1950"/>
              </a:spcBef>
              <a:spcAft>
                <a:spcPts val="10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Enables Enron to Accelerate Creation of Portfolios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5000"/>
              </a:lnSpc>
              <a:spcBef>
                <a:spcPts val="1950"/>
              </a:spcBef>
              <a:spcAft>
                <a:spcPts val="10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Businesses, ISP’s, Media Companies and Telecom Resellers Will Increasingly Outsource Bandwidth Requirements as Broadband Becomes More Predominant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5000"/>
              </a:lnSpc>
              <a:spcBef>
                <a:spcPts val="1950"/>
              </a:spcBef>
              <a:spcAft>
                <a:spcPts val="10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Outsourcing is a Direct Application of Enron Energy Services Outsourcing Skill Set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0" name=""/>
          <p:cNvSpPr/>
          <p:nvPr/>
        </p:nvSpPr>
        <p:spPr>
          <a:xfrm>
            <a:off x="1343160" y="16747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1" name=""/>
          <p:cNvSpPr/>
          <p:nvPr/>
        </p:nvSpPr>
        <p:spPr>
          <a:xfrm>
            <a:off x="1343160" y="24289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2" name=""/>
          <p:cNvSpPr/>
          <p:nvPr/>
        </p:nvSpPr>
        <p:spPr>
          <a:xfrm>
            <a:off x="1343160" y="432576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3" name=""/>
          <p:cNvGrpSpPr/>
          <p:nvPr/>
        </p:nvGrpSpPr>
        <p:grpSpPr>
          <a:xfrm>
            <a:off x="477720" y="2287440"/>
            <a:ext cx="4538520" cy="2880000"/>
            <a:chOff x="477720" y="2287440"/>
            <a:chExt cx="4538520" cy="2880000"/>
          </a:xfrm>
        </p:grpSpPr>
        <p:sp>
          <p:nvSpPr>
            <p:cNvPr id="4414" name=""/>
            <p:cNvSpPr/>
            <p:nvPr/>
          </p:nvSpPr>
          <p:spPr>
            <a:xfrm>
              <a:off x="674280" y="2287440"/>
              <a:ext cx="592920" cy="444600"/>
            </a:xfrm>
            <a:custGeom>
              <a:avLst/>
              <a:gdLst/>
              <a:ahLst/>
              <a:rect l="l" t="t" r="r" b="b"/>
              <a:pathLst>
                <a:path w="511" h="377">
                  <a:moveTo>
                    <a:pt x="452" y="376"/>
                  </a:moveTo>
                  <a:lnTo>
                    <a:pt x="386" y="358"/>
                  </a:lnTo>
                  <a:lnTo>
                    <a:pt x="342" y="348"/>
                  </a:lnTo>
                  <a:lnTo>
                    <a:pt x="308" y="352"/>
                  </a:lnTo>
                  <a:lnTo>
                    <a:pt x="290" y="344"/>
                  </a:lnTo>
                  <a:lnTo>
                    <a:pt x="268" y="344"/>
                  </a:lnTo>
                  <a:lnTo>
                    <a:pt x="236" y="350"/>
                  </a:lnTo>
                  <a:lnTo>
                    <a:pt x="204" y="340"/>
                  </a:lnTo>
                  <a:lnTo>
                    <a:pt x="166" y="340"/>
                  </a:lnTo>
                  <a:lnTo>
                    <a:pt x="138" y="332"/>
                  </a:lnTo>
                  <a:lnTo>
                    <a:pt x="90" y="326"/>
                  </a:lnTo>
                  <a:lnTo>
                    <a:pt x="68" y="300"/>
                  </a:lnTo>
                  <a:lnTo>
                    <a:pt x="70" y="268"/>
                  </a:lnTo>
                  <a:lnTo>
                    <a:pt x="56" y="258"/>
                  </a:lnTo>
                  <a:lnTo>
                    <a:pt x="40" y="254"/>
                  </a:lnTo>
                  <a:lnTo>
                    <a:pt x="30" y="238"/>
                  </a:lnTo>
                  <a:lnTo>
                    <a:pt x="6" y="234"/>
                  </a:lnTo>
                  <a:lnTo>
                    <a:pt x="0" y="222"/>
                  </a:lnTo>
                  <a:lnTo>
                    <a:pt x="2" y="206"/>
                  </a:lnTo>
                  <a:lnTo>
                    <a:pt x="14" y="202"/>
                  </a:lnTo>
                  <a:lnTo>
                    <a:pt x="20" y="192"/>
                  </a:lnTo>
                  <a:lnTo>
                    <a:pt x="10" y="164"/>
                  </a:lnTo>
                  <a:lnTo>
                    <a:pt x="12" y="112"/>
                  </a:lnTo>
                  <a:lnTo>
                    <a:pt x="16" y="90"/>
                  </a:lnTo>
                  <a:lnTo>
                    <a:pt x="2" y="58"/>
                  </a:lnTo>
                  <a:lnTo>
                    <a:pt x="2" y="36"/>
                  </a:lnTo>
                  <a:lnTo>
                    <a:pt x="14" y="26"/>
                  </a:lnTo>
                  <a:lnTo>
                    <a:pt x="28" y="30"/>
                  </a:lnTo>
                  <a:lnTo>
                    <a:pt x="46" y="46"/>
                  </a:lnTo>
                  <a:lnTo>
                    <a:pt x="72" y="58"/>
                  </a:lnTo>
                  <a:lnTo>
                    <a:pt x="102" y="62"/>
                  </a:lnTo>
                  <a:lnTo>
                    <a:pt x="116" y="64"/>
                  </a:lnTo>
                  <a:lnTo>
                    <a:pt x="134" y="92"/>
                  </a:lnTo>
                  <a:lnTo>
                    <a:pt x="126" y="102"/>
                  </a:lnTo>
                  <a:lnTo>
                    <a:pt x="124" y="108"/>
                  </a:lnTo>
                  <a:lnTo>
                    <a:pt x="130" y="120"/>
                  </a:lnTo>
                  <a:lnTo>
                    <a:pt x="134" y="124"/>
                  </a:lnTo>
                  <a:lnTo>
                    <a:pt x="114" y="164"/>
                  </a:lnTo>
                  <a:lnTo>
                    <a:pt x="122" y="164"/>
                  </a:lnTo>
                  <a:lnTo>
                    <a:pt x="150" y="164"/>
                  </a:lnTo>
                  <a:lnTo>
                    <a:pt x="146" y="118"/>
                  </a:lnTo>
                  <a:lnTo>
                    <a:pt x="166" y="114"/>
                  </a:lnTo>
                  <a:lnTo>
                    <a:pt x="168" y="100"/>
                  </a:lnTo>
                  <a:lnTo>
                    <a:pt x="160" y="94"/>
                  </a:lnTo>
                  <a:lnTo>
                    <a:pt x="138" y="90"/>
                  </a:lnTo>
                  <a:lnTo>
                    <a:pt x="138" y="80"/>
                  </a:lnTo>
                  <a:lnTo>
                    <a:pt x="164" y="42"/>
                  </a:lnTo>
                  <a:lnTo>
                    <a:pt x="146" y="12"/>
                  </a:lnTo>
                  <a:lnTo>
                    <a:pt x="156" y="0"/>
                  </a:lnTo>
                  <a:lnTo>
                    <a:pt x="510" y="88"/>
                  </a:lnTo>
                  <a:lnTo>
                    <a:pt x="452" y="376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5" name=""/>
            <p:cNvSpPr/>
            <p:nvPr/>
          </p:nvSpPr>
          <p:spPr>
            <a:xfrm>
              <a:off x="518760" y="2566440"/>
              <a:ext cx="711000" cy="597240"/>
            </a:xfrm>
            <a:custGeom>
              <a:avLst/>
              <a:gdLst/>
              <a:ahLst/>
              <a:rect l="l" t="t" r="r" b="b"/>
              <a:pathLst>
                <a:path w="613" h="507">
                  <a:moveTo>
                    <a:pt x="520" y="506"/>
                  </a:moveTo>
                  <a:lnTo>
                    <a:pt x="546" y="350"/>
                  </a:lnTo>
                  <a:lnTo>
                    <a:pt x="544" y="324"/>
                  </a:lnTo>
                  <a:lnTo>
                    <a:pt x="554" y="310"/>
                  </a:lnTo>
                  <a:lnTo>
                    <a:pt x="554" y="296"/>
                  </a:lnTo>
                  <a:lnTo>
                    <a:pt x="538" y="284"/>
                  </a:lnTo>
                  <a:lnTo>
                    <a:pt x="538" y="274"/>
                  </a:lnTo>
                  <a:lnTo>
                    <a:pt x="550" y="266"/>
                  </a:lnTo>
                  <a:lnTo>
                    <a:pt x="560" y="256"/>
                  </a:lnTo>
                  <a:lnTo>
                    <a:pt x="574" y="252"/>
                  </a:lnTo>
                  <a:lnTo>
                    <a:pt x="578" y="230"/>
                  </a:lnTo>
                  <a:lnTo>
                    <a:pt x="588" y="216"/>
                  </a:lnTo>
                  <a:lnTo>
                    <a:pt x="598" y="206"/>
                  </a:lnTo>
                  <a:lnTo>
                    <a:pt x="612" y="188"/>
                  </a:lnTo>
                  <a:lnTo>
                    <a:pt x="608" y="168"/>
                  </a:lnTo>
                  <a:lnTo>
                    <a:pt x="588" y="140"/>
                  </a:lnTo>
                  <a:lnTo>
                    <a:pt x="476" y="112"/>
                  </a:lnTo>
                  <a:lnTo>
                    <a:pt x="442" y="116"/>
                  </a:lnTo>
                  <a:lnTo>
                    <a:pt x="420" y="108"/>
                  </a:lnTo>
                  <a:lnTo>
                    <a:pt x="392" y="108"/>
                  </a:lnTo>
                  <a:lnTo>
                    <a:pt x="364" y="116"/>
                  </a:lnTo>
                  <a:lnTo>
                    <a:pt x="332" y="100"/>
                  </a:lnTo>
                  <a:lnTo>
                    <a:pt x="296" y="104"/>
                  </a:lnTo>
                  <a:lnTo>
                    <a:pt x="254" y="92"/>
                  </a:lnTo>
                  <a:lnTo>
                    <a:pt x="228" y="90"/>
                  </a:lnTo>
                  <a:lnTo>
                    <a:pt x="200" y="62"/>
                  </a:lnTo>
                  <a:lnTo>
                    <a:pt x="202" y="32"/>
                  </a:lnTo>
                  <a:lnTo>
                    <a:pt x="186" y="20"/>
                  </a:lnTo>
                  <a:lnTo>
                    <a:pt x="174" y="18"/>
                  </a:lnTo>
                  <a:lnTo>
                    <a:pt x="164" y="4"/>
                  </a:lnTo>
                  <a:lnTo>
                    <a:pt x="142" y="0"/>
                  </a:lnTo>
                  <a:lnTo>
                    <a:pt x="134" y="16"/>
                  </a:lnTo>
                  <a:lnTo>
                    <a:pt x="124" y="50"/>
                  </a:lnTo>
                  <a:lnTo>
                    <a:pt x="122" y="84"/>
                  </a:lnTo>
                  <a:lnTo>
                    <a:pt x="108" y="100"/>
                  </a:lnTo>
                  <a:lnTo>
                    <a:pt x="106" y="132"/>
                  </a:lnTo>
                  <a:lnTo>
                    <a:pt x="44" y="250"/>
                  </a:lnTo>
                  <a:lnTo>
                    <a:pt x="32" y="288"/>
                  </a:lnTo>
                  <a:lnTo>
                    <a:pt x="14" y="302"/>
                  </a:lnTo>
                  <a:lnTo>
                    <a:pt x="8" y="316"/>
                  </a:lnTo>
                  <a:lnTo>
                    <a:pt x="10" y="332"/>
                  </a:lnTo>
                  <a:lnTo>
                    <a:pt x="8" y="342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6"/>
                  </a:lnTo>
                  <a:lnTo>
                    <a:pt x="14" y="380"/>
                  </a:lnTo>
                  <a:lnTo>
                    <a:pt x="16" y="384"/>
                  </a:lnTo>
                  <a:lnTo>
                    <a:pt x="520" y="506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6" name=""/>
            <p:cNvSpPr/>
            <p:nvPr/>
          </p:nvSpPr>
          <p:spPr>
            <a:xfrm>
              <a:off x="1122120" y="2391120"/>
              <a:ext cx="497160" cy="849960"/>
            </a:xfrm>
            <a:custGeom>
              <a:avLst/>
              <a:gdLst/>
              <a:ahLst/>
              <a:rect l="l" t="t" r="r" b="b"/>
              <a:pathLst>
                <a:path w="429" h="721">
                  <a:moveTo>
                    <a:pt x="124" y="0"/>
                  </a:moveTo>
                  <a:lnTo>
                    <a:pt x="178" y="8"/>
                  </a:lnTo>
                  <a:lnTo>
                    <a:pt x="160" y="118"/>
                  </a:lnTo>
                  <a:lnTo>
                    <a:pt x="166" y="130"/>
                  </a:lnTo>
                  <a:lnTo>
                    <a:pt x="178" y="140"/>
                  </a:lnTo>
                  <a:lnTo>
                    <a:pt x="178" y="150"/>
                  </a:lnTo>
                  <a:lnTo>
                    <a:pt x="172" y="166"/>
                  </a:lnTo>
                  <a:lnTo>
                    <a:pt x="172" y="174"/>
                  </a:lnTo>
                  <a:lnTo>
                    <a:pt x="196" y="182"/>
                  </a:lnTo>
                  <a:lnTo>
                    <a:pt x="202" y="202"/>
                  </a:lnTo>
                  <a:lnTo>
                    <a:pt x="226" y="256"/>
                  </a:lnTo>
                  <a:lnTo>
                    <a:pt x="240" y="256"/>
                  </a:lnTo>
                  <a:lnTo>
                    <a:pt x="248" y="276"/>
                  </a:lnTo>
                  <a:lnTo>
                    <a:pt x="230" y="294"/>
                  </a:lnTo>
                  <a:lnTo>
                    <a:pt x="232" y="306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26" y="328"/>
                  </a:lnTo>
                  <a:lnTo>
                    <a:pt x="222" y="346"/>
                  </a:lnTo>
                  <a:lnTo>
                    <a:pt x="218" y="364"/>
                  </a:lnTo>
                  <a:lnTo>
                    <a:pt x="224" y="370"/>
                  </a:lnTo>
                  <a:lnTo>
                    <a:pt x="240" y="356"/>
                  </a:lnTo>
                  <a:lnTo>
                    <a:pt x="246" y="352"/>
                  </a:lnTo>
                  <a:lnTo>
                    <a:pt x="262" y="356"/>
                  </a:lnTo>
                  <a:lnTo>
                    <a:pt x="262" y="378"/>
                  </a:lnTo>
                  <a:lnTo>
                    <a:pt x="270" y="390"/>
                  </a:lnTo>
                  <a:lnTo>
                    <a:pt x="272" y="436"/>
                  </a:lnTo>
                  <a:lnTo>
                    <a:pt x="282" y="442"/>
                  </a:lnTo>
                  <a:lnTo>
                    <a:pt x="298" y="444"/>
                  </a:lnTo>
                  <a:lnTo>
                    <a:pt x="302" y="470"/>
                  </a:lnTo>
                  <a:lnTo>
                    <a:pt x="312" y="480"/>
                  </a:lnTo>
                  <a:lnTo>
                    <a:pt x="318" y="476"/>
                  </a:lnTo>
                  <a:lnTo>
                    <a:pt x="356" y="476"/>
                  </a:lnTo>
                  <a:lnTo>
                    <a:pt x="402" y="468"/>
                  </a:lnTo>
                  <a:lnTo>
                    <a:pt x="428" y="492"/>
                  </a:lnTo>
                  <a:lnTo>
                    <a:pt x="400" y="720"/>
                  </a:lnTo>
                  <a:lnTo>
                    <a:pt x="0" y="656"/>
                  </a:lnTo>
                  <a:lnTo>
                    <a:pt x="26" y="494"/>
                  </a:lnTo>
                  <a:lnTo>
                    <a:pt x="22" y="474"/>
                  </a:lnTo>
                  <a:lnTo>
                    <a:pt x="36" y="452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38" y="404"/>
                  </a:lnTo>
                  <a:lnTo>
                    <a:pt x="54" y="400"/>
                  </a:lnTo>
                  <a:lnTo>
                    <a:pt x="58" y="378"/>
                  </a:lnTo>
                  <a:lnTo>
                    <a:pt x="90" y="336"/>
                  </a:lnTo>
                  <a:lnTo>
                    <a:pt x="86" y="310"/>
                  </a:lnTo>
                  <a:lnTo>
                    <a:pt x="66" y="286"/>
                  </a:lnTo>
                  <a:lnTo>
                    <a:pt x="124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7" name=""/>
            <p:cNvSpPr/>
            <p:nvPr/>
          </p:nvSpPr>
          <p:spPr>
            <a:xfrm>
              <a:off x="1310040" y="2398680"/>
              <a:ext cx="884880" cy="576360"/>
            </a:xfrm>
            <a:custGeom>
              <a:avLst/>
              <a:gdLst/>
              <a:ahLst/>
              <a:rect l="l" t="t" r="r" b="b"/>
              <a:pathLst>
                <a:path w="763" h="489">
                  <a:moveTo>
                    <a:pt x="16" y="0"/>
                  </a:moveTo>
                  <a:lnTo>
                    <a:pt x="340" y="56"/>
                  </a:lnTo>
                  <a:lnTo>
                    <a:pt x="762" y="102"/>
                  </a:lnTo>
                  <a:lnTo>
                    <a:pt x="730" y="486"/>
                  </a:lnTo>
                  <a:lnTo>
                    <a:pt x="272" y="436"/>
                  </a:lnTo>
                  <a:lnTo>
                    <a:pt x="264" y="488"/>
                  </a:lnTo>
                  <a:lnTo>
                    <a:pt x="238" y="460"/>
                  </a:lnTo>
                  <a:lnTo>
                    <a:pt x="188" y="470"/>
                  </a:lnTo>
                  <a:lnTo>
                    <a:pt x="156" y="468"/>
                  </a:lnTo>
                  <a:lnTo>
                    <a:pt x="150" y="474"/>
                  </a:lnTo>
                  <a:lnTo>
                    <a:pt x="142" y="468"/>
                  </a:lnTo>
                  <a:lnTo>
                    <a:pt x="134" y="436"/>
                  </a:lnTo>
                  <a:lnTo>
                    <a:pt x="114" y="434"/>
                  </a:lnTo>
                  <a:lnTo>
                    <a:pt x="108" y="430"/>
                  </a:lnTo>
                  <a:lnTo>
                    <a:pt x="108" y="408"/>
                  </a:lnTo>
                  <a:lnTo>
                    <a:pt x="106" y="402"/>
                  </a:lnTo>
                  <a:lnTo>
                    <a:pt x="108" y="384"/>
                  </a:lnTo>
                  <a:lnTo>
                    <a:pt x="98" y="372"/>
                  </a:lnTo>
                  <a:lnTo>
                    <a:pt x="96" y="350"/>
                  </a:lnTo>
                  <a:lnTo>
                    <a:pt x="84" y="342"/>
                  </a:lnTo>
                  <a:lnTo>
                    <a:pt x="60" y="364"/>
                  </a:lnTo>
                  <a:lnTo>
                    <a:pt x="54" y="356"/>
                  </a:lnTo>
                  <a:lnTo>
                    <a:pt x="62" y="322"/>
                  </a:lnTo>
                  <a:lnTo>
                    <a:pt x="76" y="312"/>
                  </a:lnTo>
                  <a:lnTo>
                    <a:pt x="64" y="290"/>
                  </a:lnTo>
                  <a:lnTo>
                    <a:pt x="86" y="268"/>
                  </a:lnTo>
                  <a:lnTo>
                    <a:pt x="74" y="248"/>
                  </a:lnTo>
                  <a:lnTo>
                    <a:pt x="64" y="248"/>
                  </a:lnTo>
                  <a:lnTo>
                    <a:pt x="34" y="176"/>
                  </a:lnTo>
                  <a:lnTo>
                    <a:pt x="12" y="168"/>
                  </a:lnTo>
                  <a:lnTo>
                    <a:pt x="18" y="138"/>
                  </a:lnTo>
                  <a:lnTo>
                    <a:pt x="0" y="110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8" name=""/>
            <p:cNvSpPr/>
            <p:nvPr/>
          </p:nvSpPr>
          <p:spPr>
            <a:xfrm>
              <a:off x="2163600" y="2518920"/>
              <a:ext cx="583920" cy="365760"/>
            </a:xfrm>
            <a:custGeom>
              <a:avLst/>
              <a:gdLst/>
              <a:ahLst/>
              <a:rect l="l" t="t" r="r" b="b"/>
              <a:pathLst>
                <a:path w="505" h="311">
                  <a:moveTo>
                    <a:pt x="24" y="0"/>
                  </a:moveTo>
                  <a:lnTo>
                    <a:pt x="252" y="12"/>
                  </a:lnTo>
                  <a:lnTo>
                    <a:pt x="460" y="16"/>
                  </a:lnTo>
                  <a:lnTo>
                    <a:pt x="462" y="32"/>
                  </a:lnTo>
                  <a:lnTo>
                    <a:pt x="472" y="44"/>
                  </a:lnTo>
                  <a:lnTo>
                    <a:pt x="472" y="50"/>
                  </a:lnTo>
                  <a:lnTo>
                    <a:pt x="456" y="60"/>
                  </a:lnTo>
                  <a:lnTo>
                    <a:pt x="470" y="78"/>
                  </a:lnTo>
                  <a:lnTo>
                    <a:pt x="464" y="96"/>
                  </a:lnTo>
                  <a:lnTo>
                    <a:pt x="468" y="108"/>
                  </a:lnTo>
                  <a:lnTo>
                    <a:pt x="480" y="150"/>
                  </a:lnTo>
                  <a:lnTo>
                    <a:pt x="486" y="160"/>
                  </a:lnTo>
                  <a:lnTo>
                    <a:pt x="490" y="178"/>
                  </a:lnTo>
                  <a:lnTo>
                    <a:pt x="484" y="180"/>
                  </a:lnTo>
                  <a:lnTo>
                    <a:pt x="478" y="196"/>
                  </a:lnTo>
                  <a:lnTo>
                    <a:pt x="488" y="208"/>
                  </a:lnTo>
                  <a:lnTo>
                    <a:pt x="488" y="226"/>
                  </a:lnTo>
                  <a:lnTo>
                    <a:pt x="482" y="232"/>
                  </a:lnTo>
                  <a:lnTo>
                    <a:pt x="488" y="240"/>
                  </a:lnTo>
                  <a:lnTo>
                    <a:pt x="480" y="250"/>
                  </a:lnTo>
                  <a:lnTo>
                    <a:pt x="484" y="260"/>
                  </a:lnTo>
                  <a:lnTo>
                    <a:pt x="498" y="274"/>
                  </a:lnTo>
                  <a:lnTo>
                    <a:pt x="504" y="308"/>
                  </a:lnTo>
                  <a:lnTo>
                    <a:pt x="348" y="310"/>
                  </a:lnTo>
                  <a:lnTo>
                    <a:pt x="214" y="306"/>
                  </a:lnTo>
                  <a:lnTo>
                    <a:pt x="60" y="300"/>
                  </a:lnTo>
                  <a:lnTo>
                    <a:pt x="0" y="294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9" name=""/>
            <p:cNvSpPr/>
            <p:nvPr/>
          </p:nvSpPr>
          <p:spPr>
            <a:xfrm>
              <a:off x="1566000" y="2912400"/>
              <a:ext cx="590760" cy="512280"/>
            </a:xfrm>
            <a:custGeom>
              <a:avLst/>
              <a:gdLst/>
              <a:ahLst/>
              <a:rect l="l" t="t" r="r" b="b"/>
              <a:pathLst>
                <a:path w="510" h="435">
                  <a:moveTo>
                    <a:pt x="52" y="0"/>
                  </a:moveTo>
                  <a:lnTo>
                    <a:pt x="509" y="50"/>
                  </a:lnTo>
                  <a:lnTo>
                    <a:pt x="485" y="434"/>
                  </a:lnTo>
                  <a:lnTo>
                    <a:pt x="0" y="376"/>
                  </a:lnTo>
                  <a:lnTo>
                    <a:pt x="18" y="276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0" name=""/>
            <p:cNvSpPr/>
            <p:nvPr/>
          </p:nvSpPr>
          <p:spPr>
            <a:xfrm>
              <a:off x="2146320" y="2867760"/>
              <a:ext cx="615600" cy="402120"/>
            </a:xfrm>
            <a:custGeom>
              <a:avLst/>
              <a:gdLst/>
              <a:ahLst/>
              <a:rect l="l" t="t" r="r" b="b"/>
              <a:pathLst>
                <a:path w="531" h="341">
                  <a:moveTo>
                    <a:pt x="16" y="0"/>
                  </a:moveTo>
                  <a:lnTo>
                    <a:pt x="140" y="8"/>
                  </a:lnTo>
                  <a:lnTo>
                    <a:pt x="314" y="14"/>
                  </a:lnTo>
                  <a:lnTo>
                    <a:pt x="458" y="12"/>
                  </a:lnTo>
                  <a:lnTo>
                    <a:pt x="518" y="12"/>
                  </a:lnTo>
                  <a:lnTo>
                    <a:pt x="516" y="32"/>
                  </a:lnTo>
                  <a:lnTo>
                    <a:pt x="510" y="36"/>
                  </a:lnTo>
                  <a:lnTo>
                    <a:pt x="504" y="40"/>
                  </a:lnTo>
                  <a:lnTo>
                    <a:pt x="502" y="54"/>
                  </a:lnTo>
                  <a:lnTo>
                    <a:pt x="514" y="74"/>
                  </a:lnTo>
                  <a:lnTo>
                    <a:pt x="524" y="80"/>
                  </a:lnTo>
                  <a:lnTo>
                    <a:pt x="522" y="92"/>
                  </a:lnTo>
                  <a:lnTo>
                    <a:pt x="526" y="100"/>
                  </a:lnTo>
                  <a:lnTo>
                    <a:pt x="526" y="230"/>
                  </a:lnTo>
                  <a:lnTo>
                    <a:pt x="530" y="248"/>
                  </a:lnTo>
                  <a:lnTo>
                    <a:pt x="522" y="252"/>
                  </a:lnTo>
                  <a:lnTo>
                    <a:pt x="520" y="258"/>
                  </a:lnTo>
                  <a:lnTo>
                    <a:pt x="526" y="266"/>
                  </a:lnTo>
                  <a:lnTo>
                    <a:pt x="524" y="310"/>
                  </a:lnTo>
                  <a:lnTo>
                    <a:pt x="518" y="314"/>
                  </a:lnTo>
                  <a:lnTo>
                    <a:pt x="520" y="332"/>
                  </a:lnTo>
                  <a:lnTo>
                    <a:pt x="526" y="340"/>
                  </a:lnTo>
                  <a:lnTo>
                    <a:pt x="518" y="340"/>
                  </a:lnTo>
                  <a:lnTo>
                    <a:pt x="506" y="340"/>
                  </a:lnTo>
                  <a:lnTo>
                    <a:pt x="490" y="328"/>
                  </a:lnTo>
                  <a:lnTo>
                    <a:pt x="480" y="312"/>
                  </a:lnTo>
                  <a:lnTo>
                    <a:pt x="474" y="310"/>
                  </a:lnTo>
                  <a:lnTo>
                    <a:pt x="458" y="318"/>
                  </a:lnTo>
                  <a:lnTo>
                    <a:pt x="446" y="302"/>
                  </a:lnTo>
                  <a:lnTo>
                    <a:pt x="422" y="316"/>
                  </a:lnTo>
                  <a:lnTo>
                    <a:pt x="408" y="316"/>
                  </a:lnTo>
                  <a:lnTo>
                    <a:pt x="398" y="312"/>
                  </a:lnTo>
                  <a:lnTo>
                    <a:pt x="384" y="294"/>
                  </a:lnTo>
                  <a:lnTo>
                    <a:pt x="0" y="286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1" name=""/>
            <p:cNvSpPr/>
            <p:nvPr/>
          </p:nvSpPr>
          <p:spPr>
            <a:xfrm>
              <a:off x="2130120" y="3204000"/>
              <a:ext cx="722520" cy="345960"/>
            </a:xfrm>
            <a:custGeom>
              <a:avLst/>
              <a:gdLst/>
              <a:ahLst/>
              <a:rect l="l" t="t" r="r" b="b"/>
              <a:pathLst>
                <a:path w="624" h="293">
                  <a:moveTo>
                    <a:pt x="12" y="0"/>
                  </a:moveTo>
                  <a:lnTo>
                    <a:pt x="395" y="8"/>
                  </a:lnTo>
                  <a:lnTo>
                    <a:pt x="411" y="28"/>
                  </a:lnTo>
                  <a:lnTo>
                    <a:pt x="437" y="32"/>
                  </a:lnTo>
                  <a:lnTo>
                    <a:pt x="459" y="16"/>
                  </a:lnTo>
                  <a:lnTo>
                    <a:pt x="473" y="32"/>
                  </a:lnTo>
                  <a:lnTo>
                    <a:pt x="487" y="24"/>
                  </a:lnTo>
                  <a:lnTo>
                    <a:pt x="495" y="28"/>
                  </a:lnTo>
                  <a:lnTo>
                    <a:pt x="509" y="48"/>
                  </a:lnTo>
                  <a:lnTo>
                    <a:pt x="531" y="56"/>
                  </a:lnTo>
                  <a:lnTo>
                    <a:pt x="537" y="54"/>
                  </a:lnTo>
                  <a:lnTo>
                    <a:pt x="551" y="54"/>
                  </a:lnTo>
                  <a:lnTo>
                    <a:pt x="557" y="84"/>
                  </a:lnTo>
                  <a:lnTo>
                    <a:pt x="569" y="94"/>
                  </a:lnTo>
                  <a:lnTo>
                    <a:pt x="571" y="122"/>
                  </a:lnTo>
                  <a:lnTo>
                    <a:pt x="579" y="126"/>
                  </a:lnTo>
                  <a:lnTo>
                    <a:pt x="581" y="154"/>
                  </a:lnTo>
                  <a:lnTo>
                    <a:pt x="587" y="158"/>
                  </a:lnTo>
                  <a:lnTo>
                    <a:pt x="589" y="200"/>
                  </a:lnTo>
                  <a:lnTo>
                    <a:pt x="597" y="204"/>
                  </a:lnTo>
                  <a:lnTo>
                    <a:pt x="599" y="246"/>
                  </a:lnTo>
                  <a:lnTo>
                    <a:pt x="611" y="250"/>
                  </a:lnTo>
                  <a:lnTo>
                    <a:pt x="623" y="260"/>
                  </a:lnTo>
                  <a:lnTo>
                    <a:pt x="621" y="292"/>
                  </a:lnTo>
                  <a:lnTo>
                    <a:pt x="138" y="292"/>
                  </a:lnTo>
                  <a:lnTo>
                    <a:pt x="138" y="196"/>
                  </a:lnTo>
                  <a:lnTo>
                    <a:pt x="0" y="186"/>
                  </a:lnTo>
                  <a:lnTo>
                    <a:pt x="1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2" name=""/>
            <p:cNvSpPr/>
            <p:nvPr/>
          </p:nvSpPr>
          <p:spPr>
            <a:xfrm>
              <a:off x="1253880" y="3201840"/>
              <a:ext cx="465840" cy="619560"/>
            </a:xfrm>
            <a:custGeom>
              <a:avLst/>
              <a:gdLst/>
              <a:ahLst/>
              <a:rect l="l" t="t" r="r" b="b"/>
              <a:pathLst>
                <a:path w="402" h="525">
                  <a:moveTo>
                    <a:pt x="76" y="0"/>
                  </a:moveTo>
                  <a:lnTo>
                    <a:pt x="285" y="32"/>
                  </a:lnTo>
                  <a:lnTo>
                    <a:pt x="269" y="130"/>
                  </a:lnTo>
                  <a:lnTo>
                    <a:pt x="401" y="146"/>
                  </a:lnTo>
                  <a:lnTo>
                    <a:pt x="361" y="524"/>
                  </a:lnTo>
                  <a:lnTo>
                    <a:pt x="0" y="466"/>
                  </a:lnTo>
                  <a:lnTo>
                    <a:pt x="76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3" name=""/>
            <p:cNvSpPr/>
            <p:nvPr/>
          </p:nvSpPr>
          <p:spPr>
            <a:xfrm>
              <a:off x="1671120" y="3373920"/>
              <a:ext cx="615600" cy="505800"/>
            </a:xfrm>
            <a:custGeom>
              <a:avLst/>
              <a:gdLst/>
              <a:ahLst/>
              <a:rect l="l" t="t" r="r" b="b"/>
              <a:pathLst>
                <a:path w="531" h="429">
                  <a:moveTo>
                    <a:pt x="40" y="0"/>
                  </a:moveTo>
                  <a:lnTo>
                    <a:pt x="324" y="34"/>
                  </a:lnTo>
                  <a:lnTo>
                    <a:pt x="426" y="46"/>
                  </a:lnTo>
                  <a:lnTo>
                    <a:pt x="530" y="50"/>
                  </a:lnTo>
                  <a:lnTo>
                    <a:pt x="526" y="428"/>
                  </a:lnTo>
                  <a:lnTo>
                    <a:pt x="290" y="414"/>
                  </a:lnTo>
                  <a:lnTo>
                    <a:pt x="160" y="400"/>
                  </a:lnTo>
                  <a:lnTo>
                    <a:pt x="0" y="382"/>
                  </a:lnTo>
                  <a:lnTo>
                    <a:pt x="4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4" name=""/>
            <p:cNvSpPr/>
            <p:nvPr/>
          </p:nvSpPr>
          <p:spPr>
            <a:xfrm>
              <a:off x="2280960" y="3548880"/>
              <a:ext cx="646200" cy="344880"/>
            </a:xfrm>
            <a:custGeom>
              <a:avLst/>
              <a:gdLst/>
              <a:ahLst/>
              <a:rect l="l" t="t" r="r" b="b"/>
              <a:pathLst>
                <a:path w="557" h="293">
                  <a:moveTo>
                    <a:pt x="4" y="0"/>
                  </a:moveTo>
                  <a:lnTo>
                    <a:pt x="486" y="0"/>
                  </a:lnTo>
                  <a:lnTo>
                    <a:pt x="514" y="4"/>
                  </a:lnTo>
                  <a:lnTo>
                    <a:pt x="524" y="12"/>
                  </a:lnTo>
                  <a:lnTo>
                    <a:pt x="532" y="20"/>
                  </a:lnTo>
                  <a:lnTo>
                    <a:pt x="530" y="34"/>
                  </a:lnTo>
                  <a:lnTo>
                    <a:pt x="520" y="34"/>
                  </a:lnTo>
                  <a:lnTo>
                    <a:pt x="516" y="42"/>
                  </a:lnTo>
                  <a:lnTo>
                    <a:pt x="518" y="48"/>
                  </a:lnTo>
                  <a:lnTo>
                    <a:pt x="532" y="54"/>
                  </a:lnTo>
                  <a:lnTo>
                    <a:pt x="534" y="64"/>
                  </a:lnTo>
                  <a:lnTo>
                    <a:pt x="532" y="74"/>
                  </a:lnTo>
                  <a:lnTo>
                    <a:pt x="546" y="86"/>
                  </a:lnTo>
                  <a:lnTo>
                    <a:pt x="550" y="98"/>
                  </a:lnTo>
                  <a:lnTo>
                    <a:pt x="556" y="292"/>
                  </a:lnTo>
                  <a:lnTo>
                    <a:pt x="176" y="288"/>
                  </a:lnTo>
                  <a:lnTo>
                    <a:pt x="0" y="28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5" name=""/>
            <p:cNvSpPr/>
            <p:nvPr/>
          </p:nvSpPr>
          <p:spPr>
            <a:xfrm>
              <a:off x="2194200" y="3872520"/>
              <a:ext cx="750960" cy="384120"/>
            </a:xfrm>
            <a:custGeom>
              <a:avLst/>
              <a:gdLst/>
              <a:ahLst/>
              <a:rect l="l" t="t" r="r" b="b"/>
              <a:pathLst>
                <a:path w="648" h="327">
                  <a:moveTo>
                    <a:pt x="2" y="0"/>
                  </a:moveTo>
                  <a:lnTo>
                    <a:pt x="230" y="14"/>
                  </a:lnTo>
                  <a:lnTo>
                    <a:pt x="633" y="16"/>
                  </a:lnTo>
                  <a:lnTo>
                    <a:pt x="633" y="62"/>
                  </a:lnTo>
                  <a:lnTo>
                    <a:pt x="643" y="116"/>
                  </a:lnTo>
                  <a:lnTo>
                    <a:pt x="647" y="326"/>
                  </a:lnTo>
                  <a:lnTo>
                    <a:pt x="627" y="322"/>
                  </a:lnTo>
                  <a:lnTo>
                    <a:pt x="623" y="312"/>
                  </a:lnTo>
                  <a:lnTo>
                    <a:pt x="615" y="304"/>
                  </a:lnTo>
                  <a:lnTo>
                    <a:pt x="603" y="302"/>
                  </a:lnTo>
                  <a:lnTo>
                    <a:pt x="595" y="308"/>
                  </a:lnTo>
                  <a:lnTo>
                    <a:pt x="585" y="318"/>
                  </a:lnTo>
                  <a:lnTo>
                    <a:pt x="571" y="308"/>
                  </a:lnTo>
                  <a:lnTo>
                    <a:pt x="559" y="306"/>
                  </a:lnTo>
                  <a:lnTo>
                    <a:pt x="539" y="318"/>
                  </a:lnTo>
                  <a:lnTo>
                    <a:pt x="513" y="318"/>
                  </a:lnTo>
                  <a:lnTo>
                    <a:pt x="493" y="310"/>
                  </a:lnTo>
                  <a:lnTo>
                    <a:pt x="471" y="312"/>
                  </a:lnTo>
                  <a:lnTo>
                    <a:pt x="459" y="324"/>
                  </a:lnTo>
                  <a:lnTo>
                    <a:pt x="453" y="324"/>
                  </a:lnTo>
                  <a:lnTo>
                    <a:pt x="437" y="308"/>
                  </a:lnTo>
                  <a:lnTo>
                    <a:pt x="413" y="308"/>
                  </a:lnTo>
                  <a:lnTo>
                    <a:pt x="397" y="308"/>
                  </a:lnTo>
                  <a:lnTo>
                    <a:pt x="385" y="300"/>
                  </a:lnTo>
                  <a:lnTo>
                    <a:pt x="375" y="280"/>
                  </a:lnTo>
                  <a:lnTo>
                    <a:pt x="359" y="276"/>
                  </a:lnTo>
                  <a:lnTo>
                    <a:pt x="349" y="276"/>
                  </a:lnTo>
                  <a:lnTo>
                    <a:pt x="339" y="284"/>
                  </a:lnTo>
                  <a:lnTo>
                    <a:pt x="306" y="282"/>
                  </a:lnTo>
                  <a:lnTo>
                    <a:pt x="294" y="276"/>
                  </a:lnTo>
                  <a:lnTo>
                    <a:pt x="290" y="258"/>
                  </a:lnTo>
                  <a:lnTo>
                    <a:pt x="282" y="250"/>
                  </a:lnTo>
                  <a:lnTo>
                    <a:pt x="276" y="252"/>
                  </a:lnTo>
                  <a:lnTo>
                    <a:pt x="258" y="260"/>
                  </a:lnTo>
                  <a:lnTo>
                    <a:pt x="248" y="260"/>
                  </a:lnTo>
                  <a:lnTo>
                    <a:pt x="242" y="258"/>
                  </a:lnTo>
                  <a:lnTo>
                    <a:pt x="240" y="250"/>
                  </a:lnTo>
                  <a:lnTo>
                    <a:pt x="236" y="238"/>
                  </a:lnTo>
                  <a:lnTo>
                    <a:pt x="234" y="230"/>
                  </a:lnTo>
                  <a:lnTo>
                    <a:pt x="230" y="208"/>
                  </a:lnTo>
                  <a:lnTo>
                    <a:pt x="220" y="64"/>
                  </a:lnTo>
                  <a:lnTo>
                    <a:pt x="0" y="48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6" name=""/>
            <p:cNvSpPr/>
            <p:nvPr/>
          </p:nvSpPr>
          <p:spPr>
            <a:xfrm>
              <a:off x="1604160" y="3822840"/>
              <a:ext cx="590760" cy="636480"/>
            </a:xfrm>
            <a:custGeom>
              <a:avLst/>
              <a:gdLst/>
              <a:ahLst/>
              <a:rect l="l" t="t" r="r" b="b"/>
              <a:pathLst>
                <a:path w="509" h="541">
                  <a:moveTo>
                    <a:pt x="508" y="44"/>
                  </a:moveTo>
                  <a:lnTo>
                    <a:pt x="506" y="148"/>
                  </a:lnTo>
                  <a:lnTo>
                    <a:pt x="494" y="366"/>
                  </a:lnTo>
                  <a:lnTo>
                    <a:pt x="486" y="512"/>
                  </a:lnTo>
                  <a:lnTo>
                    <a:pt x="208" y="500"/>
                  </a:lnTo>
                  <a:lnTo>
                    <a:pt x="200" y="514"/>
                  </a:lnTo>
                  <a:lnTo>
                    <a:pt x="76" y="506"/>
                  </a:lnTo>
                  <a:lnTo>
                    <a:pt x="66" y="540"/>
                  </a:lnTo>
                  <a:lnTo>
                    <a:pt x="0" y="530"/>
                  </a:lnTo>
                  <a:lnTo>
                    <a:pt x="56" y="0"/>
                  </a:lnTo>
                  <a:lnTo>
                    <a:pt x="156" y="12"/>
                  </a:lnTo>
                  <a:lnTo>
                    <a:pt x="296" y="28"/>
                  </a:lnTo>
                  <a:lnTo>
                    <a:pt x="436" y="42"/>
                  </a:lnTo>
                  <a:lnTo>
                    <a:pt x="508" y="4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7" name=""/>
            <p:cNvSpPr/>
            <p:nvPr/>
          </p:nvSpPr>
          <p:spPr>
            <a:xfrm>
              <a:off x="1110600" y="3751920"/>
              <a:ext cx="560160" cy="693720"/>
            </a:xfrm>
            <a:custGeom>
              <a:avLst/>
              <a:gdLst/>
              <a:ahLst/>
              <a:rect l="l" t="t" r="r" b="b"/>
              <a:pathLst>
                <a:path w="484" h="589">
                  <a:moveTo>
                    <a:pt x="122" y="0"/>
                  </a:moveTo>
                  <a:lnTo>
                    <a:pt x="106" y="92"/>
                  </a:lnTo>
                  <a:lnTo>
                    <a:pt x="96" y="96"/>
                  </a:lnTo>
                  <a:lnTo>
                    <a:pt x="84" y="86"/>
                  </a:lnTo>
                  <a:lnTo>
                    <a:pt x="76" y="80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54" y="102"/>
                  </a:lnTo>
                  <a:lnTo>
                    <a:pt x="58" y="108"/>
                  </a:lnTo>
                  <a:lnTo>
                    <a:pt x="58" y="116"/>
                  </a:lnTo>
                  <a:lnTo>
                    <a:pt x="50" y="118"/>
                  </a:lnTo>
                  <a:lnTo>
                    <a:pt x="52" y="122"/>
                  </a:lnTo>
                  <a:lnTo>
                    <a:pt x="58" y="124"/>
                  </a:lnTo>
                  <a:lnTo>
                    <a:pt x="54" y="130"/>
                  </a:lnTo>
                  <a:lnTo>
                    <a:pt x="52" y="134"/>
                  </a:lnTo>
                  <a:lnTo>
                    <a:pt x="56" y="146"/>
                  </a:lnTo>
                  <a:lnTo>
                    <a:pt x="60" y="156"/>
                  </a:lnTo>
                  <a:lnTo>
                    <a:pt x="54" y="176"/>
                  </a:lnTo>
                  <a:lnTo>
                    <a:pt x="50" y="192"/>
                  </a:lnTo>
                  <a:lnTo>
                    <a:pt x="46" y="198"/>
                  </a:lnTo>
                  <a:lnTo>
                    <a:pt x="58" y="218"/>
                  </a:lnTo>
                  <a:lnTo>
                    <a:pt x="60" y="230"/>
                  </a:lnTo>
                  <a:lnTo>
                    <a:pt x="74" y="252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54" y="280"/>
                  </a:lnTo>
                  <a:lnTo>
                    <a:pt x="44" y="276"/>
                  </a:lnTo>
                  <a:lnTo>
                    <a:pt x="42" y="290"/>
                  </a:lnTo>
                  <a:lnTo>
                    <a:pt x="40" y="308"/>
                  </a:lnTo>
                  <a:lnTo>
                    <a:pt x="20" y="332"/>
                  </a:lnTo>
                  <a:lnTo>
                    <a:pt x="16" y="342"/>
                  </a:lnTo>
                  <a:lnTo>
                    <a:pt x="20" y="374"/>
                  </a:lnTo>
                  <a:lnTo>
                    <a:pt x="20" y="390"/>
                  </a:lnTo>
                  <a:lnTo>
                    <a:pt x="12" y="396"/>
                  </a:lnTo>
                  <a:lnTo>
                    <a:pt x="8" y="400"/>
                  </a:lnTo>
                  <a:lnTo>
                    <a:pt x="0" y="402"/>
                  </a:lnTo>
                  <a:lnTo>
                    <a:pt x="2" y="410"/>
                  </a:lnTo>
                  <a:lnTo>
                    <a:pt x="271" y="574"/>
                  </a:lnTo>
                  <a:lnTo>
                    <a:pt x="427" y="588"/>
                  </a:lnTo>
                  <a:lnTo>
                    <a:pt x="483" y="58"/>
                  </a:lnTo>
                  <a:lnTo>
                    <a:pt x="12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8" name=""/>
            <p:cNvSpPr/>
            <p:nvPr/>
          </p:nvSpPr>
          <p:spPr>
            <a:xfrm>
              <a:off x="797400" y="3105360"/>
              <a:ext cx="542880" cy="857160"/>
            </a:xfrm>
            <a:custGeom>
              <a:avLst/>
              <a:gdLst/>
              <a:ahLst/>
              <a:rect l="l" t="t" r="r" b="b"/>
              <a:pathLst>
                <a:path w="469" h="727">
                  <a:moveTo>
                    <a:pt x="72" y="0"/>
                  </a:moveTo>
                  <a:lnTo>
                    <a:pt x="244" y="38"/>
                  </a:lnTo>
                  <a:lnTo>
                    <a:pt x="280" y="48"/>
                  </a:lnTo>
                  <a:lnTo>
                    <a:pt x="468" y="80"/>
                  </a:lnTo>
                  <a:lnTo>
                    <a:pt x="376" y="636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56" y="634"/>
                  </a:lnTo>
                  <a:lnTo>
                    <a:pt x="344" y="626"/>
                  </a:lnTo>
                  <a:lnTo>
                    <a:pt x="332" y="630"/>
                  </a:lnTo>
                  <a:lnTo>
                    <a:pt x="320" y="636"/>
                  </a:lnTo>
                  <a:lnTo>
                    <a:pt x="326" y="652"/>
                  </a:lnTo>
                  <a:lnTo>
                    <a:pt x="328" y="666"/>
                  </a:lnTo>
                  <a:lnTo>
                    <a:pt x="322" y="668"/>
                  </a:lnTo>
                  <a:lnTo>
                    <a:pt x="322" y="686"/>
                  </a:lnTo>
                  <a:lnTo>
                    <a:pt x="328" y="708"/>
                  </a:lnTo>
                  <a:lnTo>
                    <a:pt x="322" y="724"/>
                  </a:lnTo>
                  <a:lnTo>
                    <a:pt x="318" y="726"/>
                  </a:lnTo>
                  <a:lnTo>
                    <a:pt x="0" y="278"/>
                  </a:lnTo>
                  <a:lnTo>
                    <a:pt x="7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9" name=""/>
            <p:cNvSpPr/>
            <p:nvPr/>
          </p:nvSpPr>
          <p:spPr>
            <a:xfrm>
              <a:off x="477720" y="3021840"/>
              <a:ext cx="716760" cy="1190160"/>
            </a:xfrm>
            <a:custGeom>
              <a:avLst/>
              <a:gdLst/>
              <a:ahLst/>
              <a:rect l="l" t="t" r="r" b="b"/>
              <a:pathLst>
                <a:path w="619" h="1011">
                  <a:moveTo>
                    <a:pt x="52" y="0"/>
                  </a:moveTo>
                  <a:lnTo>
                    <a:pt x="46" y="12"/>
                  </a:lnTo>
                  <a:lnTo>
                    <a:pt x="42" y="14"/>
                  </a:lnTo>
                  <a:lnTo>
                    <a:pt x="38" y="28"/>
                  </a:lnTo>
                  <a:lnTo>
                    <a:pt x="48" y="44"/>
                  </a:lnTo>
                  <a:lnTo>
                    <a:pt x="42" y="56"/>
                  </a:lnTo>
                  <a:lnTo>
                    <a:pt x="40" y="72"/>
                  </a:lnTo>
                  <a:lnTo>
                    <a:pt x="30" y="78"/>
                  </a:lnTo>
                  <a:lnTo>
                    <a:pt x="28" y="102"/>
                  </a:lnTo>
                  <a:lnTo>
                    <a:pt x="24" y="114"/>
                  </a:lnTo>
                  <a:lnTo>
                    <a:pt x="8" y="11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8" y="170"/>
                  </a:lnTo>
                  <a:lnTo>
                    <a:pt x="18" y="210"/>
                  </a:lnTo>
                  <a:lnTo>
                    <a:pt x="26" y="226"/>
                  </a:lnTo>
                  <a:lnTo>
                    <a:pt x="16" y="244"/>
                  </a:lnTo>
                  <a:lnTo>
                    <a:pt x="10" y="258"/>
                  </a:lnTo>
                  <a:lnTo>
                    <a:pt x="6" y="284"/>
                  </a:lnTo>
                  <a:lnTo>
                    <a:pt x="8" y="310"/>
                  </a:lnTo>
                  <a:lnTo>
                    <a:pt x="16" y="320"/>
                  </a:lnTo>
                  <a:lnTo>
                    <a:pt x="34" y="336"/>
                  </a:lnTo>
                  <a:lnTo>
                    <a:pt x="46" y="360"/>
                  </a:lnTo>
                  <a:lnTo>
                    <a:pt x="48" y="386"/>
                  </a:lnTo>
                  <a:lnTo>
                    <a:pt x="46" y="390"/>
                  </a:lnTo>
                  <a:lnTo>
                    <a:pt x="58" y="422"/>
                  </a:lnTo>
                  <a:lnTo>
                    <a:pt x="62" y="446"/>
                  </a:lnTo>
                  <a:lnTo>
                    <a:pt x="56" y="456"/>
                  </a:lnTo>
                  <a:lnTo>
                    <a:pt x="62" y="462"/>
                  </a:lnTo>
                  <a:lnTo>
                    <a:pt x="68" y="484"/>
                  </a:lnTo>
                  <a:lnTo>
                    <a:pt x="86" y="498"/>
                  </a:lnTo>
                  <a:lnTo>
                    <a:pt x="90" y="512"/>
                  </a:lnTo>
                  <a:lnTo>
                    <a:pt x="82" y="540"/>
                  </a:lnTo>
                  <a:lnTo>
                    <a:pt x="72" y="548"/>
                  </a:lnTo>
                  <a:lnTo>
                    <a:pt x="76" y="568"/>
                  </a:lnTo>
                  <a:lnTo>
                    <a:pt x="90" y="578"/>
                  </a:lnTo>
                  <a:lnTo>
                    <a:pt x="98" y="582"/>
                  </a:lnTo>
                  <a:lnTo>
                    <a:pt x="106" y="618"/>
                  </a:lnTo>
                  <a:lnTo>
                    <a:pt x="110" y="642"/>
                  </a:lnTo>
                  <a:lnTo>
                    <a:pt x="116" y="650"/>
                  </a:lnTo>
                  <a:lnTo>
                    <a:pt x="136" y="654"/>
                  </a:lnTo>
                  <a:lnTo>
                    <a:pt x="132" y="672"/>
                  </a:lnTo>
                  <a:lnTo>
                    <a:pt x="130" y="682"/>
                  </a:lnTo>
                  <a:lnTo>
                    <a:pt x="144" y="698"/>
                  </a:lnTo>
                  <a:lnTo>
                    <a:pt x="146" y="710"/>
                  </a:lnTo>
                  <a:lnTo>
                    <a:pt x="134" y="718"/>
                  </a:lnTo>
                  <a:lnTo>
                    <a:pt x="130" y="724"/>
                  </a:lnTo>
                  <a:lnTo>
                    <a:pt x="134" y="740"/>
                  </a:lnTo>
                  <a:lnTo>
                    <a:pt x="136" y="770"/>
                  </a:lnTo>
                  <a:lnTo>
                    <a:pt x="156" y="770"/>
                  </a:lnTo>
                  <a:lnTo>
                    <a:pt x="184" y="776"/>
                  </a:lnTo>
                  <a:lnTo>
                    <a:pt x="216" y="784"/>
                  </a:lnTo>
                  <a:lnTo>
                    <a:pt x="226" y="790"/>
                  </a:lnTo>
                  <a:lnTo>
                    <a:pt x="242" y="818"/>
                  </a:lnTo>
                  <a:lnTo>
                    <a:pt x="268" y="818"/>
                  </a:lnTo>
                  <a:lnTo>
                    <a:pt x="270" y="832"/>
                  </a:lnTo>
                  <a:lnTo>
                    <a:pt x="280" y="850"/>
                  </a:lnTo>
                  <a:lnTo>
                    <a:pt x="288" y="862"/>
                  </a:lnTo>
                  <a:lnTo>
                    <a:pt x="308" y="880"/>
                  </a:lnTo>
                  <a:lnTo>
                    <a:pt x="328" y="894"/>
                  </a:lnTo>
                  <a:lnTo>
                    <a:pt x="350" y="930"/>
                  </a:lnTo>
                  <a:lnTo>
                    <a:pt x="354" y="956"/>
                  </a:lnTo>
                  <a:lnTo>
                    <a:pt x="362" y="958"/>
                  </a:lnTo>
                  <a:lnTo>
                    <a:pt x="360" y="992"/>
                  </a:lnTo>
                  <a:lnTo>
                    <a:pt x="562" y="1010"/>
                  </a:lnTo>
                  <a:lnTo>
                    <a:pt x="562" y="960"/>
                  </a:lnTo>
                  <a:lnTo>
                    <a:pt x="584" y="926"/>
                  </a:lnTo>
                  <a:lnTo>
                    <a:pt x="588" y="896"/>
                  </a:lnTo>
                  <a:lnTo>
                    <a:pt x="598" y="898"/>
                  </a:lnTo>
                  <a:lnTo>
                    <a:pt x="618" y="870"/>
                  </a:lnTo>
                  <a:lnTo>
                    <a:pt x="602" y="846"/>
                  </a:lnTo>
                  <a:lnTo>
                    <a:pt x="604" y="836"/>
                  </a:lnTo>
                  <a:lnTo>
                    <a:pt x="590" y="816"/>
                  </a:lnTo>
                  <a:lnTo>
                    <a:pt x="594" y="804"/>
                  </a:lnTo>
                  <a:lnTo>
                    <a:pt x="274" y="346"/>
                  </a:lnTo>
                  <a:lnTo>
                    <a:pt x="346" y="72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0" name=""/>
            <p:cNvSpPr/>
            <p:nvPr/>
          </p:nvSpPr>
          <p:spPr>
            <a:xfrm>
              <a:off x="2692800" y="2495520"/>
              <a:ext cx="559440" cy="672480"/>
            </a:xfrm>
            <a:custGeom>
              <a:avLst/>
              <a:gdLst/>
              <a:ahLst/>
              <a:rect l="l" t="t" r="r" b="b"/>
              <a:pathLst>
                <a:path w="482" h="571">
                  <a:moveTo>
                    <a:pt x="4" y="34"/>
                  </a:moveTo>
                  <a:lnTo>
                    <a:pt x="128" y="3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56" y="42"/>
                  </a:lnTo>
                  <a:lnTo>
                    <a:pt x="166" y="54"/>
                  </a:lnTo>
                  <a:lnTo>
                    <a:pt x="170" y="68"/>
                  </a:lnTo>
                  <a:lnTo>
                    <a:pt x="188" y="74"/>
                  </a:lnTo>
                  <a:lnTo>
                    <a:pt x="206" y="76"/>
                  </a:lnTo>
                  <a:lnTo>
                    <a:pt x="224" y="92"/>
                  </a:lnTo>
                  <a:lnTo>
                    <a:pt x="234" y="88"/>
                  </a:lnTo>
                  <a:lnTo>
                    <a:pt x="243" y="72"/>
                  </a:lnTo>
                  <a:lnTo>
                    <a:pt x="293" y="76"/>
                  </a:lnTo>
                  <a:lnTo>
                    <a:pt x="297" y="96"/>
                  </a:lnTo>
                  <a:lnTo>
                    <a:pt x="305" y="100"/>
                  </a:lnTo>
                  <a:lnTo>
                    <a:pt x="313" y="94"/>
                  </a:lnTo>
                  <a:lnTo>
                    <a:pt x="327" y="94"/>
                  </a:lnTo>
                  <a:lnTo>
                    <a:pt x="351" y="118"/>
                  </a:lnTo>
                  <a:lnTo>
                    <a:pt x="399" y="116"/>
                  </a:lnTo>
                  <a:lnTo>
                    <a:pt x="399" y="104"/>
                  </a:lnTo>
                  <a:lnTo>
                    <a:pt x="411" y="94"/>
                  </a:lnTo>
                  <a:lnTo>
                    <a:pt x="423" y="110"/>
                  </a:lnTo>
                  <a:lnTo>
                    <a:pt x="455" y="108"/>
                  </a:lnTo>
                  <a:lnTo>
                    <a:pt x="481" y="118"/>
                  </a:lnTo>
                  <a:lnTo>
                    <a:pt x="439" y="148"/>
                  </a:lnTo>
                  <a:lnTo>
                    <a:pt x="391" y="182"/>
                  </a:lnTo>
                  <a:lnTo>
                    <a:pt x="355" y="232"/>
                  </a:lnTo>
                  <a:lnTo>
                    <a:pt x="343" y="254"/>
                  </a:lnTo>
                  <a:lnTo>
                    <a:pt x="323" y="266"/>
                  </a:lnTo>
                  <a:lnTo>
                    <a:pt x="319" y="286"/>
                  </a:lnTo>
                  <a:lnTo>
                    <a:pt x="327" y="308"/>
                  </a:lnTo>
                  <a:lnTo>
                    <a:pt x="311" y="326"/>
                  </a:lnTo>
                  <a:lnTo>
                    <a:pt x="295" y="348"/>
                  </a:lnTo>
                  <a:lnTo>
                    <a:pt x="295" y="362"/>
                  </a:lnTo>
                  <a:lnTo>
                    <a:pt x="299" y="364"/>
                  </a:lnTo>
                  <a:lnTo>
                    <a:pt x="297" y="438"/>
                  </a:lnTo>
                  <a:lnTo>
                    <a:pt x="357" y="470"/>
                  </a:lnTo>
                  <a:lnTo>
                    <a:pt x="371" y="486"/>
                  </a:lnTo>
                  <a:lnTo>
                    <a:pt x="373" y="500"/>
                  </a:lnTo>
                  <a:lnTo>
                    <a:pt x="401" y="502"/>
                  </a:lnTo>
                  <a:lnTo>
                    <a:pt x="411" y="544"/>
                  </a:lnTo>
                  <a:lnTo>
                    <a:pt x="423" y="554"/>
                  </a:lnTo>
                  <a:lnTo>
                    <a:pt x="419" y="560"/>
                  </a:lnTo>
                  <a:lnTo>
                    <a:pt x="277" y="560"/>
                  </a:lnTo>
                  <a:lnTo>
                    <a:pt x="138" y="564"/>
                  </a:lnTo>
                  <a:lnTo>
                    <a:pt x="56" y="570"/>
                  </a:lnTo>
                  <a:lnTo>
                    <a:pt x="56" y="554"/>
                  </a:lnTo>
                  <a:lnTo>
                    <a:pt x="56" y="402"/>
                  </a:lnTo>
                  <a:lnTo>
                    <a:pt x="32" y="372"/>
                  </a:lnTo>
                  <a:lnTo>
                    <a:pt x="36" y="354"/>
                  </a:lnTo>
                  <a:lnTo>
                    <a:pt x="48" y="340"/>
                  </a:lnTo>
                  <a:lnTo>
                    <a:pt x="48" y="294"/>
                  </a:lnTo>
                  <a:lnTo>
                    <a:pt x="24" y="274"/>
                  </a:lnTo>
                  <a:lnTo>
                    <a:pt x="28" y="266"/>
                  </a:lnTo>
                  <a:lnTo>
                    <a:pt x="34" y="260"/>
                  </a:lnTo>
                  <a:lnTo>
                    <a:pt x="24" y="250"/>
                  </a:lnTo>
                  <a:lnTo>
                    <a:pt x="30" y="240"/>
                  </a:lnTo>
                  <a:lnTo>
                    <a:pt x="32" y="226"/>
                  </a:lnTo>
                  <a:lnTo>
                    <a:pt x="20" y="216"/>
                  </a:lnTo>
                  <a:lnTo>
                    <a:pt x="28" y="200"/>
                  </a:lnTo>
                  <a:lnTo>
                    <a:pt x="36" y="192"/>
                  </a:lnTo>
                  <a:lnTo>
                    <a:pt x="24" y="170"/>
                  </a:lnTo>
                  <a:lnTo>
                    <a:pt x="10" y="118"/>
                  </a:lnTo>
                  <a:lnTo>
                    <a:pt x="14" y="98"/>
                  </a:lnTo>
                  <a:lnTo>
                    <a:pt x="0" y="82"/>
                  </a:lnTo>
                  <a:lnTo>
                    <a:pt x="18" y="68"/>
                  </a:lnTo>
                  <a:lnTo>
                    <a:pt x="8" y="52"/>
                  </a:lnTo>
                  <a:lnTo>
                    <a:pt x="4" y="3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1" name=""/>
            <p:cNvSpPr/>
            <p:nvPr/>
          </p:nvSpPr>
          <p:spPr>
            <a:xfrm>
              <a:off x="2747160" y="3155400"/>
              <a:ext cx="525960" cy="34488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2" name=""/>
            <p:cNvSpPr/>
            <p:nvPr/>
          </p:nvSpPr>
          <p:spPr>
            <a:xfrm>
              <a:off x="2821680" y="3470400"/>
              <a:ext cx="583200" cy="51336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3" name=""/>
            <p:cNvSpPr/>
            <p:nvPr/>
          </p:nvSpPr>
          <p:spPr>
            <a:xfrm>
              <a:off x="2923560" y="3925800"/>
              <a:ext cx="441720" cy="409320"/>
            </a:xfrm>
            <a:custGeom>
              <a:avLst/>
              <a:gdLst/>
              <a:ahLst/>
              <a:rect l="l" t="t" r="r" b="b"/>
              <a:pathLst>
                <a:path w="381" h="347">
                  <a:moveTo>
                    <a:pt x="0" y="14"/>
                  </a:moveTo>
                  <a:lnTo>
                    <a:pt x="12" y="66"/>
                  </a:lnTo>
                  <a:lnTo>
                    <a:pt x="16" y="244"/>
                  </a:lnTo>
                  <a:lnTo>
                    <a:pt x="16" y="280"/>
                  </a:lnTo>
                  <a:lnTo>
                    <a:pt x="24" y="292"/>
                  </a:lnTo>
                  <a:lnTo>
                    <a:pt x="58" y="294"/>
                  </a:lnTo>
                  <a:lnTo>
                    <a:pt x="60" y="346"/>
                  </a:lnTo>
                  <a:lnTo>
                    <a:pt x="286" y="338"/>
                  </a:lnTo>
                  <a:lnTo>
                    <a:pt x="290" y="326"/>
                  </a:lnTo>
                  <a:lnTo>
                    <a:pt x="288" y="310"/>
                  </a:lnTo>
                  <a:lnTo>
                    <a:pt x="296" y="306"/>
                  </a:lnTo>
                  <a:lnTo>
                    <a:pt x="290" y="288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300" y="266"/>
                  </a:lnTo>
                  <a:lnTo>
                    <a:pt x="294" y="254"/>
                  </a:lnTo>
                  <a:lnTo>
                    <a:pt x="296" y="240"/>
                  </a:lnTo>
                  <a:lnTo>
                    <a:pt x="286" y="220"/>
                  </a:lnTo>
                  <a:lnTo>
                    <a:pt x="304" y="216"/>
                  </a:lnTo>
                  <a:lnTo>
                    <a:pt x="316" y="198"/>
                  </a:lnTo>
                  <a:lnTo>
                    <a:pt x="324" y="200"/>
                  </a:lnTo>
                  <a:lnTo>
                    <a:pt x="324" y="170"/>
                  </a:lnTo>
                  <a:lnTo>
                    <a:pt x="340" y="148"/>
                  </a:lnTo>
                  <a:lnTo>
                    <a:pt x="352" y="146"/>
                  </a:lnTo>
                  <a:lnTo>
                    <a:pt x="358" y="140"/>
                  </a:lnTo>
                  <a:lnTo>
                    <a:pt x="354" y="128"/>
                  </a:lnTo>
                  <a:lnTo>
                    <a:pt x="362" y="122"/>
                  </a:lnTo>
                  <a:lnTo>
                    <a:pt x="348" y="110"/>
                  </a:lnTo>
                  <a:lnTo>
                    <a:pt x="352" y="98"/>
                  </a:lnTo>
                  <a:lnTo>
                    <a:pt x="360" y="86"/>
                  </a:lnTo>
                  <a:lnTo>
                    <a:pt x="368" y="84"/>
                  </a:lnTo>
                  <a:lnTo>
                    <a:pt x="368" y="72"/>
                  </a:lnTo>
                  <a:lnTo>
                    <a:pt x="374" y="72"/>
                  </a:lnTo>
                  <a:lnTo>
                    <a:pt x="372" y="60"/>
                  </a:lnTo>
                  <a:lnTo>
                    <a:pt x="380" y="58"/>
                  </a:lnTo>
                  <a:lnTo>
                    <a:pt x="380" y="44"/>
                  </a:lnTo>
                  <a:lnTo>
                    <a:pt x="356" y="46"/>
                  </a:lnTo>
                  <a:lnTo>
                    <a:pt x="328" y="38"/>
                  </a:lnTo>
                  <a:lnTo>
                    <a:pt x="338" y="18"/>
                  </a:lnTo>
                  <a:lnTo>
                    <a:pt x="348" y="4"/>
                  </a:lnTo>
                  <a:lnTo>
                    <a:pt x="338" y="0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4" name=""/>
            <p:cNvSpPr/>
            <p:nvPr/>
          </p:nvSpPr>
          <p:spPr>
            <a:xfrm>
              <a:off x="3173760" y="3242520"/>
              <a:ext cx="356040" cy="614160"/>
            </a:xfrm>
            <a:custGeom>
              <a:avLst/>
              <a:gdLst/>
              <a:ahLst/>
              <a:rect l="l" t="t" r="r" b="b"/>
              <a:pathLst>
                <a:path w="307" h="521">
                  <a:moveTo>
                    <a:pt x="52" y="6"/>
                  </a:moveTo>
                  <a:lnTo>
                    <a:pt x="50" y="22"/>
                  </a:lnTo>
                  <a:lnTo>
                    <a:pt x="62" y="26"/>
                  </a:lnTo>
                  <a:lnTo>
                    <a:pt x="64" y="38"/>
                  </a:lnTo>
                  <a:lnTo>
                    <a:pt x="72" y="46"/>
                  </a:lnTo>
                  <a:lnTo>
                    <a:pt x="82" y="50"/>
                  </a:lnTo>
                  <a:lnTo>
                    <a:pt x="78" y="98"/>
                  </a:lnTo>
                  <a:lnTo>
                    <a:pt x="20" y="124"/>
                  </a:lnTo>
                  <a:lnTo>
                    <a:pt x="28" y="152"/>
                  </a:lnTo>
                  <a:lnTo>
                    <a:pt x="30" y="162"/>
                  </a:lnTo>
                  <a:lnTo>
                    <a:pt x="8" y="192"/>
                  </a:lnTo>
                  <a:lnTo>
                    <a:pt x="6" y="214"/>
                  </a:lnTo>
                  <a:lnTo>
                    <a:pt x="0" y="222"/>
                  </a:lnTo>
                  <a:lnTo>
                    <a:pt x="10" y="270"/>
                  </a:lnTo>
                  <a:lnTo>
                    <a:pt x="20" y="292"/>
                  </a:lnTo>
                  <a:lnTo>
                    <a:pt x="54" y="308"/>
                  </a:lnTo>
                  <a:lnTo>
                    <a:pt x="62" y="346"/>
                  </a:lnTo>
                  <a:lnTo>
                    <a:pt x="82" y="352"/>
                  </a:lnTo>
                  <a:lnTo>
                    <a:pt x="92" y="348"/>
                  </a:lnTo>
                  <a:lnTo>
                    <a:pt x="106" y="368"/>
                  </a:lnTo>
                  <a:lnTo>
                    <a:pt x="96" y="410"/>
                  </a:lnTo>
                  <a:lnTo>
                    <a:pt x="114" y="418"/>
                  </a:lnTo>
                  <a:lnTo>
                    <a:pt x="136" y="432"/>
                  </a:lnTo>
                  <a:lnTo>
                    <a:pt x="130" y="452"/>
                  </a:lnTo>
                  <a:lnTo>
                    <a:pt x="160" y="458"/>
                  </a:lnTo>
                  <a:lnTo>
                    <a:pt x="164" y="488"/>
                  </a:lnTo>
                  <a:lnTo>
                    <a:pt x="168" y="510"/>
                  </a:lnTo>
                  <a:lnTo>
                    <a:pt x="182" y="520"/>
                  </a:lnTo>
                  <a:lnTo>
                    <a:pt x="200" y="520"/>
                  </a:lnTo>
                  <a:lnTo>
                    <a:pt x="208" y="506"/>
                  </a:lnTo>
                  <a:lnTo>
                    <a:pt x="256" y="516"/>
                  </a:lnTo>
                  <a:lnTo>
                    <a:pt x="254" y="504"/>
                  </a:lnTo>
                  <a:lnTo>
                    <a:pt x="238" y="494"/>
                  </a:lnTo>
                  <a:lnTo>
                    <a:pt x="240" y="488"/>
                  </a:lnTo>
                  <a:lnTo>
                    <a:pt x="256" y="474"/>
                  </a:lnTo>
                  <a:lnTo>
                    <a:pt x="270" y="472"/>
                  </a:lnTo>
                  <a:lnTo>
                    <a:pt x="270" y="458"/>
                  </a:lnTo>
                  <a:lnTo>
                    <a:pt x="276" y="442"/>
                  </a:lnTo>
                  <a:lnTo>
                    <a:pt x="262" y="440"/>
                  </a:lnTo>
                  <a:lnTo>
                    <a:pt x="266" y="424"/>
                  </a:lnTo>
                  <a:lnTo>
                    <a:pt x="276" y="408"/>
                  </a:lnTo>
                  <a:lnTo>
                    <a:pt x="270" y="390"/>
                  </a:lnTo>
                  <a:lnTo>
                    <a:pt x="296" y="364"/>
                  </a:lnTo>
                  <a:lnTo>
                    <a:pt x="296" y="352"/>
                  </a:lnTo>
                  <a:lnTo>
                    <a:pt x="306" y="346"/>
                  </a:lnTo>
                  <a:lnTo>
                    <a:pt x="292" y="342"/>
                  </a:lnTo>
                  <a:lnTo>
                    <a:pt x="296" y="306"/>
                  </a:lnTo>
                  <a:lnTo>
                    <a:pt x="286" y="306"/>
                  </a:lnTo>
                  <a:lnTo>
                    <a:pt x="286" y="290"/>
                  </a:lnTo>
                  <a:lnTo>
                    <a:pt x="294" y="266"/>
                  </a:lnTo>
                  <a:lnTo>
                    <a:pt x="286" y="164"/>
                  </a:lnTo>
                  <a:lnTo>
                    <a:pt x="272" y="64"/>
                  </a:lnTo>
                  <a:lnTo>
                    <a:pt x="266" y="48"/>
                  </a:lnTo>
                  <a:lnTo>
                    <a:pt x="268" y="36"/>
                  </a:lnTo>
                  <a:lnTo>
                    <a:pt x="256" y="24"/>
                  </a:lnTo>
                  <a:lnTo>
                    <a:pt x="244" y="22"/>
                  </a:lnTo>
                  <a:lnTo>
                    <a:pt x="242" y="0"/>
                  </a:lnTo>
                  <a:lnTo>
                    <a:pt x="52" y="6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5" name=""/>
            <p:cNvSpPr/>
            <p:nvPr/>
          </p:nvSpPr>
          <p:spPr>
            <a:xfrm>
              <a:off x="3032280" y="2752200"/>
              <a:ext cx="456120" cy="498600"/>
            </a:xfrm>
            <a:custGeom>
              <a:avLst/>
              <a:gdLst/>
              <a:ahLst/>
              <a:rect l="l" t="t" r="r" b="b"/>
              <a:pathLst>
                <a:path w="393" h="423">
                  <a:moveTo>
                    <a:pt x="366" y="414"/>
                  </a:moveTo>
                  <a:lnTo>
                    <a:pt x="366" y="394"/>
                  </a:lnTo>
                  <a:lnTo>
                    <a:pt x="360" y="374"/>
                  </a:lnTo>
                  <a:lnTo>
                    <a:pt x="356" y="344"/>
                  </a:lnTo>
                  <a:lnTo>
                    <a:pt x="358" y="324"/>
                  </a:lnTo>
                  <a:lnTo>
                    <a:pt x="362" y="310"/>
                  </a:lnTo>
                  <a:lnTo>
                    <a:pt x="368" y="298"/>
                  </a:lnTo>
                  <a:lnTo>
                    <a:pt x="362" y="284"/>
                  </a:lnTo>
                  <a:lnTo>
                    <a:pt x="356" y="276"/>
                  </a:lnTo>
                  <a:lnTo>
                    <a:pt x="360" y="264"/>
                  </a:lnTo>
                  <a:lnTo>
                    <a:pt x="368" y="260"/>
                  </a:lnTo>
                  <a:lnTo>
                    <a:pt x="368" y="206"/>
                  </a:lnTo>
                  <a:lnTo>
                    <a:pt x="376" y="194"/>
                  </a:lnTo>
                  <a:lnTo>
                    <a:pt x="392" y="178"/>
                  </a:lnTo>
                  <a:lnTo>
                    <a:pt x="390" y="160"/>
                  </a:lnTo>
                  <a:lnTo>
                    <a:pt x="384" y="154"/>
                  </a:lnTo>
                  <a:lnTo>
                    <a:pt x="374" y="158"/>
                  </a:lnTo>
                  <a:lnTo>
                    <a:pt x="370" y="180"/>
                  </a:lnTo>
                  <a:lnTo>
                    <a:pt x="360" y="188"/>
                  </a:lnTo>
                  <a:lnTo>
                    <a:pt x="352" y="194"/>
                  </a:lnTo>
                  <a:lnTo>
                    <a:pt x="350" y="206"/>
                  </a:lnTo>
                  <a:lnTo>
                    <a:pt x="338" y="216"/>
                  </a:lnTo>
                  <a:lnTo>
                    <a:pt x="322" y="218"/>
                  </a:lnTo>
                  <a:lnTo>
                    <a:pt x="330" y="198"/>
                  </a:lnTo>
                  <a:lnTo>
                    <a:pt x="344" y="180"/>
                  </a:lnTo>
                  <a:lnTo>
                    <a:pt x="356" y="164"/>
                  </a:lnTo>
                  <a:lnTo>
                    <a:pt x="360" y="150"/>
                  </a:lnTo>
                  <a:lnTo>
                    <a:pt x="332" y="146"/>
                  </a:lnTo>
                  <a:lnTo>
                    <a:pt x="342" y="112"/>
                  </a:lnTo>
                  <a:lnTo>
                    <a:pt x="314" y="102"/>
                  </a:lnTo>
                  <a:lnTo>
                    <a:pt x="304" y="94"/>
                  </a:lnTo>
                  <a:lnTo>
                    <a:pt x="290" y="90"/>
                  </a:lnTo>
                  <a:lnTo>
                    <a:pt x="284" y="80"/>
                  </a:lnTo>
                  <a:lnTo>
                    <a:pt x="264" y="88"/>
                  </a:lnTo>
                  <a:lnTo>
                    <a:pt x="252" y="76"/>
                  </a:lnTo>
                  <a:lnTo>
                    <a:pt x="224" y="62"/>
                  </a:lnTo>
                  <a:lnTo>
                    <a:pt x="210" y="74"/>
                  </a:lnTo>
                  <a:lnTo>
                    <a:pt x="200" y="76"/>
                  </a:lnTo>
                  <a:lnTo>
                    <a:pt x="192" y="70"/>
                  </a:lnTo>
                  <a:lnTo>
                    <a:pt x="168" y="54"/>
                  </a:lnTo>
                  <a:lnTo>
                    <a:pt x="164" y="48"/>
                  </a:lnTo>
                  <a:lnTo>
                    <a:pt x="166" y="34"/>
                  </a:lnTo>
                  <a:lnTo>
                    <a:pt x="148" y="38"/>
                  </a:lnTo>
                  <a:lnTo>
                    <a:pt x="140" y="30"/>
                  </a:lnTo>
                  <a:lnTo>
                    <a:pt x="126" y="10"/>
                  </a:lnTo>
                  <a:lnTo>
                    <a:pt x="122" y="0"/>
                  </a:lnTo>
                  <a:lnTo>
                    <a:pt x="110" y="4"/>
                  </a:lnTo>
                  <a:lnTo>
                    <a:pt x="84" y="26"/>
                  </a:lnTo>
                  <a:lnTo>
                    <a:pt x="64" y="36"/>
                  </a:lnTo>
                  <a:lnTo>
                    <a:pt x="46" y="38"/>
                  </a:lnTo>
                  <a:lnTo>
                    <a:pt x="30" y="48"/>
                  </a:lnTo>
                  <a:lnTo>
                    <a:pt x="26" y="66"/>
                  </a:lnTo>
                  <a:lnTo>
                    <a:pt x="30" y="90"/>
                  </a:lnTo>
                  <a:lnTo>
                    <a:pt x="2" y="126"/>
                  </a:lnTo>
                  <a:lnTo>
                    <a:pt x="0" y="144"/>
                  </a:lnTo>
                  <a:lnTo>
                    <a:pt x="8" y="148"/>
                  </a:lnTo>
                  <a:lnTo>
                    <a:pt x="2" y="216"/>
                  </a:lnTo>
                  <a:lnTo>
                    <a:pt x="58" y="248"/>
                  </a:lnTo>
                  <a:lnTo>
                    <a:pt x="78" y="264"/>
                  </a:lnTo>
                  <a:lnTo>
                    <a:pt x="80" y="284"/>
                  </a:lnTo>
                  <a:lnTo>
                    <a:pt x="106" y="282"/>
                  </a:lnTo>
                  <a:lnTo>
                    <a:pt x="114" y="322"/>
                  </a:lnTo>
                  <a:lnTo>
                    <a:pt x="128" y="332"/>
                  </a:lnTo>
                  <a:lnTo>
                    <a:pt x="128" y="346"/>
                  </a:lnTo>
                  <a:lnTo>
                    <a:pt x="120" y="380"/>
                  </a:lnTo>
                  <a:lnTo>
                    <a:pt x="132" y="398"/>
                  </a:lnTo>
                  <a:lnTo>
                    <a:pt x="140" y="412"/>
                  </a:lnTo>
                  <a:lnTo>
                    <a:pt x="172" y="414"/>
                  </a:lnTo>
                  <a:lnTo>
                    <a:pt x="174" y="422"/>
                  </a:lnTo>
                  <a:lnTo>
                    <a:pt x="366" y="41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6" name=""/>
            <p:cNvSpPr/>
            <p:nvPr/>
          </p:nvSpPr>
          <p:spPr>
            <a:xfrm>
              <a:off x="3222360" y="2676960"/>
              <a:ext cx="425880" cy="253440"/>
            </a:xfrm>
            <a:custGeom>
              <a:avLst/>
              <a:gdLst/>
              <a:ahLst/>
              <a:rect l="l" t="t" r="r" b="b"/>
              <a:pathLst>
                <a:path w="367" h="215">
                  <a:moveTo>
                    <a:pt x="350" y="76"/>
                  </a:moveTo>
                  <a:lnTo>
                    <a:pt x="366" y="94"/>
                  </a:lnTo>
                  <a:lnTo>
                    <a:pt x="362" y="108"/>
                  </a:lnTo>
                  <a:lnTo>
                    <a:pt x="346" y="112"/>
                  </a:lnTo>
                  <a:lnTo>
                    <a:pt x="318" y="120"/>
                  </a:lnTo>
                  <a:lnTo>
                    <a:pt x="302" y="144"/>
                  </a:lnTo>
                  <a:lnTo>
                    <a:pt x="272" y="144"/>
                  </a:lnTo>
                  <a:lnTo>
                    <a:pt x="260" y="166"/>
                  </a:lnTo>
                  <a:lnTo>
                    <a:pt x="216" y="168"/>
                  </a:lnTo>
                  <a:lnTo>
                    <a:pt x="198" y="214"/>
                  </a:lnTo>
                  <a:lnTo>
                    <a:pt x="168" y="208"/>
                  </a:lnTo>
                  <a:lnTo>
                    <a:pt x="174" y="176"/>
                  </a:lnTo>
                  <a:lnTo>
                    <a:pt x="150" y="168"/>
                  </a:lnTo>
                  <a:lnTo>
                    <a:pt x="144" y="156"/>
                  </a:lnTo>
                  <a:lnTo>
                    <a:pt x="126" y="154"/>
                  </a:lnTo>
                  <a:lnTo>
                    <a:pt x="118" y="142"/>
                  </a:lnTo>
                  <a:lnTo>
                    <a:pt x="98" y="150"/>
                  </a:lnTo>
                  <a:lnTo>
                    <a:pt x="84" y="138"/>
                  </a:lnTo>
                  <a:lnTo>
                    <a:pt x="58" y="126"/>
                  </a:lnTo>
                  <a:lnTo>
                    <a:pt x="42" y="142"/>
                  </a:lnTo>
                  <a:lnTo>
                    <a:pt x="26" y="136"/>
                  </a:lnTo>
                  <a:lnTo>
                    <a:pt x="0" y="114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30" y="72"/>
                  </a:lnTo>
                  <a:lnTo>
                    <a:pt x="52" y="72"/>
                  </a:lnTo>
                  <a:lnTo>
                    <a:pt x="106" y="30"/>
                  </a:lnTo>
                  <a:lnTo>
                    <a:pt x="122" y="2"/>
                  </a:lnTo>
                  <a:lnTo>
                    <a:pt x="174" y="0"/>
                  </a:lnTo>
                  <a:lnTo>
                    <a:pt x="150" y="6"/>
                  </a:lnTo>
                  <a:lnTo>
                    <a:pt x="126" y="36"/>
                  </a:lnTo>
                  <a:lnTo>
                    <a:pt x="112" y="36"/>
                  </a:lnTo>
                  <a:lnTo>
                    <a:pt x="114" y="58"/>
                  </a:lnTo>
                  <a:lnTo>
                    <a:pt x="162" y="62"/>
                  </a:lnTo>
                  <a:lnTo>
                    <a:pt x="182" y="88"/>
                  </a:lnTo>
                  <a:lnTo>
                    <a:pt x="230" y="84"/>
                  </a:lnTo>
                  <a:lnTo>
                    <a:pt x="250" y="72"/>
                  </a:lnTo>
                  <a:lnTo>
                    <a:pt x="278" y="62"/>
                  </a:lnTo>
                  <a:lnTo>
                    <a:pt x="312" y="64"/>
                  </a:lnTo>
                  <a:lnTo>
                    <a:pt x="336" y="46"/>
                  </a:lnTo>
                  <a:lnTo>
                    <a:pt x="340" y="64"/>
                  </a:lnTo>
                  <a:lnTo>
                    <a:pt x="338" y="72"/>
                  </a:lnTo>
                  <a:lnTo>
                    <a:pt x="350" y="76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7" name=""/>
            <p:cNvSpPr/>
            <p:nvPr/>
          </p:nvSpPr>
          <p:spPr>
            <a:xfrm>
              <a:off x="3478320" y="3290040"/>
              <a:ext cx="276840" cy="472320"/>
            </a:xfrm>
            <a:custGeom>
              <a:avLst/>
              <a:gdLst/>
              <a:ahLst/>
              <a:rect l="l" t="t" r="r" b="b"/>
              <a:pathLst>
                <a:path w="239" h="401">
                  <a:moveTo>
                    <a:pt x="12" y="20"/>
                  </a:moveTo>
                  <a:lnTo>
                    <a:pt x="52" y="24"/>
                  </a:lnTo>
                  <a:lnTo>
                    <a:pt x="66" y="6"/>
                  </a:lnTo>
                  <a:lnTo>
                    <a:pt x="204" y="0"/>
                  </a:lnTo>
                  <a:lnTo>
                    <a:pt x="236" y="244"/>
                  </a:lnTo>
                  <a:lnTo>
                    <a:pt x="238" y="256"/>
                  </a:lnTo>
                  <a:lnTo>
                    <a:pt x="234" y="278"/>
                  </a:lnTo>
                  <a:lnTo>
                    <a:pt x="220" y="296"/>
                  </a:lnTo>
                  <a:lnTo>
                    <a:pt x="198" y="294"/>
                  </a:lnTo>
                  <a:lnTo>
                    <a:pt x="196" y="310"/>
                  </a:lnTo>
                  <a:lnTo>
                    <a:pt x="180" y="316"/>
                  </a:lnTo>
                  <a:lnTo>
                    <a:pt x="178" y="336"/>
                  </a:lnTo>
                  <a:lnTo>
                    <a:pt x="166" y="348"/>
                  </a:lnTo>
                  <a:lnTo>
                    <a:pt x="162" y="370"/>
                  </a:lnTo>
                  <a:lnTo>
                    <a:pt x="140" y="372"/>
                  </a:lnTo>
                  <a:lnTo>
                    <a:pt x="138" y="360"/>
                  </a:lnTo>
                  <a:lnTo>
                    <a:pt x="124" y="362"/>
                  </a:lnTo>
                  <a:lnTo>
                    <a:pt x="112" y="388"/>
                  </a:lnTo>
                  <a:lnTo>
                    <a:pt x="102" y="388"/>
                  </a:lnTo>
                  <a:lnTo>
                    <a:pt x="92" y="388"/>
                  </a:lnTo>
                  <a:lnTo>
                    <a:pt x="74" y="390"/>
                  </a:lnTo>
                  <a:lnTo>
                    <a:pt x="72" y="386"/>
                  </a:lnTo>
                  <a:lnTo>
                    <a:pt x="66" y="380"/>
                  </a:lnTo>
                  <a:lnTo>
                    <a:pt x="54" y="380"/>
                  </a:lnTo>
                  <a:lnTo>
                    <a:pt x="44" y="400"/>
                  </a:lnTo>
                  <a:lnTo>
                    <a:pt x="0" y="398"/>
                  </a:lnTo>
                  <a:lnTo>
                    <a:pt x="4" y="386"/>
                  </a:lnTo>
                  <a:lnTo>
                    <a:pt x="12" y="364"/>
                  </a:lnTo>
                  <a:lnTo>
                    <a:pt x="6" y="350"/>
                  </a:lnTo>
                  <a:lnTo>
                    <a:pt x="34" y="324"/>
                  </a:lnTo>
                  <a:lnTo>
                    <a:pt x="34" y="314"/>
                  </a:lnTo>
                  <a:lnTo>
                    <a:pt x="46" y="308"/>
                  </a:lnTo>
                  <a:lnTo>
                    <a:pt x="28" y="298"/>
                  </a:lnTo>
                  <a:lnTo>
                    <a:pt x="34" y="266"/>
                  </a:lnTo>
                  <a:lnTo>
                    <a:pt x="22" y="264"/>
                  </a:lnTo>
                  <a:lnTo>
                    <a:pt x="24" y="242"/>
                  </a:lnTo>
                  <a:lnTo>
                    <a:pt x="32" y="220"/>
                  </a:lnTo>
                  <a:lnTo>
                    <a:pt x="26" y="118"/>
                  </a:lnTo>
                  <a:lnTo>
                    <a:pt x="12" y="2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8" name=""/>
            <p:cNvSpPr/>
            <p:nvPr/>
          </p:nvSpPr>
          <p:spPr>
            <a:xfrm>
              <a:off x="3541320" y="2853000"/>
              <a:ext cx="343440" cy="44640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9" name=""/>
            <p:cNvSpPr/>
            <p:nvPr/>
          </p:nvSpPr>
          <p:spPr>
            <a:xfrm>
              <a:off x="3717000" y="3209400"/>
              <a:ext cx="365400" cy="432720"/>
            </a:xfrm>
            <a:custGeom>
              <a:avLst/>
              <a:gdLst/>
              <a:ahLst/>
              <a:rect l="l" t="t" r="r" b="b"/>
              <a:pathLst>
                <a:path w="315" h="367">
                  <a:moveTo>
                    <a:pt x="0" y="74"/>
                  </a:moveTo>
                  <a:lnTo>
                    <a:pt x="86" y="60"/>
                  </a:lnTo>
                  <a:lnTo>
                    <a:pt x="130" y="60"/>
                  </a:lnTo>
                  <a:lnTo>
                    <a:pt x="142" y="68"/>
                  </a:lnTo>
                  <a:lnTo>
                    <a:pt x="192" y="64"/>
                  </a:lnTo>
                  <a:lnTo>
                    <a:pt x="196" y="58"/>
                  </a:lnTo>
                  <a:lnTo>
                    <a:pt x="212" y="56"/>
                  </a:lnTo>
                  <a:lnTo>
                    <a:pt x="224" y="48"/>
                  </a:lnTo>
                  <a:lnTo>
                    <a:pt x="230" y="24"/>
                  </a:lnTo>
                  <a:lnTo>
                    <a:pt x="252" y="12"/>
                  </a:lnTo>
                  <a:lnTo>
                    <a:pt x="286" y="0"/>
                  </a:lnTo>
                  <a:lnTo>
                    <a:pt x="312" y="126"/>
                  </a:lnTo>
                  <a:lnTo>
                    <a:pt x="306" y="136"/>
                  </a:lnTo>
                  <a:lnTo>
                    <a:pt x="314" y="148"/>
                  </a:lnTo>
                  <a:lnTo>
                    <a:pt x="308" y="160"/>
                  </a:lnTo>
                  <a:lnTo>
                    <a:pt x="302" y="172"/>
                  </a:lnTo>
                  <a:lnTo>
                    <a:pt x="304" y="226"/>
                  </a:lnTo>
                  <a:lnTo>
                    <a:pt x="296" y="238"/>
                  </a:lnTo>
                  <a:lnTo>
                    <a:pt x="284" y="238"/>
                  </a:lnTo>
                  <a:lnTo>
                    <a:pt x="282" y="262"/>
                  </a:lnTo>
                  <a:lnTo>
                    <a:pt x="256" y="258"/>
                  </a:lnTo>
                  <a:lnTo>
                    <a:pt x="240" y="268"/>
                  </a:lnTo>
                  <a:lnTo>
                    <a:pt x="254" y="276"/>
                  </a:lnTo>
                  <a:lnTo>
                    <a:pt x="246" y="292"/>
                  </a:lnTo>
                  <a:lnTo>
                    <a:pt x="258" y="306"/>
                  </a:lnTo>
                  <a:lnTo>
                    <a:pt x="258" y="316"/>
                  </a:lnTo>
                  <a:lnTo>
                    <a:pt x="232" y="300"/>
                  </a:lnTo>
                  <a:lnTo>
                    <a:pt x="216" y="312"/>
                  </a:lnTo>
                  <a:lnTo>
                    <a:pt x="222" y="344"/>
                  </a:lnTo>
                  <a:lnTo>
                    <a:pt x="214" y="348"/>
                  </a:lnTo>
                  <a:lnTo>
                    <a:pt x="208" y="364"/>
                  </a:lnTo>
                  <a:lnTo>
                    <a:pt x="196" y="366"/>
                  </a:lnTo>
                  <a:lnTo>
                    <a:pt x="196" y="348"/>
                  </a:lnTo>
                  <a:lnTo>
                    <a:pt x="184" y="348"/>
                  </a:lnTo>
                  <a:lnTo>
                    <a:pt x="180" y="332"/>
                  </a:lnTo>
                  <a:lnTo>
                    <a:pt x="172" y="324"/>
                  </a:lnTo>
                  <a:lnTo>
                    <a:pt x="158" y="322"/>
                  </a:lnTo>
                  <a:lnTo>
                    <a:pt x="152" y="334"/>
                  </a:lnTo>
                  <a:lnTo>
                    <a:pt x="142" y="346"/>
                  </a:lnTo>
                  <a:lnTo>
                    <a:pt x="118" y="352"/>
                  </a:lnTo>
                  <a:lnTo>
                    <a:pt x="92" y="342"/>
                  </a:lnTo>
                  <a:lnTo>
                    <a:pt x="60" y="336"/>
                  </a:lnTo>
                  <a:lnTo>
                    <a:pt x="58" y="316"/>
                  </a:lnTo>
                  <a:lnTo>
                    <a:pt x="50" y="312"/>
                  </a:lnTo>
                  <a:lnTo>
                    <a:pt x="30" y="312"/>
                  </a:lnTo>
                  <a:lnTo>
                    <a:pt x="0" y="7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0" name=""/>
            <p:cNvSpPr/>
            <p:nvPr/>
          </p:nvSpPr>
          <p:spPr>
            <a:xfrm>
              <a:off x="4050360" y="3118320"/>
              <a:ext cx="501120" cy="33516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1" name=""/>
            <p:cNvSpPr/>
            <p:nvPr/>
          </p:nvSpPr>
          <p:spPr>
            <a:xfrm>
              <a:off x="3945240" y="3390840"/>
              <a:ext cx="345240" cy="369360"/>
            </a:xfrm>
            <a:custGeom>
              <a:avLst/>
              <a:gdLst/>
              <a:ahLst/>
              <a:rect l="l" t="t" r="r" b="b"/>
              <a:pathLst>
                <a:path w="298" h="313">
                  <a:moveTo>
                    <a:pt x="114" y="0"/>
                  </a:moveTo>
                  <a:lnTo>
                    <a:pt x="104" y="14"/>
                  </a:lnTo>
                  <a:lnTo>
                    <a:pt x="108" y="60"/>
                  </a:lnTo>
                  <a:lnTo>
                    <a:pt x="104" y="84"/>
                  </a:lnTo>
                  <a:lnTo>
                    <a:pt x="88" y="82"/>
                  </a:lnTo>
                  <a:lnTo>
                    <a:pt x="82" y="106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4" y="122"/>
                  </a:lnTo>
                  <a:lnTo>
                    <a:pt x="50" y="136"/>
                  </a:lnTo>
                  <a:lnTo>
                    <a:pt x="62" y="150"/>
                  </a:lnTo>
                  <a:lnTo>
                    <a:pt x="56" y="160"/>
                  </a:lnTo>
                  <a:lnTo>
                    <a:pt x="36" y="146"/>
                  </a:lnTo>
                  <a:lnTo>
                    <a:pt x="22" y="156"/>
                  </a:lnTo>
                  <a:lnTo>
                    <a:pt x="26" y="192"/>
                  </a:lnTo>
                  <a:lnTo>
                    <a:pt x="16" y="192"/>
                  </a:lnTo>
                  <a:lnTo>
                    <a:pt x="14" y="208"/>
                  </a:lnTo>
                  <a:lnTo>
                    <a:pt x="0" y="214"/>
                  </a:lnTo>
                  <a:lnTo>
                    <a:pt x="4" y="228"/>
                  </a:lnTo>
                  <a:lnTo>
                    <a:pt x="8" y="240"/>
                  </a:lnTo>
                  <a:lnTo>
                    <a:pt x="12" y="256"/>
                  </a:lnTo>
                  <a:lnTo>
                    <a:pt x="30" y="266"/>
                  </a:lnTo>
                  <a:lnTo>
                    <a:pt x="48" y="270"/>
                  </a:lnTo>
                  <a:lnTo>
                    <a:pt x="50" y="286"/>
                  </a:lnTo>
                  <a:lnTo>
                    <a:pt x="72" y="298"/>
                  </a:lnTo>
                  <a:lnTo>
                    <a:pt x="74" y="312"/>
                  </a:lnTo>
                  <a:lnTo>
                    <a:pt x="96" y="306"/>
                  </a:lnTo>
                  <a:lnTo>
                    <a:pt x="96" y="298"/>
                  </a:lnTo>
                  <a:lnTo>
                    <a:pt x="128" y="300"/>
                  </a:lnTo>
                  <a:lnTo>
                    <a:pt x="132" y="292"/>
                  </a:lnTo>
                  <a:lnTo>
                    <a:pt x="148" y="290"/>
                  </a:lnTo>
                  <a:lnTo>
                    <a:pt x="148" y="274"/>
                  </a:lnTo>
                  <a:lnTo>
                    <a:pt x="171" y="274"/>
                  </a:lnTo>
                  <a:lnTo>
                    <a:pt x="173" y="262"/>
                  </a:lnTo>
                  <a:lnTo>
                    <a:pt x="185" y="250"/>
                  </a:lnTo>
                  <a:lnTo>
                    <a:pt x="187" y="232"/>
                  </a:lnTo>
                  <a:lnTo>
                    <a:pt x="197" y="222"/>
                  </a:lnTo>
                  <a:lnTo>
                    <a:pt x="195" y="198"/>
                  </a:lnTo>
                  <a:lnTo>
                    <a:pt x="203" y="188"/>
                  </a:lnTo>
                  <a:lnTo>
                    <a:pt x="209" y="172"/>
                  </a:lnTo>
                  <a:lnTo>
                    <a:pt x="213" y="160"/>
                  </a:lnTo>
                  <a:lnTo>
                    <a:pt x="229" y="156"/>
                  </a:lnTo>
                  <a:lnTo>
                    <a:pt x="235" y="168"/>
                  </a:lnTo>
                  <a:lnTo>
                    <a:pt x="255" y="132"/>
                  </a:lnTo>
                  <a:lnTo>
                    <a:pt x="273" y="130"/>
                  </a:lnTo>
                  <a:lnTo>
                    <a:pt x="277" y="118"/>
                  </a:lnTo>
                  <a:lnTo>
                    <a:pt x="271" y="106"/>
                  </a:lnTo>
                  <a:lnTo>
                    <a:pt x="295" y="100"/>
                  </a:lnTo>
                  <a:lnTo>
                    <a:pt x="289" y="82"/>
                  </a:lnTo>
                  <a:lnTo>
                    <a:pt x="289" y="62"/>
                  </a:lnTo>
                  <a:lnTo>
                    <a:pt x="297" y="60"/>
                  </a:lnTo>
                  <a:lnTo>
                    <a:pt x="293" y="50"/>
                  </a:lnTo>
                  <a:lnTo>
                    <a:pt x="263" y="56"/>
                  </a:lnTo>
                  <a:lnTo>
                    <a:pt x="243" y="52"/>
                  </a:lnTo>
                  <a:lnTo>
                    <a:pt x="243" y="68"/>
                  </a:lnTo>
                  <a:lnTo>
                    <a:pt x="211" y="88"/>
                  </a:lnTo>
                  <a:lnTo>
                    <a:pt x="203" y="40"/>
                  </a:lnTo>
                  <a:lnTo>
                    <a:pt x="130" y="50"/>
                  </a:lnTo>
                  <a:lnTo>
                    <a:pt x="114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2" name=""/>
            <p:cNvSpPr/>
            <p:nvPr/>
          </p:nvSpPr>
          <p:spPr>
            <a:xfrm>
              <a:off x="3373560" y="3579840"/>
              <a:ext cx="627120" cy="342720"/>
            </a:xfrm>
            <a:custGeom>
              <a:avLst/>
              <a:gdLst/>
              <a:ahLst/>
              <a:rect l="l" t="t" r="r" b="b"/>
              <a:pathLst>
                <a:path w="541" h="291">
                  <a:moveTo>
                    <a:pt x="540" y="112"/>
                  </a:moveTo>
                  <a:lnTo>
                    <a:pt x="540" y="148"/>
                  </a:lnTo>
                  <a:lnTo>
                    <a:pt x="530" y="150"/>
                  </a:lnTo>
                  <a:lnTo>
                    <a:pt x="524" y="160"/>
                  </a:lnTo>
                  <a:lnTo>
                    <a:pt x="512" y="152"/>
                  </a:lnTo>
                  <a:lnTo>
                    <a:pt x="508" y="166"/>
                  </a:lnTo>
                  <a:lnTo>
                    <a:pt x="500" y="164"/>
                  </a:lnTo>
                  <a:lnTo>
                    <a:pt x="498" y="184"/>
                  </a:lnTo>
                  <a:lnTo>
                    <a:pt x="490" y="196"/>
                  </a:lnTo>
                  <a:lnTo>
                    <a:pt x="482" y="194"/>
                  </a:lnTo>
                  <a:lnTo>
                    <a:pt x="482" y="204"/>
                  </a:lnTo>
                  <a:lnTo>
                    <a:pt x="466" y="202"/>
                  </a:lnTo>
                  <a:lnTo>
                    <a:pt x="464" y="220"/>
                  </a:lnTo>
                  <a:lnTo>
                    <a:pt x="452" y="220"/>
                  </a:lnTo>
                  <a:lnTo>
                    <a:pt x="452" y="228"/>
                  </a:lnTo>
                  <a:lnTo>
                    <a:pt x="342" y="244"/>
                  </a:lnTo>
                  <a:lnTo>
                    <a:pt x="238" y="254"/>
                  </a:lnTo>
                  <a:lnTo>
                    <a:pt x="162" y="254"/>
                  </a:lnTo>
                  <a:lnTo>
                    <a:pt x="148" y="270"/>
                  </a:lnTo>
                  <a:lnTo>
                    <a:pt x="136" y="268"/>
                  </a:lnTo>
                  <a:lnTo>
                    <a:pt x="126" y="260"/>
                  </a:lnTo>
                  <a:lnTo>
                    <a:pt x="116" y="262"/>
                  </a:lnTo>
                  <a:lnTo>
                    <a:pt x="96" y="276"/>
                  </a:lnTo>
                  <a:lnTo>
                    <a:pt x="70" y="290"/>
                  </a:lnTo>
                  <a:lnTo>
                    <a:pt x="44" y="288"/>
                  </a:lnTo>
                  <a:lnTo>
                    <a:pt x="0" y="290"/>
                  </a:lnTo>
                  <a:lnTo>
                    <a:pt x="26" y="270"/>
                  </a:lnTo>
                  <a:lnTo>
                    <a:pt x="24" y="236"/>
                  </a:lnTo>
                  <a:lnTo>
                    <a:pt x="36" y="222"/>
                  </a:lnTo>
                  <a:lnTo>
                    <a:pt x="82" y="230"/>
                  </a:lnTo>
                  <a:lnTo>
                    <a:pt x="78" y="220"/>
                  </a:lnTo>
                  <a:lnTo>
                    <a:pt x="64" y="204"/>
                  </a:lnTo>
                  <a:lnTo>
                    <a:pt x="82" y="188"/>
                  </a:lnTo>
                  <a:lnTo>
                    <a:pt x="96" y="184"/>
                  </a:lnTo>
                  <a:lnTo>
                    <a:pt x="104" y="156"/>
                  </a:lnTo>
                  <a:lnTo>
                    <a:pt x="130" y="152"/>
                  </a:lnTo>
                  <a:lnTo>
                    <a:pt x="142" y="134"/>
                  </a:lnTo>
                  <a:lnTo>
                    <a:pt x="154" y="134"/>
                  </a:lnTo>
                  <a:lnTo>
                    <a:pt x="164" y="144"/>
                  </a:lnTo>
                  <a:lnTo>
                    <a:pt x="202" y="142"/>
                  </a:lnTo>
                  <a:lnTo>
                    <a:pt x="214" y="114"/>
                  </a:lnTo>
                  <a:lnTo>
                    <a:pt x="224" y="114"/>
                  </a:lnTo>
                  <a:lnTo>
                    <a:pt x="230" y="124"/>
                  </a:lnTo>
                  <a:lnTo>
                    <a:pt x="248" y="124"/>
                  </a:lnTo>
                  <a:lnTo>
                    <a:pt x="252" y="102"/>
                  </a:lnTo>
                  <a:lnTo>
                    <a:pt x="266" y="94"/>
                  </a:lnTo>
                  <a:lnTo>
                    <a:pt x="268" y="70"/>
                  </a:lnTo>
                  <a:lnTo>
                    <a:pt x="284" y="66"/>
                  </a:lnTo>
                  <a:lnTo>
                    <a:pt x="286" y="46"/>
                  </a:lnTo>
                  <a:lnTo>
                    <a:pt x="308" y="50"/>
                  </a:lnTo>
                  <a:lnTo>
                    <a:pt x="326" y="24"/>
                  </a:lnTo>
                  <a:lnTo>
                    <a:pt x="326" y="2"/>
                  </a:lnTo>
                  <a:lnTo>
                    <a:pt x="350" y="0"/>
                  </a:lnTo>
                  <a:lnTo>
                    <a:pt x="354" y="20"/>
                  </a:lnTo>
                  <a:lnTo>
                    <a:pt x="386" y="28"/>
                  </a:lnTo>
                  <a:lnTo>
                    <a:pt x="414" y="38"/>
                  </a:lnTo>
                  <a:lnTo>
                    <a:pt x="442" y="28"/>
                  </a:lnTo>
                  <a:lnTo>
                    <a:pt x="454" y="8"/>
                  </a:lnTo>
                  <a:lnTo>
                    <a:pt x="466" y="8"/>
                  </a:lnTo>
                  <a:lnTo>
                    <a:pt x="476" y="20"/>
                  </a:lnTo>
                  <a:lnTo>
                    <a:pt x="478" y="34"/>
                  </a:lnTo>
                  <a:lnTo>
                    <a:pt x="492" y="34"/>
                  </a:lnTo>
                  <a:lnTo>
                    <a:pt x="490" y="56"/>
                  </a:lnTo>
                  <a:lnTo>
                    <a:pt x="504" y="100"/>
                  </a:lnTo>
                  <a:lnTo>
                    <a:pt x="526" y="106"/>
                  </a:lnTo>
                  <a:lnTo>
                    <a:pt x="540" y="112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3" name=""/>
            <p:cNvSpPr/>
            <p:nvPr/>
          </p:nvSpPr>
          <p:spPr>
            <a:xfrm>
              <a:off x="4180320" y="3389040"/>
              <a:ext cx="399960" cy="187560"/>
            </a:xfrm>
            <a:custGeom>
              <a:avLst/>
              <a:gdLst/>
              <a:ahLst/>
              <a:rect l="l" t="t" r="r" b="b"/>
              <a:pathLst>
                <a:path w="345" h="159">
                  <a:moveTo>
                    <a:pt x="338" y="102"/>
                  </a:moveTo>
                  <a:lnTo>
                    <a:pt x="344" y="122"/>
                  </a:lnTo>
                  <a:lnTo>
                    <a:pt x="338" y="122"/>
                  </a:lnTo>
                  <a:lnTo>
                    <a:pt x="338" y="128"/>
                  </a:lnTo>
                  <a:lnTo>
                    <a:pt x="330" y="136"/>
                  </a:lnTo>
                  <a:lnTo>
                    <a:pt x="330" y="148"/>
                  </a:lnTo>
                  <a:lnTo>
                    <a:pt x="294" y="156"/>
                  </a:lnTo>
                  <a:lnTo>
                    <a:pt x="286" y="138"/>
                  </a:lnTo>
                  <a:lnTo>
                    <a:pt x="274" y="138"/>
                  </a:lnTo>
                  <a:lnTo>
                    <a:pt x="260" y="104"/>
                  </a:lnTo>
                  <a:lnTo>
                    <a:pt x="270" y="88"/>
                  </a:lnTo>
                  <a:lnTo>
                    <a:pt x="260" y="88"/>
                  </a:lnTo>
                  <a:lnTo>
                    <a:pt x="246" y="72"/>
                  </a:lnTo>
                  <a:lnTo>
                    <a:pt x="256" y="54"/>
                  </a:lnTo>
                  <a:lnTo>
                    <a:pt x="250" y="52"/>
                  </a:lnTo>
                  <a:lnTo>
                    <a:pt x="248" y="36"/>
                  </a:lnTo>
                  <a:lnTo>
                    <a:pt x="256" y="14"/>
                  </a:lnTo>
                  <a:lnTo>
                    <a:pt x="240" y="18"/>
                  </a:lnTo>
                  <a:lnTo>
                    <a:pt x="236" y="36"/>
                  </a:lnTo>
                  <a:lnTo>
                    <a:pt x="222" y="46"/>
                  </a:lnTo>
                  <a:lnTo>
                    <a:pt x="232" y="60"/>
                  </a:lnTo>
                  <a:lnTo>
                    <a:pt x="230" y="76"/>
                  </a:lnTo>
                  <a:lnTo>
                    <a:pt x="238" y="78"/>
                  </a:lnTo>
                  <a:lnTo>
                    <a:pt x="230" y="94"/>
                  </a:lnTo>
                  <a:lnTo>
                    <a:pt x="236" y="112"/>
                  </a:lnTo>
                  <a:lnTo>
                    <a:pt x="240" y="136"/>
                  </a:lnTo>
                  <a:lnTo>
                    <a:pt x="254" y="146"/>
                  </a:lnTo>
                  <a:lnTo>
                    <a:pt x="248" y="158"/>
                  </a:lnTo>
                  <a:lnTo>
                    <a:pt x="238" y="152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190" y="148"/>
                  </a:lnTo>
                  <a:lnTo>
                    <a:pt x="184" y="124"/>
                  </a:lnTo>
                  <a:lnTo>
                    <a:pt x="186" y="110"/>
                  </a:lnTo>
                  <a:lnTo>
                    <a:pt x="200" y="92"/>
                  </a:lnTo>
                  <a:lnTo>
                    <a:pt x="192" y="80"/>
                  </a:lnTo>
                  <a:lnTo>
                    <a:pt x="156" y="76"/>
                  </a:lnTo>
                  <a:lnTo>
                    <a:pt x="152" y="58"/>
                  </a:lnTo>
                  <a:lnTo>
                    <a:pt x="138" y="60"/>
                  </a:lnTo>
                  <a:lnTo>
                    <a:pt x="132" y="76"/>
                  </a:lnTo>
                  <a:lnTo>
                    <a:pt x="110" y="80"/>
                  </a:lnTo>
                  <a:lnTo>
                    <a:pt x="92" y="64"/>
                  </a:lnTo>
                  <a:lnTo>
                    <a:pt x="88" y="48"/>
                  </a:lnTo>
                  <a:lnTo>
                    <a:pt x="62" y="56"/>
                  </a:lnTo>
                  <a:lnTo>
                    <a:pt x="40" y="54"/>
                  </a:lnTo>
                  <a:lnTo>
                    <a:pt x="38" y="70"/>
                  </a:lnTo>
                  <a:lnTo>
                    <a:pt x="6" y="88"/>
                  </a:lnTo>
                  <a:lnTo>
                    <a:pt x="0" y="42"/>
                  </a:lnTo>
                  <a:lnTo>
                    <a:pt x="262" y="0"/>
                  </a:lnTo>
                  <a:lnTo>
                    <a:pt x="294" y="102"/>
                  </a:lnTo>
                  <a:lnTo>
                    <a:pt x="338" y="102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4" name=""/>
            <p:cNvSpPr/>
            <p:nvPr/>
          </p:nvSpPr>
          <p:spPr>
            <a:xfrm>
              <a:off x="4644000" y="2676960"/>
              <a:ext cx="161280" cy="312840"/>
            </a:xfrm>
            <a:custGeom>
              <a:avLst/>
              <a:gdLst/>
              <a:ahLst/>
              <a:rect l="l" t="t" r="r" b="b"/>
              <a:pathLst>
                <a:path w="139" h="265">
                  <a:moveTo>
                    <a:pt x="22" y="30"/>
                  </a:moveTo>
                  <a:lnTo>
                    <a:pt x="16" y="16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54" y="8"/>
                  </a:lnTo>
                  <a:lnTo>
                    <a:pt x="78" y="84"/>
                  </a:lnTo>
                  <a:lnTo>
                    <a:pt x="86" y="92"/>
                  </a:lnTo>
                  <a:lnTo>
                    <a:pt x="88" y="118"/>
                  </a:lnTo>
                  <a:lnTo>
                    <a:pt x="92" y="128"/>
                  </a:lnTo>
                  <a:lnTo>
                    <a:pt x="102" y="138"/>
                  </a:lnTo>
                  <a:lnTo>
                    <a:pt x="100" y="174"/>
                  </a:lnTo>
                  <a:lnTo>
                    <a:pt x="114" y="188"/>
                  </a:lnTo>
                  <a:lnTo>
                    <a:pt x="118" y="200"/>
                  </a:lnTo>
                  <a:lnTo>
                    <a:pt x="136" y="200"/>
                  </a:lnTo>
                  <a:lnTo>
                    <a:pt x="138" y="208"/>
                  </a:lnTo>
                  <a:lnTo>
                    <a:pt x="126" y="222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100" y="252"/>
                  </a:lnTo>
                  <a:lnTo>
                    <a:pt x="88" y="252"/>
                  </a:lnTo>
                  <a:lnTo>
                    <a:pt x="26" y="264"/>
                  </a:lnTo>
                  <a:lnTo>
                    <a:pt x="10" y="232"/>
                  </a:lnTo>
                  <a:lnTo>
                    <a:pt x="18" y="196"/>
                  </a:lnTo>
                  <a:lnTo>
                    <a:pt x="0" y="178"/>
                  </a:lnTo>
                  <a:lnTo>
                    <a:pt x="18" y="156"/>
                  </a:lnTo>
                  <a:lnTo>
                    <a:pt x="16" y="140"/>
                  </a:lnTo>
                  <a:lnTo>
                    <a:pt x="8" y="126"/>
                  </a:lnTo>
                  <a:lnTo>
                    <a:pt x="14" y="114"/>
                  </a:lnTo>
                  <a:lnTo>
                    <a:pt x="32" y="108"/>
                  </a:lnTo>
                  <a:lnTo>
                    <a:pt x="32" y="96"/>
                  </a:lnTo>
                  <a:lnTo>
                    <a:pt x="40" y="84"/>
                  </a:lnTo>
                  <a:lnTo>
                    <a:pt x="26" y="76"/>
                  </a:lnTo>
                  <a:lnTo>
                    <a:pt x="26" y="64"/>
                  </a:lnTo>
                  <a:lnTo>
                    <a:pt x="30" y="48"/>
                  </a:lnTo>
                  <a:lnTo>
                    <a:pt x="22" y="3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5" name=""/>
            <p:cNvSpPr/>
            <p:nvPr/>
          </p:nvSpPr>
          <p:spPr>
            <a:xfrm>
              <a:off x="4707000" y="2389320"/>
              <a:ext cx="309240" cy="523800"/>
            </a:xfrm>
            <a:custGeom>
              <a:avLst/>
              <a:gdLst/>
              <a:ahLst/>
              <a:rect l="l" t="t" r="r" b="b"/>
              <a:pathLst>
                <a:path w="267" h="445">
                  <a:moveTo>
                    <a:pt x="0" y="248"/>
                  </a:moveTo>
                  <a:lnTo>
                    <a:pt x="20" y="222"/>
                  </a:lnTo>
                  <a:lnTo>
                    <a:pt x="20" y="180"/>
                  </a:lnTo>
                  <a:lnTo>
                    <a:pt x="30" y="156"/>
                  </a:lnTo>
                  <a:lnTo>
                    <a:pt x="28" y="136"/>
                  </a:lnTo>
                  <a:lnTo>
                    <a:pt x="18" y="96"/>
                  </a:lnTo>
                  <a:lnTo>
                    <a:pt x="40" y="32"/>
                  </a:lnTo>
                  <a:lnTo>
                    <a:pt x="46" y="26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74" y="24"/>
                  </a:lnTo>
                  <a:lnTo>
                    <a:pt x="94" y="24"/>
                  </a:lnTo>
                  <a:lnTo>
                    <a:pt x="96" y="20"/>
                  </a:lnTo>
                  <a:lnTo>
                    <a:pt x="110" y="16"/>
                  </a:lnTo>
                  <a:lnTo>
                    <a:pt x="118" y="0"/>
                  </a:lnTo>
                  <a:lnTo>
                    <a:pt x="126" y="12"/>
                  </a:lnTo>
                  <a:lnTo>
                    <a:pt x="126" y="20"/>
                  </a:lnTo>
                  <a:lnTo>
                    <a:pt x="162" y="38"/>
                  </a:lnTo>
                  <a:lnTo>
                    <a:pt x="182" y="132"/>
                  </a:lnTo>
                  <a:lnTo>
                    <a:pt x="198" y="150"/>
                  </a:lnTo>
                  <a:lnTo>
                    <a:pt x="226" y="150"/>
                  </a:lnTo>
                  <a:lnTo>
                    <a:pt x="230" y="158"/>
                  </a:lnTo>
                  <a:lnTo>
                    <a:pt x="228" y="178"/>
                  </a:lnTo>
                  <a:lnTo>
                    <a:pt x="236" y="188"/>
                  </a:lnTo>
                  <a:lnTo>
                    <a:pt x="262" y="194"/>
                  </a:lnTo>
                  <a:lnTo>
                    <a:pt x="266" y="212"/>
                  </a:lnTo>
                  <a:lnTo>
                    <a:pt x="256" y="240"/>
                  </a:lnTo>
                  <a:lnTo>
                    <a:pt x="226" y="268"/>
                  </a:lnTo>
                  <a:lnTo>
                    <a:pt x="200" y="270"/>
                  </a:lnTo>
                  <a:lnTo>
                    <a:pt x="192" y="276"/>
                  </a:lnTo>
                  <a:lnTo>
                    <a:pt x="186" y="292"/>
                  </a:lnTo>
                  <a:lnTo>
                    <a:pt x="180" y="294"/>
                  </a:lnTo>
                  <a:lnTo>
                    <a:pt x="160" y="282"/>
                  </a:lnTo>
                  <a:lnTo>
                    <a:pt x="158" y="296"/>
                  </a:lnTo>
                  <a:lnTo>
                    <a:pt x="164" y="314"/>
                  </a:lnTo>
                  <a:lnTo>
                    <a:pt x="164" y="332"/>
                  </a:lnTo>
                  <a:lnTo>
                    <a:pt x="152" y="336"/>
                  </a:lnTo>
                  <a:lnTo>
                    <a:pt x="114" y="334"/>
                  </a:lnTo>
                  <a:lnTo>
                    <a:pt x="116" y="352"/>
                  </a:lnTo>
                  <a:lnTo>
                    <a:pt x="110" y="366"/>
                  </a:lnTo>
                  <a:lnTo>
                    <a:pt x="98" y="366"/>
                  </a:lnTo>
                  <a:lnTo>
                    <a:pt x="94" y="394"/>
                  </a:lnTo>
                  <a:lnTo>
                    <a:pt x="90" y="408"/>
                  </a:lnTo>
                  <a:lnTo>
                    <a:pt x="82" y="414"/>
                  </a:lnTo>
                  <a:lnTo>
                    <a:pt x="84" y="444"/>
                  </a:lnTo>
                  <a:lnTo>
                    <a:pt x="66" y="444"/>
                  </a:lnTo>
                  <a:lnTo>
                    <a:pt x="60" y="430"/>
                  </a:lnTo>
                  <a:lnTo>
                    <a:pt x="44" y="418"/>
                  </a:lnTo>
                  <a:lnTo>
                    <a:pt x="50" y="386"/>
                  </a:lnTo>
                  <a:lnTo>
                    <a:pt x="36" y="368"/>
                  </a:lnTo>
                  <a:lnTo>
                    <a:pt x="32" y="336"/>
                  </a:lnTo>
                  <a:lnTo>
                    <a:pt x="22" y="318"/>
                  </a:lnTo>
                  <a:lnTo>
                    <a:pt x="0" y="248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6" name=""/>
            <p:cNvSpPr/>
            <p:nvPr/>
          </p:nvSpPr>
          <p:spPr>
            <a:xfrm>
              <a:off x="4595400" y="2943000"/>
              <a:ext cx="316800" cy="151560"/>
            </a:xfrm>
            <a:custGeom>
              <a:avLst/>
              <a:gdLst/>
              <a:ahLst/>
              <a:rect l="l" t="t" r="r" b="b"/>
              <a:pathLst>
                <a:path w="273" h="129">
                  <a:moveTo>
                    <a:pt x="12" y="54"/>
                  </a:moveTo>
                  <a:lnTo>
                    <a:pt x="68" y="40"/>
                  </a:lnTo>
                  <a:lnTo>
                    <a:pt x="132" y="26"/>
                  </a:lnTo>
                  <a:lnTo>
                    <a:pt x="146" y="24"/>
                  </a:lnTo>
                  <a:lnTo>
                    <a:pt x="146" y="6"/>
                  </a:lnTo>
                  <a:lnTo>
                    <a:pt x="164" y="10"/>
                  </a:lnTo>
                  <a:lnTo>
                    <a:pt x="168" y="0"/>
                  </a:lnTo>
                  <a:lnTo>
                    <a:pt x="180" y="4"/>
                  </a:lnTo>
                  <a:lnTo>
                    <a:pt x="182" y="36"/>
                  </a:lnTo>
                  <a:lnTo>
                    <a:pt x="186" y="52"/>
                  </a:lnTo>
                  <a:lnTo>
                    <a:pt x="202" y="72"/>
                  </a:lnTo>
                  <a:lnTo>
                    <a:pt x="210" y="88"/>
                  </a:lnTo>
                  <a:lnTo>
                    <a:pt x="230" y="88"/>
                  </a:lnTo>
                  <a:lnTo>
                    <a:pt x="242" y="82"/>
                  </a:lnTo>
                  <a:lnTo>
                    <a:pt x="234" y="72"/>
                  </a:lnTo>
                  <a:lnTo>
                    <a:pt x="234" y="56"/>
                  </a:lnTo>
                  <a:lnTo>
                    <a:pt x="246" y="60"/>
                  </a:lnTo>
                  <a:lnTo>
                    <a:pt x="262" y="66"/>
                  </a:lnTo>
                  <a:lnTo>
                    <a:pt x="268" y="76"/>
                  </a:lnTo>
                  <a:lnTo>
                    <a:pt x="258" y="90"/>
                  </a:lnTo>
                  <a:lnTo>
                    <a:pt x="254" y="104"/>
                  </a:lnTo>
                  <a:lnTo>
                    <a:pt x="272" y="102"/>
                  </a:lnTo>
                  <a:lnTo>
                    <a:pt x="268" y="120"/>
                  </a:lnTo>
                  <a:lnTo>
                    <a:pt x="254" y="128"/>
                  </a:lnTo>
                  <a:lnTo>
                    <a:pt x="252" y="110"/>
                  </a:lnTo>
                  <a:lnTo>
                    <a:pt x="242" y="112"/>
                  </a:lnTo>
                  <a:lnTo>
                    <a:pt x="218" y="114"/>
                  </a:lnTo>
                  <a:lnTo>
                    <a:pt x="208" y="104"/>
                  </a:lnTo>
                  <a:lnTo>
                    <a:pt x="200" y="114"/>
                  </a:lnTo>
                  <a:lnTo>
                    <a:pt x="192" y="120"/>
                  </a:lnTo>
                  <a:lnTo>
                    <a:pt x="182" y="120"/>
                  </a:lnTo>
                  <a:lnTo>
                    <a:pt x="182" y="106"/>
                  </a:lnTo>
                  <a:lnTo>
                    <a:pt x="166" y="104"/>
                  </a:lnTo>
                  <a:lnTo>
                    <a:pt x="162" y="88"/>
                  </a:lnTo>
                  <a:lnTo>
                    <a:pt x="158" y="82"/>
                  </a:lnTo>
                  <a:lnTo>
                    <a:pt x="146" y="88"/>
                  </a:lnTo>
                  <a:lnTo>
                    <a:pt x="120" y="90"/>
                  </a:lnTo>
                  <a:lnTo>
                    <a:pt x="98" y="98"/>
                  </a:lnTo>
                  <a:lnTo>
                    <a:pt x="70" y="104"/>
                  </a:lnTo>
                  <a:lnTo>
                    <a:pt x="56" y="118"/>
                  </a:lnTo>
                  <a:lnTo>
                    <a:pt x="44" y="106"/>
                  </a:lnTo>
                  <a:lnTo>
                    <a:pt x="32" y="120"/>
                  </a:lnTo>
                  <a:lnTo>
                    <a:pt x="14" y="120"/>
                  </a:lnTo>
                  <a:lnTo>
                    <a:pt x="0" y="104"/>
                  </a:lnTo>
                  <a:lnTo>
                    <a:pt x="12" y="5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7" name=""/>
            <p:cNvSpPr/>
            <p:nvPr/>
          </p:nvSpPr>
          <p:spPr>
            <a:xfrm>
              <a:off x="4751280" y="3042000"/>
              <a:ext cx="56160" cy="81360"/>
            </a:xfrm>
            <a:custGeom>
              <a:avLst/>
              <a:gdLst/>
              <a:ahLst/>
              <a:rect l="l" t="t" r="r" b="b"/>
              <a:pathLst>
                <a:path w="49" h="69">
                  <a:moveTo>
                    <a:pt x="20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2" y="46"/>
                  </a:lnTo>
                  <a:lnTo>
                    <a:pt x="10" y="68"/>
                  </a:lnTo>
                  <a:lnTo>
                    <a:pt x="40" y="60"/>
                  </a:lnTo>
                  <a:lnTo>
                    <a:pt x="48" y="34"/>
                  </a:lnTo>
                  <a:lnTo>
                    <a:pt x="44" y="20"/>
                  </a:lnTo>
                  <a:lnTo>
                    <a:pt x="30" y="20"/>
                  </a:lnTo>
                  <a:lnTo>
                    <a:pt x="2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8" name=""/>
            <p:cNvSpPr/>
            <p:nvPr/>
          </p:nvSpPr>
          <p:spPr>
            <a:xfrm>
              <a:off x="4613760" y="3045960"/>
              <a:ext cx="146880" cy="150480"/>
            </a:xfrm>
            <a:custGeom>
              <a:avLst/>
              <a:gdLst/>
              <a:ahLst/>
              <a:rect l="l" t="t" r="r" b="b"/>
              <a:pathLst>
                <a:path w="127" h="127">
                  <a:moveTo>
                    <a:pt x="116" y="0"/>
                  </a:moveTo>
                  <a:lnTo>
                    <a:pt x="120" y="40"/>
                  </a:lnTo>
                  <a:lnTo>
                    <a:pt x="126" y="64"/>
                  </a:lnTo>
                  <a:lnTo>
                    <a:pt x="122" y="78"/>
                  </a:lnTo>
                  <a:lnTo>
                    <a:pt x="102" y="84"/>
                  </a:lnTo>
                  <a:lnTo>
                    <a:pt x="78" y="92"/>
                  </a:lnTo>
                  <a:lnTo>
                    <a:pt x="66" y="104"/>
                  </a:lnTo>
                  <a:lnTo>
                    <a:pt x="54" y="120"/>
                  </a:lnTo>
                  <a:lnTo>
                    <a:pt x="34" y="126"/>
                  </a:lnTo>
                  <a:lnTo>
                    <a:pt x="2" y="118"/>
                  </a:lnTo>
                  <a:lnTo>
                    <a:pt x="22" y="108"/>
                  </a:lnTo>
                  <a:lnTo>
                    <a:pt x="10" y="92"/>
                  </a:lnTo>
                  <a:lnTo>
                    <a:pt x="8" y="76"/>
                  </a:lnTo>
                  <a:lnTo>
                    <a:pt x="4" y="58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30" y="20"/>
                  </a:lnTo>
                  <a:lnTo>
                    <a:pt x="42" y="30"/>
                  </a:lnTo>
                  <a:lnTo>
                    <a:pt x="56" y="14"/>
                  </a:lnTo>
                  <a:lnTo>
                    <a:pt x="116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9" name=""/>
            <p:cNvSpPr/>
            <p:nvPr/>
          </p:nvSpPr>
          <p:spPr>
            <a:xfrm>
              <a:off x="4642200" y="3153240"/>
              <a:ext cx="109440" cy="8028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0" name=""/>
            <p:cNvSpPr/>
            <p:nvPr/>
          </p:nvSpPr>
          <p:spPr>
            <a:xfrm>
              <a:off x="4836960" y="3093840"/>
              <a:ext cx="31320" cy="1800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1" name=""/>
            <p:cNvSpPr/>
            <p:nvPr/>
          </p:nvSpPr>
          <p:spPr>
            <a:xfrm>
              <a:off x="3890880" y="3456720"/>
              <a:ext cx="669240" cy="390240"/>
            </a:xfrm>
            <a:custGeom>
              <a:avLst/>
              <a:gdLst/>
              <a:ahLst/>
              <a:rect l="l" t="t" r="r" b="b"/>
              <a:pathLst>
                <a:path w="577" h="331">
                  <a:moveTo>
                    <a:pt x="0" y="330"/>
                  </a:moveTo>
                  <a:lnTo>
                    <a:pt x="4" y="320"/>
                  </a:lnTo>
                  <a:lnTo>
                    <a:pt x="14" y="322"/>
                  </a:lnTo>
                  <a:lnTo>
                    <a:pt x="16" y="306"/>
                  </a:lnTo>
                  <a:lnTo>
                    <a:pt x="34" y="312"/>
                  </a:lnTo>
                  <a:lnTo>
                    <a:pt x="34" y="300"/>
                  </a:lnTo>
                  <a:lnTo>
                    <a:pt x="52" y="290"/>
                  </a:lnTo>
                  <a:lnTo>
                    <a:pt x="52" y="270"/>
                  </a:lnTo>
                  <a:lnTo>
                    <a:pt x="66" y="260"/>
                  </a:lnTo>
                  <a:lnTo>
                    <a:pt x="74" y="262"/>
                  </a:lnTo>
                  <a:lnTo>
                    <a:pt x="82" y="256"/>
                  </a:lnTo>
                  <a:lnTo>
                    <a:pt x="92" y="254"/>
                  </a:lnTo>
                  <a:lnTo>
                    <a:pt x="94" y="232"/>
                  </a:lnTo>
                  <a:lnTo>
                    <a:pt x="114" y="242"/>
                  </a:lnTo>
                  <a:lnTo>
                    <a:pt x="118" y="256"/>
                  </a:lnTo>
                  <a:lnTo>
                    <a:pt x="142" y="250"/>
                  </a:lnTo>
                  <a:lnTo>
                    <a:pt x="142" y="242"/>
                  </a:lnTo>
                  <a:lnTo>
                    <a:pt x="156" y="242"/>
                  </a:lnTo>
                  <a:lnTo>
                    <a:pt x="176" y="244"/>
                  </a:lnTo>
                  <a:lnTo>
                    <a:pt x="176" y="236"/>
                  </a:lnTo>
                  <a:lnTo>
                    <a:pt x="190" y="234"/>
                  </a:lnTo>
                  <a:lnTo>
                    <a:pt x="196" y="218"/>
                  </a:lnTo>
                  <a:lnTo>
                    <a:pt x="218" y="220"/>
                  </a:lnTo>
                  <a:lnTo>
                    <a:pt x="220" y="200"/>
                  </a:lnTo>
                  <a:lnTo>
                    <a:pt x="228" y="192"/>
                  </a:lnTo>
                  <a:lnTo>
                    <a:pt x="234" y="172"/>
                  </a:lnTo>
                  <a:lnTo>
                    <a:pt x="244" y="160"/>
                  </a:lnTo>
                  <a:lnTo>
                    <a:pt x="240" y="140"/>
                  </a:lnTo>
                  <a:lnTo>
                    <a:pt x="252" y="126"/>
                  </a:lnTo>
                  <a:lnTo>
                    <a:pt x="258" y="104"/>
                  </a:lnTo>
                  <a:lnTo>
                    <a:pt x="276" y="104"/>
                  </a:lnTo>
                  <a:lnTo>
                    <a:pt x="282" y="112"/>
                  </a:lnTo>
                  <a:lnTo>
                    <a:pt x="300" y="78"/>
                  </a:lnTo>
                  <a:lnTo>
                    <a:pt x="322" y="76"/>
                  </a:lnTo>
                  <a:lnTo>
                    <a:pt x="326" y="62"/>
                  </a:lnTo>
                  <a:lnTo>
                    <a:pt x="320" y="50"/>
                  </a:lnTo>
                  <a:lnTo>
                    <a:pt x="340" y="46"/>
                  </a:lnTo>
                  <a:lnTo>
                    <a:pt x="336" y="24"/>
                  </a:lnTo>
                  <a:lnTo>
                    <a:pt x="334" y="4"/>
                  </a:lnTo>
                  <a:lnTo>
                    <a:pt x="360" y="22"/>
                  </a:lnTo>
                  <a:lnTo>
                    <a:pt x="384" y="18"/>
                  </a:lnTo>
                  <a:lnTo>
                    <a:pt x="388" y="2"/>
                  </a:lnTo>
                  <a:lnTo>
                    <a:pt x="402" y="0"/>
                  </a:lnTo>
                  <a:lnTo>
                    <a:pt x="406" y="18"/>
                  </a:lnTo>
                  <a:lnTo>
                    <a:pt x="446" y="22"/>
                  </a:lnTo>
                  <a:lnTo>
                    <a:pt x="448" y="38"/>
                  </a:lnTo>
                  <a:lnTo>
                    <a:pt x="432" y="48"/>
                  </a:lnTo>
                  <a:lnTo>
                    <a:pt x="438" y="90"/>
                  </a:lnTo>
                  <a:lnTo>
                    <a:pt x="468" y="90"/>
                  </a:lnTo>
                  <a:lnTo>
                    <a:pt x="480" y="102"/>
                  </a:lnTo>
                  <a:lnTo>
                    <a:pt x="496" y="112"/>
                  </a:lnTo>
                  <a:lnTo>
                    <a:pt x="514" y="108"/>
                  </a:lnTo>
                  <a:lnTo>
                    <a:pt x="522" y="122"/>
                  </a:lnTo>
                  <a:lnTo>
                    <a:pt x="514" y="132"/>
                  </a:lnTo>
                  <a:lnTo>
                    <a:pt x="516" y="156"/>
                  </a:lnTo>
                  <a:lnTo>
                    <a:pt x="514" y="172"/>
                  </a:lnTo>
                  <a:lnTo>
                    <a:pt x="522" y="190"/>
                  </a:lnTo>
                  <a:lnTo>
                    <a:pt x="522" y="204"/>
                  </a:lnTo>
                  <a:lnTo>
                    <a:pt x="556" y="204"/>
                  </a:lnTo>
                  <a:lnTo>
                    <a:pt x="576" y="236"/>
                  </a:lnTo>
                  <a:lnTo>
                    <a:pt x="496" y="254"/>
                  </a:lnTo>
                  <a:lnTo>
                    <a:pt x="380" y="276"/>
                  </a:lnTo>
                  <a:lnTo>
                    <a:pt x="232" y="296"/>
                  </a:lnTo>
                  <a:lnTo>
                    <a:pt x="0" y="33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2" name=""/>
            <p:cNvSpPr/>
            <p:nvPr/>
          </p:nvSpPr>
          <p:spPr>
            <a:xfrm>
              <a:off x="3848760" y="3732480"/>
              <a:ext cx="740880" cy="341640"/>
            </a:xfrm>
            <a:custGeom>
              <a:avLst/>
              <a:gdLst/>
              <a:ahLst/>
              <a:rect l="l" t="t" r="r" b="b"/>
              <a:pathLst>
                <a:path w="639" h="289">
                  <a:moveTo>
                    <a:pt x="180" y="74"/>
                  </a:moveTo>
                  <a:lnTo>
                    <a:pt x="178" y="106"/>
                  </a:lnTo>
                  <a:lnTo>
                    <a:pt x="160" y="106"/>
                  </a:lnTo>
                  <a:lnTo>
                    <a:pt x="164" y="132"/>
                  </a:lnTo>
                  <a:lnTo>
                    <a:pt x="144" y="132"/>
                  </a:lnTo>
                  <a:lnTo>
                    <a:pt x="136" y="140"/>
                  </a:lnTo>
                  <a:lnTo>
                    <a:pt x="120" y="148"/>
                  </a:lnTo>
                  <a:lnTo>
                    <a:pt x="108" y="148"/>
                  </a:lnTo>
                  <a:lnTo>
                    <a:pt x="102" y="170"/>
                  </a:lnTo>
                  <a:lnTo>
                    <a:pt x="74" y="174"/>
                  </a:lnTo>
                  <a:lnTo>
                    <a:pt x="70" y="188"/>
                  </a:lnTo>
                  <a:lnTo>
                    <a:pt x="52" y="198"/>
                  </a:lnTo>
                  <a:lnTo>
                    <a:pt x="38" y="206"/>
                  </a:lnTo>
                  <a:lnTo>
                    <a:pt x="20" y="210"/>
                  </a:lnTo>
                  <a:lnTo>
                    <a:pt x="18" y="216"/>
                  </a:lnTo>
                  <a:lnTo>
                    <a:pt x="24" y="226"/>
                  </a:lnTo>
                  <a:lnTo>
                    <a:pt x="4" y="244"/>
                  </a:lnTo>
                  <a:lnTo>
                    <a:pt x="0" y="258"/>
                  </a:lnTo>
                  <a:lnTo>
                    <a:pt x="42" y="254"/>
                  </a:lnTo>
                  <a:lnTo>
                    <a:pt x="82" y="248"/>
                  </a:lnTo>
                  <a:lnTo>
                    <a:pt x="94" y="248"/>
                  </a:lnTo>
                  <a:lnTo>
                    <a:pt x="112" y="252"/>
                  </a:lnTo>
                  <a:lnTo>
                    <a:pt x="140" y="214"/>
                  </a:lnTo>
                  <a:lnTo>
                    <a:pt x="182" y="216"/>
                  </a:lnTo>
                  <a:lnTo>
                    <a:pt x="194" y="206"/>
                  </a:lnTo>
                  <a:lnTo>
                    <a:pt x="266" y="206"/>
                  </a:lnTo>
                  <a:lnTo>
                    <a:pt x="278" y="222"/>
                  </a:lnTo>
                  <a:lnTo>
                    <a:pt x="366" y="222"/>
                  </a:lnTo>
                  <a:lnTo>
                    <a:pt x="460" y="288"/>
                  </a:lnTo>
                  <a:lnTo>
                    <a:pt x="462" y="282"/>
                  </a:lnTo>
                  <a:lnTo>
                    <a:pt x="468" y="282"/>
                  </a:lnTo>
                  <a:lnTo>
                    <a:pt x="472" y="288"/>
                  </a:lnTo>
                  <a:lnTo>
                    <a:pt x="506" y="286"/>
                  </a:lnTo>
                  <a:lnTo>
                    <a:pt x="512" y="270"/>
                  </a:lnTo>
                  <a:lnTo>
                    <a:pt x="514" y="236"/>
                  </a:lnTo>
                  <a:lnTo>
                    <a:pt x="534" y="218"/>
                  </a:lnTo>
                  <a:lnTo>
                    <a:pt x="546" y="206"/>
                  </a:lnTo>
                  <a:lnTo>
                    <a:pt x="550" y="196"/>
                  </a:lnTo>
                  <a:lnTo>
                    <a:pt x="558" y="198"/>
                  </a:lnTo>
                  <a:lnTo>
                    <a:pt x="574" y="182"/>
                  </a:lnTo>
                  <a:lnTo>
                    <a:pt x="604" y="176"/>
                  </a:lnTo>
                  <a:lnTo>
                    <a:pt x="606" y="162"/>
                  </a:lnTo>
                  <a:lnTo>
                    <a:pt x="626" y="146"/>
                  </a:lnTo>
                  <a:lnTo>
                    <a:pt x="584" y="148"/>
                  </a:lnTo>
                  <a:lnTo>
                    <a:pt x="586" y="138"/>
                  </a:lnTo>
                  <a:lnTo>
                    <a:pt x="580" y="118"/>
                  </a:lnTo>
                  <a:lnTo>
                    <a:pt x="596" y="116"/>
                  </a:lnTo>
                  <a:lnTo>
                    <a:pt x="614" y="106"/>
                  </a:lnTo>
                  <a:lnTo>
                    <a:pt x="626" y="106"/>
                  </a:lnTo>
                  <a:lnTo>
                    <a:pt x="630" y="88"/>
                  </a:lnTo>
                  <a:lnTo>
                    <a:pt x="638" y="80"/>
                  </a:lnTo>
                  <a:lnTo>
                    <a:pt x="634" y="50"/>
                  </a:lnTo>
                  <a:lnTo>
                    <a:pt x="624" y="58"/>
                  </a:lnTo>
                  <a:lnTo>
                    <a:pt x="572" y="64"/>
                  </a:lnTo>
                  <a:lnTo>
                    <a:pt x="564" y="58"/>
                  </a:lnTo>
                  <a:lnTo>
                    <a:pt x="594" y="32"/>
                  </a:lnTo>
                  <a:lnTo>
                    <a:pt x="606" y="34"/>
                  </a:lnTo>
                  <a:lnTo>
                    <a:pt x="622" y="38"/>
                  </a:lnTo>
                  <a:lnTo>
                    <a:pt x="634" y="32"/>
                  </a:lnTo>
                  <a:lnTo>
                    <a:pt x="612" y="0"/>
                  </a:lnTo>
                  <a:lnTo>
                    <a:pt x="532" y="20"/>
                  </a:lnTo>
                  <a:lnTo>
                    <a:pt x="330" y="54"/>
                  </a:lnTo>
                  <a:lnTo>
                    <a:pt x="180" y="7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3" name=""/>
            <p:cNvSpPr/>
            <p:nvPr/>
          </p:nvSpPr>
          <p:spPr>
            <a:xfrm>
              <a:off x="3324600" y="3819600"/>
              <a:ext cx="732240" cy="272520"/>
            </a:xfrm>
            <a:custGeom>
              <a:avLst/>
              <a:gdLst/>
              <a:ahLst/>
              <a:rect l="l" t="t" r="r" b="b"/>
              <a:pathLst>
                <a:path w="631" h="231">
                  <a:moveTo>
                    <a:pt x="630" y="0"/>
                  </a:moveTo>
                  <a:lnTo>
                    <a:pt x="628" y="28"/>
                  </a:lnTo>
                  <a:lnTo>
                    <a:pt x="612" y="30"/>
                  </a:lnTo>
                  <a:lnTo>
                    <a:pt x="614" y="54"/>
                  </a:lnTo>
                  <a:lnTo>
                    <a:pt x="600" y="58"/>
                  </a:lnTo>
                  <a:lnTo>
                    <a:pt x="572" y="74"/>
                  </a:lnTo>
                  <a:lnTo>
                    <a:pt x="560" y="72"/>
                  </a:lnTo>
                  <a:lnTo>
                    <a:pt x="554" y="96"/>
                  </a:lnTo>
                  <a:lnTo>
                    <a:pt x="530" y="98"/>
                  </a:lnTo>
                  <a:lnTo>
                    <a:pt x="522" y="112"/>
                  </a:lnTo>
                  <a:lnTo>
                    <a:pt x="490" y="130"/>
                  </a:lnTo>
                  <a:lnTo>
                    <a:pt x="470" y="136"/>
                  </a:lnTo>
                  <a:lnTo>
                    <a:pt x="476" y="148"/>
                  </a:lnTo>
                  <a:lnTo>
                    <a:pt x="450" y="170"/>
                  </a:lnTo>
                  <a:lnTo>
                    <a:pt x="448" y="182"/>
                  </a:lnTo>
                  <a:lnTo>
                    <a:pt x="300" y="202"/>
                  </a:lnTo>
                  <a:lnTo>
                    <a:pt x="212" y="216"/>
                  </a:lnTo>
                  <a:lnTo>
                    <a:pt x="126" y="222"/>
                  </a:lnTo>
                  <a:lnTo>
                    <a:pt x="10" y="230"/>
                  </a:lnTo>
                  <a:lnTo>
                    <a:pt x="8" y="216"/>
                  </a:lnTo>
                  <a:lnTo>
                    <a:pt x="14" y="212"/>
                  </a:lnTo>
                  <a:lnTo>
                    <a:pt x="0" y="200"/>
                  </a:lnTo>
                  <a:lnTo>
                    <a:pt x="10" y="180"/>
                  </a:lnTo>
                  <a:lnTo>
                    <a:pt x="22" y="172"/>
                  </a:lnTo>
                  <a:lnTo>
                    <a:pt x="24" y="158"/>
                  </a:lnTo>
                  <a:lnTo>
                    <a:pt x="34" y="146"/>
                  </a:lnTo>
                  <a:lnTo>
                    <a:pt x="34" y="130"/>
                  </a:lnTo>
                  <a:lnTo>
                    <a:pt x="42" y="96"/>
                  </a:lnTo>
                  <a:lnTo>
                    <a:pt x="48" y="90"/>
                  </a:lnTo>
                  <a:lnTo>
                    <a:pt x="62" y="84"/>
                  </a:lnTo>
                  <a:lnTo>
                    <a:pt x="96" y="86"/>
                  </a:lnTo>
                  <a:lnTo>
                    <a:pt x="112" y="86"/>
                  </a:lnTo>
                  <a:lnTo>
                    <a:pt x="162" y="54"/>
                  </a:lnTo>
                  <a:lnTo>
                    <a:pt x="172" y="62"/>
                  </a:lnTo>
                  <a:lnTo>
                    <a:pt x="194" y="64"/>
                  </a:lnTo>
                  <a:lnTo>
                    <a:pt x="206" y="48"/>
                  </a:lnTo>
                  <a:lnTo>
                    <a:pt x="296" y="48"/>
                  </a:lnTo>
                  <a:lnTo>
                    <a:pt x="428" y="34"/>
                  </a:lnTo>
                  <a:lnTo>
                    <a:pt x="556" y="12"/>
                  </a:lnTo>
                  <a:lnTo>
                    <a:pt x="63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4" name=""/>
            <p:cNvSpPr/>
            <p:nvPr/>
          </p:nvSpPr>
          <p:spPr>
            <a:xfrm>
              <a:off x="3942360" y="3975840"/>
              <a:ext cx="438120" cy="340560"/>
            </a:xfrm>
            <a:custGeom>
              <a:avLst/>
              <a:gdLst/>
              <a:ahLst/>
              <a:rect l="l" t="t" r="r" b="b"/>
              <a:pathLst>
                <a:path w="379" h="289">
                  <a:moveTo>
                    <a:pt x="12" y="42"/>
                  </a:moveTo>
                  <a:lnTo>
                    <a:pt x="32" y="44"/>
                  </a:lnTo>
                  <a:lnTo>
                    <a:pt x="60" y="6"/>
                  </a:lnTo>
                  <a:lnTo>
                    <a:pt x="82" y="8"/>
                  </a:lnTo>
                  <a:lnTo>
                    <a:pt x="102" y="10"/>
                  </a:lnTo>
                  <a:lnTo>
                    <a:pt x="114" y="0"/>
                  </a:lnTo>
                  <a:lnTo>
                    <a:pt x="186" y="0"/>
                  </a:lnTo>
                  <a:lnTo>
                    <a:pt x="194" y="16"/>
                  </a:lnTo>
                  <a:lnTo>
                    <a:pt x="286" y="16"/>
                  </a:lnTo>
                  <a:lnTo>
                    <a:pt x="378" y="80"/>
                  </a:lnTo>
                  <a:lnTo>
                    <a:pt x="374" y="94"/>
                  </a:lnTo>
                  <a:lnTo>
                    <a:pt x="340" y="142"/>
                  </a:lnTo>
                  <a:lnTo>
                    <a:pt x="338" y="170"/>
                  </a:lnTo>
                  <a:lnTo>
                    <a:pt x="320" y="168"/>
                  </a:lnTo>
                  <a:lnTo>
                    <a:pt x="322" y="190"/>
                  </a:lnTo>
                  <a:lnTo>
                    <a:pt x="316" y="196"/>
                  </a:lnTo>
                  <a:lnTo>
                    <a:pt x="298" y="198"/>
                  </a:lnTo>
                  <a:lnTo>
                    <a:pt x="294" y="214"/>
                  </a:lnTo>
                  <a:lnTo>
                    <a:pt x="288" y="228"/>
                  </a:lnTo>
                  <a:lnTo>
                    <a:pt x="270" y="230"/>
                  </a:lnTo>
                  <a:lnTo>
                    <a:pt x="262" y="236"/>
                  </a:lnTo>
                  <a:lnTo>
                    <a:pt x="250" y="236"/>
                  </a:lnTo>
                  <a:lnTo>
                    <a:pt x="242" y="246"/>
                  </a:lnTo>
                  <a:lnTo>
                    <a:pt x="246" y="270"/>
                  </a:lnTo>
                  <a:lnTo>
                    <a:pt x="240" y="280"/>
                  </a:lnTo>
                  <a:lnTo>
                    <a:pt x="232" y="288"/>
                  </a:lnTo>
                  <a:lnTo>
                    <a:pt x="214" y="274"/>
                  </a:lnTo>
                  <a:lnTo>
                    <a:pt x="204" y="250"/>
                  </a:lnTo>
                  <a:lnTo>
                    <a:pt x="192" y="250"/>
                  </a:lnTo>
                  <a:lnTo>
                    <a:pt x="188" y="228"/>
                  </a:lnTo>
                  <a:lnTo>
                    <a:pt x="180" y="220"/>
                  </a:lnTo>
                  <a:lnTo>
                    <a:pt x="170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42" y="204"/>
                  </a:lnTo>
                  <a:lnTo>
                    <a:pt x="134" y="196"/>
                  </a:lnTo>
                  <a:lnTo>
                    <a:pt x="136" y="186"/>
                  </a:lnTo>
                  <a:lnTo>
                    <a:pt x="124" y="172"/>
                  </a:lnTo>
                  <a:lnTo>
                    <a:pt x="110" y="168"/>
                  </a:lnTo>
                  <a:lnTo>
                    <a:pt x="110" y="154"/>
                  </a:lnTo>
                  <a:lnTo>
                    <a:pt x="92" y="140"/>
                  </a:lnTo>
                  <a:lnTo>
                    <a:pt x="82" y="140"/>
                  </a:lnTo>
                  <a:lnTo>
                    <a:pt x="80" y="128"/>
                  </a:lnTo>
                  <a:lnTo>
                    <a:pt x="64" y="122"/>
                  </a:lnTo>
                  <a:lnTo>
                    <a:pt x="52" y="110"/>
                  </a:lnTo>
                  <a:lnTo>
                    <a:pt x="38" y="88"/>
                  </a:lnTo>
                  <a:lnTo>
                    <a:pt x="30" y="84"/>
                  </a:lnTo>
                  <a:lnTo>
                    <a:pt x="10" y="80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42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5" name=""/>
            <p:cNvSpPr/>
            <p:nvPr/>
          </p:nvSpPr>
          <p:spPr>
            <a:xfrm>
              <a:off x="3742920" y="4022280"/>
              <a:ext cx="466920" cy="502920"/>
            </a:xfrm>
            <a:custGeom>
              <a:avLst/>
              <a:gdLst/>
              <a:ahLst/>
              <a:rect l="l" t="t" r="r" b="b"/>
              <a:pathLst>
                <a:path w="403" h="427">
                  <a:moveTo>
                    <a:pt x="0" y="24"/>
                  </a:moveTo>
                  <a:lnTo>
                    <a:pt x="88" y="12"/>
                  </a:lnTo>
                  <a:lnTo>
                    <a:pt x="178" y="0"/>
                  </a:lnTo>
                  <a:lnTo>
                    <a:pt x="172" y="24"/>
                  </a:lnTo>
                  <a:lnTo>
                    <a:pt x="180" y="42"/>
                  </a:lnTo>
                  <a:lnTo>
                    <a:pt x="210" y="46"/>
                  </a:lnTo>
                  <a:lnTo>
                    <a:pt x="226" y="74"/>
                  </a:lnTo>
                  <a:lnTo>
                    <a:pt x="250" y="86"/>
                  </a:lnTo>
                  <a:lnTo>
                    <a:pt x="252" y="98"/>
                  </a:lnTo>
                  <a:lnTo>
                    <a:pt x="264" y="100"/>
                  </a:lnTo>
                  <a:lnTo>
                    <a:pt x="278" y="110"/>
                  </a:lnTo>
                  <a:lnTo>
                    <a:pt x="278" y="126"/>
                  </a:lnTo>
                  <a:lnTo>
                    <a:pt x="304" y="138"/>
                  </a:lnTo>
                  <a:lnTo>
                    <a:pt x="306" y="156"/>
                  </a:lnTo>
                  <a:lnTo>
                    <a:pt x="308" y="164"/>
                  </a:lnTo>
                  <a:lnTo>
                    <a:pt x="328" y="162"/>
                  </a:lnTo>
                  <a:lnTo>
                    <a:pt x="346" y="168"/>
                  </a:lnTo>
                  <a:lnTo>
                    <a:pt x="356" y="190"/>
                  </a:lnTo>
                  <a:lnTo>
                    <a:pt x="362" y="210"/>
                  </a:lnTo>
                  <a:lnTo>
                    <a:pt x="380" y="212"/>
                  </a:lnTo>
                  <a:lnTo>
                    <a:pt x="384" y="236"/>
                  </a:lnTo>
                  <a:lnTo>
                    <a:pt x="402" y="248"/>
                  </a:lnTo>
                  <a:lnTo>
                    <a:pt x="402" y="272"/>
                  </a:lnTo>
                  <a:lnTo>
                    <a:pt x="386" y="274"/>
                  </a:lnTo>
                  <a:lnTo>
                    <a:pt x="388" y="284"/>
                  </a:lnTo>
                  <a:lnTo>
                    <a:pt x="380" y="292"/>
                  </a:lnTo>
                  <a:lnTo>
                    <a:pt x="388" y="304"/>
                  </a:lnTo>
                  <a:lnTo>
                    <a:pt x="392" y="320"/>
                  </a:lnTo>
                  <a:lnTo>
                    <a:pt x="380" y="326"/>
                  </a:lnTo>
                  <a:lnTo>
                    <a:pt x="378" y="352"/>
                  </a:lnTo>
                  <a:lnTo>
                    <a:pt x="372" y="354"/>
                  </a:lnTo>
                  <a:lnTo>
                    <a:pt x="380" y="364"/>
                  </a:lnTo>
                  <a:lnTo>
                    <a:pt x="378" y="390"/>
                  </a:lnTo>
                  <a:lnTo>
                    <a:pt x="362" y="386"/>
                  </a:lnTo>
                  <a:lnTo>
                    <a:pt x="354" y="378"/>
                  </a:lnTo>
                  <a:lnTo>
                    <a:pt x="342" y="380"/>
                  </a:lnTo>
                  <a:lnTo>
                    <a:pt x="336" y="390"/>
                  </a:lnTo>
                  <a:lnTo>
                    <a:pt x="338" y="404"/>
                  </a:lnTo>
                  <a:lnTo>
                    <a:pt x="344" y="408"/>
                  </a:lnTo>
                  <a:lnTo>
                    <a:pt x="344" y="426"/>
                  </a:lnTo>
                  <a:lnTo>
                    <a:pt x="332" y="424"/>
                  </a:lnTo>
                  <a:lnTo>
                    <a:pt x="322" y="412"/>
                  </a:lnTo>
                  <a:lnTo>
                    <a:pt x="232" y="414"/>
                  </a:lnTo>
                  <a:lnTo>
                    <a:pt x="104" y="418"/>
                  </a:lnTo>
                  <a:lnTo>
                    <a:pt x="90" y="392"/>
                  </a:lnTo>
                  <a:lnTo>
                    <a:pt x="90" y="384"/>
                  </a:lnTo>
                  <a:lnTo>
                    <a:pt x="84" y="376"/>
                  </a:lnTo>
                  <a:lnTo>
                    <a:pt x="72" y="378"/>
                  </a:lnTo>
                  <a:lnTo>
                    <a:pt x="76" y="366"/>
                  </a:lnTo>
                  <a:lnTo>
                    <a:pt x="84" y="324"/>
                  </a:lnTo>
                  <a:lnTo>
                    <a:pt x="76" y="320"/>
                  </a:lnTo>
                  <a:lnTo>
                    <a:pt x="78" y="296"/>
                  </a:lnTo>
                  <a:lnTo>
                    <a:pt x="92" y="276"/>
                  </a:lnTo>
                  <a:lnTo>
                    <a:pt x="80" y="272"/>
                  </a:lnTo>
                  <a:lnTo>
                    <a:pt x="72" y="262"/>
                  </a:lnTo>
                  <a:lnTo>
                    <a:pt x="60" y="258"/>
                  </a:lnTo>
                  <a:lnTo>
                    <a:pt x="58" y="246"/>
                  </a:lnTo>
                  <a:lnTo>
                    <a:pt x="70" y="234"/>
                  </a:lnTo>
                  <a:lnTo>
                    <a:pt x="68" y="228"/>
                  </a:lnTo>
                  <a:lnTo>
                    <a:pt x="58" y="220"/>
                  </a:lnTo>
                  <a:lnTo>
                    <a:pt x="36" y="138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6" name=""/>
            <p:cNvSpPr/>
            <p:nvPr/>
          </p:nvSpPr>
          <p:spPr>
            <a:xfrm>
              <a:off x="3512880" y="4051080"/>
              <a:ext cx="336600" cy="573840"/>
            </a:xfrm>
            <a:custGeom>
              <a:avLst/>
              <a:gdLst/>
              <a:ahLst/>
              <a:rect l="l" t="t" r="r" b="b"/>
              <a:pathLst>
                <a:path w="291" h="487">
                  <a:moveTo>
                    <a:pt x="0" y="24"/>
                  </a:moveTo>
                  <a:lnTo>
                    <a:pt x="90" y="16"/>
                  </a:lnTo>
                  <a:lnTo>
                    <a:pt x="200" y="0"/>
                  </a:lnTo>
                  <a:lnTo>
                    <a:pt x="256" y="196"/>
                  </a:lnTo>
                  <a:lnTo>
                    <a:pt x="266" y="204"/>
                  </a:lnTo>
                  <a:lnTo>
                    <a:pt x="254" y="224"/>
                  </a:lnTo>
                  <a:lnTo>
                    <a:pt x="258" y="234"/>
                  </a:lnTo>
                  <a:lnTo>
                    <a:pt x="270" y="240"/>
                  </a:lnTo>
                  <a:lnTo>
                    <a:pt x="290" y="252"/>
                  </a:lnTo>
                  <a:lnTo>
                    <a:pt x="274" y="268"/>
                  </a:lnTo>
                  <a:lnTo>
                    <a:pt x="274" y="294"/>
                  </a:lnTo>
                  <a:lnTo>
                    <a:pt x="284" y="302"/>
                  </a:lnTo>
                  <a:lnTo>
                    <a:pt x="270" y="352"/>
                  </a:lnTo>
                  <a:lnTo>
                    <a:pt x="286" y="352"/>
                  </a:lnTo>
                  <a:lnTo>
                    <a:pt x="290" y="370"/>
                  </a:lnTo>
                  <a:lnTo>
                    <a:pt x="130" y="392"/>
                  </a:lnTo>
                  <a:lnTo>
                    <a:pt x="96" y="394"/>
                  </a:lnTo>
                  <a:lnTo>
                    <a:pt x="80" y="404"/>
                  </a:lnTo>
                  <a:lnTo>
                    <a:pt x="78" y="412"/>
                  </a:lnTo>
                  <a:lnTo>
                    <a:pt x="84" y="424"/>
                  </a:lnTo>
                  <a:lnTo>
                    <a:pt x="110" y="428"/>
                  </a:lnTo>
                  <a:lnTo>
                    <a:pt x="100" y="438"/>
                  </a:lnTo>
                  <a:lnTo>
                    <a:pt x="110" y="462"/>
                  </a:lnTo>
                  <a:lnTo>
                    <a:pt x="104" y="468"/>
                  </a:lnTo>
                  <a:lnTo>
                    <a:pt x="94" y="486"/>
                  </a:lnTo>
                  <a:lnTo>
                    <a:pt x="86" y="484"/>
                  </a:lnTo>
                  <a:lnTo>
                    <a:pt x="68" y="464"/>
                  </a:lnTo>
                  <a:lnTo>
                    <a:pt x="62" y="454"/>
                  </a:lnTo>
                  <a:lnTo>
                    <a:pt x="52" y="452"/>
                  </a:lnTo>
                  <a:lnTo>
                    <a:pt x="46" y="480"/>
                  </a:lnTo>
                  <a:lnTo>
                    <a:pt x="26" y="478"/>
                  </a:lnTo>
                  <a:lnTo>
                    <a:pt x="12" y="356"/>
                  </a:lnTo>
                  <a:lnTo>
                    <a:pt x="4" y="174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7" name=""/>
            <p:cNvSpPr/>
            <p:nvPr/>
          </p:nvSpPr>
          <p:spPr>
            <a:xfrm>
              <a:off x="3603240" y="4465800"/>
              <a:ext cx="807480" cy="623880"/>
            </a:xfrm>
            <a:custGeom>
              <a:avLst/>
              <a:gdLst/>
              <a:ahLst/>
              <a:rect l="l" t="t" r="r" b="b"/>
              <a:pathLst>
                <a:path w="697" h="529">
                  <a:moveTo>
                    <a:pt x="30" y="106"/>
                  </a:moveTo>
                  <a:lnTo>
                    <a:pt x="42" y="108"/>
                  </a:lnTo>
                  <a:lnTo>
                    <a:pt x="46" y="98"/>
                  </a:lnTo>
                  <a:lnTo>
                    <a:pt x="58" y="114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90" y="98"/>
                  </a:lnTo>
                  <a:lnTo>
                    <a:pt x="96" y="94"/>
                  </a:lnTo>
                  <a:lnTo>
                    <a:pt x="96" y="84"/>
                  </a:lnTo>
                  <a:lnTo>
                    <a:pt x="104" y="86"/>
                  </a:lnTo>
                  <a:lnTo>
                    <a:pt x="110" y="108"/>
                  </a:lnTo>
                  <a:lnTo>
                    <a:pt x="148" y="112"/>
                  </a:lnTo>
                  <a:lnTo>
                    <a:pt x="168" y="100"/>
                  </a:lnTo>
                  <a:lnTo>
                    <a:pt x="180" y="108"/>
                  </a:lnTo>
                  <a:lnTo>
                    <a:pt x="178" y="132"/>
                  </a:lnTo>
                  <a:lnTo>
                    <a:pt x="194" y="134"/>
                  </a:lnTo>
                  <a:lnTo>
                    <a:pt x="204" y="158"/>
                  </a:lnTo>
                  <a:lnTo>
                    <a:pt x="220" y="158"/>
                  </a:lnTo>
                  <a:lnTo>
                    <a:pt x="232" y="144"/>
                  </a:lnTo>
                  <a:lnTo>
                    <a:pt x="244" y="140"/>
                  </a:lnTo>
                  <a:lnTo>
                    <a:pt x="262" y="142"/>
                  </a:lnTo>
                  <a:lnTo>
                    <a:pt x="276" y="132"/>
                  </a:lnTo>
                  <a:lnTo>
                    <a:pt x="278" y="114"/>
                  </a:lnTo>
                  <a:lnTo>
                    <a:pt x="286" y="100"/>
                  </a:lnTo>
                  <a:lnTo>
                    <a:pt x="300" y="96"/>
                  </a:lnTo>
                  <a:lnTo>
                    <a:pt x="322" y="100"/>
                  </a:lnTo>
                  <a:lnTo>
                    <a:pt x="338" y="114"/>
                  </a:lnTo>
                  <a:lnTo>
                    <a:pt x="338" y="130"/>
                  </a:lnTo>
                  <a:lnTo>
                    <a:pt x="358" y="134"/>
                  </a:lnTo>
                  <a:lnTo>
                    <a:pt x="388" y="150"/>
                  </a:lnTo>
                  <a:lnTo>
                    <a:pt x="390" y="170"/>
                  </a:lnTo>
                  <a:lnTo>
                    <a:pt x="418" y="176"/>
                  </a:lnTo>
                  <a:lnTo>
                    <a:pt x="434" y="196"/>
                  </a:lnTo>
                  <a:lnTo>
                    <a:pt x="438" y="226"/>
                  </a:lnTo>
                  <a:lnTo>
                    <a:pt x="432" y="230"/>
                  </a:lnTo>
                  <a:lnTo>
                    <a:pt x="424" y="236"/>
                  </a:lnTo>
                  <a:lnTo>
                    <a:pt x="424" y="252"/>
                  </a:lnTo>
                  <a:lnTo>
                    <a:pt x="434" y="270"/>
                  </a:lnTo>
                  <a:lnTo>
                    <a:pt x="434" y="286"/>
                  </a:lnTo>
                  <a:lnTo>
                    <a:pt x="440" y="306"/>
                  </a:lnTo>
                  <a:lnTo>
                    <a:pt x="454" y="292"/>
                  </a:lnTo>
                  <a:lnTo>
                    <a:pt x="470" y="286"/>
                  </a:lnTo>
                  <a:lnTo>
                    <a:pt x="450" y="326"/>
                  </a:lnTo>
                  <a:lnTo>
                    <a:pt x="458" y="340"/>
                  </a:lnTo>
                  <a:lnTo>
                    <a:pt x="466" y="348"/>
                  </a:lnTo>
                  <a:lnTo>
                    <a:pt x="480" y="370"/>
                  </a:lnTo>
                  <a:lnTo>
                    <a:pt x="502" y="378"/>
                  </a:lnTo>
                  <a:lnTo>
                    <a:pt x="504" y="366"/>
                  </a:lnTo>
                  <a:lnTo>
                    <a:pt x="516" y="370"/>
                  </a:lnTo>
                  <a:lnTo>
                    <a:pt x="510" y="390"/>
                  </a:lnTo>
                  <a:lnTo>
                    <a:pt x="508" y="410"/>
                  </a:lnTo>
                  <a:lnTo>
                    <a:pt x="524" y="416"/>
                  </a:lnTo>
                  <a:lnTo>
                    <a:pt x="540" y="436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78" y="460"/>
                  </a:lnTo>
                  <a:lnTo>
                    <a:pt x="590" y="470"/>
                  </a:lnTo>
                  <a:lnTo>
                    <a:pt x="588" y="480"/>
                  </a:lnTo>
                  <a:lnTo>
                    <a:pt x="604" y="478"/>
                  </a:lnTo>
                  <a:lnTo>
                    <a:pt x="604" y="494"/>
                  </a:lnTo>
                  <a:lnTo>
                    <a:pt x="616" y="510"/>
                  </a:lnTo>
                  <a:lnTo>
                    <a:pt x="612" y="526"/>
                  </a:lnTo>
                  <a:lnTo>
                    <a:pt x="634" y="528"/>
                  </a:lnTo>
                  <a:lnTo>
                    <a:pt x="644" y="518"/>
                  </a:lnTo>
                  <a:lnTo>
                    <a:pt x="680" y="520"/>
                  </a:lnTo>
                  <a:lnTo>
                    <a:pt x="696" y="504"/>
                  </a:lnTo>
                  <a:lnTo>
                    <a:pt x="684" y="470"/>
                  </a:lnTo>
                  <a:lnTo>
                    <a:pt x="694" y="462"/>
                  </a:lnTo>
                  <a:lnTo>
                    <a:pt x="692" y="368"/>
                  </a:lnTo>
                  <a:lnTo>
                    <a:pt x="688" y="350"/>
                  </a:lnTo>
                  <a:lnTo>
                    <a:pt x="658" y="312"/>
                  </a:lnTo>
                  <a:lnTo>
                    <a:pt x="652" y="298"/>
                  </a:lnTo>
                  <a:lnTo>
                    <a:pt x="644" y="278"/>
                  </a:lnTo>
                  <a:lnTo>
                    <a:pt x="616" y="234"/>
                  </a:lnTo>
                  <a:lnTo>
                    <a:pt x="608" y="198"/>
                  </a:lnTo>
                  <a:lnTo>
                    <a:pt x="602" y="182"/>
                  </a:lnTo>
                  <a:lnTo>
                    <a:pt x="590" y="178"/>
                  </a:lnTo>
                  <a:lnTo>
                    <a:pt x="576" y="144"/>
                  </a:lnTo>
                  <a:lnTo>
                    <a:pt x="554" y="114"/>
                  </a:lnTo>
                  <a:lnTo>
                    <a:pt x="530" y="82"/>
                  </a:lnTo>
                  <a:lnTo>
                    <a:pt x="518" y="54"/>
                  </a:lnTo>
                  <a:lnTo>
                    <a:pt x="500" y="52"/>
                  </a:lnTo>
                  <a:lnTo>
                    <a:pt x="512" y="36"/>
                  </a:lnTo>
                  <a:lnTo>
                    <a:pt x="500" y="12"/>
                  </a:lnTo>
                  <a:lnTo>
                    <a:pt x="482" y="8"/>
                  </a:lnTo>
                  <a:lnTo>
                    <a:pt x="468" y="0"/>
                  </a:lnTo>
                  <a:lnTo>
                    <a:pt x="454" y="18"/>
                  </a:lnTo>
                  <a:lnTo>
                    <a:pt x="464" y="32"/>
                  </a:lnTo>
                  <a:lnTo>
                    <a:pt x="464" y="52"/>
                  </a:lnTo>
                  <a:lnTo>
                    <a:pt x="440" y="34"/>
                  </a:lnTo>
                  <a:lnTo>
                    <a:pt x="338" y="38"/>
                  </a:lnTo>
                  <a:lnTo>
                    <a:pt x="222" y="42"/>
                  </a:lnTo>
                  <a:lnTo>
                    <a:pt x="210" y="16"/>
                  </a:lnTo>
                  <a:lnTo>
                    <a:pt x="82" y="34"/>
                  </a:lnTo>
                  <a:lnTo>
                    <a:pt x="24" y="42"/>
                  </a:lnTo>
                  <a:lnTo>
                    <a:pt x="6" y="48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32" y="74"/>
                  </a:lnTo>
                  <a:lnTo>
                    <a:pt x="20" y="86"/>
                  </a:lnTo>
                  <a:lnTo>
                    <a:pt x="30" y="106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8" name=""/>
            <p:cNvSpPr/>
            <p:nvPr/>
          </p:nvSpPr>
          <p:spPr>
            <a:xfrm>
              <a:off x="3229200" y="4079520"/>
              <a:ext cx="309960" cy="559080"/>
            </a:xfrm>
            <a:custGeom>
              <a:avLst/>
              <a:gdLst/>
              <a:ahLst/>
              <a:rect l="l" t="t" r="r" b="b"/>
              <a:pathLst>
                <a:path w="267" h="475">
                  <a:moveTo>
                    <a:pt x="94" y="10"/>
                  </a:moveTo>
                  <a:lnTo>
                    <a:pt x="90" y="18"/>
                  </a:lnTo>
                  <a:lnTo>
                    <a:pt x="82" y="16"/>
                  </a:lnTo>
                  <a:lnTo>
                    <a:pt x="60" y="36"/>
                  </a:lnTo>
                  <a:lnTo>
                    <a:pt x="60" y="72"/>
                  </a:lnTo>
                  <a:lnTo>
                    <a:pt x="52" y="66"/>
                  </a:lnTo>
                  <a:lnTo>
                    <a:pt x="38" y="84"/>
                  </a:lnTo>
                  <a:lnTo>
                    <a:pt x="24" y="88"/>
                  </a:lnTo>
                  <a:lnTo>
                    <a:pt x="26" y="104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20" y="144"/>
                  </a:lnTo>
                  <a:lnTo>
                    <a:pt x="30" y="176"/>
                  </a:lnTo>
                  <a:lnTo>
                    <a:pt x="24" y="182"/>
                  </a:lnTo>
                  <a:lnTo>
                    <a:pt x="24" y="206"/>
                  </a:lnTo>
                  <a:lnTo>
                    <a:pt x="40" y="218"/>
                  </a:lnTo>
                  <a:lnTo>
                    <a:pt x="42" y="232"/>
                  </a:lnTo>
                  <a:lnTo>
                    <a:pt x="34" y="242"/>
                  </a:lnTo>
                  <a:lnTo>
                    <a:pt x="42" y="250"/>
                  </a:lnTo>
                  <a:lnTo>
                    <a:pt x="52" y="276"/>
                  </a:lnTo>
                  <a:lnTo>
                    <a:pt x="42" y="286"/>
                  </a:lnTo>
                  <a:lnTo>
                    <a:pt x="34" y="316"/>
                  </a:lnTo>
                  <a:lnTo>
                    <a:pt x="18" y="330"/>
                  </a:lnTo>
                  <a:lnTo>
                    <a:pt x="18" y="354"/>
                  </a:lnTo>
                  <a:lnTo>
                    <a:pt x="0" y="382"/>
                  </a:lnTo>
                  <a:lnTo>
                    <a:pt x="20" y="406"/>
                  </a:lnTo>
                  <a:lnTo>
                    <a:pt x="70" y="404"/>
                  </a:lnTo>
                  <a:lnTo>
                    <a:pt x="132" y="396"/>
                  </a:lnTo>
                  <a:lnTo>
                    <a:pt x="158" y="398"/>
                  </a:lnTo>
                  <a:lnTo>
                    <a:pt x="152" y="418"/>
                  </a:lnTo>
                  <a:lnTo>
                    <a:pt x="184" y="474"/>
                  </a:lnTo>
                  <a:lnTo>
                    <a:pt x="218" y="450"/>
                  </a:lnTo>
                  <a:lnTo>
                    <a:pt x="266" y="452"/>
                  </a:lnTo>
                  <a:lnTo>
                    <a:pt x="254" y="288"/>
                  </a:lnTo>
                  <a:lnTo>
                    <a:pt x="242" y="0"/>
                  </a:lnTo>
                  <a:lnTo>
                    <a:pt x="94" y="1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9" name=""/>
            <p:cNvSpPr/>
            <p:nvPr/>
          </p:nvSpPr>
          <p:spPr>
            <a:xfrm>
              <a:off x="1837080" y="3927960"/>
              <a:ext cx="1213560" cy="1217880"/>
            </a:xfrm>
            <a:custGeom>
              <a:avLst/>
              <a:gdLst/>
              <a:ahLst/>
              <a:rect l="l" t="t" r="r" b="b"/>
              <a:pathLst>
                <a:path w="1046" h="1033">
                  <a:moveTo>
                    <a:pt x="6" y="408"/>
                  </a:moveTo>
                  <a:lnTo>
                    <a:pt x="0" y="424"/>
                  </a:lnTo>
                  <a:lnTo>
                    <a:pt x="12" y="430"/>
                  </a:lnTo>
                  <a:lnTo>
                    <a:pt x="28" y="448"/>
                  </a:lnTo>
                  <a:lnTo>
                    <a:pt x="30" y="470"/>
                  </a:lnTo>
                  <a:lnTo>
                    <a:pt x="48" y="474"/>
                  </a:lnTo>
                  <a:lnTo>
                    <a:pt x="60" y="488"/>
                  </a:lnTo>
                  <a:lnTo>
                    <a:pt x="70" y="506"/>
                  </a:lnTo>
                  <a:lnTo>
                    <a:pt x="82" y="510"/>
                  </a:lnTo>
                  <a:lnTo>
                    <a:pt x="102" y="542"/>
                  </a:lnTo>
                  <a:lnTo>
                    <a:pt x="130" y="544"/>
                  </a:lnTo>
                  <a:lnTo>
                    <a:pt x="126" y="558"/>
                  </a:lnTo>
                  <a:lnTo>
                    <a:pt x="136" y="590"/>
                  </a:lnTo>
                  <a:lnTo>
                    <a:pt x="138" y="634"/>
                  </a:lnTo>
                  <a:lnTo>
                    <a:pt x="152" y="648"/>
                  </a:lnTo>
                  <a:lnTo>
                    <a:pt x="160" y="660"/>
                  </a:lnTo>
                  <a:lnTo>
                    <a:pt x="168" y="664"/>
                  </a:lnTo>
                  <a:lnTo>
                    <a:pt x="196" y="692"/>
                  </a:lnTo>
                  <a:lnTo>
                    <a:pt x="208" y="698"/>
                  </a:lnTo>
                  <a:lnTo>
                    <a:pt x="216" y="700"/>
                  </a:lnTo>
                  <a:lnTo>
                    <a:pt x="224" y="712"/>
                  </a:lnTo>
                  <a:lnTo>
                    <a:pt x="266" y="724"/>
                  </a:lnTo>
                  <a:lnTo>
                    <a:pt x="282" y="704"/>
                  </a:lnTo>
                  <a:lnTo>
                    <a:pt x="292" y="694"/>
                  </a:lnTo>
                  <a:lnTo>
                    <a:pt x="286" y="666"/>
                  </a:lnTo>
                  <a:lnTo>
                    <a:pt x="294" y="656"/>
                  </a:lnTo>
                  <a:lnTo>
                    <a:pt x="318" y="654"/>
                  </a:lnTo>
                  <a:lnTo>
                    <a:pt x="324" y="646"/>
                  </a:lnTo>
                  <a:lnTo>
                    <a:pt x="328" y="636"/>
                  </a:lnTo>
                  <a:lnTo>
                    <a:pt x="338" y="638"/>
                  </a:lnTo>
                  <a:lnTo>
                    <a:pt x="340" y="648"/>
                  </a:lnTo>
                  <a:lnTo>
                    <a:pt x="366" y="650"/>
                  </a:lnTo>
                  <a:lnTo>
                    <a:pt x="408" y="656"/>
                  </a:lnTo>
                  <a:lnTo>
                    <a:pt x="424" y="672"/>
                  </a:lnTo>
                  <a:lnTo>
                    <a:pt x="456" y="714"/>
                  </a:lnTo>
                  <a:lnTo>
                    <a:pt x="472" y="744"/>
                  </a:lnTo>
                  <a:lnTo>
                    <a:pt x="474" y="760"/>
                  </a:lnTo>
                  <a:lnTo>
                    <a:pt x="516" y="826"/>
                  </a:lnTo>
                  <a:lnTo>
                    <a:pt x="523" y="846"/>
                  </a:lnTo>
                  <a:lnTo>
                    <a:pt x="555" y="868"/>
                  </a:lnTo>
                  <a:lnTo>
                    <a:pt x="557" y="894"/>
                  </a:lnTo>
                  <a:lnTo>
                    <a:pt x="565" y="912"/>
                  </a:lnTo>
                  <a:lnTo>
                    <a:pt x="571" y="946"/>
                  </a:lnTo>
                  <a:lnTo>
                    <a:pt x="585" y="952"/>
                  </a:lnTo>
                  <a:lnTo>
                    <a:pt x="587" y="966"/>
                  </a:lnTo>
                  <a:lnTo>
                    <a:pt x="587" y="992"/>
                  </a:lnTo>
                  <a:lnTo>
                    <a:pt x="597" y="992"/>
                  </a:lnTo>
                  <a:lnTo>
                    <a:pt x="613" y="986"/>
                  </a:lnTo>
                  <a:lnTo>
                    <a:pt x="633" y="1008"/>
                  </a:lnTo>
                  <a:lnTo>
                    <a:pt x="651" y="1008"/>
                  </a:lnTo>
                  <a:lnTo>
                    <a:pt x="669" y="1020"/>
                  </a:lnTo>
                  <a:lnTo>
                    <a:pt x="693" y="1024"/>
                  </a:lnTo>
                  <a:lnTo>
                    <a:pt x="711" y="1018"/>
                  </a:lnTo>
                  <a:lnTo>
                    <a:pt x="727" y="1032"/>
                  </a:lnTo>
                  <a:lnTo>
                    <a:pt x="745" y="1032"/>
                  </a:lnTo>
                  <a:lnTo>
                    <a:pt x="753" y="1024"/>
                  </a:lnTo>
                  <a:lnTo>
                    <a:pt x="763" y="1022"/>
                  </a:lnTo>
                  <a:lnTo>
                    <a:pt x="775" y="1002"/>
                  </a:lnTo>
                  <a:lnTo>
                    <a:pt x="753" y="1006"/>
                  </a:lnTo>
                  <a:lnTo>
                    <a:pt x="741" y="982"/>
                  </a:lnTo>
                  <a:lnTo>
                    <a:pt x="737" y="976"/>
                  </a:lnTo>
                  <a:lnTo>
                    <a:pt x="735" y="940"/>
                  </a:lnTo>
                  <a:lnTo>
                    <a:pt x="727" y="926"/>
                  </a:lnTo>
                  <a:lnTo>
                    <a:pt x="737" y="908"/>
                  </a:lnTo>
                  <a:lnTo>
                    <a:pt x="737" y="888"/>
                  </a:lnTo>
                  <a:lnTo>
                    <a:pt x="747" y="874"/>
                  </a:lnTo>
                  <a:lnTo>
                    <a:pt x="745" y="856"/>
                  </a:lnTo>
                  <a:lnTo>
                    <a:pt x="743" y="844"/>
                  </a:lnTo>
                  <a:lnTo>
                    <a:pt x="755" y="838"/>
                  </a:lnTo>
                  <a:lnTo>
                    <a:pt x="761" y="820"/>
                  </a:lnTo>
                  <a:lnTo>
                    <a:pt x="775" y="818"/>
                  </a:lnTo>
                  <a:lnTo>
                    <a:pt x="791" y="808"/>
                  </a:lnTo>
                  <a:lnTo>
                    <a:pt x="795" y="796"/>
                  </a:lnTo>
                  <a:lnTo>
                    <a:pt x="809" y="800"/>
                  </a:lnTo>
                  <a:lnTo>
                    <a:pt x="819" y="790"/>
                  </a:lnTo>
                  <a:lnTo>
                    <a:pt x="815" y="772"/>
                  </a:lnTo>
                  <a:lnTo>
                    <a:pt x="827" y="778"/>
                  </a:lnTo>
                  <a:lnTo>
                    <a:pt x="859" y="778"/>
                  </a:lnTo>
                  <a:lnTo>
                    <a:pt x="891" y="758"/>
                  </a:lnTo>
                  <a:lnTo>
                    <a:pt x="907" y="740"/>
                  </a:lnTo>
                  <a:lnTo>
                    <a:pt x="925" y="732"/>
                  </a:lnTo>
                  <a:lnTo>
                    <a:pt x="941" y="714"/>
                  </a:lnTo>
                  <a:lnTo>
                    <a:pt x="957" y="708"/>
                  </a:lnTo>
                  <a:lnTo>
                    <a:pt x="951" y="686"/>
                  </a:lnTo>
                  <a:lnTo>
                    <a:pt x="935" y="670"/>
                  </a:lnTo>
                  <a:lnTo>
                    <a:pt x="935" y="648"/>
                  </a:lnTo>
                  <a:lnTo>
                    <a:pt x="953" y="662"/>
                  </a:lnTo>
                  <a:lnTo>
                    <a:pt x="965" y="686"/>
                  </a:lnTo>
                  <a:lnTo>
                    <a:pt x="1001" y="686"/>
                  </a:lnTo>
                  <a:lnTo>
                    <a:pt x="1017" y="662"/>
                  </a:lnTo>
                  <a:lnTo>
                    <a:pt x="1019" y="650"/>
                  </a:lnTo>
                  <a:lnTo>
                    <a:pt x="1031" y="636"/>
                  </a:lnTo>
                  <a:lnTo>
                    <a:pt x="1035" y="624"/>
                  </a:lnTo>
                  <a:lnTo>
                    <a:pt x="1029" y="610"/>
                  </a:lnTo>
                  <a:lnTo>
                    <a:pt x="1031" y="602"/>
                  </a:lnTo>
                  <a:lnTo>
                    <a:pt x="1037" y="596"/>
                  </a:lnTo>
                  <a:lnTo>
                    <a:pt x="1035" y="570"/>
                  </a:lnTo>
                  <a:lnTo>
                    <a:pt x="1043" y="552"/>
                  </a:lnTo>
                  <a:lnTo>
                    <a:pt x="1045" y="520"/>
                  </a:lnTo>
                  <a:lnTo>
                    <a:pt x="1037" y="508"/>
                  </a:lnTo>
                  <a:lnTo>
                    <a:pt x="1023" y="480"/>
                  </a:lnTo>
                  <a:lnTo>
                    <a:pt x="1021" y="458"/>
                  </a:lnTo>
                  <a:lnTo>
                    <a:pt x="999" y="442"/>
                  </a:lnTo>
                  <a:lnTo>
                    <a:pt x="993" y="292"/>
                  </a:lnTo>
                  <a:lnTo>
                    <a:pt x="959" y="290"/>
                  </a:lnTo>
                  <a:lnTo>
                    <a:pt x="951" y="274"/>
                  </a:lnTo>
                  <a:lnTo>
                    <a:pt x="937" y="280"/>
                  </a:lnTo>
                  <a:lnTo>
                    <a:pt x="923" y="256"/>
                  </a:lnTo>
                  <a:lnTo>
                    <a:pt x="913" y="254"/>
                  </a:lnTo>
                  <a:lnTo>
                    <a:pt x="893" y="272"/>
                  </a:lnTo>
                  <a:lnTo>
                    <a:pt x="877" y="258"/>
                  </a:lnTo>
                  <a:lnTo>
                    <a:pt x="863" y="256"/>
                  </a:lnTo>
                  <a:lnTo>
                    <a:pt x="843" y="272"/>
                  </a:lnTo>
                  <a:lnTo>
                    <a:pt x="817" y="268"/>
                  </a:lnTo>
                  <a:lnTo>
                    <a:pt x="797" y="260"/>
                  </a:lnTo>
                  <a:lnTo>
                    <a:pt x="777" y="262"/>
                  </a:lnTo>
                  <a:lnTo>
                    <a:pt x="763" y="276"/>
                  </a:lnTo>
                  <a:lnTo>
                    <a:pt x="739" y="258"/>
                  </a:lnTo>
                  <a:lnTo>
                    <a:pt x="705" y="262"/>
                  </a:lnTo>
                  <a:lnTo>
                    <a:pt x="687" y="248"/>
                  </a:lnTo>
                  <a:lnTo>
                    <a:pt x="677" y="230"/>
                  </a:lnTo>
                  <a:lnTo>
                    <a:pt x="657" y="224"/>
                  </a:lnTo>
                  <a:lnTo>
                    <a:pt x="645" y="234"/>
                  </a:lnTo>
                  <a:lnTo>
                    <a:pt x="607" y="234"/>
                  </a:lnTo>
                  <a:lnTo>
                    <a:pt x="601" y="222"/>
                  </a:lnTo>
                  <a:lnTo>
                    <a:pt x="595" y="208"/>
                  </a:lnTo>
                  <a:lnTo>
                    <a:pt x="587" y="200"/>
                  </a:lnTo>
                  <a:lnTo>
                    <a:pt x="559" y="212"/>
                  </a:lnTo>
                  <a:lnTo>
                    <a:pt x="547" y="206"/>
                  </a:lnTo>
                  <a:lnTo>
                    <a:pt x="539" y="170"/>
                  </a:lnTo>
                  <a:lnTo>
                    <a:pt x="531" y="96"/>
                  </a:lnTo>
                  <a:lnTo>
                    <a:pt x="523" y="16"/>
                  </a:lnTo>
                  <a:lnTo>
                    <a:pt x="308" y="0"/>
                  </a:lnTo>
                  <a:lnTo>
                    <a:pt x="282" y="422"/>
                  </a:lnTo>
                  <a:lnTo>
                    <a:pt x="6" y="408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0" name=""/>
            <p:cNvSpPr/>
            <p:nvPr/>
          </p:nvSpPr>
          <p:spPr>
            <a:xfrm>
              <a:off x="3913920" y="2978280"/>
              <a:ext cx="5400" cy="72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1" name=""/>
            <p:cNvSpPr/>
            <p:nvPr/>
          </p:nvSpPr>
          <p:spPr>
            <a:xfrm>
              <a:off x="3290400" y="2603520"/>
              <a:ext cx="65520" cy="5616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56" y="0"/>
                  </a:moveTo>
                  <a:lnTo>
                    <a:pt x="34" y="4"/>
                  </a:lnTo>
                  <a:lnTo>
                    <a:pt x="20" y="20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32" y="34"/>
                  </a:lnTo>
                  <a:lnTo>
                    <a:pt x="44" y="18"/>
                  </a:lnTo>
                  <a:lnTo>
                    <a:pt x="52" y="12"/>
                  </a:lnTo>
                  <a:lnTo>
                    <a:pt x="56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2" name=""/>
            <p:cNvSpPr/>
            <p:nvPr/>
          </p:nvSpPr>
          <p:spPr>
            <a:xfrm>
              <a:off x="3524040" y="2630160"/>
              <a:ext cx="52560" cy="14400"/>
            </a:xfrm>
            <a:custGeom>
              <a:avLst/>
              <a:gdLst/>
              <a:ahLst/>
              <a:rect l="l" t="t" r="r" b="b"/>
              <a:pathLst>
                <a:path w="45" h="13">
                  <a:moveTo>
                    <a:pt x="8" y="2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42" y="0"/>
                  </a:lnTo>
                  <a:lnTo>
                    <a:pt x="8" y="2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3" name=""/>
            <p:cNvSpPr/>
            <p:nvPr/>
          </p:nvSpPr>
          <p:spPr>
            <a:xfrm>
              <a:off x="4100040" y="2746800"/>
              <a:ext cx="549720" cy="700200"/>
            </a:xfrm>
            <a:custGeom>
              <a:avLst/>
              <a:gdLst/>
              <a:ahLst/>
              <a:rect l="l" t="t" r="r" b="b"/>
              <a:pathLst>
                <a:path w="475" h="593">
                  <a:moveTo>
                    <a:pt x="382" y="0"/>
                  </a:moveTo>
                  <a:lnTo>
                    <a:pt x="364" y="10"/>
                  </a:lnTo>
                  <a:lnTo>
                    <a:pt x="322" y="8"/>
                  </a:lnTo>
                  <a:lnTo>
                    <a:pt x="292" y="22"/>
                  </a:lnTo>
                  <a:lnTo>
                    <a:pt x="254" y="42"/>
                  </a:lnTo>
                  <a:lnTo>
                    <a:pt x="238" y="60"/>
                  </a:lnTo>
                  <a:lnTo>
                    <a:pt x="238" y="84"/>
                  </a:lnTo>
                  <a:lnTo>
                    <a:pt x="216" y="98"/>
                  </a:lnTo>
                  <a:lnTo>
                    <a:pt x="202" y="114"/>
                  </a:lnTo>
                  <a:lnTo>
                    <a:pt x="202" y="122"/>
                  </a:lnTo>
                  <a:lnTo>
                    <a:pt x="214" y="136"/>
                  </a:lnTo>
                  <a:lnTo>
                    <a:pt x="216" y="142"/>
                  </a:lnTo>
                  <a:lnTo>
                    <a:pt x="210" y="154"/>
                  </a:lnTo>
                  <a:lnTo>
                    <a:pt x="214" y="164"/>
                  </a:lnTo>
                  <a:lnTo>
                    <a:pt x="218" y="176"/>
                  </a:lnTo>
                  <a:lnTo>
                    <a:pt x="214" y="186"/>
                  </a:lnTo>
                  <a:lnTo>
                    <a:pt x="200" y="188"/>
                  </a:lnTo>
                  <a:lnTo>
                    <a:pt x="180" y="216"/>
                  </a:lnTo>
                  <a:lnTo>
                    <a:pt x="156" y="222"/>
                  </a:lnTo>
                  <a:lnTo>
                    <a:pt x="100" y="222"/>
                  </a:lnTo>
                  <a:lnTo>
                    <a:pt x="98" y="230"/>
                  </a:lnTo>
                  <a:lnTo>
                    <a:pt x="44" y="230"/>
                  </a:lnTo>
                  <a:lnTo>
                    <a:pt x="32" y="242"/>
                  </a:lnTo>
                  <a:lnTo>
                    <a:pt x="30" y="262"/>
                  </a:lnTo>
                  <a:lnTo>
                    <a:pt x="40" y="274"/>
                  </a:lnTo>
                  <a:lnTo>
                    <a:pt x="52" y="290"/>
                  </a:lnTo>
                  <a:lnTo>
                    <a:pt x="48" y="306"/>
                  </a:lnTo>
                  <a:lnTo>
                    <a:pt x="22" y="330"/>
                  </a:lnTo>
                  <a:lnTo>
                    <a:pt x="0" y="350"/>
                  </a:lnTo>
                  <a:lnTo>
                    <a:pt x="10" y="364"/>
                  </a:lnTo>
                  <a:lnTo>
                    <a:pt x="4" y="378"/>
                  </a:lnTo>
                  <a:lnTo>
                    <a:pt x="92" y="364"/>
                  </a:lnTo>
                  <a:lnTo>
                    <a:pt x="318" y="312"/>
                  </a:lnTo>
                  <a:lnTo>
                    <a:pt x="322" y="322"/>
                  </a:lnTo>
                  <a:lnTo>
                    <a:pt x="340" y="328"/>
                  </a:lnTo>
                  <a:lnTo>
                    <a:pt x="342" y="352"/>
                  </a:lnTo>
                  <a:lnTo>
                    <a:pt x="362" y="354"/>
                  </a:lnTo>
                  <a:lnTo>
                    <a:pt x="368" y="364"/>
                  </a:lnTo>
                  <a:lnTo>
                    <a:pt x="360" y="376"/>
                  </a:lnTo>
                  <a:lnTo>
                    <a:pt x="358" y="394"/>
                  </a:lnTo>
                  <a:lnTo>
                    <a:pt x="350" y="406"/>
                  </a:lnTo>
                  <a:lnTo>
                    <a:pt x="356" y="420"/>
                  </a:lnTo>
                  <a:lnTo>
                    <a:pt x="346" y="426"/>
                  </a:lnTo>
                  <a:lnTo>
                    <a:pt x="356" y="448"/>
                  </a:lnTo>
                  <a:lnTo>
                    <a:pt x="354" y="464"/>
                  </a:lnTo>
                  <a:lnTo>
                    <a:pt x="380" y="466"/>
                  </a:lnTo>
                  <a:lnTo>
                    <a:pt x="386" y="482"/>
                  </a:lnTo>
                  <a:lnTo>
                    <a:pt x="374" y="508"/>
                  </a:lnTo>
                  <a:lnTo>
                    <a:pt x="348" y="526"/>
                  </a:lnTo>
                  <a:lnTo>
                    <a:pt x="350" y="540"/>
                  </a:lnTo>
                  <a:lnTo>
                    <a:pt x="356" y="548"/>
                  </a:lnTo>
                  <a:lnTo>
                    <a:pt x="362" y="566"/>
                  </a:lnTo>
                  <a:lnTo>
                    <a:pt x="376" y="564"/>
                  </a:lnTo>
                  <a:lnTo>
                    <a:pt x="390" y="568"/>
                  </a:lnTo>
                  <a:lnTo>
                    <a:pt x="400" y="574"/>
                  </a:lnTo>
                  <a:lnTo>
                    <a:pt x="414" y="592"/>
                  </a:lnTo>
                  <a:lnTo>
                    <a:pt x="424" y="582"/>
                  </a:lnTo>
                  <a:lnTo>
                    <a:pt x="422" y="568"/>
                  </a:lnTo>
                  <a:lnTo>
                    <a:pt x="438" y="554"/>
                  </a:lnTo>
                  <a:lnTo>
                    <a:pt x="448" y="538"/>
                  </a:lnTo>
                  <a:lnTo>
                    <a:pt x="446" y="500"/>
                  </a:lnTo>
                  <a:lnTo>
                    <a:pt x="454" y="488"/>
                  </a:lnTo>
                  <a:lnTo>
                    <a:pt x="452" y="446"/>
                  </a:lnTo>
                  <a:lnTo>
                    <a:pt x="446" y="438"/>
                  </a:lnTo>
                  <a:lnTo>
                    <a:pt x="436" y="436"/>
                  </a:lnTo>
                  <a:lnTo>
                    <a:pt x="430" y="436"/>
                  </a:lnTo>
                  <a:lnTo>
                    <a:pt x="432" y="424"/>
                  </a:lnTo>
                  <a:lnTo>
                    <a:pt x="438" y="406"/>
                  </a:lnTo>
                  <a:lnTo>
                    <a:pt x="446" y="418"/>
                  </a:lnTo>
                  <a:lnTo>
                    <a:pt x="448" y="426"/>
                  </a:lnTo>
                  <a:lnTo>
                    <a:pt x="474" y="414"/>
                  </a:lnTo>
                  <a:lnTo>
                    <a:pt x="474" y="398"/>
                  </a:lnTo>
                  <a:lnTo>
                    <a:pt x="470" y="388"/>
                  </a:lnTo>
                  <a:lnTo>
                    <a:pt x="468" y="380"/>
                  </a:lnTo>
                  <a:lnTo>
                    <a:pt x="458" y="378"/>
                  </a:lnTo>
                  <a:lnTo>
                    <a:pt x="448" y="370"/>
                  </a:lnTo>
                  <a:lnTo>
                    <a:pt x="466" y="360"/>
                  </a:lnTo>
                  <a:lnTo>
                    <a:pt x="450" y="346"/>
                  </a:lnTo>
                  <a:lnTo>
                    <a:pt x="448" y="330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28" y="272"/>
                  </a:lnTo>
                  <a:lnTo>
                    <a:pt x="440" y="224"/>
                  </a:lnTo>
                  <a:lnTo>
                    <a:pt x="436" y="210"/>
                  </a:lnTo>
                  <a:lnTo>
                    <a:pt x="430" y="194"/>
                  </a:lnTo>
                  <a:lnTo>
                    <a:pt x="432" y="180"/>
                  </a:lnTo>
                  <a:lnTo>
                    <a:pt x="420" y="140"/>
                  </a:lnTo>
                  <a:lnTo>
                    <a:pt x="400" y="140"/>
                  </a:lnTo>
                  <a:lnTo>
                    <a:pt x="406" y="120"/>
                  </a:lnTo>
                  <a:lnTo>
                    <a:pt x="406" y="104"/>
                  </a:lnTo>
                  <a:lnTo>
                    <a:pt x="392" y="90"/>
                  </a:lnTo>
                  <a:lnTo>
                    <a:pt x="400" y="76"/>
                  </a:lnTo>
                  <a:lnTo>
                    <a:pt x="394" y="56"/>
                  </a:lnTo>
                  <a:lnTo>
                    <a:pt x="382" y="40"/>
                  </a:lnTo>
                  <a:lnTo>
                    <a:pt x="38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4" name=""/>
            <p:cNvSpPr/>
            <p:nvPr/>
          </p:nvSpPr>
          <p:spPr>
            <a:xfrm>
              <a:off x="4481640" y="3371760"/>
              <a:ext cx="98280" cy="140760"/>
            </a:xfrm>
            <a:custGeom>
              <a:avLst/>
              <a:gdLst/>
              <a:ahLst/>
              <a:rect l="l" t="t" r="r" b="b"/>
              <a:pathLst>
                <a:path w="85" h="119">
                  <a:moveTo>
                    <a:pt x="18" y="0"/>
                  </a:moveTo>
                  <a:lnTo>
                    <a:pt x="28" y="34"/>
                  </a:lnTo>
                  <a:lnTo>
                    <a:pt x="40" y="36"/>
                  </a:lnTo>
                  <a:lnTo>
                    <a:pt x="50" y="56"/>
                  </a:lnTo>
                  <a:lnTo>
                    <a:pt x="54" y="68"/>
                  </a:lnTo>
                  <a:lnTo>
                    <a:pt x="68" y="70"/>
                  </a:lnTo>
                  <a:lnTo>
                    <a:pt x="84" y="82"/>
                  </a:lnTo>
                  <a:lnTo>
                    <a:pt x="84" y="106"/>
                  </a:lnTo>
                  <a:lnTo>
                    <a:pt x="78" y="118"/>
                  </a:lnTo>
                  <a:lnTo>
                    <a:pt x="36" y="118"/>
                  </a:lnTo>
                  <a:lnTo>
                    <a:pt x="0" y="10"/>
                  </a:lnTo>
                  <a:lnTo>
                    <a:pt x="18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5" name=""/>
            <p:cNvSpPr/>
            <p:nvPr/>
          </p:nvSpPr>
          <p:spPr>
            <a:xfrm>
              <a:off x="3723840" y="2784960"/>
              <a:ext cx="173520" cy="79560"/>
            </a:xfrm>
            <a:custGeom>
              <a:avLst/>
              <a:gdLst/>
              <a:ahLst/>
              <a:rect l="l" t="t" r="r" b="b"/>
              <a:pathLst>
                <a:path w="149" h="67">
                  <a:moveTo>
                    <a:pt x="148" y="14"/>
                  </a:moveTo>
                  <a:lnTo>
                    <a:pt x="138" y="14"/>
                  </a:lnTo>
                  <a:lnTo>
                    <a:pt x="124" y="24"/>
                  </a:lnTo>
                  <a:lnTo>
                    <a:pt x="112" y="8"/>
                  </a:lnTo>
                  <a:lnTo>
                    <a:pt x="80" y="10"/>
                  </a:lnTo>
                  <a:lnTo>
                    <a:pt x="66" y="12"/>
                  </a:lnTo>
                  <a:lnTo>
                    <a:pt x="56" y="0"/>
                  </a:lnTo>
                  <a:lnTo>
                    <a:pt x="38" y="6"/>
                  </a:lnTo>
                  <a:lnTo>
                    <a:pt x="28" y="2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50" y="28"/>
                  </a:lnTo>
                  <a:lnTo>
                    <a:pt x="76" y="32"/>
                  </a:lnTo>
                  <a:lnTo>
                    <a:pt x="100" y="48"/>
                  </a:lnTo>
                  <a:lnTo>
                    <a:pt x="114" y="36"/>
                  </a:lnTo>
                  <a:lnTo>
                    <a:pt x="122" y="46"/>
                  </a:lnTo>
                  <a:lnTo>
                    <a:pt x="120" y="66"/>
                  </a:lnTo>
                  <a:lnTo>
                    <a:pt x="128" y="66"/>
                  </a:lnTo>
                  <a:lnTo>
                    <a:pt x="148" y="1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33840" bIns="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6" name=""/>
            <p:cNvSpPr/>
            <p:nvPr/>
          </p:nvSpPr>
          <p:spPr>
            <a:xfrm>
              <a:off x="4542120" y="2714040"/>
              <a:ext cx="149760" cy="293760"/>
            </a:xfrm>
            <a:custGeom>
              <a:avLst/>
              <a:gdLst/>
              <a:ahLst/>
              <a:rect l="l" t="t" r="r" b="b"/>
              <a:pathLst>
                <a:path w="129" h="249">
                  <a:moveTo>
                    <a:pt x="0" y="28"/>
                  </a:moveTo>
                  <a:lnTo>
                    <a:pt x="76" y="12"/>
                  </a:lnTo>
                  <a:lnTo>
                    <a:pt x="112" y="0"/>
                  </a:lnTo>
                  <a:lnTo>
                    <a:pt x="118" y="18"/>
                  </a:lnTo>
                  <a:lnTo>
                    <a:pt x="116" y="34"/>
                  </a:lnTo>
                  <a:lnTo>
                    <a:pt x="118" y="46"/>
                  </a:lnTo>
                  <a:lnTo>
                    <a:pt x="128" y="54"/>
                  </a:lnTo>
                  <a:lnTo>
                    <a:pt x="122" y="60"/>
                  </a:lnTo>
                  <a:lnTo>
                    <a:pt x="122" y="78"/>
                  </a:lnTo>
                  <a:lnTo>
                    <a:pt x="110" y="80"/>
                  </a:lnTo>
                  <a:lnTo>
                    <a:pt x="102" y="84"/>
                  </a:lnTo>
                  <a:lnTo>
                    <a:pt x="98" y="96"/>
                  </a:lnTo>
                  <a:lnTo>
                    <a:pt x="106" y="110"/>
                  </a:lnTo>
                  <a:lnTo>
                    <a:pt x="106" y="124"/>
                  </a:lnTo>
                  <a:lnTo>
                    <a:pt x="94" y="134"/>
                  </a:lnTo>
                  <a:lnTo>
                    <a:pt x="90" y="146"/>
                  </a:lnTo>
                  <a:lnTo>
                    <a:pt x="108" y="168"/>
                  </a:lnTo>
                  <a:lnTo>
                    <a:pt x="98" y="202"/>
                  </a:lnTo>
                  <a:lnTo>
                    <a:pt x="114" y="234"/>
                  </a:lnTo>
                  <a:lnTo>
                    <a:pt x="88" y="244"/>
                  </a:lnTo>
                  <a:lnTo>
                    <a:pt x="56" y="248"/>
                  </a:lnTo>
                  <a:lnTo>
                    <a:pt x="46" y="216"/>
                  </a:lnTo>
                  <a:lnTo>
                    <a:pt x="48" y="204"/>
                  </a:lnTo>
                  <a:lnTo>
                    <a:pt x="38" y="166"/>
                  </a:lnTo>
                  <a:lnTo>
                    <a:pt x="16" y="168"/>
                  </a:lnTo>
                  <a:lnTo>
                    <a:pt x="24" y="152"/>
                  </a:lnTo>
                  <a:lnTo>
                    <a:pt x="24" y="128"/>
                  </a:lnTo>
                  <a:lnTo>
                    <a:pt x="10" y="120"/>
                  </a:lnTo>
                  <a:lnTo>
                    <a:pt x="18" y="102"/>
                  </a:lnTo>
                  <a:lnTo>
                    <a:pt x="12" y="82"/>
                  </a:lnTo>
                  <a:lnTo>
                    <a:pt x="0" y="72"/>
                  </a:lnTo>
                  <a:lnTo>
                    <a:pt x="0" y="28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7" name=""/>
            <p:cNvSpPr/>
            <p:nvPr/>
          </p:nvSpPr>
          <p:spPr>
            <a:xfrm>
              <a:off x="4386240" y="5047560"/>
              <a:ext cx="43920" cy="5796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160" bIns="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8" name=""/>
            <p:cNvSpPr/>
            <p:nvPr/>
          </p:nvSpPr>
          <p:spPr>
            <a:xfrm>
              <a:off x="4341600" y="5091120"/>
              <a:ext cx="26640" cy="36000"/>
            </a:xfrm>
            <a:custGeom>
              <a:avLst/>
              <a:gdLst/>
              <a:ahLst/>
              <a:rect l="l" t="t" r="r" b="b"/>
              <a:pathLst>
                <a:path w="22" h="31">
                  <a:moveTo>
                    <a:pt x="6" y="0"/>
                  </a:moveTo>
                  <a:lnTo>
                    <a:pt x="21" y="12"/>
                  </a:lnTo>
                  <a:lnTo>
                    <a:pt x="15" y="28"/>
                  </a:lnTo>
                  <a:lnTo>
                    <a:pt x="2" y="30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9" name=""/>
            <p:cNvSpPr/>
            <p:nvPr/>
          </p:nvSpPr>
          <p:spPr>
            <a:xfrm>
              <a:off x="4289760" y="5106960"/>
              <a:ext cx="20880" cy="15840"/>
            </a:xfrm>
            <a:custGeom>
              <a:avLst/>
              <a:gdLst/>
              <a:ahLst/>
              <a:rect l="l" t="t" r="r" b="b"/>
              <a:pathLst>
                <a:path w="19" h="13">
                  <a:moveTo>
                    <a:pt x="2" y="0"/>
                  </a:moveTo>
                  <a:lnTo>
                    <a:pt x="16" y="2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0" name=""/>
            <p:cNvSpPr/>
            <p:nvPr/>
          </p:nvSpPr>
          <p:spPr>
            <a:xfrm>
              <a:off x="4320360" y="5129280"/>
              <a:ext cx="12240" cy="2664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0" y="0"/>
                  </a:moveTo>
                  <a:lnTo>
                    <a:pt x="9" y="6"/>
                  </a:lnTo>
                  <a:lnTo>
                    <a:pt x="7" y="22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1" name=""/>
            <p:cNvSpPr/>
            <p:nvPr/>
          </p:nvSpPr>
          <p:spPr>
            <a:xfrm>
              <a:off x="4252680" y="5119560"/>
              <a:ext cx="19800" cy="1872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0" y="0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2" name=""/>
            <p:cNvSpPr/>
            <p:nvPr/>
          </p:nvSpPr>
          <p:spPr>
            <a:xfrm>
              <a:off x="4213440" y="5129280"/>
              <a:ext cx="12240" cy="1152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4" y="0"/>
                  </a:moveTo>
                  <a:lnTo>
                    <a:pt x="10" y="8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280" bIns="-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3" name=""/>
            <p:cNvSpPr/>
            <p:nvPr/>
          </p:nvSpPr>
          <p:spPr>
            <a:xfrm>
              <a:off x="4185000" y="5131440"/>
              <a:ext cx="12240" cy="720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0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4" name=""/>
            <p:cNvSpPr/>
            <p:nvPr/>
          </p:nvSpPr>
          <p:spPr>
            <a:xfrm>
              <a:off x="4168800" y="5149440"/>
              <a:ext cx="15120" cy="648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12" y="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5" name=""/>
            <p:cNvSpPr/>
            <p:nvPr/>
          </p:nvSpPr>
          <p:spPr>
            <a:xfrm>
              <a:off x="4227840" y="5147280"/>
              <a:ext cx="27360" cy="20160"/>
            </a:xfrm>
            <a:custGeom>
              <a:avLst/>
              <a:gdLst/>
              <a:ahLst/>
              <a:rect l="l" t="t" r="r" b="b"/>
              <a:pathLst>
                <a:path w="25" h="17">
                  <a:moveTo>
                    <a:pt x="0" y="0"/>
                  </a:moveTo>
                  <a:lnTo>
                    <a:pt x="24" y="2"/>
                  </a:lnTo>
                  <a:lnTo>
                    <a:pt x="22" y="10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6" name=""/>
            <p:cNvSpPr/>
            <p:nvPr/>
          </p:nvSpPr>
          <p:spPr>
            <a:xfrm>
              <a:off x="4271040" y="5145120"/>
              <a:ext cx="33120" cy="10440"/>
            </a:xfrm>
            <a:custGeom>
              <a:avLst/>
              <a:gdLst/>
              <a:ahLst/>
              <a:rect l="l" t="t" r="r" b="b"/>
              <a:pathLst>
                <a:path w="29" h="9">
                  <a:moveTo>
                    <a:pt x="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7" name=""/>
            <p:cNvSpPr/>
            <p:nvPr/>
          </p:nvSpPr>
          <p:spPr>
            <a:xfrm>
              <a:off x="4195440" y="5147280"/>
              <a:ext cx="7560" cy="18000"/>
            </a:xfrm>
            <a:custGeom>
              <a:avLst/>
              <a:gdLst/>
              <a:ahLst/>
              <a:rect l="l" t="t" r="r" b="b"/>
              <a:pathLst>
                <a:path w="6" h="15">
                  <a:moveTo>
                    <a:pt x="0" y="0"/>
                  </a:moveTo>
                  <a:lnTo>
                    <a:pt x="5" y="12"/>
                  </a:lnTo>
                  <a:lnTo>
                    <a:pt x="2" y="14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8" name=""/>
            <p:cNvSpPr/>
            <p:nvPr/>
          </p:nvSpPr>
          <p:spPr>
            <a:xfrm>
              <a:off x="2993400" y="4324680"/>
              <a:ext cx="515520" cy="450720"/>
            </a:xfrm>
            <a:custGeom>
              <a:avLst/>
              <a:gdLst/>
              <a:ahLst/>
              <a:rect l="l" t="t" r="r" b="b"/>
              <a:pathLst>
                <a:path w="445" h="383">
                  <a:moveTo>
                    <a:pt x="0" y="10"/>
                  </a:moveTo>
                  <a:lnTo>
                    <a:pt x="86" y="6"/>
                  </a:lnTo>
                  <a:lnTo>
                    <a:pt x="224" y="0"/>
                  </a:lnTo>
                  <a:lnTo>
                    <a:pt x="242" y="8"/>
                  </a:lnTo>
                  <a:lnTo>
                    <a:pt x="246" y="22"/>
                  </a:lnTo>
                  <a:lnTo>
                    <a:pt x="238" y="30"/>
                  </a:lnTo>
                  <a:lnTo>
                    <a:pt x="248" y="48"/>
                  </a:lnTo>
                  <a:lnTo>
                    <a:pt x="256" y="66"/>
                  </a:lnTo>
                  <a:lnTo>
                    <a:pt x="244" y="80"/>
                  </a:lnTo>
                  <a:lnTo>
                    <a:pt x="242" y="94"/>
                  </a:lnTo>
                  <a:lnTo>
                    <a:pt x="238" y="104"/>
                  </a:lnTo>
                  <a:lnTo>
                    <a:pt x="222" y="118"/>
                  </a:lnTo>
                  <a:lnTo>
                    <a:pt x="220" y="146"/>
                  </a:lnTo>
                  <a:lnTo>
                    <a:pt x="204" y="172"/>
                  </a:lnTo>
                  <a:lnTo>
                    <a:pt x="222" y="196"/>
                  </a:lnTo>
                  <a:lnTo>
                    <a:pt x="356" y="186"/>
                  </a:lnTo>
                  <a:lnTo>
                    <a:pt x="354" y="210"/>
                  </a:lnTo>
                  <a:lnTo>
                    <a:pt x="386" y="264"/>
                  </a:lnTo>
                  <a:lnTo>
                    <a:pt x="394" y="260"/>
                  </a:lnTo>
                  <a:lnTo>
                    <a:pt x="408" y="284"/>
                  </a:lnTo>
                  <a:lnTo>
                    <a:pt x="388" y="304"/>
                  </a:lnTo>
                  <a:lnTo>
                    <a:pt x="402" y="320"/>
                  </a:lnTo>
                  <a:lnTo>
                    <a:pt x="422" y="322"/>
                  </a:lnTo>
                  <a:lnTo>
                    <a:pt x="426" y="342"/>
                  </a:lnTo>
                  <a:lnTo>
                    <a:pt x="444" y="356"/>
                  </a:lnTo>
                  <a:lnTo>
                    <a:pt x="438" y="366"/>
                  </a:lnTo>
                  <a:lnTo>
                    <a:pt x="408" y="382"/>
                  </a:lnTo>
                  <a:lnTo>
                    <a:pt x="390" y="356"/>
                  </a:lnTo>
                  <a:lnTo>
                    <a:pt x="376" y="346"/>
                  </a:lnTo>
                  <a:lnTo>
                    <a:pt x="348" y="374"/>
                  </a:lnTo>
                  <a:lnTo>
                    <a:pt x="318" y="358"/>
                  </a:lnTo>
                  <a:lnTo>
                    <a:pt x="306" y="362"/>
                  </a:lnTo>
                  <a:lnTo>
                    <a:pt x="300" y="380"/>
                  </a:lnTo>
                  <a:lnTo>
                    <a:pt x="264" y="364"/>
                  </a:lnTo>
                  <a:lnTo>
                    <a:pt x="200" y="338"/>
                  </a:lnTo>
                  <a:lnTo>
                    <a:pt x="184" y="334"/>
                  </a:lnTo>
                  <a:lnTo>
                    <a:pt x="170" y="344"/>
                  </a:lnTo>
                  <a:lnTo>
                    <a:pt x="146" y="334"/>
                  </a:lnTo>
                  <a:lnTo>
                    <a:pt x="122" y="326"/>
                  </a:lnTo>
                  <a:lnTo>
                    <a:pt x="100" y="326"/>
                  </a:lnTo>
                  <a:lnTo>
                    <a:pt x="70" y="312"/>
                  </a:lnTo>
                  <a:lnTo>
                    <a:pt x="58" y="320"/>
                  </a:lnTo>
                  <a:lnTo>
                    <a:pt x="22" y="320"/>
                  </a:lnTo>
                  <a:lnTo>
                    <a:pt x="36" y="302"/>
                  </a:lnTo>
                  <a:lnTo>
                    <a:pt x="38" y="286"/>
                  </a:lnTo>
                  <a:lnTo>
                    <a:pt x="36" y="272"/>
                  </a:lnTo>
                  <a:lnTo>
                    <a:pt x="40" y="258"/>
                  </a:lnTo>
                  <a:lnTo>
                    <a:pt x="40" y="236"/>
                  </a:lnTo>
                  <a:lnTo>
                    <a:pt x="46" y="216"/>
                  </a:lnTo>
                  <a:lnTo>
                    <a:pt x="50" y="182"/>
                  </a:lnTo>
                  <a:lnTo>
                    <a:pt x="40" y="172"/>
                  </a:lnTo>
                  <a:lnTo>
                    <a:pt x="34" y="154"/>
                  </a:lnTo>
                  <a:lnTo>
                    <a:pt x="28" y="142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2" y="106"/>
                  </a:lnTo>
                  <a:lnTo>
                    <a:pt x="0" y="10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9" name=""/>
            <p:cNvSpPr/>
            <p:nvPr/>
          </p:nvSpPr>
          <p:spPr>
            <a:xfrm>
              <a:off x="4760640" y="2900520"/>
              <a:ext cx="37800" cy="7632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00f008"/>
            </a:solidFill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480" name=""/>
          <p:cNvSpPr/>
          <p:nvPr/>
        </p:nvSpPr>
        <p:spPr>
          <a:xfrm>
            <a:off x="5181480" y="1047600"/>
            <a:ext cx="0" cy="495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1" name=""/>
          <p:cNvSpPr/>
          <p:nvPr/>
        </p:nvSpPr>
        <p:spPr>
          <a:xfrm>
            <a:off x="6642000" y="5320080"/>
            <a:ext cx="2619360" cy="1161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63504" dir="3183908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Replace With One Term Enron Broadband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2600" indent="-1681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Flexible and Reliable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2600" indent="-1681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 Certainty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2600" indent="-1681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Expandable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2" name=""/>
          <p:cNvSpPr/>
          <p:nvPr/>
        </p:nvSpPr>
        <p:spPr>
          <a:xfrm>
            <a:off x="1295280" y="5334120"/>
            <a:ext cx="2619360" cy="1161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63504" dir="3183908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Corporate Customer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2600" indent="-1681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 Offices Globally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2600" indent="-1681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35 Circuits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2600" indent="-1681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$10 Million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2600" indent="-1681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3" name=""/>
          <p:cNvSpPr/>
          <p:nvPr/>
        </p:nvSpPr>
        <p:spPr>
          <a:xfrm>
            <a:off x="6178680" y="1117440"/>
            <a:ext cx="32479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Solution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4" name=""/>
          <p:cNvSpPr/>
          <p:nvPr/>
        </p:nvSpPr>
        <p:spPr>
          <a:xfrm>
            <a:off x="773280" y="-42840"/>
            <a:ext cx="8743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Outsourcing of Bandwidth Management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5" name=""/>
          <p:cNvSpPr/>
          <p:nvPr/>
        </p:nvSpPr>
        <p:spPr>
          <a:xfrm>
            <a:off x="1066680" y="1117440"/>
            <a:ext cx="32482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6" name=""/>
          <p:cNvSpPr/>
          <p:nvPr/>
        </p:nvSpPr>
        <p:spPr>
          <a:xfrm flipV="1">
            <a:off x="6729480" y="3547440"/>
            <a:ext cx="1111320" cy="261720"/>
          </a:xfrm>
          <a:custGeom>
            <a:avLst/>
            <a:gdLst/>
            <a:ahLst/>
            <a:rect l="l" t="t" r="r" b="b"/>
            <a:pathLst>
              <a:path w="991" h="36">
                <a:moveTo>
                  <a:pt x="0" y="36"/>
                </a:moveTo>
                <a:cubicBezTo>
                  <a:pt x="92" y="32"/>
                  <a:pt x="387" y="15"/>
                  <a:pt x="552" y="9"/>
                </a:cubicBezTo>
                <a:cubicBezTo>
                  <a:pt x="717" y="3"/>
                  <a:pt x="900" y="2"/>
                  <a:pt x="991" y="0"/>
                </a:cubicBez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87" name=""/>
          <p:cNvGrpSpPr/>
          <p:nvPr/>
        </p:nvGrpSpPr>
        <p:grpSpPr>
          <a:xfrm>
            <a:off x="5288040" y="2457360"/>
            <a:ext cx="4862520" cy="2629080"/>
            <a:chOff x="5288040" y="2457360"/>
            <a:chExt cx="4862520" cy="2629080"/>
          </a:xfrm>
        </p:grpSpPr>
        <p:grpSp>
          <p:nvGrpSpPr>
            <p:cNvPr id="4488" name=""/>
            <p:cNvGrpSpPr/>
            <p:nvPr/>
          </p:nvGrpSpPr>
          <p:grpSpPr>
            <a:xfrm>
              <a:off x="5734080" y="2457360"/>
              <a:ext cx="4416480" cy="2629080"/>
              <a:chOff x="5734080" y="2457360"/>
              <a:chExt cx="4416480" cy="2629080"/>
            </a:xfrm>
          </p:grpSpPr>
          <p:sp>
            <p:nvSpPr>
              <p:cNvPr id="4489" name=""/>
              <p:cNvSpPr/>
              <p:nvPr/>
            </p:nvSpPr>
            <p:spPr>
              <a:xfrm>
                <a:off x="5925240" y="2457360"/>
                <a:ext cx="576720" cy="405720"/>
              </a:xfrm>
              <a:custGeom>
                <a:avLst/>
                <a:gdLst/>
                <a:ahLst/>
                <a:rect l="l" t="t" r="r" b="b"/>
                <a:pathLst>
                  <a:path w="511" h="377">
                    <a:moveTo>
                      <a:pt x="452" y="376"/>
                    </a:moveTo>
                    <a:lnTo>
                      <a:pt x="386" y="358"/>
                    </a:lnTo>
                    <a:lnTo>
                      <a:pt x="342" y="348"/>
                    </a:lnTo>
                    <a:lnTo>
                      <a:pt x="308" y="352"/>
                    </a:lnTo>
                    <a:lnTo>
                      <a:pt x="290" y="344"/>
                    </a:lnTo>
                    <a:lnTo>
                      <a:pt x="268" y="344"/>
                    </a:lnTo>
                    <a:lnTo>
                      <a:pt x="236" y="350"/>
                    </a:lnTo>
                    <a:lnTo>
                      <a:pt x="204" y="340"/>
                    </a:lnTo>
                    <a:lnTo>
                      <a:pt x="166" y="340"/>
                    </a:lnTo>
                    <a:lnTo>
                      <a:pt x="138" y="332"/>
                    </a:lnTo>
                    <a:lnTo>
                      <a:pt x="90" y="326"/>
                    </a:lnTo>
                    <a:lnTo>
                      <a:pt x="68" y="300"/>
                    </a:lnTo>
                    <a:lnTo>
                      <a:pt x="70" y="268"/>
                    </a:lnTo>
                    <a:lnTo>
                      <a:pt x="56" y="258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6" y="234"/>
                    </a:lnTo>
                    <a:lnTo>
                      <a:pt x="0" y="222"/>
                    </a:lnTo>
                    <a:lnTo>
                      <a:pt x="2" y="206"/>
                    </a:lnTo>
                    <a:lnTo>
                      <a:pt x="14" y="202"/>
                    </a:lnTo>
                    <a:lnTo>
                      <a:pt x="20" y="192"/>
                    </a:lnTo>
                    <a:lnTo>
                      <a:pt x="10" y="164"/>
                    </a:lnTo>
                    <a:lnTo>
                      <a:pt x="12" y="112"/>
                    </a:lnTo>
                    <a:lnTo>
                      <a:pt x="16" y="90"/>
                    </a:lnTo>
                    <a:lnTo>
                      <a:pt x="2" y="58"/>
                    </a:lnTo>
                    <a:lnTo>
                      <a:pt x="2" y="36"/>
                    </a:lnTo>
                    <a:lnTo>
                      <a:pt x="14" y="26"/>
                    </a:lnTo>
                    <a:lnTo>
                      <a:pt x="28" y="30"/>
                    </a:lnTo>
                    <a:lnTo>
                      <a:pt x="46" y="46"/>
                    </a:lnTo>
                    <a:lnTo>
                      <a:pt x="72" y="58"/>
                    </a:lnTo>
                    <a:lnTo>
                      <a:pt x="102" y="62"/>
                    </a:lnTo>
                    <a:lnTo>
                      <a:pt x="116" y="64"/>
                    </a:lnTo>
                    <a:lnTo>
                      <a:pt x="134" y="92"/>
                    </a:lnTo>
                    <a:lnTo>
                      <a:pt x="126" y="102"/>
                    </a:lnTo>
                    <a:lnTo>
                      <a:pt x="124" y="108"/>
                    </a:lnTo>
                    <a:lnTo>
                      <a:pt x="130" y="120"/>
                    </a:lnTo>
                    <a:lnTo>
                      <a:pt x="134" y="124"/>
                    </a:lnTo>
                    <a:lnTo>
                      <a:pt x="114" y="164"/>
                    </a:lnTo>
                    <a:lnTo>
                      <a:pt x="122" y="164"/>
                    </a:lnTo>
                    <a:lnTo>
                      <a:pt x="150" y="164"/>
                    </a:lnTo>
                    <a:lnTo>
                      <a:pt x="146" y="118"/>
                    </a:lnTo>
                    <a:lnTo>
                      <a:pt x="166" y="114"/>
                    </a:lnTo>
                    <a:lnTo>
                      <a:pt x="168" y="100"/>
                    </a:lnTo>
                    <a:lnTo>
                      <a:pt x="160" y="94"/>
                    </a:lnTo>
                    <a:lnTo>
                      <a:pt x="138" y="90"/>
                    </a:lnTo>
                    <a:lnTo>
                      <a:pt x="138" y="80"/>
                    </a:lnTo>
                    <a:lnTo>
                      <a:pt x="164" y="42"/>
                    </a:lnTo>
                    <a:lnTo>
                      <a:pt x="146" y="12"/>
                    </a:lnTo>
                    <a:lnTo>
                      <a:pt x="156" y="0"/>
                    </a:lnTo>
                    <a:lnTo>
                      <a:pt x="510" y="88"/>
                    </a:lnTo>
                    <a:lnTo>
                      <a:pt x="452" y="37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0" name=""/>
              <p:cNvSpPr/>
              <p:nvPr/>
            </p:nvSpPr>
            <p:spPr>
              <a:xfrm>
                <a:off x="5774040" y="2711880"/>
                <a:ext cx="691920" cy="545400"/>
              </a:xfrm>
              <a:custGeom>
                <a:avLst/>
                <a:gdLst/>
                <a:ahLst/>
                <a:rect l="l" t="t" r="r" b="b"/>
                <a:pathLst>
                  <a:path w="613" h="507">
                    <a:moveTo>
                      <a:pt x="520" y="506"/>
                    </a:moveTo>
                    <a:lnTo>
                      <a:pt x="546" y="350"/>
                    </a:lnTo>
                    <a:lnTo>
                      <a:pt x="544" y="324"/>
                    </a:lnTo>
                    <a:lnTo>
                      <a:pt x="554" y="310"/>
                    </a:lnTo>
                    <a:lnTo>
                      <a:pt x="554" y="296"/>
                    </a:lnTo>
                    <a:lnTo>
                      <a:pt x="538" y="284"/>
                    </a:lnTo>
                    <a:lnTo>
                      <a:pt x="538" y="274"/>
                    </a:lnTo>
                    <a:lnTo>
                      <a:pt x="550" y="266"/>
                    </a:lnTo>
                    <a:lnTo>
                      <a:pt x="560" y="256"/>
                    </a:lnTo>
                    <a:lnTo>
                      <a:pt x="574" y="252"/>
                    </a:lnTo>
                    <a:lnTo>
                      <a:pt x="578" y="230"/>
                    </a:lnTo>
                    <a:lnTo>
                      <a:pt x="588" y="216"/>
                    </a:lnTo>
                    <a:lnTo>
                      <a:pt x="598" y="206"/>
                    </a:lnTo>
                    <a:lnTo>
                      <a:pt x="612" y="188"/>
                    </a:lnTo>
                    <a:lnTo>
                      <a:pt x="608" y="168"/>
                    </a:lnTo>
                    <a:lnTo>
                      <a:pt x="588" y="140"/>
                    </a:lnTo>
                    <a:lnTo>
                      <a:pt x="476" y="112"/>
                    </a:lnTo>
                    <a:lnTo>
                      <a:pt x="442" y="116"/>
                    </a:lnTo>
                    <a:lnTo>
                      <a:pt x="420" y="108"/>
                    </a:lnTo>
                    <a:lnTo>
                      <a:pt x="392" y="108"/>
                    </a:lnTo>
                    <a:lnTo>
                      <a:pt x="364" y="116"/>
                    </a:lnTo>
                    <a:lnTo>
                      <a:pt x="332" y="100"/>
                    </a:lnTo>
                    <a:lnTo>
                      <a:pt x="296" y="104"/>
                    </a:lnTo>
                    <a:lnTo>
                      <a:pt x="254" y="92"/>
                    </a:lnTo>
                    <a:lnTo>
                      <a:pt x="228" y="90"/>
                    </a:lnTo>
                    <a:lnTo>
                      <a:pt x="200" y="62"/>
                    </a:lnTo>
                    <a:lnTo>
                      <a:pt x="202" y="32"/>
                    </a:lnTo>
                    <a:lnTo>
                      <a:pt x="186" y="20"/>
                    </a:lnTo>
                    <a:lnTo>
                      <a:pt x="174" y="18"/>
                    </a:lnTo>
                    <a:lnTo>
                      <a:pt x="164" y="4"/>
                    </a:lnTo>
                    <a:lnTo>
                      <a:pt x="142" y="0"/>
                    </a:lnTo>
                    <a:lnTo>
                      <a:pt x="134" y="16"/>
                    </a:lnTo>
                    <a:lnTo>
                      <a:pt x="124" y="50"/>
                    </a:lnTo>
                    <a:lnTo>
                      <a:pt x="122" y="84"/>
                    </a:lnTo>
                    <a:lnTo>
                      <a:pt x="108" y="100"/>
                    </a:lnTo>
                    <a:lnTo>
                      <a:pt x="106" y="132"/>
                    </a:lnTo>
                    <a:lnTo>
                      <a:pt x="44" y="250"/>
                    </a:lnTo>
                    <a:lnTo>
                      <a:pt x="32" y="288"/>
                    </a:lnTo>
                    <a:lnTo>
                      <a:pt x="14" y="302"/>
                    </a:lnTo>
                    <a:lnTo>
                      <a:pt x="8" y="316"/>
                    </a:lnTo>
                    <a:lnTo>
                      <a:pt x="10" y="332"/>
                    </a:lnTo>
                    <a:lnTo>
                      <a:pt x="8" y="342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6"/>
                    </a:lnTo>
                    <a:lnTo>
                      <a:pt x="14" y="380"/>
                    </a:lnTo>
                    <a:lnTo>
                      <a:pt x="16" y="384"/>
                    </a:lnTo>
                    <a:lnTo>
                      <a:pt x="520" y="50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1" name=""/>
              <p:cNvSpPr/>
              <p:nvPr/>
            </p:nvSpPr>
            <p:spPr>
              <a:xfrm>
                <a:off x="6361200" y="2552040"/>
                <a:ext cx="483840" cy="775800"/>
              </a:xfrm>
              <a:custGeom>
                <a:avLst/>
                <a:gdLst/>
                <a:ahLst/>
                <a:rect l="l" t="t" r="r" b="b"/>
                <a:pathLst>
                  <a:path w="429" h="721">
                    <a:moveTo>
                      <a:pt x="124" y="0"/>
                    </a:moveTo>
                    <a:lnTo>
                      <a:pt x="178" y="8"/>
                    </a:lnTo>
                    <a:lnTo>
                      <a:pt x="160" y="118"/>
                    </a:lnTo>
                    <a:lnTo>
                      <a:pt x="166" y="130"/>
                    </a:lnTo>
                    <a:lnTo>
                      <a:pt x="178" y="140"/>
                    </a:lnTo>
                    <a:lnTo>
                      <a:pt x="178" y="150"/>
                    </a:lnTo>
                    <a:lnTo>
                      <a:pt x="172" y="166"/>
                    </a:lnTo>
                    <a:lnTo>
                      <a:pt x="172" y="174"/>
                    </a:lnTo>
                    <a:lnTo>
                      <a:pt x="196" y="182"/>
                    </a:lnTo>
                    <a:lnTo>
                      <a:pt x="202" y="202"/>
                    </a:lnTo>
                    <a:lnTo>
                      <a:pt x="226" y="256"/>
                    </a:lnTo>
                    <a:lnTo>
                      <a:pt x="240" y="256"/>
                    </a:lnTo>
                    <a:lnTo>
                      <a:pt x="248" y="276"/>
                    </a:lnTo>
                    <a:lnTo>
                      <a:pt x="230" y="294"/>
                    </a:lnTo>
                    <a:lnTo>
                      <a:pt x="232" y="306"/>
                    </a:lnTo>
                    <a:lnTo>
                      <a:pt x="240" y="320"/>
                    </a:lnTo>
                    <a:lnTo>
                      <a:pt x="238" y="322"/>
                    </a:lnTo>
                    <a:lnTo>
                      <a:pt x="226" y="328"/>
                    </a:lnTo>
                    <a:lnTo>
                      <a:pt x="222" y="346"/>
                    </a:lnTo>
                    <a:lnTo>
                      <a:pt x="218" y="364"/>
                    </a:lnTo>
                    <a:lnTo>
                      <a:pt x="224" y="370"/>
                    </a:lnTo>
                    <a:lnTo>
                      <a:pt x="240" y="356"/>
                    </a:lnTo>
                    <a:lnTo>
                      <a:pt x="246" y="352"/>
                    </a:lnTo>
                    <a:lnTo>
                      <a:pt x="262" y="356"/>
                    </a:lnTo>
                    <a:lnTo>
                      <a:pt x="262" y="378"/>
                    </a:lnTo>
                    <a:lnTo>
                      <a:pt x="270" y="390"/>
                    </a:lnTo>
                    <a:lnTo>
                      <a:pt x="272" y="436"/>
                    </a:lnTo>
                    <a:lnTo>
                      <a:pt x="282" y="442"/>
                    </a:lnTo>
                    <a:lnTo>
                      <a:pt x="298" y="444"/>
                    </a:lnTo>
                    <a:lnTo>
                      <a:pt x="302" y="470"/>
                    </a:lnTo>
                    <a:lnTo>
                      <a:pt x="312" y="480"/>
                    </a:lnTo>
                    <a:lnTo>
                      <a:pt x="318" y="476"/>
                    </a:lnTo>
                    <a:lnTo>
                      <a:pt x="356" y="476"/>
                    </a:lnTo>
                    <a:lnTo>
                      <a:pt x="402" y="468"/>
                    </a:lnTo>
                    <a:lnTo>
                      <a:pt x="428" y="492"/>
                    </a:lnTo>
                    <a:lnTo>
                      <a:pt x="400" y="720"/>
                    </a:lnTo>
                    <a:lnTo>
                      <a:pt x="0" y="656"/>
                    </a:lnTo>
                    <a:lnTo>
                      <a:pt x="26" y="494"/>
                    </a:lnTo>
                    <a:lnTo>
                      <a:pt x="22" y="474"/>
                    </a:lnTo>
                    <a:lnTo>
                      <a:pt x="36" y="452"/>
                    </a:lnTo>
                    <a:lnTo>
                      <a:pt x="18" y="430"/>
                    </a:lnTo>
                    <a:lnTo>
                      <a:pt x="20" y="422"/>
                    </a:lnTo>
                    <a:lnTo>
                      <a:pt x="38" y="404"/>
                    </a:lnTo>
                    <a:lnTo>
                      <a:pt x="54" y="400"/>
                    </a:lnTo>
                    <a:lnTo>
                      <a:pt x="58" y="378"/>
                    </a:lnTo>
                    <a:lnTo>
                      <a:pt x="90" y="336"/>
                    </a:lnTo>
                    <a:lnTo>
                      <a:pt x="86" y="310"/>
                    </a:lnTo>
                    <a:lnTo>
                      <a:pt x="66" y="286"/>
                    </a:lnTo>
                    <a:lnTo>
                      <a:pt x="12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2" name=""/>
              <p:cNvSpPr/>
              <p:nvPr/>
            </p:nvSpPr>
            <p:spPr>
              <a:xfrm>
                <a:off x="6544080" y="2558880"/>
                <a:ext cx="861120" cy="525960"/>
              </a:xfrm>
              <a:custGeom>
                <a:avLst/>
                <a:gdLst/>
                <a:ahLst/>
                <a:rect l="l" t="t" r="r" b="b"/>
                <a:pathLst>
                  <a:path w="763" h="489">
                    <a:moveTo>
                      <a:pt x="16" y="0"/>
                    </a:moveTo>
                    <a:lnTo>
                      <a:pt x="340" y="56"/>
                    </a:lnTo>
                    <a:lnTo>
                      <a:pt x="762" y="102"/>
                    </a:lnTo>
                    <a:lnTo>
                      <a:pt x="730" y="486"/>
                    </a:lnTo>
                    <a:lnTo>
                      <a:pt x="272" y="436"/>
                    </a:lnTo>
                    <a:lnTo>
                      <a:pt x="264" y="488"/>
                    </a:lnTo>
                    <a:lnTo>
                      <a:pt x="238" y="460"/>
                    </a:lnTo>
                    <a:lnTo>
                      <a:pt x="188" y="470"/>
                    </a:lnTo>
                    <a:lnTo>
                      <a:pt x="156" y="468"/>
                    </a:lnTo>
                    <a:lnTo>
                      <a:pt x="150" y="474"/>
                    </a:lnTo>
                    <a:lnTo>
                      <a:pt x="142" y="468"/>
                    </a:lnTo>
                    <a:lnTo>
                      <a:pt x="134" y="436"/>
                    </a:lnTo>
                    <a:lnTo>
                      <a:pt x="114" y="434"/>
                    </a:lnTo>
                    <a:lnTo>
                      <a:pt x="108" y="430"/>
                    </a:lnTo>
                    <a:lnTo>
                      <a:pt x="108" y="408"/>
                    </a:lnTo>
                    <a:lnTo>
                      <a:pt x="106" y="402"/>
                    </a:lnTo>
                    <a:lnTo>
                      <a:pt x="108" y="384"/>
                    </a:lnTo>
                    <a:lnTo>
                      <a:pt x="98" y="372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60" y="364"/>
                    </a:lnTo>
                    <a:lnTo>
                      <a:pt x="54" y="356"/>
                    </a:lnTo>
                    <a:lnTo>
                      <a:pt x="62" y="322"/>
                    </a:lnTo>
                    <a:lnTo>
                      <a:pt x="76" y="312"/>
                    </a:lnTo>
                    <a:lnTo>
                      <a:pt x="64" y="290"/>
                    </a:lnTo>
                    <a:lnTo>
                      <a:pt x="86" y="268"/>
                    </a:lnTo>
                    <a:lnTo>
                      <a:pt x="74" y="248"/>
                    </a:lnTo>
                    <a:lnTo>
                      <a:pt x="64" y="248"/>
                    </a:lnTo>
                    <a:lnTo>
                      <a:pt x="34" y="176"/>
                    </a:lnTo>
                    <a:lnTo>
                      <a:pt x="12" y="168"/>
                    </a:lnTo>
                    <a:lnTo>
                      <a:pt x="18" y="138"/>
                    </a:lnTo>
                    <a:lnTo>
                      <a:pt x="0" y="11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3" name=""/>
              <p:cNvSpPr/>
              <p:nvPr/>
            </p:nvSpPr>
            <p:spPr>
              <a:xfrm>
                <a:off x="7374600" y="2668680"/>
                <a:ext cx="568080" cy="334080"/>
              </a:xfrm>
              <a:custGeom>
                <a:avLst/>
                <a:gdLst/>
                <a:ahLst/>
                <a:rect l="l" t="t" r="r" b="b"/>
                <a:pathLst>
                  <a:path w="505" h="311">
                    <a:moveTo>
                      <a:pt x="24" y="0"/>
                    </a:moveTo>
                    <a:lnTo>
                      <a:pt x="252" y="12"/>
                    </a:lnTo>
                    <a:lnTo>
                      <a:pt x="460" y="16"/>
                    </a:lnTo>
                    <a:lnTo>
                      <a:pt x="462" y="32"/>
                    </a:lnTo>
                    <a:lnTo>
                      <a:pt x="472" y="44"/>
                    </a:lnTo>
                    <a:lnTo>
                      <a:pt x="472" y="50"/>
                    </a:lnTo>
                    <a:lnTo>
                      <a:pt x="456" y="60"/>
                    </a:lnTo>
                    <a:lnTo>
                      <a:pt x="470" y="78"/>
                    </a:lnTo>
                    <a:lnTo>
                      <a:pt x="464" y="96"/>
                    </a:lnTo>
                    <a:lnTo>
                      <a:pt x="468" y="108"/>
                    </a:lnTo>
                    <a:lnTo>
                      <a:pt x="480" y="150"/>
                    </a:lnTo>
                    <a:lnTo>
                      <a:pt x="486" y="160"/>
                    </a:lnTo>
                    <a:lnTo>
                      <a:pt x="490" y="178"/>
                    </a:lnTo>
                    <a:lnTo>
                      <a:pt x="484" y="180"/>
                    </a:lnTo>
                    <a:lnTo>
                      <a:pt x="478" y="196"/>
                    </a:lnTo>
                    <a:lnTo>
                      <a:pt x="488" y="208"/>
                    </a:lnTo>
                    <a:lnTo>
                      <a:pt x="488" y="226"/>
                    </a:lnTo>
                    <a:lnTo>
                      <a:pt x="482" y="232"/>
                    </a:lnTo>
                    <a:lnTo>
                      <a:pt x="488" y="240"/>
                    </a:lnTo>
                    <a:lnTo>
                      <a:pt x="480" y="250"/>
                    </a:lnTo>
                    <a:lnTo>
                      <a:pt x="484" y="260"/>
                    </a:lnTo>
                    <a:lnTo>
                      <a:pt x="498" y="274"/>
                    </a:lnTo>
                    <a:lnTo>
                      <a:pt x="504" y="308"/>
                    </a:lnTo>
                    <a:lnTo>
                      <a:pt x="348" y="310"/>
                    </a:lnTo>
                    <a:lnTo>
                      <a:pt x="214" y="306"/>
                    </a:lnTo>
                    <a:lnTo>
                      <a:pt x="60" y="300"/>
                    </a:lnTo>
                    <a:lnTo>
                      <a:pt x="0" y="29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4" name=""/>
              <p:cNvSpPr/>
              <p:nvPr/>
            </p:nvSpPr>
            <p:spPr>
              <a:xfrm>
                <a:off x="6792840" y="3027960"/>
                <a:ext cx="574920" cy="467640"/>
              </a:xfrm>
              <a:custGeom>
                <a:avLst/>
                <a:gdLst/>
                <a:ahLst/>
                <a:rect l="l" t="t" r="r" b="b"/>
                <a:pathLst>
                  <a:path w="510" h="435">
                    <a:moveTo>
                      <a:pt x="52" y="0"/>
                    </a:moveTo>
                    <a:lnTo>
                      <a:pt x="509" y="50"/>
                    </a:lnTo>
                    <a:lnTo>
                      <a:pt x="485" y="434"/>
                    </a:lnTo>
                    <a:lnTo>
                      <a:pt x="0" y="376"/>
                    </a:lnTo>
                    <a:lnTo>
                      <a:pt x="18" y="276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5" name=""/>
              <p:cNvSpPr/>
              <p:nvPr/>
            </p:nvSpPr>
            <p:spPr>
              <a:xfrm>
                <a:off x="7357680" y="2986920"/>
                <a:ext cx="599040" cy="367200"/>
              </a:xfrm>
              <a:custGeom>
                <a:avLst/>
                <a:gdLst/>
                <a:ahLst/>
                <a:rect l="l" t="t" r="r" b="b"/>
                <a:pathLst>
                  <a:path w="531" h="341">
                    <a:moveTo>
                      <a:pt x="16" y="0"/>
                    </a:moveTo>
                    <a:lnTo>
                      <a:pt x="140" y="8"/>
                    </a:lnTo>
                    <a:lnTo>
                      <a:pt x="314" y="14"/>
                    </a:lnTo>
                    <a:lnTo>
                      <a:pt x="458" y="12"/>
                    </a:lnTo>
                    <a:lnTo>
                      <a:pt x="518" y="12"/>
                    </a:lnTo>
                    <a:lnTo>
                      <a:pt x="516" y="32"/>
                    </a:lnTo>
                    <a:lnTo>
                      <a:pt x="510" y="36"/>
                    </a:lnTo>
                    <a:lnTo>
                      <a:pt x="504" y="40"/>
                    </a:lnTo>
                    <a:lnTo>
                      <a:pt x="502" y="54"/>
                    </a:lnTo>
                    <a:lnTo>
                      <a:pt x="514" y="74"/>
                    </a:lnTo>
                    <a:lnTo>
                      <a:pt x="524" y="80"/>
                    </a:lnTo>
                    <a:lnTo>
                      <a:pt x="522" y="92"/>
                    </a:lnTo>
                    <a:lnTo>
                      <a:pt x="526" y="100"/>
                    </a:lnTo>
                    <a:lnTo>
                      <a:pt x="526" y="230"/>
                    </a:lnTo>
                    <a:lnTo>
                      <a:pt x="530" y="248"/>
                    </a:lnTo>
                    <a:lnTo>
                      <a:pt x="522" y="252"/>
                    </a:lnTo>
                    <a:lnTo>
                      <a:pt x="520" y="258"/>
                    </a:lnTo>
                    <a:lnTo>
                      <a:pt x="526" y="266"/>
                    </a:lnTo>
                    <a:lnTo>
                      <a:pt x="524" y="310"/>
                    </a:lnTo>
                    <a:lnTo>
                      <a:pt x="518" y="314"/>
                    </a:lnTo>
                    <a:lnTo>
                      <a:pt x="520" y="332"/>
                    </a:lnTo>
                    <a:lnTo>
                      <a:pt x="526" y="340"/>
                    </a:lnTo>
                    <a:lnTo>
                      <a:pt x="518" y="340"/>
                    </a:lnTo>
                    <a:lnTo>
                      <a:pt x="506" y="340"/>
                    </a:lnTo>
                    <a:lnTo>
                      <a:pt x="490" y="328"/>
                    </a:lnTo>
                    <a:lnTo>
                      <a:pt x="480" y="312"/>
                    </a:lnTo>
                    <a:lnTo>
                      <a:pt x="474" y="310"/>
                    </a:lnTo>
                    <a:lnTo>
                      <a:pt x="458" y="318"/>
                    </a:lnTo>
                    <a:lnTo>
                      <a:pt x="446" y="302"/>
                    </a:lnTo>
                    <a:lnTo>
                      <a:pt x="422" y="316"/>
                    </a:lnTo>
                    <a:lnTo>
                      <a:pt x="408" y="316"/>
                    </a:lnTo>
                    <a:lnTo>
                      <a:pt x="398" y="312"/>
                    </a:lnTo>
                    <a:lnTo>
                      <a:pt x="384" y="294"/>
                    </a:lnTo>
                    <a:lnTo>
                      <a:pt x="0" y="28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6" name=""/>
              <p:cNvSpPr/>
              <p:nvPr/>
            </p:nvSpPr>
            <p:spPr>
              <a:xfrm>
                <a:off x="7341840" y="3294360"/>
                <a:ext cx="703080" cy="315720"/>
              </a:xfrm>
              <a:custGeom>
                <a:avLst/>
                <a:gdLst/>
                <a:ahLst/>
                <a:rect l="l" t="t" r="r" b="b"/>
                <a:pathLst>
                  <a:path w="624" h="293">
                    <a:moveTo>
                      <a:pt x="12" y="0"/>
                    </a:moveTo>
                    <a:lnTo>
                      <a:pt x="395" y="8"/>
                    </a:lnTo>
                    <a:lnTo>
                      <a:pt x="411" y="28"/>
                    </a:lnTo>
                    <a:lnTo>
                      <a:pt x="437" y="32"/>
                    </a:lnTo>
                    <a:lnTo>
                      <a:pt x="459" y="16"/>
                    </a:lnTo>
                    <a:lnTo>
                      <a:pt x="473" y="32"/>
                    </a:lnTo>
                    <a:lnTo>
                      <a:pt x="487" y="24"/>
                    </a:lnTo>
                    <a:lnTo>
                      <a:pt x="495" y="28"/>
                    </a:lnTo>
                    <a:lnTo>
                      <a:pt x="509" y="48"/>
                    </a:lnTo>
                    <a:lnTo>
                      <a:pt x="531" y="56"/>
                    </a:lnTo>
                    <a:lnTo>
                      <a:pt x="537" y="54"/>
                    </a:lnTo>
                    <a:lnTo>
                      <a:pt x="551" y="54"/>
                    </a:lnTo>
                    <a:lnTo>
                      <a:pt x="557" y="84"/>
                    </a:lnTo>
                    <a:lnTo>
                      <a:pt x="569" y="94"/>
                    </a:lnTo>
                    <a:lnTo>
                      <a:pt x="571" y="122"/>
                    </a:lnTo>
                    <a:lnTo>
                      <a:pt x="579" y="126"/>
                    </a:lnTo>
                    <a:lnTo>
                      <a:pt x="581" y="154"/>
                    </a:lnTo>
                    <a:lnTo>
                      <a:pt x="587" y="158"/>
                    </a:lnTo>
                    <a:lnTo>
                      <a:pt x="589" y="200"/>
                    </a:lnTo>
                    <a:lnTo>
                      <a:pt x="597" y="204"/>
                    </a:lnTo>
                    <a:lnTo>
                      <a:pt x="599" y="246"/>
                    </a:lnTo>
                    <a:lnTo>
                      <a:pt x="611" y="250"/>
                    </a:lnTo>
                    <a:lnTo>
                      <a:pt x="623" y="260"/>
                    </a:lnTo>
                    <a:lnTo>
                      <a:pt x="621" y="292"/>
                    </a:lnTo>
                    <a:lnTo>
                      <a:pt x="138" y="292"/>
                    </a:lnTo>
                    <a:lnTo>
                      <a:pt x="138" y="196"/>
                    </a:lnTo>
                    <a:lnTo>
                      <a:pt x="0" y="18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7" name=""/>
              <p:cNvSpPr/>
              <p:nvPr/>
            </p:nvSpPr>
            <p:spPr>
              <a:xfrm>
                <a:off x="6489000" y="3292200"/>
                <a:ext cx="453240" cy="565560"/>
              </a:xfrm>
              <a:custGeom>
                <a:avLst/>
                <a:gdLst/>
                <a:ahLst/>
                <a:rect l="l" t="t" r="r" b="b"/>
                <a:pathLst>
                  <a:path w="402" h="525">
                    <a:moveTo>
                      <a:pt x="76" y="0"/>
                    </a:moveTo>
                    <a:lnTo>
                      <a:pt x="285" y="32"/>
                    </a:lnTo>
                    <a:lnTo>
                      <a:pt x="269" y="130"/>
                    </a:lnTo>
                    <a:lnTo>
                      <a:pt x="401" y="146"/>
                    </a:lnTo>
                    <a:lnTo>
                      <a:pt x="361" y="524"/>
                    </a:lnTo>
                    <a:lnTo>
                      <a:pt x="0" y="466"/>
                    </a:lnTo>
                    <a:lnTo>
                      <a:pt x="7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8" name=""/>
              <p:cNvSpPr/>
              <p:nvPr/>
            </p:nvSpPr>
            <p:spPr>
              <a:xfrm>
                <a:off x="6895080" y="3449160"/>
                <a:ext cx="599040" cy="461880"/>
              </a:xfrm>
              <a:custGeom>
                <a:avLst/>
                <a:gdLst/>
                <a:ahLst/>
                <a:rect l="l" t="t" r="r" b="b"/>
                <a:pathLst>
                  <a:path w="531" h="429">
                    <a:moveTo>
                      <a:pt x="40" y="0"/>
                    </a:moveTo>
                    <a:lnTo>
                      <a:pt x="324" y="34"/>
                    </a:lnTo>
                    <a:lnTo>
                      <a:pt x="426" y="46"/>
                    </a:lnTo>
                    <a:lnTo>
                      <a:pt x="530" y="50"/>
                    </a:lnTo>
                    <a:lnTo>
                      <a:pt x="526" y="428"/>
                    </a:lnTo>
                    <a:lnTo>
                      <a:pt x="290" y="414"/>
                    </a:lnTo>
                    <a:lnTo>
                      <a:pt x="160" y="400"/>
                    </a:lnTo>
                    <a:lnTo>
                      <a:pt x="0" y="382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9" name=""/>
              <p:cNvSpPr/>
              <p:nvPr/>
            </p:nvSpPr>
            <p:spPr>
              <a:xfrm>
                <a:off x="7488720" y="3609000"/>
                <a:ext cx="628560" cy="315000"/>
              </a:xfrm>
              <a:custGeom>
                <a:avLst/>
                <a:gdLst/>
                <a:ahLst/>
                <a:rect l="l" t="t" r="r" b="b"/>
                <a:pathLst>
                  <a:path w="557" h="293">
                    <a:moveTo>
                      <a:pt x="4" y="0"/>
                    </a:moveTo>
                    <a:lnTo>
                      <a:pt x="486" y="0"/>
                    </a:lnTo>
                    <a:lnTo>
                      <a:pt x="514" y="4"/>
                    </a:lnTo>
                    <a:lnTo>
                      <a:pt x="524" y="12"/>
                    </a:lnTo>
                    <a:lnTo>
                      <a:pt x="532" y="20"/>
                    </a:lnTo>
                    <a:lnTo>
                      <a:pt x="530" y="34"/>
                    </a:lnTo>
                    <a:lnTo>
                      <a:pt x="520" y="34"/>
                    </a:lnTo>
                    <a:lnTo>
                      <a:pt x="516" y="42"/>
                    </a:lnTo>
                    <a:lnTo>
                      <a:pt x="518" y="48"/>
                    </a:lnTo>
                    <a:lnTo>
                      <a:pt x="532" y="54"/>
                    </a:lnTo>
                    <a:lnTo>
                      <a:pt x="534" y="64"/>
                    </a:lnTo>
                    <a:lnTo>
                      <a:pt x="532" y="74"/>
                    </a:lnTo>
                    <a:lnTo>
                      <a:pt x="546" y="86"/>
                    </a:lnTo>
                    <a:lnTo>
                      <a:pt x="550" y="98"/>
                    </a:lnTo>
                    <a:lnTo>
                      <a:pt x="556" y="292"/>
                    </a:lnTo>
                    <a:lnTo>
                      <a:pt x="176" y="288"/>
                    </a:lnTo>
                    <a:lnTo>
                      <a:pt x="0" y="28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0" name=""/>
              <p:cNvSpPr/>
              <p:nvPr/>
            </p:nvSpPr>
            <p:spPr>
              <a:xfrm>
                <a:off x="7404480" y="3904560"/>
                <a:ext cx="730800" cy="350640"/>
              </a:xfrm>
              <a:custGeom>
                <a:avLst/>
                <a:gdLst/>
                <a:ahLst/>
                <a:rect l="l" t="t" r="r" b="b"/>
                <a:pathLst>
                  <a:path w="648" h="327">
                    <a:moveTo>
                      <a:pt x="2" y="0"/>
                    </a:moveTo>
                    <a:lnTo>
                      <a:pt x="230" y="14"/>
                    </a:lnTo>
                    <a:lnTo>
                      <a:pt x="633" y="16"/>
                    </a:lnTo>
                    <a:lnTo>
                      <a:pt x="633" y="62"/>
                    </a:lnTo>
                    <a:lnTo>
                      <a:pt x="643" y="116"/>
                    </a:lnTo>
                    <a:lnTo>
                      <a:pt x="647" y="326"/>
                    </a:lnTo>
                    <a:lnTo>
                      <a:pt x="627" y="322"/>
                    </a:lnTo>
                    <a:lnTo>
                      <a:pt x="623" y="312"/>
                    </a:lnTo>
                    <a:lnTo>
                      <a:pt x="615" y="304"/>
                    </a:lnTo>
                    <a:lnTo>
                      <a:pt x="603" y="302"/>
                    </a:lnTo>
                    <a:lnTo>
                      <a:pt x="595" y="308"/>
                    </a:lnTo>
                    <a:lnTo>
                      <a:pt x="585" y="318"/>
                    </a:lnTo>
                    <a:lnTo>
                      <a:pt x="571" y="308"/>
                    </a:lnTo>
                    <a:lnTo>
                      <a:pt x="559" y="306"/>
                    </a:lnTo>
                    <a:lnTo>
                      <a:pt x="539" y="318"/>
                    </a:lnTo>
                    <a:lnTo>
                      <a:pt x="513" y="318"/>
                    </a:lnTo>
                    <a:lnTo>
                      <a:pt x="493" y="310"/>
                    </a:lnTo>
                    <a:lnTo>
                      <a:pt x="471" y="312"/>
                    </a:lnTo>
                    <a:lnTo>
                      <a:pt x="459" y="324"/>
                    </a:lnTo>
                    <a:lnTo>
                      <a:pt x="453" y="324"/>
                    </a:lnTo>
                    <a:lnTo>
                      <a:pt x="437" y="308"/>
                    </a:lnTo>
                    <a:lnTo>
                      <a:pt x="413" y="308"/>
                    </a:lnTo>
                    <a:lnTo>
                      <a:pt x="397" y="308"/>
                    </a:lnTo>
                    <a:lnTo>
                      <a:pt x="385" y="300"/>
                    </a:lnTo>
                    <a:lnTo>
                      <a:pt x="375" y="280"/>
                    </a:lnTo>
                    <a:lnTo>
                      <a:pt x="359" y="276"/>
                    </a:lnTo>
                    <a:lnTo>
                      <a:pt x="349" y="276"/>
                    </a:lnTo>
                    <a:lnTo>
                      <a:pt x="339" y="284"/>
                    </a:lnTo>
                    <a:lnTo>
                      <a:pt x="306" y="282"/>
                    </a:lnTo>
                    <a:lnTo>
                      <a:pt x="294" y="276"/>
                    </a:lnTo>
                    <a:lnTo>
                      <a:pt x="290" y="258"/>
                    </a:lnTo>
                    <a:lnTo>
                      <a:pt x="282" y="250"/>
                    </a:lnTo>
                    <a:lnTo>
                      <a:pt x="276" y="252"/>
                    </a:lnTo>
                    <a:lnTo>
                      <a:pt x="258" y="260"/>
                    </a:lnTo>
                    <a:lnTo>
                      <a:pt x="248" y="260"/>
                    </a:lnTo>
                    <a:lnTo>
                      <a:pt x="242" y="258"/>
                    </a:lnTo>
                    <a:lnTo>
                      <a:pt x="240" y="250"/>
                    </a:lnTo>
                    <a:lnTo>
                      <a:pt x="236" y="238"/>
                    </a:lnTo>
                    <a:lnTo>
                      <a:pt x="234" y="230"/>
                    </a:lnTo>
                    <a:lnTo>
                      <a:pt x="230" y="208"/>
                    </a:lnTo>
                    <a:lnTo>
                      <a:pt x="220" y="64"/>
                    </a:lnTo>
                    <a:lnTo>
                      <a:pt x="0" y="4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1" name=""/>
              <p:cNvSpPr/>
              <p:nvPr/>
            </p:nvSpPr>
            <p:spPr>
              <a:xfrm>
                <a:off x="6829920" y="3858840"/>
                <a:ext cx="574920" cy="581040"/>
              </a:xfrm>
              <a:custGeom>
                <a:avLst/>
                <a:gdLst/>
                <a:ahLst/>
                <a:rect l="l" t="t" r="r" b="b"/>
                <a:pathLst>
                  <a:path w="509" h="541">
                    <a:moveTo>
                      <a:pt x="508" y="44"/>
                    </a:moveTo>
                    <a:lnTo>
                      <a:pt x="506" y="148"/>
                    </a:lnTo>
                    <a:lnTo>
                      <a:pt x="494" y="366"/>
                    </a:lnTo>
                    <a:lnTo>
                      <a:pt x="486" y="512"/>
                    </a:lnTo>
                    <a:lnTo>
                      <a:pt x="208" y="500"/>
                    </a:lnTo>
                    <a:lnTo>
                      <a:pt x="200" y="514"/>
                    </a:lnTo>
                    <a:lnTo>
                      <a:pt x="76" y="506"/>
                    </a:lnTo>
                    <a:lnTo>
                      <a:pt x="66" y="540"/>
                    </a:lnTo>
                    <a:lnTo>
                      <a:pt x="0" y="530"/>
                    </a:lnTo>
                    <a:lnTo>
                      <a:pt x="56" y="0"/>
                    </a:lnTo>
                    <a:lnTo>
                      <a:pt x="156" y="12"/>
                    </a:lnTo>
                    <a:lnTo>
                      <a:pt x="296" y="28"/>
                    </a:lnTo>
                    <a:lnTo>
                      <a:pt x="436" y="42"/>
                    </a:lnTo>
                    <a:lnTo>
                      <a:pt x="508" y="4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2" name=""/>
              <p:cNvSpPr/>
              <p:nvPr/>
            </p:nvSpPr>
            <p:spPr>
              <a:xfrm>
                <a:off x="6350040" y="3794040"/>
                <a:ext cx="545040" cy="633240"/>
              </a:xfrm>
              <a:custGeom>
                <a:avLst/>
                <a:gdLst/>
                <a:ahLst/>
                <a:rect l="l" t="t" r="r" b="b"/>
                <a:pathLst>
                  <a:path w="484" h="589">
                    <a:moveTo>
                      <a:pt x="122" y="0"/>
                    </a:moveTo>
                    <a:lnTo>
                      <a:pt x="106" y="92"/>
                    </a:lnTo>
                    <a:lnTo>
                      <a:pt x="96" y="96"/>
                    </a:lnTo>
                    <a:lnTo>
                      <a:pt x="84" y="86"/>
                    </a:lnTo>
                    <a:lnTo>
                      <a:pt x="76" y="80"/>
                    </a:lnTo>
                    <a:lnTo>
                      <a:pt x="58" y="84"/>
                    </a:lnTo>
                    <a:lnTo>
                      <a:pt x="52" y="92"/>
                    </a:lnTo>
                    <a:lnTo>
                      <a:pt x="54" y="102"/>
                    </a:lnTo>
                    <a:lnTo>
                      <a:pt x="58" y="108"/>
                    </a:lnTo>
                    <a:lnTo>
                      <a:pt x="58" y="116"/>
                    </a:lnTo>
                    <a:lnTo>
                      <a:pt x="50" y="118"/>
                    </a:lnTo>
                    <a:lnTo>
                      <a:pt x="52" y="122"/>
                    </a:lnTo>
                    <a:lnTo>
                      <a:pt x="58" y="124"/>
                    </a:lnTo>
                    <a:lnTo>
                      <a:pt x="54" y="130"/>
                    </a:lnTo>
                    <a:lnTo>
                      <a:pt x="52" y="134"/>
                    </a:lnTo>
                    <a:lnTo>
                      <a:pt x="56" y="146"/>
                    </a:lnTo>
                    <a:lnTo>
                      <a:pt x="60" y="156"/>
                    </a:lnTo>
                    <a:lnTo>
                      <a:pt x="54" y="176"/>
                    </a:lnTo>
                    <a:lnTo>
                      <a:pt x="50" y="192"/>
                    </a:lnTo>
                    <a:lnTo>
                      <a:pt x="46" y="198"/>
                    </a:lnTo>
                    <a:lnTo>
                      <a:pt x="58" y="218"/>
                    </a:lnTo>
                    <a:lnTo>
                      <a:pt x="60" y="230"/>
                    </a:lnTo>
                    <a:lnTo>
                      <a:pt x="74" y="252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54" y="280"/>
                    </a:lnTo>
                    <a:lnTo>
                      <a:pt x="44" y="276"/>
                    </a:lnTo>
                    <a:lnTo>
                      <a:pt x="42" y="290"/>
                    </a:lnTo>
                    <a:lnTo>
                      <a:pt x="40" y="308"/>
                    </a:lnTo>
                    <a:lnTo>
                      <a:pt x="20" y="332"/>
                    </a:lnTo>
                    <a:lnTo>
                      <a:pt x="16" y="342"/>
                    </a:lnTo>
                    <a:lnTo>
                      <a:pt x="20" y="374"/>
                    </a:lnTo>
                    <a:lnTo>
                      <a:pt x="20" y="390"/>
                    </a:lnTo>
                    <a:lnTo>
                      <a:pt x="12" y="396"/>
                    </a:lnTo>
                    <a:lnTo>
                      <a:pt x="8" y="400"/>
                    </a:lnTo>
                    <a:lnTo>
                      <a:pt x="0" y="402"/>
                    </a:lnTo>
                    <a:lnTo>
                      <a:pt x="2" y="410"/>
                    </a:lnTo>
                    <a:lnTo>
                      <a:pt x="271" y="574"/>
                    </a:lnTo>
                    <a:lnTo>
                      <a:pt x="427" y="588"/>
                    </a:lnTo>
                    <a:lnTo>
                      <a:pt x="483" y="58"/>
                    </a:lnTo>
                    <a:lnTo>
                      <a:pt x="12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3" name=""/>
              <p:cNvSpPr/>
              <p:nvPr/>
            </p:nvSpPr>
            <p:spPr>
              <a:xfrm>
                <a:off x="6045120" y="3204000"/>
                <a:ext cx="528480" cy="782640"/>
              </a:xfrm>
              <a:custGeom>
                <a:avLst/>
                <a:gdLst/>
                <a:ahLst/>
                <a:rect l="l" t="t" r="r" b="b"/>
                <a:pathLst>
                  <a:path w="469" h="727">
                    <a:moveTo>
                      <a:pt x="72" y="0"/>
                    </a:moveTo>
                    <a:lnTo>
                      <a:pt x="244" y="38"/>
                    </a:lnTo>
                    <a:lnTo>
                      <a:pt x="280" y="48"/>
                    </a:lnTo>
                    <a:lnTo>
                      <a:pt x="468" y="80"/>
                    </a:lnTo>
                    <a:lnTo>
                      <a:pt x="376" y="636"/>
                    </a:lnTo>
                    <a:lnTo>
                      <a:pt x="372" y="642"/>
                    </a:lnTo>
                    <a:lnTo>
                      <a:pt x="366" y="642"/>
                    </a:lnTo>
                    <a:lnTo>
                      <a:pt x="356" y="634"/>
                    </a:lnTo>
                    <a:lnTo>
                      <a:pt x="344" y="626"/>
                    </a:lnTo>
                    <a:lnTo>
                      <a:pt x="332" y="630"/>
                    </a:lnTo>
                    <a:lnTo>
                      <a:pt x="320" y="636"/>
                    </a:lnTo>
                    <a:lnTo>
                      <a:pt x="326" y="652"/>
                    </a:lnTo>
                    <a:lnTo>
                      <a:pt x="328" y="666"/>
                    </a:lnTo>
                    <a:lnTo>
                      <a:pt x="322" y="668"/>
                    </a:lnTo>
                    <a:lnTo>
                      <a:pt x="322" y="686"/>
                    </a:lnTo>
                    <a:lnTo>
                      <a:pt x="328" y="708"/>
                    </a:lnTo>
                    <a:lnTo>
                      <a:pt x="322" y="724"/>
                    </a:lnTo>
                    <a:lnTo>
                      <a:pt x="318" y="726"/>
                    </a:lnTo>
                    <a:lnTo>
                      <a:pt x="0" y="278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4" name=""/>
              <p:cNvSpPr/>
              <p:nvPr/>
            </p:nvSpPr>
            <p:spPr>
              <a:xfrm>
                <a:off x="5734080" y="3127680"/>
                <a:ext cx="697680" cy="1086480"/>
              </a:xfrm>
              <a:custGeom>
                <a:avLst/>
                <a:gdLst/>
                <a:ahLst/>
                <a:rect l="l" t="t" r="r" b="b"/>
                <a:pathLst>
                  <a:path w="619" h="1011">
                    <a:moveTo>
                      <a:pt x="52" y="0"/>
                    </a:moveTo>
                    <a:lnTo>
                      <a:pt x="46" y="12"/>
                    </a:lnTo>
                    <a:lnTo>
                      <a:pt x="42" y="14"/>
                    </a:lnTo>
                    <a:lnTo>
                      <a:pt x="38" y="28"/>
                    </a:lnTo>
                    <a:lnTo>
                      <a:pt x="48" y="44"/>
                    </a:lnTo>
                    <a:lnTo>
                      <a:pt x="42" y="56"/>
                    </a:lnTo>
                    <a:lnTo>
                      <a:pt x="40" y="72"/>
                    </a:lnTo>
                    <a:lnTo>
                      <a:pt x="30" y="78"/>
                    </a:lnTo>
                    <a:lnTo>
                      <a:pt x="28" y="102"/>
                    </a:lnTo>
                    <a:lnTo>
                      <a:pt x="24" y="114"/>
                    </a:lnTo>
                    <a:lnTo>
                      <a:pt x="8" y="116"/>
                    </a:lnTo>
                    <a:lnTo>
                      <a:pt x="0" y="120"/>
                    </a:lnTo>
                    <a:lnTo>
                      <a:pt x="0" y="144"/>
                    </a:lnTo>
                    <a:lnTo>
                      <a:pt x="0" y="154"/>
                    </a:lnTo>
                    <a:lnTo>
                      <a:pt x="8" y="170"/>
                    </a:lnTo>
                    <a:lnTo>
                      <a:pt x="18" y="210"/>
                    </a:lnTo>
                    <a:lnTo>
                      <a:pt x="26" y="226"/>
                    </a:lnTo>
                    <a:lnTo>
                      <a:pt x="16" y="244"/>
                    </a:lnTo>
                    <a:lnTo>
                      <a:pt x="10" y="258"/>
                    </a:lnTo>
                    <a:lnTo>
                      <a:pt x="6" y="284"/>
                    </a:lnTo>
                    <a:lnTo>
                      <a:pt x="8" y="310"/>
                    </a:lnTo>
                    <a:lnTo>
                      <a:pt x="16" y="320"/>
                    </a:lnTo>
                    <a:lnTo>
                      <a:pt x="34" y="336"/>
                    </a:lnTo>
                    <a:lnTo>
                      <a:pt x="46" y="360"/>
                    </a:lnTo>
                    <a:lnTo>
                      <a:pt x="48" y="386"/>
                    </a:lnTo>
                    <a:lnTo>
                      <a:pt x="46" y="390"/>
                    </a:lnTo>
                    <a:lnTo>
                      <a:pt x="58" y="422"/>
                    </a:lnTo>
                    <a:lnTo>
                      <a:pt x="62" y="446"/>
                    </a:lnTo>
                    <a:lnTo>
                      <a:pt x="56" y="456"/>
                    </a:lnTo>
                    <a:lnTo>
                      <a:pt x="62" y="462"/>
                    </a:lnTo>
                    <a:lnTo>
                      <a:pt x="68" y="484"/>
                    </a:lnTo>
                    <a:lnTo>
                      <a:pt x="86" y="498"/>
                    </a:lnTo>
                    <a:lnTo>
                      <a:pt x="90" y="512"/>
                    </a:lnTo>
                    <a:lnTo>
                      <a:pt x="82" y="540"/>
                    </a:lnTo>
                    <a:lnTo>
                      <a:pt x="72" y="548"/>
                    </a:lnTo>
                    <a:lnTo>
                      <a:pt x="76" y="568"/>
                    </a:lnTo>
                    <a:lnTo>
                      <a:pt x="90" y="578"/>
                    </a:lnTo>
                    <a:lnTo>
                      <a:pt x="98" y="582"/>
                    </a:lnTo>
                    <a:lnTo>
                      <a:pt x="106" y="618"/>
                    </a:lnTo>
                    <a:lnTo>
                      <a:pt x="110" y="642"/>
                    </a:lnTo>
                    <a:lnTo>
                      <a:pt x="116" y="650"/>
                    </a:lnTo>
                    <a:lnTo>
                      <a:pt x="136" y="654"/>
                    </a:lnTo>
                    <a:lnTo>
                      <a:pt x="132" y="672"/>
                    </a:lnTo>
                    <a:lnTo>
                      <a:pt x="130" y="682"/>
                    </a:lnTo>
                    <a:lnTo>
                      <a:pt x="144" y="698"/>
                    </a:lnTo>
                    <a:lnTo>
                      <a:pt x="146" y="710"/>
                    </a:lnTo>
                    <a:lnTo>
                      <a:pt x="134" y="718"/>
                    </a:lnTo>
                    <a:lnTo>
                      <a:pt x="130" y="724"/>
                    </a:lnTo>
                    <a:lnTo>
                      <a:pt x="134" y="740"/>
                    </a:lnTo>
                    <a:lnTo>
                      <a:pt x="136" y="770"/>
                    </a:lnTo>
                    <a:lnTo>
                      <a:pt x="156" y="770"/>
                    </a:lnTo>
                    <a:lnTo>
                      <a:pt x="184" y="776"/>
                    </a:lnTo>
                    <a:lnTo>
                      <a:pt x="216" y="784"/>
                    </a:lnTo>
                    <a:lnTo>
                      <a:pt x="226" y="790"/>
                    </a:lnTo>
                    <a:lnTo>
                      <a:pt x="242" y="818"/>
                    </a:lnTo>
                    <a:lnTo>
                      <a:pt x="268" y="818"/>
                    </a:lnTo>
                    <a:lnTo>
                      <a:pt x="270" y="832"/>
                    </a:lnTo>
                    <a:lnTo>
                      <a:pt x="280" y="850"/>
                    </a:lnTo>
                    <a:lnTo>
                      <a:pt x="288" y="862"/>
                    </a:lnTo>
                    <a:lnTo>
                      <a:pt x="308" y="880"/>
                    </a:lnTo>
                    <a:lnTo>
                      <a:pt x="328" y="894"/>
                    </a:lnTo>
                    <a:lnTo>
                      <a:pt x="350" y="930"/>
                    </a:lnTo>
                    <a:lnTo>
                      <a:pt x="354" y="956"/>
                    </a:lnTo>
                    <a:lnTo>
                      <a:pt x="362" y="958"/>
                    </a:lnTo>
                    <a:lnTo>
                      <a:pt x="360" y="992"/>
                    </a:lnTo>
                    <a:lnTo>
                      <a:pt x="562" y="1010"/>
                    </a:lnTo>
                    <a:lnTo>
                      <a:pt x="562" y="960"/>
                    </a:lnTo>
                    <a:lnTo>
                      <a:pt x="584" y="926"/>
                    </a:lnTo>
                    <a:lnTo>
                      <a:pt x="588" y="896"/>
                    </a:lnTo>
                    <a:lnTo>
                      <a:pt x="598" y="898"/>
                    </a:lnTo>
                    <a:lnTo>
                      <a:pt x="618" y="870"/>
                    </a:lnTo>
                    <a:lnTo>
                      <a:pt x="602" y="846"/>
                    </a:lnTo>
                    <a:lnTo>
                      <a:pt x="604" y="836"/>
                    </a:lnTo>
                    <a:lnTo>
                      <a:pt x="590" y="816"/>
                    </a:lnTo>
                    <a:lnTo>
                      <a:pt x="594" y="804"/>
                    </a:lnTo>
                    <a:lnTo>
                      <a:pt x="274" y="346"/>
                    </a:lnTo>
                    <a:lnTo>
                      <a:pt x="346" y="72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5" name=""/>
              <p:cNvSpPr/>
              <p:nvPr/>
            </p:nvSpPr>
            <p:spPr>
              <a:xfrm>
                <a:off x="7889400" y="2647080"/>
                <a:ext cx="544320" cy="613800"/>
              </a:xfrm>
              <a:custGeom>
                <a:avLst/>
                <a:gdLst/>
                <a:ahLst/>
                <a:rect l="l" t="t" r="r" b="b"/>
                <a:pathLst>
                  <a:path w="482" h="571">
                    <a:moveTo>
                      <a:pt x="4" y="34"/>
                    </a:moveTo>
                    <a:lnTo>
                      <a:pt x="128" y="32"/>
                    </a:lnTo>
                    <a:lnTo>
                      <a:pt x="132" y="0"/>
                    </a:lnTo>
                    <a:lnTo>
                      <a:pt x="154" y="0"/>
                    </a:lnTo>
                    <a:lnTo>
                      <a:pt x="156" y="42"/>
                    </a:lnTo>
                    <a:lnTo>
                      <a:pt x="166" y="54"/>
                    </a:lnTo>
                    <a:lnTo>
                      <a:pt x="170" y="68"/>
                    </a:lnTo>
                    <a:lnTo>
                      <a:pt x="188" y="74"/>
                    </a:lnTo>
                    <a:lnTo>
                      <a:pt x="206" y="76"/>
                    </a:lnTo>
                    <a:lnTo>
                      <a:pt x="224" y="92"/>
                    </a:lnTo>
                    <a:lnTo>
                      <a:pt x="234" y="88"/>
                    </a:lnTo>
                    <a:lnTo>
                      <a:pt x="243" y="72"/>
                    </a:lnTo>
                    <a:lnTo>
                      <a:pt x="293" y="76"/>
                    </a:lnTo>
                    <a:lnTo>
                      <a:pt x="297" y="96"/>
                    </a:lnTo>
                    <a:lnTo>
                      <a:pt x="305" y="100"/>
                    </a:lnTo>
                    <a:lnTo>
                      <a:pt x="313" y="94"/>
                    </a:lnTo>
                    <a:lnTo>
                      <a:pt x="327" y="94"/>
                    </a:lnTo>
                    <a:lnTo>
                      <a:pt x="351" y="118"/>
                    </a:lnTo>
                    <a:lnTo>
                      <a:pt x="399" y="116"/>
                    </a:lnTo>
                    <a:lnTo>
                      <a:pt x="399" y="104"/>
                    </a:lnTo>
                    <a:lnTo>
                      <a:pt x="411" y="94"/>
                    </a:lnTo>
                    <a:lnTo>
                      <a:pt x="423" y="110"/>
                    </a:lnTo>
                    <a:lnTo>
                      <a:pt x="455" y="108"/>
                    </a:lnTo>
                    <a:lnTo>
                      <a:pt x="481" y="118"/>
                    </a:lnTo>
                    <a:lnTo>
                      <a:pt x="439" y="148"/>
                    </a:lnTo>
                    <a:lnTo>
                      <a:pt x="391" y="182"/>
                    </a:lnTo>
                    <a:lnTo>
                      <a:pt x="355" y="232"/>
                    </a:lnTo>
                    <a:lnTo>
                      <a:pt x="343" y="254"/>
                    </a:lnTo>
                    <a:lnTo>
                      <a:pt x="323" y="266"/>
                    </a:lnTo>
                    <a:lnTo>
                      <a:pt x="319" y="286"/>
                    </a:lnTo>
                    <a:lnTo>
                      <a:pt x="327" y="308"/>
                    </a:lnTo>
                    <a:lnTo>
                      <a:pt x="311" y="326"/>
                    </a:lnTo>
                    <a:lnTo>
                      <a:pt x="295" y="348"/>
                    </a:lnTo>
                    <a:lnTo>
                      <a:pt x="295" y="362"/>
                    </a:lnTo>
                    <a:lnTo>
                      <a:pt x="299" y="364"/>
                    </a:lnTo>
                    <a:lnTo>
                      <a:pt x="297" y="438"/>
                    </a:lnTo>
                    <a:lnTo>
                      <a:pt x="357" y="470"/>
                    </a:lnTo>
                    <a:lnTo>
                      <a:pt x="371" y="486"/>
                    </a:lnTo>
                    <a:lnTo>
                      <a:pt x="373" y="500"/>
                    </a:lnTo>
                    <a:lnTo>
                      <a:pt x="401" y="502"/>
                    </a:lnTo>
                    <a:lnTo>
                      <a:pt x="411" y="544"/>
                    </a:lnTo>
                    <a:lnTo>
                      <a:pt x="423" y="554"/>
                    </a:lnTo>
                    <a:lnTo>
                      <a:pt x="419" y="560"/>
                    </a:lnTo>
                    <a:lnTo>
                      <a:pt x="277" y="560"/>
                    </a:lnTo>
                    <a:lnTo>
                      <a:pt x="138" y="564"/>
                    </a:lnTo>
                    <a:lnTo>
                      <a:pt x="56" y="570"/>
                    </a:lnTo>
                    <a:lnTo>
                      <a:pt x="56" y="554"/>
                    </a:lnTo>
                    <a:lnTo>
                      <a:pt x="56" y="402"/>
                    </a:lnTo>
                    <a:lnTo>
                      <a:pt x="32" y="372"/>
                    </a:lnTo>
                    <a:lnTo>
                      <a:pt x="36" y="354"/>
                    </a:lnTo>
                    <a:lnTo>
                      <a:pt x="48" y="340"/>
                    </a:lnTo>
                    <a:lnTo>
                      <a:pt x="48" y="294"/>
                    </a:lnTo>
                    <a:lnTo>
                      <a:pt x="24" y="274"/>
                    </a:lnTo>
                    <a:lnTo>
                      <a:pt x="28" y="266"/>
                    </a:lnTo>
                    <a:lnTo>
                      <a:pt x="34" y="260"/>
                    </a:lnTo>
                    <a:lnTo>
                      <a:pt x="24" y="250"/>
                    </a:lnTo>
                    <a:lnTo>
                      <a:pt x="30" y="240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28" y="200"/>
                    </a:lnTo>
                    <a:lnTo>
                      <a:pt x="36" y="192"/>
                    </a:lnTo>
                    <a:lnTo>
                      <a:pt x="24" y="170"/>
                    </a:lnTo>
                    <a:lnTo>
                      <a:pt x="10" y="118"/>
                    </a:lnTo>
                    <a:lnTo>
                      <a:pt x="14" y="98"/>
                    </a:lnTo>
                    <a:lnTo>
                      <a:pt x="0" y="82"/>
                    </a:lnTo>
                    <a:lnTo>
                      <a:pt x="18" y="68"/>
                    </a:lnTo>
                    <a:lnTo>
                      <a:pt x="8" y="52"/>
                    </a:lnTo>
                    <a:lnTo>
                      <a:pt x="4" y="3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6" name=""/>
              <p:cNvSpPr/>
              <p:nvPr/>
            </p:nvSpPr>
            <p:spPr>
              <a:xfrm>
                <a:off x="7942320" y="3249720"/>
                <a:ext cx="511920" cy="315000"/>
              </a:xfrm>
              <a:custGeom>
                <a:avLst/>
                <a:gdLst/>
                <a:ahLst/>
                <a:rect l="l" t="t" r="r" b="b"/>
                <a:pathLst>
                  <a:path w="453" h="293">
                    <a:moveTo>
                      <a:pt x="6" y="8"/>
                    </a:moveTo>
                    <a:lnTo>
                      <a:pt x="208" y="0"/>
                    </a:lnTo>
                    <a:lnTo>
                      <a:pt x="376" y="0"/>
                    </a:lnTo>
                    <a:lnTo>
                      <a:pt x="374" y="10"/>
                    </a:lnTo>
                    <a:lnTo>
                      <a:pt x="366" y="40"/>
                    </a:lnTo>
                    <a:lnTo>
                      <a:pt x="382" y="60"/>
                    </a:lnTo>
                    <a:lnTo>
                      <a:pt x="388" y="72"/>
                    </a:lnTo>
                    <a:lnTo>
                      <a:pt x="418" y="74"/>
                    </a:lnTo>
                    <a:lnTo>
                      <a:pt x="420" y="98"/>
                    </a:lnTo>
                    <a:lnTo>
                      <a:pt x="432" y="100"/>
                    </a:lnTo>
                    <a:lnTo>
                      <a:pt x="432" y="108"/>
                    </a:lnTo>
                    <a:lnTo>
                      <a:pt x="440" y="120"/>
                    </a:lnTo>
                    <a:lnTo>
                      <a:pt x="452" y="124"/>
                    </a:lnTo>
                    <a:lnTo>
                      <a:pt x="452" y="148"/>
                    </a:lnTo>
                    <a:lnTo>
                      <a:pt x="446" y="172"/>
                    </a:lnTo>
                    <a:lnTo>
                      <a:pt x="410" y="188"/>
                    </a:lnTo>
                    <a:lnTo>
                      <a:pt x="390" y="200"/>
                    </a:lnTo>
                    <a:lnTo>
                      <a:pt x="394" y="222"/>
                    </a:lnTo>
                    <a:lnTo>
                      <a:pt x="400" y="234"/>
                    </a:lnTo>
                    <a:lnTo>
                      <a:pt x="398" y="244"/>
                    </a:lnTo>
                    <a:lnTo>
                      <a:pt x="378" y="268"/>
                    </a:lnTo>
                    <a:lnTo>
                      <a:pt x="374" y="286"/>
                    </a:lnTo>
                    <a:lnTo>
                      <a:pt x="368" y="292"/>
                    </a:lnTo>
                    <a:lnTo>
                      <a:pt x="356" y="268"/>
                    </a:lnTo>
                    <a:lnTo>
                      <a:pt x="66" y="276"/>
                    </a:lnTo>
                    <a:lnTo>
                      <a:pt x="64" y="250"/>
                    </a:lnTo>
                    <a:lnTo>
                      <a:pt x="54" y="244"/>
                    </a:lnTo>
                    <a:lnTo>
                      <a:pt x="52" y="202"/>
                    </a:lnTo>
                    <a:lnTo>
                      <a:pt x="50" y="196"/>
                    </a:lnTo>
                    <a:lnTo>
                      <a:pt x="46" y="168"/>
                    </a:lnTo>
                    <a:lnTo>
                      <a:pt x="36" y="166"/>
                    </a:lnTo>
                    <a:lnTo>
                      <a:pt x="34" y="138"/>
                    </a:lnTo>
                    <a:lnTo>
                      <a:pt x="22" y="124"/>
                    </a:lnTo>
                    <a:lnTo>
                      <a:pt x="16" y="96"/>
                    </a:lnTo>
                    <a:lnTo>
                      <a:pt x="6" y="92"/>
                    </a:lnTo>
                    <a:lnTo>
                      <a:pt x="0" y="70"/>
                    </a:lnTo>
                    <a:lnTo>
                      <a:pt x="6" y="60"/>
                    </a:lnTo>
                    <a:lnTo>
                      <a:pt x="6" y="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7" name=""/>
              <p:cNvSpPr/>
              <p:nvPr/>
            </p:nvSpPr>
            <p:spPr>
              <a:xfrm>
                <a:off x="8014680" y="3537360"/>
                <a:ext cx="567360" cy="468720"/>
              </a:xfrm>
              <a:custGeom>
                <a:avLst/>
                <a:gdLst/>
                <a:ahLst/>
                <a:rect l="l" t="t" r="r" b="b"/>
                <a:pathLst>
                  <a:path w="503" h="435">
                    <a:moveTo>
                      <a:pt x="288" y="0"/>
                    </a:moveTo>
                    <a:lnTo>
                      <a:pt x="302" y="22"/>
                    </a:lnTo>
                    <a:lnTo>
                      <a:pt x="310" y="56"/>
                    </a:lnTo>
                    <a:lnTo>
                      <a:pt x="318" y="80"/>
                    </a:lnTo>
                    <a:lnTo>
                      <a:pt x="326" y="96"/>
                    </a:lnTo>
                    <a:lnTo>
                      <a:pt x="358" y="114"/>
                    </a:lnTo>
                    <a:lnTo>
                      <a:pt x="360" y="128"/>
                    </a:lnTo>
                    <a:lnTo>
                      <a:pt x="370" y="154"/>
                    </a:lnTo>
                    <a:lnTo>
                      <a:pt x="386" y="158"/>
                    </a:lnTo>
                    <a:lnTo>
                      <a:pt x="396" y="158"/>
                    </a:lnTo>
                    <a:lnTo>
                      <a:pt x="412" y="172"/>
                    </a:lnTo>
                    <a:lnTo>
                      <a:pt x="400" y="218"/>
                    </a:lnTo>
                    <a:lnTo>
                      <a:pt x="424" y="226"/>
                    </a:lnTo>
                    <a:lnTo>
                      <a:pt x="440" y="242"/>
                    </a:lnTo>
                    <a:lnTo>
                      <a:pt x="434" y="260"/>
                    </a:lnTo>
                    <a:lnTo>
                      <a:pt x="460" y="264"/>
                    </a:lnTo>
                    <a:lnTo>
                      <a:pt x="468" y="282"/>
                    </a:lnTo>
                    <a:lnTo>
                      <a:pt x="470" y="312"/>
                    </a:lnTo>
                    <a:lnTo>
                      <a:pt x="484" y="328"/>
                    </a:lnTo>
                    <a:lnTo>
                      <a:pt x="494" y="328"/>
                    </a:lnTo>
                    <a:lnTo>
                      <a:pt x="502" y="334"/>
                    </a:lnTo>
                    <a:lnTo>
                      <a:pt x="502" y="364"/>
                    </a:lnTo>
                    <a:lnTo>
                      <a:pt x="480" y="386"/>
                    </a:lnTo>
                    <a:lnTo>
                      <a:pt x="474" y="390"/>
                    </a:lnTo>
                    <a:lnTo>
                      <a:pt x="472" y="422"/>
                    </a:lnTo>
                    <a:lnTo>
                      <a:pt x="468" y="432"/>
                    </a:lnTo>
                    <a:lnTo>
                      <a:pt x="446" y="434"/>
                    </a:lnTo>
                    <a:lnTo>
                      <a:pt x="418" y="426"/>
                    </a:lnTo>
                    <a:lnTo>
                      <a:pt x="428" y="406"/>
                    </a:lnTo>
                    <a:lnTo>
                      <a:pt x="436" y="394"/>
                    </a:lnTo>
                    <a:lnTo>
                      <a:pt x="432" y="386"/>
                    </a:lnTo>
                    <a:lnTo>
                      <a:pt x="196" y="398"/>
                    </a:lnTo>
                    <a:lnTo>
                      <a:pt x="90" y="402"/>
                    </a:lnTo>
                    <a:lnTo>
                      <a:pt x="86" y="250"/>
                    </a:lnTo>
                    <a:lnTo>
                      <a:pt x="82" y="156"/>
                    </a:lnTo>
                    <a:lnTo>
                      <a:pt x="64" y="140"/>
                    </a:lnTo>
                    <a:lnTo>
                      <a:pt x="62" y="120"/>
                    </a:lnTo>
                    <a:lnTo>
                      <a:pt x="50" y="114"/>
                    </a:lnTo>
                    <a:lnTo>
                      <a:pt x="50" y="98"/>
                    </a:lnTo>
                    <a:lnTo>
                      <a:pt x="64" y="96"/>
                    </a:lnTo>
                    <a:lnTo>
                      <a:pt x="64" y="82"/>
                    </a:lnTo>
                    <a:lnTo>
                      <a:pt x="46" y="68"/>
                    </a:lnTo>
                    <a:lnTo>
                      <a:pt x="24" y="66"/>
                    </a:lnTo>
                    <a:lnTo>
                      <a:pt x="24" y="46"/>
                    </a:lnTo>
                    <a:lnTo>
                      <a:pt x="26" y="32"/>
                    </a:lnTo>
                    <a:lnTo>
                      <a:pt x="14" y="22"/>
                    </a:lnTo>
                    <a:lnTo>
                      <a:pt x="0" y="20"/>
                    </a:lnTo>
                    <a:lnTo>
                      <a:pt x="0" y="6"/>
                    </a:lnTo>
                    <a:lnTo>
                      <a:pt x="288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8" name=""/>
              <p:cNvSpPr/>
              <p:nvPr/>
            </p:nvSpPr>
            <p:spPr>
              <a:xfrm>
                <a:off x="8114040" y="3953160"/>
                <a:ext cx="429840" cy="373680"/>
              </a:xfrm>
              <a:custGeom>
                <a:avLst/>
                <a:gdLst/>
                <a:ahLst/>
                <a:rect l="l" t="t" r="r" b="b"/>
                <a:pathLst>
                  <a:path w="381" h="347">
                    <a:moveTo>
                      <a:pt x="0" y="14"/>
                    </a:moveTo>
                    <a:lnTo>
                      <a:pt x="12" y="66"/>
                    </a:lnTo>
                    <a:lnTo>
                      <a:pt x="16" y="244"/>
                    </a:lnTo>
                    <a:lnTo>
                      <a:pt x="16" y="280"/>
                    </a:lnTo>
                    <a:lnTo>
                      <a:pt x="24" y="292"/>
                    </a:lnTo>
                    <a:lnTo>
                      <a:pt x="58" y="294"/>
                    </a:lnTo>
                    <a:lnTo>
                      <a:pt x="60" y="346"/>
                    </a:lnTo>
                    <a:lnTo>
                      <a:pt x="286" y="338"/>
                    </a:lnTo>
                    <a:lnTo>
                      <a:pt x="290" y="326"/>
                    </a:lnTo>
                    <a:lnTo>
                      <a:pt x="288" y="310"/>
                    </a:lnTo>
                    <a:lnTo>
                      <a:pt x="296" y="306"/>
                    </a:lnTo>
                    <a:lnTo>
                      <a:pt x="290" y="288"/>
                    </a:lnTo>
                    <a:lnTo>
                      <a:pt x="282" y="282"/>
                    </a:lnTo>
                    <a:lnTo>
                      <a:pt x="282" y="276"/>
                    </a:lnTo>
                    <a:lnTo>
                      <a:pt x="300" y="266"/>
                    </a:lnTo>
                    <a:lnTo>
                      <a:pt x="294" y="254"/>
                    </a:lnTo>
                    <a:lnTo>
                      <a:pt x="296" y="240"/>
                    </a:lnTo>
                    <a:lnTo>
                      <a:pt x="286" y="220"/>
                    </a:lnTo>
                    <a:lnTo>
                      <a:pt x="304" y="216"/>
                    </a:lnTo>
                    <a:lnTo>
                      <a:pt x="316" y="198"/>
                    </a:lnTo>
                    <a:lnTo>
                      <a:pt x="324" y="200"/>
                    </a:lnTo>
                    <a:lnTo>
                      <a:pt x="324" y="170"/>
                    </a:lnTo>
                    <a:lnTo>
                      <a:pt x="340" y="148"/>
                    </a:lnTo>
                    <a:lnTo>
                      <a:pt x="352" y="146"/>
                    </a:lnTo>
                    <a:lnTo>
                      <a:pt x="358" y="140"/>
                    </a:lnTo>
                    <a:lnTo>
                      <a:pt x="354" y="128"/>
                    </a:lnTo>
                    <a:lnTo>
                      <a:pt x="362" y="122"/>
                    </a:lnTo>
                    <a:lnTo>
                      <a:pt x="348" y="110"/>
                    </a:lnTo>
                    <a:lnTo>
                      <a:pt x="352" y="98"/>
                    </a:lnTo>
                    <a:lnTo>
                      <a:pt x="360" y="86"/>
                    </a:lnTo>
                    <a:lnTo>
                      <a:pt x="368" y="84"/>
                    </a:lnTo>
                    <a:lnTo>
                      <a:pt x="368" y="72"/>
                    </a:lnTo>
                    <a:lnTo>
                      <a:pt x="374" y="72"/>
                    </a:lnTo>
                    <a:lnTo>
                      <a:pt x="372" y="60"/>
                    </a:lnTo>
                    <a:lnTo>
                      <a:pt x="380" y="58"/>
                    </a:lnTo>
                    <a:lnTo>
                      <a:pt x="380" y="44"/>
                    </a:lnTo>
                    <a:lnTo>
                      <a:pt x="356" y="46"/>
                    </a:lnTo>
                    <a:lnTo>
                      <a:pt x="328" y="38"/>
                    </a:lnTo>
                    <a:lnTo>
                      <a:pt x="338" y="18"/>
                    </a:lnTo>
                    <a:lnTo>
                      <a:pt x="348" y="4"/>
                    </a:lnTo>
                    <a:lnTo>
                      <a:pt x="338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9" name=""/>
              <p:cNvSpPr/>
              <p:nvPr/>
            </p:nvSpPr>
            <p:spPr>
              <a:xfrm>
                <a:off x="8357400" y="3329280"/>
                <a:ext cx="346320" cy="560520"/>
              </a:xfrm>
              <a:custGeom>
                <a:avLst/>
                <a:gdLst/>
                <a:ahLst/>
                <a:rect l="l" t="t" r="r" b="b"/>
                <a:pathLst>
                  <a:path w="307" h="521">
                    <a:moveTo>
                      <a:pt x="52" y="6"/>
                    </a:moveTo>
                    <a:lnTo>
                      <a:pt x="50" y="22"/>
                    </a:lnTo>
                    <a:lnTo>
                      <a:pt x="62" y="26"/>
                    </a:lnTo>
                    <a:lnTo>
                      <a:pt x="64" y="38"/>
                    </a:lnTo>
                    <a:lnTo>
                      <a:pt x="72" y="46"/>
                    </a:lnTo>
                    <a:lnTo>
                      <a:pt x="82" y="50"/>
                    </a:lnTo>
                    <a:lnTo>
                      <a:pt x="78" y="98"/>
                    </a:lnTo>
                    <a:lnTo>
                      <a:pt x="20" y="124"/>
                    </a:lnTo>
                    <a:lnTo>
                      <a:pt x="28" y="152"/>
                    </a:lnTo>
                    <a:lnTo>
                      <a:pt x="30" y="162"/>
                    </a:lnTo>
                    <a:lnTo>
                      <a:pt x="8" y="192"/>
                    </a:lnTo>
                    <a:lnTo>
                      <a:pt x="6" y="214"/>
                    </a:lnTo>
                    <a:lnTo>
                      <a:pt x="0" y="222"/>
                    </a:lnTo>
                    <a:lnTo>
                      <a:pt x="10" y="270"/>
                    </a:lnTo>
                    <a:lnTo>
                      <a:pt x="20" y="292"/>
                    </a:lnTo>
                    <a:lnTo>
                      <a:pt x="54" y="308"/>
                    </a:lnTo>
                    <a:lnTo>
                      <a:pt x="62" y="346"/>
                    </a:lnTo>
                    <a:lnTo>
                      <a:pt x="82" y="352"/>
                    </a:lnTo>
                    <a:lnTo>
                      <a:pt x="92" y="348"/>
                    </a:lnTo>
                    <a:lnTo>
                      <a:pt x="106" y="368"/>
                    </a:lnTo>
                    <a:lnTo>
                      <a:pt x="96" y="410"/>
                    </a:lnTo>
                    <a:lnTo>
                      <a:pt x="114" y="418"/>
                    </a:lnTo>
                    <a:lnTo>
                      <a:pt x="136" y="432"/>
                    </a:lnTo>
                    <a:lnTo>
                      <a:pt x="130" y="452"/>
                    </a:lnTo>
                    <a:lnTo>
                      <a:pt x="160" y="458"/>
                    </a:lnTo>
                    <a:lnTo>
                      <a:pt x="164" y="488"/>
                    </a:lnTo>
                    <a:lnTo>
                      <a:pt x="168" y="510"/>
                    </a:lnTo>
                    <a:lnTo>
                      <a:pt x="182" y="520"/>
                    </a:lnTo>
                    <a:lnTo>
                      <a:pt x="200" y="520"/>
                    </a:lnTo>
                    <a:lnTo>
                      <a:pt x="208" y="506"/>
                    </a:lnTo>
                    <a:lnTo>
                      <a:pt x="256" y="516"/>
                    </a:lnTo>
                    <a:lnTo>
                      <a:pt x="254" y="504"/>
                    </a:lnTo>
                    <a:lnTo>
                      <a:pt x="238" y="494"/>
                    </a:lnTo>
                    <a:lnTo>
                      <a:pt x="240" y="488"/>
                    </a:lnTo>
                    <a:lnTo>
                      <a:pt x="256" y="474"/>
                    </a:lnTo>
                    <a:lnTo>
                      <a:pt x="270" y="472"/>
                    </a:lnTo>
                    <a:lnTo>
                      <a:pt x="270" y="458"/>
                    </a:lnTo>
                    <a:lnTo>
                      <a:pt x="276" y="442"/>
                    </a:lnTo>
                    <a:lnTo>
                      <a:pt x="262" y="440"/>
                    </a:lnTo>
                    <a:lnTo>
                      <a:pt x="266" y="424"/>
                    </a:lnTo>
                    <a:lnTo>
                      <a:pt x="276" y="408"/>
                    </a:lnTo>
                    <a:lnTo>
                      <a:pt x="270" y="390"/>
                    </a:lnTo>
                    <a:lnTo>
                      <a:pt x="296" y="364"/>
                    </a:lnTo>
                    <a:lnTo>
                      <a:pt x="296" y="352"/>
                    </a:lnTo>
                    <a:lnTo>
                      <a:pt x="306" y="346"/>
                    </a:lnTo>
                    <a:lnTo>
                      <a:pt x="292" y="342"/>
                    </a:lnTo>
                    <a:lnTo>
                      <a:pt x="296" y="306"/>
                    </a:lnTo>
                    <a:lnTo>
                      <a:pt x="286" y="306"/>
                    </a:lnTo>
                    <a:lnTo>
                      <a:pt x="286" y="290"/>
                    </a:lnTo>
                    <a:lnTo>
                      <a:pt x="294" y="266"/>
                    </a:lnTo>
                    <a:lnTo>
                      <a:pt x="286" y="164"/>
                    </a:lnTo>
                    <a:lnTo>
                      <a:pt x="272" y="64"/>
                    </a:lnTo>
                    <a:lnTo>
                      <a:pt x="266" y="48"/>
                    </a:lnTo>
                    <a:lnTo>
                      <a:pt x="268" y="36"/>
                    </a:lnTo>
                    <a:lnTo>
                      <a:pt x="256" y="24"/>
                    </a:lnTo>
                    <a:lnTo>
                      <a:pt x="244" y="22"/>
                    </a:lnTo>
                    <a:lnTo>
                      <a:pt x="242" y="0"/>
                    </a:lnTo>
                    <a:lnTo>
                      <a:pt x="52" y="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0" name=""/>
              <p:cNvSpPr/>
              <p:nvPr/>
            </p:nvSpPr>
            <p:spPr>
              <a:xfrm>
                <a:off x="8219880" y="2881440"/>
                <a:ext cx="443880" cy="455040"/>
              </a:xfrm>
              <a:custGeom>
                <a:avLst/>
                <a:gdLst/>
                <a:ahLst/>
                <a:rect l="l" t="t" r="r" b="b"/>
                <a:pathLst>
                  <a:path w="393" h="423">
                    <a:moveTo>
                      <a:pt x="366" y="414"/>
                    </a:moveTo>
                    <a:lnTo>
                      <a:pt x="366" y="394"/>
                    </a:lnTo>
                    <a:lnTo>
                      <a:pt x="360" y="374"/>
                    </a:lnTo>
                    <a:lnTo>
                      <a:pt x="356" y="344"/>
                    </a:lnTo>
                    <a:lnTo>
                      <a:pt x="358" y="324"/>
                    </a:lnTo>
                    <a:lnTo>
                      <a:pt x="362" y="310"/>
                    </a:lnTo>
                    <a:lnTo>
                      <a:pt x="368" y="298"/>
                    </a:lnTo>
                    <a:lnTo>
                      <a:pt x="362" y="284"/>
                    </a:lnTo>
                    <a:lnTo>
                      <a:pt x="356" y="276"/>
                    </a:lnTo>
                    <a:lnTo>
                      <a:pt x="360" y="264"/>
                    </a:lnTo>
                    <a:lnTo>
                      <a:pt x="368" y="260"/>
                    </a:lnTo>
                    <a:lnTo>
                      <a:pt x="368" y="206"/>
                    </a:lnTo>
                    <a:lnTo>
                      <a:pt x="376" y="194"/>
                    </a:lnTo>
                    <a:lnTo>
                      <a:pt x="392" y="178"/>
                    </a:lnTo>
                    <a:lnTo>
                      <a:pt x="390" y="160"/>
                    </a:lnTo>
                    <a:lnTo>
                      <a:pt x="384" y="154"/>
                    </a:lnTo>
                    <a:lnTo>
                      <a:pt x="374" y="158"/>
                    </a:lnTo>
                    <a:lnTo>
                      <a:pt x="370" y="180"/>
                    </a:lnTo>
                    <a:lnTo>
                      <a:pt x="360" y="188"/>
                    </a:lnTo>
                    <a:lnTo>
                      <a:pt x="352" y="194"/>
                    </a:lnTo>
                    <a:lnTo>
                      <a:pt x="350" y="206"/>
                    </a:lnTo>
                    <a:lnTo>
                      <a:pt x="338" y="216"/>
                    </a:lnTo>
                    <a:lnTo>
                      <a:pt x="322" y="218"/>
                    </a:lnTo>
                    <a:lnTo>
                      <a:pt x="330" y="198"/>
                    </a:lnTo>
                    <a:lnTo>
                      <a:pt x="344" y="180"/>
                    </a:lnTo>
                    <a:lnTo>
                      <a:pt x="356" y="164"/>
                    </a:lnTo>
                    <a:lnTo>
                      <a:pt x="360" y="150"/>
                    </a:lnTo>
                    <a:lnTo>
                      <a:pt x="332" y="146"/>
                    </a:lnTo>
                    <a:lnTo>
                      <a:pt x="342" y="112"/>
                    </a:lnTo>
                    <a:lnTo>
                      <a:pt x="314" y="102"/>
                    </a:lnTo>
                    <a:lnTo>
                      <a:pt x="304" y="94"/>
                    </a:lnTo>
                    <a:lnTo>
                      <a:pt x="290" y="90"/>
                    </a:lnTo>
                    <a:lnTo>
                      <a:pt x="284" y="80"/>
                    </a:lnTo>
                    <a:lnTo>
                      <a:pt x="264" y="88"/>
                    </a:lnTo>
                    <a:lnTo>
                      <a:pt x="252" y="76"/>
                    </a:lnTo>
                    <a:lnTo>
                      <a:pt x="224" y="62"/>
                    </a:lnTo>
                    <a:lnTo>
                      <a:pt x="210" y="74"/>
                    </a:lnTo>
                    <a:lnTo>
                      <a:pt x="200" y="76"/>
                    </a:lnTo>
                    <a:lnTo>
                      <a:pt x="192" y="70"/>
                    </a:lnTo>
                    <a:lnTo>
                      <a:pt x="168" y="54"/>
                    </a:lnTo>
                    <a:lnTo>
                      <a:pt x="164" y="48"/>
                    </a:lnTo>
                    <a:lnTo>
                      <a:pt x="166" y="34"/>
                    </a:lnTo>
                    <a:lnTo>
                      <a:pt x="148" y="38"/>
                    </a:lnTo>
                    <a:lnTo>
                      <a:pt x="140" y="30"/>
                    </a:lnTo>
                    <a:lnTo>
                      <a:pt x="126" y="10"/>
                    </a:lnTo>
                    <a:lnTo>
                      <a:pt x="122" y="0"/>
                    </a:lnTo>
                    <a:lnTo>
                      <a:pt x="110" y="4"/>
                    </a:lnTo>
                    <a:lnTo>
                      <a:pt x="84" y="26"/>
                    </a:lnTo>
                    <a:lnTo>
                      <a:pt x="64" y="36"/>
                    </a:lnTo>
                    <a:lnTo>
                      <a:pt x="46" y="38"/>
                    </a:lnTo>
                    <a:lnTo>
                      <a:pt x="30" y="48"/>
                    </a:lnTo>
                    <a:lnTo>
                      <a:pt x="26" y="66"/>
                    </a:lnTo>
                    <a:lnTo>
                      <a:pt x="30" y="90"/>
                    </a:lnTo>
                    <a:lnTo>
                      <a:pt x="2" y="126"/>
                    </a:lnTo>
                    <a:lnTo>
                      <a:pt x="0" y="144"/>
                    </a:lnTo>
                    <a:lnTo>
                      <a:pt x="8" y="148"/>
                    </a:lnTo>
                    <a:lnTo>
                      <a:pt x="2" y="216"/>
                    </a:lnTo>
                    <a:lnTo>
                      <a:pt x="58" y="248"/>
                    </a:lnTo>
                    <a:lnTo>
                      <a:pt x="78" y="264"/>
                    </a:lnTo>
                    <a:lnTo>
                      <a:pt x="80" y="284"/>
                    </a:lnTo>
                    <a:lnTo>
                      <a:pt x="106" y="282"/>
                    </a:lnTo>
                    <a:lnTo>
                      <a:pt x="114" y="322"/>
                    </a:lnTo>
                    <a:lnTo>
                      <a:pt x="128" y="332"/>
                    </a:lnTo>
                    <a:lnTo>
                      <a:pt x="128" y="346"/>
                    </a:lnTo>
                    <a:lnTo>
                      <a:pt x="120" y="380"/>
                    </a:lnTo>
                    <a:lnTo>
                      <a:pt x="132" y="398"/>
                    </a:lnTo>
                    <a:lnTo>
                      <a:pt x="140" y="412"/>
                    </a:lnTo>
                    <a:lnTo>
                      <a:pt x="172" y="414"/>
                    </a:lnTo>
                    <a:lnTo>
                      <a:pt x="174" y="422"/>
                    </a:lnTo>
                    <a:lnTo>
                      <a:pt x="366" y="41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1" name=""/>
              <p:cNvSpPr/>
              <p:nvPr/>
            </p:nvSpPr>
            <p:spPr>
              <a:xfrm>
                <a:off x="8404920" y="2812680"/>
                <a:ext cx="414360" cy="231480"/>
              </a:xfrm>
              <a:custGeom>
                <a:avLst/>
                <a:gdLst/>
                <a:ahLst/>
                <a:rect l="l" t="t" r="r" b="b"/>
                <a:pathLst>
                  <a:path w="367" h="215">
                    <a:moveTo>
                      <a:pt x="350" y="76"/>
                    </a:moveTo>
                    <a:lnTo>
                      <a:pt x="366" y="94"/>
                    </a:lnTo>
                    <a:lnTo>
                      <a:pt x="362" y="108"/>
                    </a:lnTo>
                    <a:lnTo>
                      <a:pt x="346" y="112"/>
                    </a:lnTo>
                    <a:lnTo>
                      <a:pt x="318" y="120"/>
                    </a:lnTo>
                    <a:lnTo>
                      <a:pt x="302" y="144"/>
                    </a:lnTo>
                    <a:lnTo>
                      <a:pt x="272" y="144"/>
                    </a:lnTo>
                    <a:lnTo>
                      <a:pt x="260" y="166"/>
                    </a:lnTo>
                    <a:lnTo>
                      <a:pt x="216" y="168"/>
                    </a:lnTo>
                    <a:lnTo>
                      <a:pt x="198" y="214"/>
                    </a:lnTo>
                    <a:lnTo>
                      <a:pt x="168" y="208"/>
                    </a:lnTo>
                    <a:lnTo>
                      <a:pt x="174" y="176"/>
                    </a:lnTo>
                    <a:lnTo>
                      <a:pt x="150" y="168"/>
                    </a:lnTo>
                    <a:lnTo>
                      <a:pt x="144" y="156"/>
                    </a:lnTo>
                    <a:lnTo>
                      <a:pt x="126" y="154"/>
                    </a:lnTo>
                    <a:lnTo>
                      <a:pt x="118" y="142"/>
                    </a:lnTo>
                    <a:lnTo>
                      <a:pt x="98" y="150"/>
                    </a:lnTo>
                    <a:lnTo>
                      <a:pt x="84" y="138"/>
                    </a:lnTo>
                    <a:lnTo>
                      <a:pt x="58" y="126"/>
                    </a:lnTo>
                    <a:lnTo>
                      <a:pt x="42" y="142"/>
                    </a:lnTo>
                    <a:lnTo>
                      <a:pt x="26" y="136"/>
                    </a:lnTo>
                    <a:lnTo>
                      <a:pt x="0" y="114"/>
                    </a:lnTo>
                    <a:lnTo>
                      <a:pt x="6" y="96"/>
                    </a:lnTo>
                    <a:lnTo>
                      <a:pt x="10" y="82"/>
                    </a:lnTo>
                    <a:lnTo>
                      <a:pt x="30" y="72"/>
                    </a:lnTo>
                    <a:lnTo>
                      <a:pt x="52" y="72"/>
                    </a:lnTo>
                    <a:lnTo>
                      <a:pt x="106" y="30"/>
                    </a:lnTo>
                    <a:lnTo>
                      <a:pt x="122" y="2"/>
                    </a:lnTo>
                    <a:lnTo>
                      <a:pt x="174" y="0"/>
                    </a:lnTo>
                    <a:lnTo>
                      <a:pt x="150" y="6"/>
                    </a:lnTo>
                    <a:lnTo>
                      <a:pt x="126" y="36"/>
                    </a:lnTo>
                    <a:lnTo>
                      <a:pt x="112" y="36"/>
                    </a:lnTo>
                    <a:lnTo>
                      <a:pt x="114" y="58"/>
                    </a:lnTo>
                    <a:lnTo>
                      <a:pt x="162" y="62"/>
                    </a:lnTo>
                    <a:lnTo>
                      <a:pt x="182" y="88"/>
                    </a:lnTo>
                    <a:lnTo>
                      <a:pt x="230" y="84"/>
                    </a:lnTo>
                    <a:lnTo>
                      <a:pt x="250" y="72"/>
                    </a:lnTo>
                    <a:lnTo>
                      <a:pt x="278" y="62"/>
                    </a:lnTo>
                    <a:lnTo>
                      <a:pt x="312" y="64"/>
                    </a:lnTo>
                    <a:lnTo>
                      <a:pt x="336" y="46"/>
                    </a:lnTo>
                    <a:lnTo>
                      <a:pt x="340" y="64"/>
                    </a:lnTo>
                    <a:lnTo>
                      <a:pt x="338" y="72"/>
                    </a:lnTo>
                    <a:lnTo>
                      <a:pt x="350" y="7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2" name=""/>
              <p:cNvSpPr/>
              <p:nvPr/>
            </p:nvSpPr>
            <p:spPr>
              <a:xfrm>
                <a:off x="8654040" y="3372480"/>
                <a:ext cx="269280" cy="430920"/>
              </a:xfrm>
              <a:custGeom>
                <a:avLst/>
                <a:gdLst/>
                <a:ahLst/>
                <a:rect l="l" t="t" r="r" b="b"/>
                <a:pathLst>
                  <a:path w="239" h="401">
                    <a:moveTo>
                      <a:pt x="12" y="20"/>
                    </a:moveTo>
                    <a:lnTo>
                      <a:pt x="52" y="24"/>
                    </a:lnTo>
                    <a:lnTo>
                      <a:pt x="66" y="6"/>
                    </a:lnTo>
                    <a:lnTo>
                      <a:pt x="204" y="0"/>
                    </a:lnTo>
                    <a:lnTo>
                      <a:pt x="236" y="244"/>
                    </a:lnTo>
                    <a:lnTo>
                      <a:pt x="238" y="256"/>
                    </a:lnTo>
                    <a:lnTo>
                      <a:pt x="234" y="278"/>
                    </a:lnTo>
                    <a:lnTo>
                      <a:pt x="220" y="296"/>
                    </a:lnTo>
                    <a:lnTo>
                      <a:pt x="198" y="294"/>
                    </a:lnTo>
                    <a:lnTo>
                      <a:pt x="196" y="310"/>
                    </a:lnTo>
                    <a:lnTo>
                      <a:pt x="180" y="316"/>
                    </a:lnTo>
                    <a:lnTo>
                      <a:pt x="178" y="336"/>
                    </a:lnTo>
                    <a:lnTo>
                      <a:pt x="166" y="348"/>
                    </a:lnTo>
                    <a:lnTo>
                      <a:pt x="162" y="370"/>
                    </a:lnTo>
                    <a:lnTo>
                      <a:pt x="140" y="372"/>
                    </a:lnTo>
                    <a:lnTo>
                      <a:pt x="138" y="360"/>
                    </a:lnTo>
                    <a:lnTo>
                      <a:pt x="124" y="362"/>
                    </a:lnTo>
                    <a:lnTo>
                      <a:pt x="112" y="388"/>
                    </a:lnTo>
                    <a:lnTo>
                      <a:pt x="102" y="388"/>
                    </a:lnTo>
                    <a:lnTo>
                      <a:pt x="92" y="388"/>
                    </a:lnTo>
                    <a:lnTo>
                      <a:pt x="74" y="390"/>
                    </a:lnTo>
                    <a:lnTo>
                      <a:pt x="72" y="386"/>
                    </a:lnTo>
                    <a:lnTo>
                      <a:pt x="66" y="380"/>
                    </a:lnTo>
                    <a:lnTo>
                      <a:pt x="54" y="380"/>
                    </a:lnTo>
                    <a:lnTo>
                      <a:pt x="44" y="400"/>
                    </a:lnTo>
                    <a:lnTo>
                      <a:pt x="0" y="398"/>
                    </a:lnTo>
                    <a:lnTo>
                      <a:pt x="4" y="386"/>
                    </a:lnTo>
                    <a:lnTo>
                      <a:pt x="12" y="364"/>
                    </a:lnTo>
                    <a:lnTo>
                      <a:pt x="6" y="350"/>
                    </a:lnTo>
                    <a:lnTo>
                      <a:pt x="34" y="324"/>
                    </a:lnTo>
                    <a:lnTo>
                      <a:pt x="34" y="314"/>
                    </a:lnTo>
                    <a:lnTo>
                      <a:pt x="46" y="308"/>
                    </a:lnTo>
                    <a:lnTo>
                      <a:pt x="28" y="298"/>
                    </a:lnTo>
                    <a:lnTo>
                      <a:pt x="34" y="266"/>
                    </a:lnTo>
                    <a:lnTo>
                      <a:pt x="22" y="264"/>
                    </a:lnTo>
                    <a:lnTo>
                      <a:pt x="24" y="242"/>
                    </a:lnTo>
                    <a:lnTo>
                      <a:pt x="32" y="220"/>
                    </a:lnTo>
                    <a:lnTo>
                      <a:pt x="26" y="118"/>
                    </a:lnTo>
                    <a:lnTo>
                      <a:pt x="12" y="2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3" name=""/>
              <p:cNvSpPr/>
              <p:nvPr/>
            </p:nvSpPr>
            <p:spPr>
              <a:xfrm>
                <a:off x="8715240" y="2973600"/>
                <a:ext cx="334080" cy="407520"/>
              </a:xfrm>
              <a:custGeom>
                <a:avLst/>
                <a:gdLst/>
                <a:ahLst/>
                <a:rect l="l" t="t" r="r" b="b"/>
                <a:pathLst>
                  <a:path w="297" h="379">
                    <a:moveTo>
                      <a:pt x="152" y="378"/>
                    </a:moveTo>
                    <a:lnTo>
                      <a:pt x="148" y="368"/>
                    </a:lnTo>
                    <a:lnTo>
                      <a:pt x="8" y="374"/>
                    </a:lnTo>
                    <a:lnTo>
                      <a:pt x="20" y="358"/>
                    </a:lnTo>
                    <a:lnTo>
                      <a:pt x="32" y="332"/>
                    </a:lnTo>
                    <a:lnTo>
                      <a:pt x="46" y="312"/>
                    </a:lnTo>
                    <a:lnTo>
                      <a:pt x="30" y="286"/>
                    </a:lnTo>
                    <a:lnTo>
                      <a:pt x="28" y="242"/>
                    </a:lnTo>
                    <a:lnTo>
                      <a:pt x="14" y="222"/>
                    </a:lnTo>
                    <a:lnTo>
                      <a:pt x="4" y="210"/>
                    </a:lnTo>
                    <a:lnTo>
                      <a:pt x="4" y="198"/>
                    </a:lnTo>
                    <a:lnTo>
                      <a:pt x="12" y="188"/>
                    </a:lnTo>
                    <a:lnTo>
                      <a:pt x="0" y="156"/>
                    </a:lnTo>
                    <a:lnTo>
                      <a:pt x="20" y="124"/>
                    </a:lnTo>
                    <a:lnTo>
                      <a:pt x="10" y="110"/>
                    </a:lnTo>
                    <a:lnTo>
                      <a:pt x="10" y="96"/>
                    </a:lnTo>
                    <a:lnTo>
                      <a:pt x="22" y="76"/>
                    </a:lnTo>
                    <a:lnTo>
                      <a:pt x="26" y="58"/>
                    </a:lnTo>
                    <a:lnTo>
                      <a:pt x="46" y="60"/>
                    </a:lnTo>
                    <a:lnTo>
                      <a:pt x="44" y="80"/>
                    </a:lnTo>
                    <a:lnTo>
                      <a:pt x="54" y="86"/>
                    </a:lnTo>
                    <a:lnTo>
                      <a:pt x="66" y="76"/>
                    </a:lnTo>
                    <a:lnTo>
                      <a:pt x="62" y="46"/>
                    </a:lnTo>
                    <a:lnTo>
                      <a:pt x="68" y="38"/>
                    </a:lnTo>
                    <a:lnTo>
                      <a:pt x="80" y="40"/>
                    </a:lnTo>
                    <a:lnTo>
                      <a:pt x="76" y="12"/>
                    </a:lnTo>
                    <a:lnTo>
                      <a:pt x="90" y="2"/>
                    </a:lnTo>
                    <a:lnTo>
                      <a:pt x="138" y="0"/>
                    </a:lnTo>
                    <a:lnTo>
                      <a:pt x="158" y="10"/>
                    </a:lnTo>
                    <a:lnTo>
                      <a:pt x="160" y="20"/>
                    </a:lnTo>
                    <a:lnTo>
                      <a:pt x="178" y="20"/>
                    </a:lnTo>
                    <a:lnTo>
                      <a:pt x="204" y="28"/>
                    </a:lnTo>
                    <a:lnTo>
                      <a:pt x="208" y="42"/>
                    </a:lnTo>
                    <a:lnTo>
                      <a:pt x="198" y="50"/>
                    </a:lnTo>
                    <a:lnTo>
                      <a:pt x="218" y="96"/>
                    </a:lnTo>
                    <a:lnTo>
                      <a:pt x="218" y="110"/>
                    </a:lnTo>
                    <a:lnTo>
                      <a:pt x="186" y="152"/>
                    </a:lnTo>
                    <a:lnTo>
                      <a:pt x="174" y="176"/>
                    </a:lnTo>
                    <a:lnTo>
                      <a:pt x="180" y="184"/>
                    </a:lnTo>
                    <a:lnTo>
                      <a:pt x="200" y="186"/>
                    </a:lnTo>
                    <a:lnTo>
                      <a:pt x="210" y="176"/>
                    </a:lnTo>
                    <a:lnTo>
                      <a:pt x="232" y="138"/>
                    </a:lnTo>
                    <a:lnTo>
                      <a:pt x="254" y="138"/>
                    </a:lnTo>
                    <a:lnTo>
                      <a:pt x="280" y="174"/>
                    </a:lnTo>
                    <a:lnTo>
                      <a:pt x="280" y="198"/>
                    </a:lnTo>
                    <a:lnTo>
                      <a:pt x="278" y="212"/>
                    </a:lnTo>
                    <a:lnTo>
                      <a:pt x="296" y="224"/>
                    </a:lnTo>
                    <a:lnTo>
                      <a:pt x="294" y="248"/>
                    </a:lnTo>
                    <a:lnTo>
                      <a:pt x="284" y="266"/>
                    </a:lnTo>
                    <a:lnTo>
                      <a:pt x="278" y="288"/>
                    </a:lnTo>
                    <a:lnTo>
                      <a:pt x="272" y="302"/>
                    </a:lnTo>
                    <a:lnTo>
                      <a:pt x="254" y="306"/>
                    </a:lnTo>
                    <a:lnTo>
                      <a:pt x="262" y="328"/>
                    </a:lnTo>
                    <a:lnTo>
                      <a:pt x="254" y="334"/>
                    </a:lnTo>
                    <a:lnTo>
                      <a:pt x="238" y="362"/>
                    </a:lnTo>
                    <a:lnTo>
                      <a:pt x="152" y="37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4" name=""/>
              <p:cNvSpPr/>
              <p:nvPr/>
            </p:nvSpPr>
            <p:spPr>
              <a:xfrm>
                <a:off x="8885880" y="3299040"/>
                <a:ext cx="355680" cy="394920"/>
              </a:xfrm>
              <a:custGeom>
                <a:avLst/>
                <a:gdLst/>
                <a:ahLst/>
                <a:rect l="l" t="t" r="r" b="b"/>
                <a:pathLst>
                  <a:path w="315" h="367">
                    <a:moveTo>
                      <a:pt x="0" y="74"/>
                    </a:moveTo>
                    <a:lnTo>
                      <a:pt x="86" y="60"/>
                    </a:lnTo>
                    <a:lnTo>
                      <a:pt x="130" y="60"/>
                    </a:lnTo>
                    <a:lnTo>
                      <a:pt x="142" y="68"/>
                    </a:lnTo>
                    <a:lnTo>
                      <a:pt x="192" y="64"/>
                    </a:lnTo>
                    <a:lnTo>
                      <a:pt x="196" y="58"/>
                    </a:lnTo>
                    <a:lnTo>
                      <a:pt x="212" y="56"/>
                    </a:lnTo>
                    <a:lnTo>
                      <a:pt x="224" y="48"/>
                    </a:lnTo>
                    <a:lnTo>
                      <a:pt x="230" y="24"/>
                    </a:lnTo>
                    <a:lnTo>
                      <a:pt x="252" y="12"/>
                    </a:lnTo>
                    <a:lnTo>
                      <a:pt x="286" y="0"/>
                    </a:lnTo>
                    <a:lnTo>
                      <a:pt x="312" y="126"/>
                    </a:lnTo>
                    <a:lnTo>
                      <a:pt x="306" y="136"/>
                    </a:lnTo>
                    <a:lnTo>
                      <a:pt x="314" y="148"/>
                    </a:lnTo>
                    <a:lnTo>
                      <a:pt x="308" y="160"/>
                    </a:lnTo>
                    <a:lnTo>
                      <a:pt x="302" y="172"/>
                    </a:lnTo>
                    <a:lnTo>
                      <a:pt x="304" y="226"/>
                    </a:lnTo>
                    <a:lnTo>
                      <a:pt x="296" y="238"/>
                    </a:lnTo>
                    <a:lnTo>
                      <a:pt x="284" y="238"/>
                    </a:lnTo>
                    <a:lnTo>
                      <a:pt x="282" y="262"/>
                    </a:lnTo>
                    <a:lnTo>
                      <a:pt x="256" y="258"/>
                    </a:lnTo>
                    <a:lnTo>
                      <a:pt x="240" y="268"/>
                    </a:lnTo>
                    <a:lnTo>
                      <a:pt x="254" y="276"/>
                    </a:lnTo>
                    <a:lnTo>
                      <a:pt x="246" y="292"/>
                    </a:lnTo>
                    <a:lnTo>
                      <a:pt x="258" y="306"/>
                    </a:lnTo>
                    <a:lnTo>
                      <a:pt x="258" y="316"/>
                    </a:lnTo>
                    <a:lnTo>
                      <a:pt x="232" y="300"/>
                    </a:lnTo>
                    <a:lnTo>
                      <a:pt x="216" y="312"/>
                    </a:lnTo>
                    <a:lnTo>
                      <a:pt x="222" y="344"/>
                    </a:lnTo>
                    <a:lnTo>
                      <a:pt x="214" y="348"/>
                    </a:lnTo>
                    <a:lnTo>
                      <a:pt x="208" y="364"/>
                    </a:lnTo>
                    <a:lnTo>
                      <a:pt x="196" y="366"/>
                    </a:lnTo>
                    <a:lnTo>
                      <a:pt x="196" y="348"/>
                    </a:lnTo>
                    <a:lnTo>
                      <a:pt x="184" y="348"/>
                    </a:lnTo>
                    <a:lnTo>
                      <a:pt x="180" y="332"/>
                    </a:lnTo>
                    <a:lnTo>
                      <a:pt x="172" y="324"/>
                    </a:lnTo>
                    <a:lnTo>
                      <a:pt x="158" y="322"/>
                    </a:lnTo>
                    <a:lnTo>
                      <a:pt x="152" y="334"/>
                    </a:lnTo>
                    <a:lnTo>
                      <a:pt x="142" y="346"/>
                    </a:lnTo>
                    <a:lnTo>
                      <a:pt x="118" y="352"/>
                    </a:lnTo>
                    <a:lnTo>
                      <a:pt x="92" y="342"/>
                    </a:lnTo>
                    <a:lnTo>
                      <a:pt x="60" y="336"/>
                    </a:lnTo>
                    <a:lnTo>
                      <a:pt x="58" y="316"/>
                    </a:lnTo>
                    <a:lnTo>
                      <a:pt x="50" y="312"/>
                    </a:lnTo>
                    <a:lnTo>
                      <a:pt x="30" y="312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5" name=""/>
              <p:cNvSpPr/>
              <p:nvPr/>
            </p:nvSpPr>
            <p:spPr>
              <a:xfrm>
                <a:off x="9210240" y="3215880"/>
                <a:ext cx="487440" cy="306000"/>
              </a:xfrm>
              <a:custGeom>
                <a:avLst/>
                <a:gdLst/>
                <a:ahLst/>
                <a:rect l="l" t="t" r="r" b="b"/>
                <a:pathLst>
                  <a:path w="432" h="285">
                    <a:moveTo>
                      <a:pt x="0" y="76"/>
                    </a:moveTo>
                    <a:lnTo>
                      <a:pt x="24" y="52"/>
                    </a:lnTo>
                    <a:lnTo>
                      <a:pt x="42" y="40"/>
                    </a:lnTo>
                    <a:lnTo>
                      <a:pt x="52" y="54"/>
                    </a:lnTo>
                    <a:lnTo>
                      <a:pt x="44" y="62"/>
                    </a:lnTo>
                    <a:lnTo>
                      <a:pt x="152" y="48"/>
                    </a:lnTo>
                    <a:lnTo>
                      <a:pt x="339" y="4"/>
                    </a:lnTo>
                    <a:lnTo>
                      <a:pt x="363" y="0"/>
                    </a:lnTo>
                    <a:lnTo>
                      <a:pt x="365" y="8"/>
                    </a:lnTo>
                    <a:lnTo>
                      <a:pt x="381" y="14"/>
                    </a:lnTo>
                    <a:lnTo>
                      <a:pt x="383" y="26"/>
                    </a:lnTo>
                    <a:lnTo>
                      <a:pt x="391" y="40"/>
                    </a:lnTo>
                    <a:lnTo>
                      <a:pt x="403" y="40"/>
                    </a:lnTo>
                    <a:lnTo>
                      <a:pt x="411" y="54"/>
                    </a:lnTo>
                    <a:lnTo>
                      <a:pt x="403" y="62"/>
                    </a:lnTo>
                    <a:lnTo>
                      <a:pt x="403" y="78"/>
                    </a:lnTo>
                    <a:lnTo>
                      <a:pt x="393" y="94"/>
                    </a:lnTo>
                    <a:lnTo>
                      <a:pt x="401" y="100"/>
                    </a:lnTo>
                    <a:lnTo>
                      <a:pt x="391" y="110"/>
                    </a:lnTo>
                    <a:lnTo>
                      <a:pt x="391" y="124"/>
                    </a:lnTo>
                    <a:lnTo>
                      <a:pt x="401" y="136"/>
                    </a:lnTo>
                    <a:lnTo>
                      <a:pt x="403" y="150"/>
                    </a:lnTo>
                    <a:lnTo>
                      <a:pt x="423" y="152"/>
                    </a:lnTo>
                    <a:lnTo>
                      <a:pt x="431" y="164"/>
                    </a:lnTo>
                    <a:lnTo>
                      <a:pt x="421" y="188"/>
                    </a:lnTo>
                    <a:lnTo>
                      <a:pt x="411" y="200"/>
                    </a:lnTo>
                    <a:lnTo>
                      <a:pt x="387" y="212"/>
                    </a:lnTo>
                    <a:lnTo>
                      <a:pt x="373" y="230"/>
                    </a:lnTo>
                    <a:lnTo>
                      <a:pt x="241" y="252"/>
                    </a:lnTo>
                    <a:lnTo>
                      <a:pt x="40" y="284"/>
                    </a:lnTo>
                    <a:lnTo>
                      <a:pt x="22" y="220"/>
                    </a:lnTo>
                    <a:lnTo>
                      <a:pt x="18" y="212"/>
                    </a:lnTo>
                    <a:lnTo>
                      <a:pt x="24" y="19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6" name=""/>
              <p:cNvSpPr/>
              <p:nvPr/>
            </p:nvSpPr>
            <p:spPr>
              <a:xfrm>
                <a:off x="9108000" y="3464640"/>
                <a:ext cx="336240" cy="336960"/>
              </a:xfrm>
              <a:custGeom>
                <a:avLst/>
                <a:gdLst/>
                <a:ahLst/>
                <a:rect l="l" t="t" r="r" b="b"/>
                <a:pathLst>
                  <a:path w="298" h="313">
                    <a:moveTo>
                      <a:pt x="114" y="0"/>
                    </a:moveTo>
                    <a:lnTo>
                      <a:pt x="104" y="14"/>
                    </a:lnTo>
                    <a:lnTo>
                      <a:pt x="108" y="60"/>
                    </a:lnTo>
                    <a:lnTo>
                      <a:pt x="104" y="84"/>
                    </a:lnTo>
                    <a:lnTo>
                      <a:pt x="88" y="82"/>
                    </a:lnTo>
                    <a:lnTo>
                      <a:pt x="82" y="106"/>
                    </a:lnTo>
                    <a:lnTo>
                      <a:pt x="58" y="104"/>
                    </a:lnTo>
                    <a:lnTo>
                      <a:pt x="48" y="110"/>
                    </a:lnTo>
                    <a:lnTo>
                      <a:pt x="54" y="122"/>
                    </a:lnTo>
                    <a:lnTo>
                      <a:pt x="50" y="136"/>
                    </a:lnTo>
                    <a:lnTo>
                      <a:pt x="62" y="150"/>
                    </a:lnTo>
                    <a:lnTo>
                      <a:pt x="56" y="160"/>
                    </a:lnTo>
                    <a:lnTo>
                      <a:pt x="36" y="146"/>
                    </a:lnTo>
                    <a:lnTo>
                      <a:pt x="22" y="156"/>
                    </a:lnTo>
                    <a:lnTo>
                      <a:pt x="26" y="192"/>
                    </a:lnTo>
                    <a:lnTo>
                      <a:pt x="16" y="192"/>
                    </a:lnTo>
                    <a:lnTo>
                      <a:pt x="14" y="208"/>
                    </a:lnTo>
                    <a:lnTo>
                      <a:pt x="0" y="214"/>
                    </a:lnTo>
                    <a:lnTo>
                      <a:pt x="4" y="228"/>
                    </a:lnTo>
                    <a:lnTo>
                      <a:pt x="8" y="240"/>
                    </a:lnTo>
                    <a:lnTo>
                      <a:pt x="12" y="256"/>
                    </a:lnTo>
                    <a:lnTo>
                      <a:pt x="30" y="266"/>
                    </a:lnTo>
                    <a:lnTo>
                      <a:pt x="48" y="270"/>
                    </a:lnTo>
                    <a:lnTo>
                      <a:pt x="50" y="286"/>
                    </a:lnTo>
                    <a:lnTo>
                      <a:pt x="72" y="298"/>
                    </a:lnTo>
                    <a:lnTo>
                      <a:pt x="74" y="312"/>
                    </a:lnTo>
                    <a:lnTo>
                      <a:pt x="96" y="306"/>
                    </a:lnTo>
                    <a:lnTo>
                      <a:pt x="96" y="298"/>
                    </a:lnTo>
                    <a:lnTo>
                      <a:pt x="128" y="300"/>
                    </a:lnTo>
                    <a:lnTo>
                      <a:pt x="132" y="292"/>
                    </a:lnTo>
                    <a:lnTo>
                      <a:pt x="148" y="290"/>
                    </a:lnTo>
                    <a:lnTo>
                      <a:pt x="148" y="274"/>
                    </a:lnTo>
                    <a:lnTo>
                      <a:pt x="171" y="274"/>
                    </a:lnTo>
                    <a:lnTo>
                      <a:pt x="173" y="262"/>
                    </a:lnTo>
                    <a:lnTo>
                      <a:pt x="185" y="250"/>
                    </a:lnTo>
                    <a:lnTo>
                      <a:pt x="187" y="232"/>
                    </a:lnTo>
                    <a:lnTo>
                      <a:pt x="197" y="222"/>
                    </a:lnTo>
                    <a:lnTo>
                      <a:pt x="195" y="198"/>
                    </a:lnTo>
                    <a:lnTo>
                      <a:pt x="203" y="188"/>
                    </a:lnTo>
                    <a:lnTo>
                      <a:pt x="209" y="172"/>
                    </a:lnTo>
                    <a:lnTo>
                      <a:pt x="213" y="160"/>
                    </a:lnTo>
                    <a:lnTo>
                      <a:pt x="229" y="156"/>
                    </a:lnTo>
                    <a:lnTo>
                      <a:pt x="235" y="168"/>
                    </a:lnTo>
                    <a:lnTo>
                      <a:pt x="255" y="132"/>
                    </a:lnTo>
                    <a:lnTo>
                      <a:pt x="273" y="130"/>
                    </a:lnTo>
                    <a:lnTo>
                      <a:pt x="277" y="118"/>
                    </a:lnTo>
                    <a:lnTo>
                      <a:pt x="271" y="106"/>
                    </a:lnTo>
                    <a:lnTo>
                      <a:pt x="295" y="100"/>
                    </a:lnTo>
                    <a:lnTo>
                      <a:pt x="289" y="82"/>
                    </a:lnTo>
                    <a:lnTo>
                      <a:pt x="289" y="62"/>
                    </a:lnTo>
                    <a:lnTo>
                      <a:pt x="297" y="60"/>
                    </a:lnTo>
                    <a:lnTo>
                      <a:pt x="293" y="50"/>
                    </a:lnTo>
                    <a:lnTo>
                      <a:pt x="263" y="56"/>
                    </a:lnTo>
                    <a:lnTo>
                      <a:pt x="243" y="52"/>
                    </a:lnTo>
                    <a:lnTo>
                      <a:pt x="243" y="68"/>
                    </a:lnTo>
                    <a:lnTo>
                      <a:pt x="211" y="88"/>
                    </a:lnTo>
                    <a:lnTo>
                      <a:pt x="203" y="40"/>
                    </a:lnTo>
                    <a:lnTo>
                      <a:pt x="130" y="50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7" name=""/>
              <p:cNvSpPr/>
              <p:nvPr/>
            </p:nvSpPr>
            <p:spPr>
              <a:xfrm>
                <a:off x="8551800" y="3637080"/>
                <a:ext cx="610200" cy="312840"/>
              </a:xfrm>
              <a:custGeom>
                <a:avLst/>
                <a:gdLst/>
                <a:ahLst/>
                <a:rect l="l" t="t" r="r" b="b"/>
                <a:pathLst>
                  <a:path w="541" h="291">
                    <a:moveTo>
                      <a:pt x="540" y="112"/>
                    </a:moveTo>
                    <a:lnTo>
                      <a:pt x="540" y="148"/>
                    </a:lnTo>
                    <a:lnTo>
                      <a:pt x="530" y="150"/>
                    </a:lnTo>
                    <a:lnTo>
                      <a:pt x="524" y="160"/>
                    </a:lnTo>
                    <a:lnTo>
                      <a:pt x="512" y="152"/>
                    </a:lnTo>
                    <a:lnTo>
                      <a:pt x="508" y="166"/>
                    </a:lnTo>
                    <a:lnTo>
                      <a:pt x="500" y="164"/>
                    </a:lnTo>
                    <a:lnTo>
                      <a:pt x="498" y="184"/>
                    </a:lnTo>
                    <a:lnTo>
                      <a:pt x="490" y="196"/>
                    </a:lnTo>
                    <a:lnTo>
                      <a:pt x="482" y="194"/>
                    </a:lnTo>
                    <a:lnTo>
                      <a:pt x="482" y="204"/>
                    </a:lnTo>
                    <a:lnTo>
                      <a:pt x="466" y="202"/>
                    </a:lnTo>
                    <a:lnTo>
                      <a:pt x="464" y="220"/>
                    </a:lnTo>
                    <a:lnTo>
                      <a:pt x="452" y="220"/>
                    </a:lnTo>
                    <a:lnTo>
                      <a:pt x="452" y="228"/>
                    </a:lnTo>
                    <a:lnTo>
                      <a:pt x="342" y="244"/>
                    </a:lnTo>
                    <a:lnTo>
                      <a:pt x="238" y="254"/>
                    </a:lnTo>
                    <a:lnTo>
                      <a:pt x="162" y="254"/>
                    </a:lnTo>
                    <a:lnTo>
                      <a:pt x="148" y="270"/>
                    </a:lnTo>
                    <a:lnTo>
                      <a:pt x="136" y="268"/>
                    </a:lnTo>
                    <a:lnTo>
                      <a:pt x="126" y="260"/>
                    </a:lnTo>
                    <a:lnTo>
                      <a:pt x="116" y="262"/>
                    </a:lnTo>
                    <a:lnTo>
                      <a:pt x="96" y="276"/>
                    </a:lnTo>
                    <a:lnTo>
                      <a:pt x="70" y="290"/>
                    </a:lnTo>
                    <a:lnTo>
                      <a:pt x="44" y="288"/>
                    </a:lnTo>
                    <a:lnTo>
                      <a:pt x="0" y="290"/>
                    </a:lnTo>
                    <a:lnTo>
                      <a:pt x="26" y="270"/>
                    </a:lnTo>
                    <a:lnTo>
                      <a:pt x="24" y="236"/>
                    </a:lnTo>
                    <a:lnTo>
                      <a:pt x="36" y="222"/>
                    </a:lnTo>
                    <a:lnTo>
                      <a:pt x="82" y="230"/>
                    </a:lnTo>
                    <a:lnTo>
                      <a:pt x="78" y="220"/>
                    </a:lnTo>
                    <a:lnTo>
                      <a:pt x="64" y="204"/>
                    </a:lnTo>
                    <a:lnTo>
                      <a:pt x="82" y="188"/>
                    </a:lnTo>
                    <a:lnTo>
                      <a:pt x="96" y="184"/>
                    </a:lnTo>
                    <a:lnTo>
                      <a:pt x="104" y="156"/>
                    </a:lnTo>
                    <a:lnTo>
                      <a:pt x="130" y="152"/>
                    </a:lnTo>
                    <a:lnTo>
                      <a:pt x="142" y="134"/>
                    </a:lnTo>
                    <a:lnTo>
                      <a:pt x="154" y="134"/>
                    </a:lnTo>
                    <a:lnTo>
                      <a:pt x="164" y="144"/>
                    </a:lnTo>
                    <a:lnTo>
                      <a:pt x="202" y="142"/>
                    </a:lnTo>
                    <a:lnTo>
                      <a:pt x="214" y="114"/>
                    </a:lnTo>
                    <a:lnTo>
                      <a:pt x="224" y="114"/>
                    </a:lnTo>
                    <a:lnTo>
                      <a:pt x="230" y="124"/>
                    </a:lnTo>
                    <a:lnTo>
                      <a:pt x="248" y="124"/>
                    </a:lnTo>
                    <a:lnTo>
                      <a:pt x="252" y="102"/>
                    </a:lnTo>
                    <a:lnTo>
                      <a:pt x="266" y="94"/>
                    </a:lnTo>
                    <a:lnTo>
                      <a:pt x="268" y="70"/>
                    </a:lnTo>
                    <a:lnTo>
                      <a:pt x="284" y="66"/>
                    </a:lnTo>
                    <a:lnTo>
                      <a:pt x="286" y="46"/>
                    </a:lnTo>
                    <a:lnTo>
                      <a:pt x="308" y="50"/>
                    </a:lnTo>
                    <a:lnTo>
                      <a:pt x="326" y="24"/>
                    </a:lnTo>
                    <a:lnTo>
                      <a:pt x="326" y="2"/>
                    </a:lnTo>
                    <a:lnTo>
                      <a:pt x="350" y="0"/>
                    </a:lnTo>
                    <a:lnTo>
                      <a:pt x="354" y="20"/>
                    </a:lnTo>
                    <a:lnTo>
                      <a:pt x="386" y="28"/>
                    </a:lnTo>
                    <a:lnTo>
                      <a:pt x="414" y="38"/>
                    </a:lnTo>
                    <a:lnTo>
                      <a:pt x="442" y="28"/>
                    </a:lnTo>
                    <a:lnTo>
                      <a:pt x="454" y="8"/>
                    </a:lnTo>
                    <a:lnTo>
                      <a:pt x="466" y="8"/>
                    </a:lnTo>
                    <a:lnTo>
                      <a:pt x="476" y="20"/>
                    </a:lnTo>
                    <a:lnTo>
                      <a:pt x="478" y="34"/>
                    </a:lnTo>
                    <a:lnTo>
                      <a:pt x="492" y="34"/>
                    </a:lnTo>
                    <a:lnTo>
                      <a:pt x="490" y="56"/>
                    </a:lnTo>
                    <a:lnTo>
                      <a:pt x="504" y="100"/>
                    </a:lnTo>
                    <a:lnTo>
                      <a:pt x="526" y="106"/>
                    </a:lnTo>
                    <a:lnTo>
                      <a:pt x="540" y="112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8" name=""/>
              <p:cNvSpPr/>
              <p:nvPr/>
            </p:nvSpPr>
            <p:spPr>
              <a:xfrm>
                <a:off x="9336600" y="3462840"/>
                <a:ext cx="389160" cy="171000"/>
              </a:xfrm>
              <a:custGeom>
                <a:avLst/>
                <a:gdLst/>
                <a:ahLst/>
                <a:rect l="l" t="t" r="r" b="b"/>
                <a:pathLst>
                  <a:path w="345" h="159">
                    <a:moveTo>
                      <a:pt x="338" y="102"/>
                    </a:moveTo>
                    <a:lnTo>
                      <a:pt x="344" y="122"/>
                    </a:lnTo>
                    <a:lnTo>
                      <a:pt x="338" y="122"/>
                    </a:lnTo>
                    <a:lnTo>
                      <a:pt x="338" y="128"/>
                    </a:lnTo>
                    <a:lnTo>
                      <a:pt x="330" y="136"/>
                    </a:lnTo>
                    <a:lnTo>
                      <a:pt x="330" y="148"/>
                    </a:lnTo>
                    <a:lnTo>
                      <a:pt x="294" y="156"/>
                    </a:lnTo>
                    <a:lnTo>
                      <a:pt x="286" y="138"/>
                    </a:lnTo>
                    <a:lnTo>
                      <a:pt x="274" y="138"/>
                    </a:lnTo>
                    <a:lnTo>
                      <a:pt x="260" y="10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46" y="72"/>
                    </a:lnTo>
                    <a:lnTo>
                      <a:pt x="256" y="54"/>
                    </a:lnTo>
                    <a:lnTo>
                      <a:pt x="250" y="52"/>
                    </a:lnTo>
                    <a:lnTo>
                      <a:pt x="248" y="36"/>
                    </a:lnTo>
                    <a:lnTo>
                      <a:pt x="256" y="14"/>
                    </a:lnTo>
                    <a:lnTo>
                      <a:pt x="240" y="18"/>
                    </a:lnTo>
                    <a:lnTo>
                      <a:pt x="236" y="36"/>
                    </a:lnTo>
                    <a:lnTo>
                      <a:pt x="222" y="46"/>
                    </a:lnTo>
                    <a:lnTo>
                      <a:pt x="232" y="60"/>
                    </a:lnTo>
                    <a:lnTo>
                      <a:pt x="230" y="76"/>
                    </a:lnTo>
                    <a:lnTo>
                      <a:pt x="238" y="78"/>
                    </a:lnTo>
                    <a:lnTo>
                      <a:pt x="230" y="94"/>
                    </a:lnTo>
                    <a:lnTo>
                      <a:pt x="236" y="112"/>
                    </a:lnTo>
                    <a:lnTo>
                      <a:pt x="240" y="136"/>
                    </a:lnTo>
                    <a:lnTo>
                      <a:pt x="254" y="146"/>
                    </a:lnTo>
                    <a:lnTo>
                      <a:pt x="248" y="158"/>
                    </a:lnTo>
                    <a:lnTo>
                      <a:pt x="238" y="152"/>
                    </a:lnTo>
                    <a:lnTo>
                      <a:pt x="220" y="154"/>
                    </a:lnTo>
                    <a:lnTo>
                      <a:pt x="216" y="144"/>
                    </a:lnTo>
                    <a:lnTo>
                      <a:pt x="190" y="148"/>
                    </a:lnTo>
                    <a:lnTo>
                      <a:pt x="184" y="124"/>
                    </a:lnTo>
                    <a:lnTo>
                      <a:pt x="186" y="110"/>
                    </a:lnTo>
                    <a:lnTo>
                      <a:pt x="200" y="92"/>
                    </a:lnTo>
                    <a:lnTo>
                      <a:pt x="192" y="80"/>
                    </a:lnTo>
                    <a:lnTo>
                      <a:pt x="156" y="76"/>
                    </a:lnTo>
                    <a:lnTo>
                      <a:pt x="152" y="58"/>
                    </a:lnTo>
                    <a:lnTo>
                      <a:pt x="138" y="60"/>
                    </a:lnTo>
                    <a:lnTo>
                      <a:pt x="132" y="76"/>
                    </a:lnTo>
                    <a:lnTo>
                      <a:pt x="110" y="80"/>
                    </a:lnTo>
                    <a:lnTo>
                      <a:pt x="92" y="64"/>
                    </a:lnTo>
                    <a:lnTo>
                      <a:pt x="88" y="48"/>
                    </a:lnTo>
                    <a:lnTo>
                      <a:pt x="62" y="56"/>
                    </a:lnTo>
                    <a:lnTo>
                      <a:pt x="40" y="54"/>
                    </a:lnTo>
                    <a:lnTo>
                      <a:pt x="38" y="70"/>
                    </a:lnTo>
                    <a:lnTo>
                      <a:pt x="6" y="88"/>
                    </a:lnTo>
                    <a:lnTo>
                      <a:pt x="0" y="42"/>
                    </a:lnTo>
                    <a:lnTo>
                      <a:pt x="262" y="0"/>
                    </a:lnTo>
                    <a:lnTo>
                      <a:pt x="294" y="102"/>
                    </a:lnTo>
                    <a:lnTo>
                      <a:pt x="338" y="102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9" name=""/>
              <p:cNvSpPr/>
              <p:nvPr/>
            </p:nvSpPr>
            <p:spPr>
              <a:xfrm>
                <a:off x="9788040" y="2812680"/>
                <a:ext cx="156600" cy="285480"/>
              </a:xfrm>
              <a:custGeom>
                <a:avLst/>
                <a:gdLst/>
                <a:ahLst/>
                <a:rect l="l" t="t" r="r" b="b"/>
                <a:pathLst>
                  <a:path w="139" h="265">
                    <a:moveTo>
                      <a:pt x="22" y="30"/>
                    </a:moveTo>
                    <a:lnTo>
                      <a:pt x="16" y="16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54" y="8"/>
                    </a:lnTo>
                    <a:lnTo>
                      <a:pt x="78" y="84"/>
                    </a:lnTo>
                    <a:lnTo>
                      <a:pt x="86" y="92"/>
                    </a:lnTo>
                    <a:lnTo>
                      <a:pt x="88" y="118"/>
                    </a:lnTo>
                    <a:lnTo>
                      <a:pt x="92" y="128"/>
                    </a:lnTo>
                    <a:lnTo>
                      <a:pt x="102" y="138"/>
                    </a:lnTo>
                    <a:lnTo>
                      <a:pt x="100" y="174"/>
                    </a:lnTo>
                    <a:lnTo>
                      <a:pt x="114" y="188"/>
                    </a:lnTo>
                    <a:lnTo>
                      <a:pt x="118" y="200"/>
                    </a:lnTo>
                    <a:lnTo>
                      <a:pt x="136" y="200"/>
                    </a:lnTo>
                    <a:lnTo>
                      <a:pt x="138" y="208"/>
                    </a:lnTo>
                    <a:lnTo>
                      <a:pt x="126" y="222"/>
                    </a:lnTo>
                    <a:lnTo>
                      <a:pt x="120" y="234"/>
                    </a:lnTo>
                    <a:lnTo>
                      <a:pt x="104" y="234"/>
                    </a:lnTo>
                    <a:lnTo>
                      <a:pt x="100" y="252"/>
                    </a:lnTo>
                    <a:lnTo>
                      <a:pt x="88" y="252"/>
                    </a:lnTo>
                    <a:lnTo>
                      <a:pt x="26" y="264"/>
                    </a:lnTo>
                    <a:lnTo>
                      <a:pt x="10" y="232"/>
                    </a:lnTo>
                    <a:lnTo>
                      <a:pt x="18" y="196"/>
                    </a:lnTo>
                    <a:lnTo>
                      <a:pt x="0" y="178"/>
                    </a:lnTo>
                    <a:lnTo>
                      <a:pt x="18" y="156"/>
                    </a:lnTo>
                    <a:lnTo>
                      <a:pt x="16" y="140"/>
                    </a:lnTo>
                    <a:lnTo>
                      <a:pt x="8" y="126"/>
                    </a:lnTo>
                    <a:lnTo>
                      <a:pt x="14" y="114"/>
                    </a:lnTo>
                    <a:lnTo>
                      <a:pt x="32" y="108"/>
                    </a:lnTo>
                    <a:lnTo>
                      <a:pt x="32" y="96"/>
                    </a:lnTo>
                    <a:lnTo>
                      <a:pt x="40" y="84"/>
                    </a:lnTo>
                    <a:lnTo>
                      <a:pt x="26" y="76"/>
                    </a:lnTo>
                    <a:lnTo>
                      <a:pt x="26" y="64"/>
                    </a:lnTo>
                    <a:lnTo>
                      <a:pt x="30" y="48"/>
                    </a:lnTo>
                    <a:lnTo>
                      <a:pt x="22" y="3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0" name=""/>
              <p:cNvSpPr/>
              <p:nvPr/>
            </p:nvSpPr>
            <p:spPr>
              <a:xfrm>
                <a:off x="9849600" y="2550240"/>
                <a:ext cx="300960" cy="478440"/>
              </a:xfrm>
              <a:custGeom>
                <a:avLst/>
                <a:gdLst/>
                <a:ahLst/>
                <a:rect l="l" t="t" r="r" b="b"/>
                <a:pathLst>
                  <a:path w="267" h="445">
                    <a:moveTo>
                      <a:pt x="0" y="248"/>
                    </a:moveTo>
                    <a:lnTo>
                      <a:pt x="20" y="222"/>
                    </a:lnTo>
                    <a:lnTo>
                      <a:pt x="20" y="180"/>
                    </a:lnTo>
                    <a:lnTo>
                      <a:pt x="30" y="156"/>
                    </a:lnTo>
                    <a:lnTo>
                      <a:pt x="28" y="136"/>
                    </a:lnTo>
                    <a:lnTo>
                      <a:pt x="18" y="96"/>
                    </a:lnTo>
                    <a:lnTo>
                      <a:pt x="40" y="32"/>
                    </a:lnTo>
                    <a:lnTo>
                      <a:pt x="46" y="26"/>
                    </a:lnTo>
                    <a:lnTo>
                      <a:pt x="46" y="12"/>
                    </a:lnTo>
                    <a:lnTo>
                      <a:pt x="62" y="6"/>
                    </a:lnTo>
                    <a:lnTo>
                      <a:pt x="74" y="24"/>
                    </a:lnTo>
                    <a:lnTo>
                      <a:pt x="94" y="24"/>
                    </a:lnTo>
                    <a:lnTo>
                      <a:pt x="96" y="20"/>
                    </a:lnTo>
                    <a:lnTo>
                      <a:pt x="110" y="16"/>
                    </a:lnTo>
                    <a:lnTo>
                      <a:pt x="118" y="0"/>
                    </a:lnTo>
                    <a:lnTo>
                      <a:pt x="126" y="12"/>
                    </a:lnTo>
                    <a:lnTo>
                      <a:pt x="126" y="20"/>
                    </a:lnTo>
                    <a:lnTo>
                      <a:pt x="162" y="38"/>
                    </a:lnTo>
                    <a:lnTo>
                      <a:pt x="182" y="132"/>
                    </a:lnTo>
                    <a:lnTo>
                      <a:pt x="198" y="150"/>
                    </a:lnTo>
                    <a:lnTo>
                      <a:pt x="226" y="150"/>
                    </a:lnTo>
                    <a:lnTo>
                      <a:pt x="230" y="158"/>
                    </a:lnTo>
                    <a:lnTo>
                      <a:pt x="228" y="178"/>
                    </a:lnTo>
                    <a:lnTo>
                      <a:pt x="236" y="188"/>
                    </a:lnTo>
                    <a:lnTo>
                      <a:pt x="262" y="194"/>
                    </a:lnTo>
                    <a:lnTo>
                      <a:pt x="266" y="212"/>
                    </a:lnTo>
                    <a:lnTo>
                      <a:pt x="256" y="240"/>
                    </a:lnTo>
                    <a:lnTo>
                      <a:pt x="226" y="268"/>
                    </a:lnTo>
                    <a:lnTo>
                      <a:pt x="200" y="270"/>
                    </a:lnTo>
                    <a:lnTo>
                      <a:pt x="192" y="276"/>
                    </a:lnTo>
                    <a:lnTo>
                      <a:pt x="186" y="292"/>
                    </a:lnTo>
                    <a:lnTo>
                      <a:pt x="180" y="294"/>
                    </a:lnTo>
                    <a:lnTo>
                      <a:pt x="160" y="282"/>
                    </a:lnTo>
                    <a:lnTo>
                      <a:pt x="158" y="296"/>
                    </a:lnTo>
                    <a:lnTo>
                      <a:pt x="164" y="314"/>
                    </a:lnTo>
                    <a:lnTo>
                      <a:pt x="164" y="332"/>
                    </a:lnTo>
                    <a:lnTo>
                      <a:pt x="152" y="336"/>
                    </a:lnTo>
                    <a:lnTo>
                      <a:pt x="114" y="334"/>
                    </a:lnTo>
                    <a:lnTo>
                      <a:pt x="116" y="352"/>
                    </a:lnTo>
                    <a:lnTo>
                      <a:pt x="110" y="366"/>
                    </a:lnTo>
                    <a:lnTo>
                      <a:pt x="98" y="366"/>
                    </a:lnTo>
                    <a:lnTo>
                      <a:pt x="94" y="394"/>
                    </a:lnTo>
                    <a:lnTo>
                      <a:pt x="90" y="408"/>
                    </a:lnTo>
                    <a:lnTo>
                      <a:pt x="82" y="414"/>
                    </a:lnTo>
                    <a:lnTo>
                      <a:pt x="84" y="444"/>
                    </a:lnTo>
                    <a:lnTo>
                      <a:pt x="66" y="444"/>
                    </a:lnTo>
                    <a:lnTo>
                      <a:pt x="60" y="430"/>
                    </a:lnTo>
                    <a:lnTo>
                      <a:pt x="44" y="418"/>
                    </a:lnTo>
                    <a:lnTo>
                      <a:pt x="50" y="386"/>
                    </a:lnTo>
                    <a:lnTo>
                      <a:pt x="36" y="368"/>
                    </a:lnTo>
                    <a:lnTo>
                      <a:pt x="32" y="336"/>
                    </a:lnTo>
                    <a:lnTo>
                      <a:pt x="22" y="318"/>
                    </a:lnTo>
                    <a:lnTo>
                      <a:pt x="0" y="24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1" name=""/>
              <p:cNvSpPr/>
              <p:nvPr/>
            </p:nvSpPr>
            <p:spPr>
              <a:xfrm>
                <a:off x="9740880" y="3055680"/>
                <a:ext cx="308160" cy="138600"/>
              </a:xfrm>
              <a:custGeom>
                <a:avLst/>
                <a:gdLst/>
                <a:ahLst/>
                <a:rect l="l" t="t" r="r" b="b"/>
                <a:pathLst>
                  <a:path w="273" h="129">
                    <a:moveTo>
                      <a:pt x="12" y="54"/>
                    </a:moveTo>
                    <a:lnTo>
                      <a:pt x="68" y="40"/>
                    </a:lnTo>
                    <a:lnTo>
                      <a:pt x="132" y="26"/>
                    </a:lnTo>
                    <a:lnTo>
                      <a:pt x="146" y="24"/>
                    </a:lnTo>
                    <a:lnTo>
                      <a:pt x="146" y="6"/>
                    </a:lnTo>
                    <a:lnTo>
                      <a:pt x="164" y="10"/>
                    </a:lnTo>
                    <a:lnTo>
                      <a:pt x="168" y="0"/>
                    </a:lnTo>
                    <a:lnTo>
                      <a:pt x="180" y="4"/>
                    </a:lnTo>
                    <a:lnTo>
                      <a:pt x="182" y="36"/>
                    </a:lnTo>
                    <a:lnTo>
                      <a:pt x="186" y="52"/>
                    </a:lnTo>
                    <a:lnTo>
                      <a:pt x="202" y="72"/>
                    </a:lnTo>
                    <a:lnTo>
                      <a:pt x="210" y="88"/>
                    </a:lnTo>
                    <a:lnTo>
                      <a:pt x="230" y="88"/>
                    </a:lnTo>
                    <a:lnTo>
                      <a:pt x="242" y="82"/>
                    </a:lnTo>
                    <a:lnTo>
                      <a:pt x="234" y="72"/>
                    </a:lnTo>
                    <a:lnTo>
                      <a:pt x="234" y="56"/>
                    </a:lnTo>
                    <a:lnTo>
                      <a:pt x="246" y="60"/>
                    </a:lnTo>
                    <a:lnTo>
                      <a:pt x="262" y="66"/>
                    </a:lnTo>
                    <a:lnTo>
                      <a:pt x="268" y="76"/>
                    </a:lnTo>
                    <a:lnTo>
                      <a:pt x="258" y="90"/>
                    </a:lnTo>
                    <a:lnTo>
                      <a:pt x="254" y="104"/>
                    </a:lnTo>
                    <a:lnTo>
                      <a:pt x="272" y="102"/>
                    </a:lnTo>
                    <a:lnTo>
                      <a:pt x="268" y="120"/>
                    </a:lnTo>
                    <a:lnTo>
                      <a:pt x="254" y="128"/>
                    </a:lnTo>
                    <a:lnTo>
                      <a:pt x="252" y="110"/>
                    </a:lnTo>
                    <a:lnTo>
                      <a:pt x="242" y="112"/>
                    </a:lnTo>
                    <a:lnTo>
                      <a:pt x="218" y="114"/>
                    </a:lnTo>
                    <a:lnTo>
                      <a:pt x="208" y="104"/>
                    </a:lnTo>
                    <a:lnTo>
                      <a:pt x="200" y="114"/>
                    </a:lnTo>
                    <a:lnTo>
                      <a:pt x="192" y="120"/>
                    </a:lnTo>
                    <a:lnTo>
                      <a:pt x="182" y="120"/>
                    </a:lnTo>
                    <a:lnTo>
                      <a:pt x="182" y="106"/>
                    </a:lnTo>
                    <a:lnTo>
                      <a:pt x="166" y="104"/>
                    </a:lnTo>
                    <a:lnTo>
                      <a:pt x="162" y="88"/>
                    </a:lnTo>
                    <a:lnTo>
                      <a:pt x="158" y="82"/>
                    </a:lnTo>
                    <a:lnTo>
                      <a:pt x="146" y="88"/>
                    </a:lnTo>
                    <a:lnTo>
                      <a:pt x="120" y="90"/>
                    </a:lnTo>
                    <a:lnTo>
                      <a:pt x="98" y="98"/>
                    </a:lnTo>
                    <a:lnTo>
                      <a:pt x="70" y="104"/>
                    </a:lnTo>
                    <a:lnTo>
                      <a:pt x="56" y="118"/>
                    </a:lnTo>
                    <a:lnTo>
                      <a:pt x="44" y="106"/>
                    </a:lnTo>
                    <a:lnTo>
                      <a:pt x="32" y="120"/>
                    </a:lnTo>
                    <a:lnTo>
                      <a:pt x="14" y="120"/>
                    </a:lnTo>
                    <a:lnTo>
                      <a:pt x="0" y="104"/>
                    </a:lnTo>
                    <a:lnTo>
                      <a:pt x="12" y="5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2" name=""/>
              <p:cNvSpPr/>
              <p:nvPr/>
            </p:nvSpPr>
            <p:spPr>
              <a:xfrm>
                <a:off x="9892080" y="3146040"/>
                <a:ext cx="54720" cy="74160"/>
              </a:xfrm>
              <a:custGeom>
                <a:avLst/>
                <a:gdLst/>
                <a:ahLst/>
                <a:rect l="l" t="t" r="r" b="b"/>
                <a:pathLst>
                  <a:path w="49" h="69">
                    <a:moveTo>
                      <a:pt x="20" y="0"/>
                    </a:moveTo>
                    <a:lnTo>
                      <a:pt x="8" y="4"/>
                    </a:lnTo>
                    <a:lnTo>
                      <a:pt x="0" y="6"/>
                    </a:lnTo>
                    <a:lnTo>
                      <a:pt x="2" y="46"/>
                    </a:lnTo>
                    <a:lnTo>
                      <a:pt x="10" y="68"/>
                    </a:lnTo>
                    <a:lnTo>
                      <a:pt x="40" y="60"/>
                    </a:lnTo>
                    <a:lnTo>
                      <a:pt x="48" y="34"/>
                    </a:lnTo>
                    <a:lnTo>
                      <a:pt x="44" y="20"/>
                    </a:lnTo>
                    <a:lnTo>
                      <a:pt x="30" y="2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3" name=""/>
              <p:cNvSpPr/>
              <p:nvPr/>
            </p:nvSpPr>
            <p:spPr>
              <a:xfrm>
                <a:off x="9758520" y="3150000"/>
                <a:ext cx="142920" cy="137520"/>
              </a:xfrm>
              <a:custGeom>
                <a:avLst/>
                <a:gdLst/>
                <a:ahLst/>
                <a:rect l="l" t="t" r="r" b="b"/>
                <a:pathLst>
                  <a:path w="127" h="127">
                    <a:moveTo>
                      <a:pt x="116" y="0"/>
                    </a:moveTo>
                    <a:lnTo>
                      <a:pt x="120" y="40"/>
                    </a:lnTo>
                    <a:lnTo>
                      <a:pt x="126" y="64"/>
                    </a:lnTo>
                    <a:lnTo>
                      <a:pt x="122" y="78"/>
                    </a:lnTo>
                    <a:lnTo>
                      <a:pt x="102" y="84"/>
                    </a:lnTo>
                    <a:lnTo>
                      <a:pt x="78" y="92"/>
                    </a:lnTo>
                    <a:lnTo>
                      <a:pt x="66" y="104"/>
                    </a:lnTo>
                    <a:lnTo>
                      <a:pt x="54" y="120"/>
                    </a:lnTo>
                    <a:lnTo>
                      <a:pt x="34" y="126"/>
                    </a:lnTo>
                    <a:lnTo>
                      <a:pt x="2" y="118"/>
                    </a:lnTo>
                    <a:lnTo>
                      <a:pt x="22" y="108"/>
                    </a:lnTo>
                    <a:lnTo>
                      <a:pt x="10" y="92"/>
                    </a:lnTo>
                    <a:lnTo>
                      <a:pt x="8" y="76"/>
                    </a:lnTo>
                    <a:lnTo>
                      <a:pt x="4" y="58"/>
                    </a:lnTo>
                    <a:lnTo>
                      <a:pt x="0" y="30"/>
                    </a:lnTo>
                    <a:lnTo>
                      <a:pt x="20" y="32"/>
                    </a:lnTo>
                    <a:lnTo>
                      <a:pt x="30" y="20"/>
                    </a:lnTo>
                    <a:lnTo>
                      <a:pt x="42" y="30"/>
                    </a:lnTo>
                    <a:lnTo>
                      <a:pt x="56" y="14"/>
                    </a:lnTo>
                    <a:lnTo>
                      <a:pt x="11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4" name=""/>
              <p:cNvSpPr/>
              <p:nvPr/>
            </p:nvSpPr>
            <p:spPr>
              <a:xfrm>
                <a:off x="9786240" y="3247920"/>
                <a:ext cx="106560" cy="73440"/>
              </a:xfrm>
              <a:custGeom>
                <a:avLst/>
                <a:gdLst/>
                <a:ahLst/>
                <a:rect l="l" t="t" r="r" b="b"/>
                <a:pathLst>
                  <a:path w="95" h="69">
                    <a:moveTo>
                      <a:pt x="36" y="16"/>
                    </a:moveTo>
                    <a:lnTo>
                      <a:pt x="56" y="16"/>
                    </a:lnTo>
                    <a:lnTo>
                      <a:pt x="66" y="14"/>
                    </a:lnTo>
                    <a:lnTo>
                      <a:pt x="78" y="2"/>
                    </a:lnTo>
                    <a:lnTo>
                      <a:pt x="94" y="0"/>
                    </a:lnTo>
                    <a:lnTo>
                      <a:pt x="90" y="16"/>
                    </a:lnTo>
                    <a:lnTo>
                      <a:pt x="76" y="26"/>
                    </a:lnTo>
                    <a:lnTo>
                      <a:pt x="68" y="38"/>
                    </a:lnTo>
                    <a:lnTo>
                      <a:pt x="70" y="52"/>
                    </a:lnTo>
                    <a:lnTo>
                      <a:pt x="58" y="50"/>
                    </a:lnTo>
                    <a:lnTo>
                      <a:pt x="38" y="60"/>
                    </a:lnTo>
                    <a:lnTo>
                      <a:pt x="8" y="68"/>
                    </a:lnTo>
                    <a:lnTo>
                      <a:pt x="0" y="34"/>
                    </a:lnTo>
                    <a:lnTo>
                      <a:pt x="28" y="32"/>
                    </a:lnTo>
                    <a:lnTo>
                      <a:pt x="36" y="1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5" name=""/>
              <p:cNvSpPr/>
              <p:nvPr/>
            </p:nvSpPr>
            <p:spPr>
              <a:xfrm>
                <a:off x="9975960" y="3193560"/>
                <a:ext cx="30240" cy="16200"/>
              </a:xfrm>
              <a:custGeom>
                <a:avLst/>
                <a:gdLst/>
                <a:ahLst/>
                <a:rect l="l" t="t" r="r" b="b"/>
                <a:pathLst>
                  <a:path w="27" h="15">
                    <a:moveTo>
                      <a:pt x="2" y="0"/>
                    </a:moveTo>
                    <a:lnTo>
                      <a:pt x="26" y="2"/>
                    </a:lnTo>
                    <a:lnTo>
                      <a:pt x="22" y="8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6" name=""/>
              <p:cNvSpPr/>
              <p:nvPr/>
            </p:nvSpPr>
            <p:spPr>
              <a:xfrm>
                <a:off x="9055080" y="3524760"/>
                <a:ext cx="650880" cy="356400"/>
              </a:xfrm>
              <a:custGeom>
                <a:avLst/>
                <a:gdLst/>
                <a:ahLst/>
                <a:rect l="l" t="t" r="r" b="b"/>
                <a:pathLst>
                  <a:path w="577" h="331">
                    <a:moveTo>
                      <a:pt x="0" y="330"/>
                    </a:moveTo>
                    <a:lnTo>
                      <a:pt x="4" y="320"/>
                    </a:lnTo>
                    <a:lnTo>
                      <a:pt x="14" y="322"/>
                    </a:lnTo>
                    <a:lnTo>
                      <a:pt x="16" y="306"/>
                    </a:lnTo>
                    <a:lnTo>
                      <a:pt x="34" y="312"/>
                    </a:lnTo>
                    <a:lnTo>
                      <a:pt x="34" y="300"/>
                    </a:lnTo>
                    <a:lnTo>
                      <a:pt x="52" y="290"/>
                    </a:lnTo>
                    <a:lnTo>
                      <a:pt x="52" y="270"/>
                    </a:lnTo>
                    <a:lnTo>
                      <a:pt x="66" y="260"/>
                    </a:lnTo>
                    <a:lnTo>
                      <a:pt x="74" y="262"/>
                    </a:lnTo>
                    <a:lnTo>
                      <a:pt x="82" y="256"/>
                    </a:lnTo>
                    <a:lnTo>
                      <a:pt x="92" y="254"/>
                    </a:lnTo>
                    <a:lnTo>
                      <a:pt x="94" y="232"/>
                    </a:lnTo>
                    <a:lnTo>
                      <a:pt x="114" y="242"/>
                    </a:lnTo>
                    <a:lnTo>
                      <a:pt x="118" y="256"/>
                    </a:lnTo>
                    <a:lnTo>
                      <a:pt x="142" y="250"/>
                    </a:lnTo>
                    <a:lnTo>
                      <a:pt x="142" y="242"/>
                    </a:lnTo>
                    <a:lnTo>
                      <a:pt x="156" y="242"/>
                    </a:lnTo>
                    <a:lnTo>
                      <a:pt x="176" y="244"/>
                    </a:lnTo>
                    <a:lnTo>
                      <a:pt x="176" y="236"/>
                    </a:lnTo>
                    <a:lnTo>
                      <a:pt x="190" y="234"/>
                    </a:lnTo>
                    <a:lnTo>
                      <a:pt x="196" y="218"/>
                    </a:lnTo>
                    <a:lnTo>
                      <a:pt x="218" y="220"/>
                    </a:lnTo>
                    <a:lnTo>
                      <a:pt x="220" y="200"/>
                    </a:lnTo>
                    <a:lnTo>
                      <a:pt x="228" y="192"/>
                    </a:lnTo>
                    <a:lnTo>
                      <a:pt x="234" y="172"/>
                    </a:lnTo>
                    <a:lnTo>
                      <a:pt x="244" y="160"/>
                    </a:lnTo>
                    <a:lnTo>
                      <a:pt x="240" y="140"/>
                    </a:lnTo>
                    <a:lnTo>
                      <a:pt x="252" y="126"/>
                    </a:lnTo>
                    <a:lnTo>
                      <a:pt x="258" y="104"/>
                    </a:lnTo>
                    <a:lnTo>
                      <a:pt x="276" y="104"/>
                    </a:lnTo>
                    <a:lnTo>
                      <a:pt x="282" y="112"/>
                    </a:lnTo>
                    <a:lnTo>
                      <a:pt x="300" y="78"/>
                    </a:lnTo>
                    <a:lnTo>
                      <a:pt x="322" y="76"/>
                    </a:lnTo>
                    <a:lnTo>
                      <a:pt x="326" y="62"/>
                    </a:lnTo>
                    <a:lnTo>
                      <a:pt x="320" y="50"/>
                    </a:lnTo>
                    <a:lnTo>
                      <a:pt x="340" y="46"/>
                    </a:lnTo>
                    <a:lnTo>
                      <a:pt x="336" y="24"/>
                    </a:lnTo>
                    <a:lnTo>
                      <a:pt x="334" y="4"/>
                    </a:lnTo>
                    <a:lnTo>
                      <a:pt x="360" y="22"/>
                    </a:lnTo>
                    <a:lnTo>
                      <a:pt x="384" y="18"/>
                    </a:lnTo>
                    <a:lnTo>
                      <a:pt x="388" y="2"/>
                    </a:lnTo>
                    <a:lnTo>
                      <a:pt x="402" y="0"/>
                    </a:lnTo>
                    <a:lnTo>
                      <a:pt x="406" y="18"/>
                    </a:lnTo>
                    <a:lnTo>
                      <a:pt x="446" y="22"/>
                    </a:lnTo>
                    <a:lnTo>
                      <a:pt x="448" y="38"/>
                    </a:lnTo>
                    <a:lnTo>
                      <a:pt x="432" y="48"/>
                    </a:lnTo>
                    <a:lnTo>
                      <a:pt x="438" y="90"/>
                    </a:lnTo>
                    <a:lnTo>
                      <a:pt x="468" y="90"/>
                    </a:lnTo>
                    <a:lnTo>
                      <a:pt x="480" y="102"/>
                    </a:lnTo>
                    <a:lnTo>
                      <a:pt x="496" y="112"/>
                    </a:lnTo>
                    <a:lnTo>
                      <a:pt x="514" y="108"/>
                    </a:lnTo>
                    <a:lnTo>
                      <a:pt x="522" y="122"/>
                    </a:lnTo>
                    <a:lnTo>
                      <a:pt x="514" y="132"/>
                    </a:lnTo>
                    <a:lnTo>
                      <a:pt x="516" y="156"/>
                    </a:lnTo>
                    <a:lnTo>
                      <a:pt x="514" y="172"/>
                    </a:lnTo>
                    <a:lnTo>
                      <a:pt x="522" y="190"/>
                    </a:lnTo>
                    <a:lnTo>
                      <a:pt x="522" y="204"/>
                    </a:lnTo>
                    <a:lnTo>
                      <a:pt x="556" y="204"/>
                    </a:lnTo>
                    <a:lnTo>
                      <a:pt x="576" y="236"/>
                    </a:lnTo>
                    <a:lnTo>
                      <a:pt x="496" y="254"/>
                    </a:lnTo>
                    <a:lnTo>
                      <a:pt x="380" y="276"/>
                    </a:lnTo>
                    <a:lnTo>
                      <a:pt x="232" y="296"/>
                    </a:lnTo>
                    <a:lnTo>
                      <a:pt x="0" y="33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7" name=""/>
              <p:cNvSpPr/>
              <p:nvPr/>
            </p:nvSpPr>
            <p:spPr>
              <a:xfrm>
                <a:off x="9014400" y="3776760"/>
                <a:ext cx="720720" cy="311760"/>
              </a:xfrm>
              <a:custGeom>
                <a:avLst/>
                <a:gdLst/>
                <a:ahLst/>
                <a:rect l="l" t="t" r="r" b="b"/>
                <a:pathLst>
                  <a:path w="639" h="289">
                    <a:moveTo>
                      <a:pt x="180" y="74"/>
                    </a:moveTo>
                    <a:lnTo>
                      <a:pt x="178" y="106"/>
                    </a:lnTo>
                    <a:lnTo>
                      <a:pt x="160" y="106"/>
                    </a:lnTo>
                    <a:lnTo>
                      <a:pt x="164" y="132"/>
                    </a:lnTo>
                    <a:lnTo>
                      <a:pt x="144" y="132"/>
                    </a:lnTo>
                    <a:lnTo>
                      <a:pt x="136" y="140"/>
                    </a:lnTo>
                    <a:lnTo>
                      <a:pt x="120" y="148"/>
                    </a:lnTo>
                    <a:lnTo>
                      <a:pt x="108" y="148"/>
                    </a:lnTo>
                    <a:lnTo>
                      <a:pt x="102" y="170"/>
                    </a:lnTo>
                    <a:lnTo>
                      <a:pt x="74" y="174"/>
                    </a:lnTo>
                    <a:lnTo>
                      <a:pt x="70" y="188"/>
                    </a:lnTo>
                    <a:lnTo>
                      <a:pt x="52" y="198"/>
                    </a:lnTo>
                    <a:lnTo>
                      <a:pt x="38" y="206"/>
                    </a:lnTo>
                    <a:lnTo>
                      <a:pt x="20" y="210"/>
                    </a:lnTo>
                    <a:lnTo>
                      <a:pt x="18" y="216"/>
                    </a:lnTo>
                    <a:lnTo>
                      <a:pt x="24" y="226"/>
                    </a:lnTo>
                    <a:lnTo>
                      <a:pt x="4" y="244"/>
                    </a:lnTo>
                    <a:lnTo>
                      <a:pt x="0" y="258"/>
                    </a:lnTo>
                    <a:lnTo>
                      <a:pt x="42" y="254"/>
                    </a:lnTo>
                    <a:lnTo>
                      <a:pt x="82" y="248"/>
                    </a:lnTo>
                    <a:lnTo>
                      <a:pt x="94" y="248"/>
                    </a:lnTo>
                    <a:lnTo>
                      <a:pt x="112" y="252"/>
                    </a:lnTo>
                    <a:lnTo>
                      <a:pt x="140" y="214"/>
                    </a:lnTo>
                    <a:lnTo>
                      <a:pt x="182" y="216"/>
                    </a:lnTo>
                    <a:lnTo>
                      <a:pt x="194" y="206"/>
                    </a:lnTo>
                    <a:lnTo>
                      <a:pt x="266" y="206"/>
                    </a:lnTo>
                    <a:lnTo>
                      <a:pt x="278" y="222"/>
                    </a:lnTo>
                    <a:lnTo>
                      <a:pt x="366" y="222"/>
                    </a:lnTo>
                    <a:lnTo>
                      <a:pt x="460" y="288"/>
                    </a:lnTo>
                    <a:lnTo>
                      <a:pt x="462" y="282"/>
                    </a:lnTo>
                    <a:lnTo>
                      <a:pt x="468" y="282"/>
                    </a:lnTo>
                    <a:lnTo>
                      <a:pt x="472" y="288"/>
                    </a:lnTo>
                    <a:lnTo>
                      <a:pt x="506" y="286"/>
                    </a:lnTo>
                    <a:lnTo>
                      <a:pt x="512" y="270"/>
                    </a:lnTo>
                    <a:lnTo>
                      <a:pt x="514" y="236"/>
                    </a:lnTo>
                    <a:lnTo>
                      <a:pt x="534" y="218"/>
                    </a:lnTo>
                    <a:lnTo>
                      <a:pt x="546" y="206"/>
                    </a:lnTo>
                    <a:lnTo>
                      <a:pt x="550" y="196"/>
                    </a:lnTo>
                    <a:lnTo>
                      <a:pt x="558" y="198"/>
                    </a:lnTo>
                    <a:lnTo>
                      <a:pt x="574" y="182"/>
                    </a:lnTo>
                    <a:lnTo>
                      <a:pt x="604" y="176"/>
                    </a:lnTo>
                    <a:lnTo>
                      <a:pt x="606" y="162"/>
                    </a:lnTo>
                    <a:lnTo>
                      <a:pt x="626" y="146"/>
                    </a:lnTo>
                    <a:lnTo>
                      <a:pt x="584" y="148"/>
                    </a:lnTo>
                    <a:lnTo>
                      <a:pt x="586" y="138"/>
                    </a:lnTo>
                    <a:lnTo>
                      <a:pt x="580" y="118"/>
                    </a:lnTo>
                    <a:lnTo>
                      <a:pt x="596" y="116"/>
                    </a:lnTo>
                    <a:lnTo>
                      <a:pt x="614" y="106"/>
                    </a:lnTo>
                    <a:lnTo>
                      <a:pt x="626" y="106"/>
                    </a:lnTo>
                    <a:lnTo>
                      <a:pt x="630" y="88"/>
                    </a:lnTo>
                    <a:lnTo>
                      <a:pt x="638" y="80"/>
                    </a:lnTo>
                    <a:lnTo>
                      <a:pt x="634" y="50"/>
                    </a:lnTo>
                    <a:lnTo>
                      <a:pt x="624" y="58"/>
                    </a:lnTo>
                    <a:lnTo>
                      <a:pt x="572" y="64"/>
                    </a:lnTo>
                    <a:lnTo>
                      <a:pt x="564" y="58"/>
                    </a:lnTo>
                    <a:lnTo>
                      <a:pt x="594" y="32"/>
                    </a:lnTo>
                    <a:lnTo>
                      <a:pt x="606" y="34"/>
                    </a:lnTo>
                    <a:lnTo>
                      <a:pt x="622" y="38"/>
                    </a:lnTo>
                    <a:lnTo>
                      <a:pt x="634" y="32"/>
                    </a:lnTo>
                    <a:lnTo>
                      <a:pt x="612" y="0"/>
                    </a:lnTo>
                    <a:lnTo>
                      <a:pt x="532" y="20"/>
                    </a:lnTo>
                    <a:lnTo>
                      <a:pt x="330" y="54"/>
                    </a:lnTo>
                    <a:lnTo>
                      <a:pt x="180" y="7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8" name=""/>
              <p:cNvSpPr/>
              <p:nvPr/>
            </p:nvSpPr>
            <p:spPr>
              <a:xfrm>
                <a:off x="8504280" y="3856320"/>
                <a:ext cx="712440" cy="248760"/>
              </a:xfrm>
              <a:custGeom>
                <a:avLst/>
                <a:gdLst/>
                <a:ahLst/>
                <a:rect l="l" t="t" r="r" b="b"/>
                <a:pathLst>
                  <a:path w="631" h="231">
                    <a:moveTo>
                      <a:pt x="630" y="0"/>
                    </a:moveTo>
                    <a:lnTo>
                      <a:pt x="628" y="28"/>
                    </a:lnTo>
                    <a:lnTo>
                      <a:pt x="612" y="30"/>
                    </a:lnTo>
                    <a:lnTo>
                      <a:pt x="614" y="54"/>
                    </a:lnTo>
                    <a:lnTo>
                      <a:pt x="600" y="58"/>
                    </a:lnTo>
                    <a:lnTo>
                      <a:pt x="572" y="74"/>
                    </a:lnTo>
                    <a:lnTo>
                      <a:pt x="560" y="72"/>
                    </a:lnTo>
                    <a:lnTo>
                      <a:pt x="554" y="96"/>
                    </a:lnTo>
                    <a:lnTo>
                      <a:pt x="530" y="98"/>
                    </a:lnTo>
                    <a:lnTo>
                      <a:pt x="522" y="112"/>
                    </a:lnTo>
                    <a:lnTo>
                      <a:pt x="490" y="130"/>
                    </a:lnTo>
                    <a:lnTo>
                      <a:pt x="470" y="136"/>
                    </a:lnTo>
                    <a:lnTo>
                      <a:pt x="476" y="148"/>
                    </a:lnTo>
                    <a:lnTo>
                      <a:pt x="450" y="170"/>
                    </a:lnTo>
                    <a:lnTo>
                      <a:pt x="448" y="182"/>
                    </a:lnTo>
                    <a:lnTo>
                      <a:pt x="300" y="202"/>
                    </a:lnTo>
                    <a:lnTo>
                      <a:pt x="212" y="216"/>
                    </a:lnTo>
                    <a:lnTo>
                      <a:pt x="126" y="222"/>
                    </a:lnTo>
                    <a:lnTo>
                      <a:pt x="10" y="230"/>
                    </a:lnTo>
                    <a:lnTo>
                      <a:pt x="8" y="216"/>
                    </a:lnTo>
                    <a:lnTo>
                      <a:pt x="14" y="212"/>
                    </a:lnTo>
                    <a:lnTo>
                      <a:pt x="0" y="200"/>
                    </a:lnTo>
                    <a:lnTo>
                      <a:pt x="10" y="180"/>
                    </a:lnTo>
                    <a:lnTo>
                      <a:pt x="22" y="172"/>
                    </a:lnTo>
                    <a:lnTo>
                      <a:pt x="24" y="158"/>
                    </a:lnTo>
                    <a:lnTo>
                      <a:pt x="34" y="146"/>
                    </a:lnTo>
                    <a:lnTo>
                      <a:pt x="34" y="130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62" y="84"/>
                    </a:lnTo>
                    <a:lnTo>
                      <a:pt x="96" y="86"/>
                    </a:lnTo>
                    <a:lnTo>
                      <a:pt x="112" y="86"/>
                    </a:lnTo>
                    <a:lnTo>
                      <a:pt x="162" y="54"/>
                    </a:lnTo>
                    <a:lnTo>
                      <a:pt x="172" y="62"/>
                    </a:lnTo>
                    <a:lnTo>
                      <a:pt x="194" y="64"/>
                    </a:lnTo>
                    <a:lnTo>
                      <a:pt x="206" y="48"/>
                    </a:lnTo>
                    <a:lnTo>
                      <a:pt x="296" y="48"/>
                    </a:lnTo>
                    <a:lnTo>
                      <a:pt x="428" y="34"/>
                    </a:lnTo>
                    <a:lnTo>
                      <a:pt x="556" y="12"/>
                    </a:lnTo>
                    <a:lnTo>
                      <a:pt x="63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9" name=""/>
              <p:cNvSpPr/>
              <p:nvPr/>
            </p:nvSpPr>
            <p:spPr>
              <a:xfrm>
                <a:off x="9105480" y="3998520"/>
                <a:ext cx="426240" cy="311040"/>
              </a:xfrm>
              <a:custGeom>
                <a:avLst/>
                <a:gdLst/>
                <a:ahLst/>
                <a:rect l="l" t="t" r="r" b="b"/>
                <a:pathLst>
                  <a:path w="379" h="289">
                    <a:moveTo>
                      <a:pt x="12" y="42"/>
                    </a:moveTo>
                    <a:lnTo>
                      <a:pt x="32" y="44"/>
                    </a:lnTo>
                    <a:lnTo>
                      <a:pt x="60" y="6"/>
                    </a:lnTo>
                    <a:lnTo>
                      <a:pt x="82" y="8"/>
                    </a:lnTo>
                    <a:lnTo>
                      <a:pt x="102" y="10"/>
                    </a:lnTo>
                    <a:lnTo>
                      <a:pt x="114" y="0"/>
                    </a:lnTo>
                    <a:lnTo>
                      <a:pt x="186" y="0"/>
                    </a:lnTo>
                    <a:lnTo>
                      <a:pt x="194" y="16"/>
                    </a:lnTo>
                    <a:lnTo>
                      <a:pt x="286" y="16"/>
                    </a:lnTo>
                    <a:lnTo>
                      <a:pt x="378" y="80"/>
                    </a:lnTo>
                    <a:lnTo>
                      <a:pt x="374" y="94"/>
                    </a:lnTo>
                    <a:lnTo>
                      <a:pt x="340" y="142"/>
                    </a:lnTo>
                    <a:lnTo>
                      <a:pt x="338" y="170"/>
                    </a:lnTo>
                    <a:lnTo>
                      <a:pt x="320" y="168"/>
                    </a:lnTo>
                    <a:lnTo>
                      <a:pt x="322" y="190"/>
                    </a:lnTo>
                    <a:lnTo>
                      <a:pt x="316" y="196"/>
                    </a:lnTo>
                    <a:lnTo>
                      <a:pt x="298" y="198"/>
                    </a:lnTo>
                    <a:lnTo>
                      <a:pt x="294" y="214"/>
                    </a:lnTo>
                    <a:lnTo>
                      <a:pt x="288" y="228"/>
                    </a:lnTo>
                    <a:lnTo>
                      <a:pt x="270" y="230"/>
                    </a:lnTo>
                    <a:lnTo>
                      <a:pt x="262" y="236"/>
                    </a:lnTo>
                    <a:lnTo>
                      <a:pt x="250" y="236"/>
                    </a:lnTo>
                    <a:lnTo>
                      <a:pt x="242" y="246"/>
                    </a:lnTo>
                    <a:lnTo>
                      <a:pt x="246" y="270"/>
                    </a:lnTo>
                    <a:lnTo>
                      <a:pt x="240" y="280"/>
                    </a:lnTo>
                    <a:lnTo>
                      <a:pt x="232" y="288"/>
                    </a:lnTo>
                    <a:lnTo>
                      <a:pt x="214" y="274"/>
                    </a:lnTo>
                    <a:lnTo>
                      <a:pt x="204" y="250"/>
                    </a:lnTo>
                    <a:lnTo>
                      <a:pt x="192" y="250"/>
                    </a:lnTo>
                    <a:lnTo>
                      <a:pt x="188" y="228"/>
                    </a:lnTo>
                    <a:lnTo>
                      <a:pt x="180" y="220"/>
                    </a:lnTo>
                    <a:lnTo>
                      <a:pt x="170" y="206"/>
                    </a:lnTo>
                    <a:lnTo>
                      <a:pt x="158" y="206"/>
                    </a:lnTo>
                    <a:lnTo>
                      <a:pt x="154" y="202"/>
                    </a:lnTo>
                    <a:lnTo>
                      <a:pt x="142" y="204"/>
                    </a:lnTo>
                    <a:lnTo>
                      <a:pt x="134" y="196"/>
                    </a:lnTo>
                    <a:lnTo>
                      <a:pt x="136" y="186"/>
                    </a:lnTo>
                    <a:lnTo>
                      <a:pt x="124" y="172"/>
                    </a:lnTo>
                    <a:lnTo>
                      <a:pt x="110" y="168"/>
                    </a:lnTo>
                    <a:lnTo>
                      <a:pt x="110" y="154"/>
                    </a:lnTo>
                    <a:lnTo>
                      <a:pt x="92" y="140"/>
                    </a:lnTo>
                    <a:lnTo>
                      <a:pt x="82" y="140"/>
                    </a:lnTo>
                    <a:lnTo>
                      <a:pt x="80" y="128"/>
                    </a:lnTo>
                    <a:lnTo>
                      <a:pt x="64" y="122"/>
                    </a:lnTo>
                    <a:lnTo>
                      <a:pt x="52" y="110"/>
                    </a:lnTo>
                    <a:lnTo>
                      <a:pt x="38" y="88"/>
                    </a:lnTo>
                    <a:lnTo>
                      <a:pt x="30" y="84"/>
                    </a:lnTo>
                    <a:lnTo>
                      <a:pt x="10" y="80"/>
                    </a:lnTo>
                    <a:lnTo>
                      <a:pt x="0" y="68"/>
                    </a:lnTo>
                    <a:lnTo>
                      <a:pt x="4" y="60"/>
                    </a:lnTo>
                    <a:lnTo>
                      <a:pt x="12" y="42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0" name=""/>
              <p:cNvSpPr/>
              <p:nvPr/>
            </p:nvSpPr>
            <p:spPr>
              <a:xfrm>
                <a:off x="8911080" y="4041000"/>
                <a:ext cx="454320" cy="459000"/>
              </a:xfrm>
              <a:custGeom>
                <a:avLst/>
                <a:gdLst/>
                <a:ahLst/>
                <a:rect l="l" t="t" r="r" b="b"/>
                <a:pathLst>
                  <a:path w="403" h="427">
                    <a:moveTo>
                      <a:pt x="0" y="24"/>
                    </a:moveTo>
                    <a:lnTo>
                      <a:pt x="88" y="12"/>
                    </a:lnTo>
                    <a:lnTo>
                      <a:pt x="178" y="0"/>
                    </a:lnTo>
                    <a:lnTo>
                      <a:pt x="172" y="24"/>
                    </a:lnTo>
                    <a:lnTo>
                      <a:pt x="180" y="42"/>
                    </a:lnTo>
                    <a:lnTo>
                      <a:pt x="210" y="46"/>
                    </a:lnTo>
                    <a:lnTo>
                      <a:pt x="226" y="74"/>
                    </a:lnTo>
                    <a:lnTo>
                      <a:pt x="250" y="86"/>
                    </a:lnTo>
                    <a:lnTo>
                      <a:pt x="252" y="98"/>
                    </a:lnTo>
                    <a:lnTo>
                      <a:pt x="264" y="100"/>
                    </a:lnTo>
                    <a:lnTo>
                      <a:pt x="278" y="110"/>
                    </a:lnTo>
                    <a:lnTo>
                      <a:pt x="278" y="126"/>
                    </a:lnTo>
                    <a:lnTo>
                      <a:pt x="304" y="138"/>
                    </a:lnTo>
                    <a:lnTo>
                      <a:pt x="306" y="156"/>
                    </a:lnTo>
                    <a:lnTo>
                      <a:pt x="308" y="164"/>
                    </a:lnTo>
                    <a:lnTo>
                      <a:pt x="328" y="162"/>
                    </a:lnTo>
                    <a:lnTo>
                      <a:pt x="346" y="168"/>
                    </a:lnTo>
                    <a:lnTo>
                      <a:pt x="356" y="190"/>
                    </a:lnTo>
                    <a:lnTo>
                      <a:pt x="362" y="210"/>
                    </a:lnTo>
                    <a:lnTo>
                      <a:pt x="380" y="212"/>
                    </a:lnTo>
                    <a:lnTo>
                      <a:pt x="384" y="236"/>
                    </a:lnTo>
                    <a:lnTo>
                      <a:pt x="402" y="248"/>
                    </a:lnTo>
                    <a:lnTo>
                      <a:pt x="402" y="272"/>
                    </a:lnTo>
                    <a:lnTo>
                      <a:pt x="386" y="274"/>
                    </a:lnTo>
                    <a:lnTo>
                      <a:pt x="388" y="284"/>
                    </a:lnTo>
                    <a:lnTo>
                      <a:pt x="380" y="292"/>
                    </a:lnTo>
                    <a:lnTo>
                      <a:pt x="388" y="304"/>
                    </a:lnTo>
                    <a:lnTo>
                      <a:pt x="392" y="320"/>
                    </a:lnTo>
                    <a:lnTo>
                      <a:pt x="380" y="326"/>
                    </a:lnTo>
                    <a:lnTo>
                      <a:pt x="378" y="352"/>
                    </a:lnTo>
                    <a:lnTo>
                      <a:pt x="372" y="354"/>
                    </a:lnTo>
                    <a:lnTo>
                      <a:pt x="380" y="364"/>
                    </a:lnTo>
                    <a:lnTo>
                      <a:pt x="378" y="390"/>
                    </a:lnTo>
                    <a:lnTo>
                      <a:pt x="362" y="386"/>
                    </a:lnTo>
                    <a:lnTo>
                      <a:pt x="354" y="378"/>
                    </a:lnTo>
                    <a:lnTo>
                      <a:pt x="342" y="380"/>
                    </a:lnTo>
                    <a:lnTo>
                      <a:pt x="336" y="390"/>
                    </a:lnTo>
                    <a:lnTo>
                      <a:pt x="338" y="404"/>
                    </a:lnTo>
                    <a:lnTo>
                      <a:pt x="344" y="408"/>
                    </a:lnTo>
                    <a:lnTo>
                      <a:pt x="344" y="426"/>
                    </a:lnTo>
                    <a:lnTo>
                      <a:pt x="332" y="424"/>
                    </a:lnTo>
                    <a:lnTo>
                      <a:pt x="322" y="412"/>
                    </a:lnTo>
                    <a:lnTo>
                      <a:pt x="232" y="414"/>
                    </a:lnTo>
                    <a:lnTo>
                      <a:pt x="104" y="418"/>
                    </a:lnTo>
                    <a:lnTo>
                      <a:pt x="90" y="392"/>
                    </a:lnTo>
                    <a:lnTo>
                      <a:pt x="90" y="384"/>
                    </a:lnTo>
                    <a:lnTo>
                      <a:pt x="84" y="376"/>
                    </a:lnTo>
                    <a:lnTo>
                      <a:pt x="72" y="378"/>
                    </a:lnTo>
                    <a:lnTo>
                      <a:pt x="76" y="366"/>
                    </a:lnTo>
                    <a:lnTo>
                      <a:pt x="84" y="324"/>
                    </a:lnTo>
                    <a:lnTo>
                      <a:pt x="76" y="320"/>
                    </a:lnTo>
                    <a:lnTo>
                      <a:pt x="78" y="296"/>
                    </a:lnTo>
                    <a:lnTo>
                      <a:pt x="92" y="276"/>
                    </a:lnTo>
                    <a:lnTo>
                      <a:pt x="80" y="272"/>
                    </a:lnTo>
                    <a:lnTo>
                      <a:pt x="72" y="262"/>
                    </a:lnTo>
                    <a:lnTo>
                      <a:pt x="60" y="258"/>
                    </a:lnTo>
                    <a:lnTo>
                      <a:pt x="58" y="246"/>
                    </a:lnTo>
                    <a:lnTo>
                      <a:pt x="70" y="234"/>
                    </a:lnTo>
                    <a:lnTo>
                      <a:pt x="68" y="228"/>
                    </a:lnTo>
                    <a:lnTo>
                      <a:pt x="58" y="220"/>
                    </a:lnTo>
                    <a:lnTo>
                      <a:pt x="36" y="13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1" name=""/>
              <p:cNvSpPr/>
              <p:nvPr/>
            </p:nvSpPr>
            <p:spPr>
              <a:xfrm>
                <a:off x="8687520" y="4067280"/>
                <a:ext cx="327600" cy="524160"/>
              </a:xfrm>
              <a:custGeom>
                <a:avLst/>
                <a:gdLst/>
                <a:ahLst/>
                <a:rect l="l" t="t" r="r" b="b"/>
                <a:pathLst>
                  <a:path w="291" h="487">
                    <a:moveTo>
                      <a:pt x="0" y="24"/>
                    </a:moveTo>
                    <a:lnTo>
                      <a:pt x="90" y="16"/>
                    </a:lnTo>
                    <a:lnTo>
                      <a:pt x="200" y="0"/>
                    </a:lnTo>
                    <a:lnTo>
                      <a:pt x="256" y="196"/>
                    </a:lnTo>
                    <a:lnTo>
                      <a:pt x="266" y="204"/>
                    </a:lnTo>
                    <a:lnTo>
                      <a:pt x="254" y="224"/>
                    </a:lnTo>
                    <a:lnTo>
                      <a:pt x="258" y="234"/>
                    </a:lnTo>
                    <a:lnTo>
                      <a:pt x="270" y="240"/>
                    </a:lnTo>
                    <a:lnTo>
                      <a:pt x="290" y="252"/>
                    </a:lnTo>
                    <a:lnTo>
                      <a:pt x="274" y="268"/>
                    </a:lnTo>
                    <a:lnTo>
                      <a:pt x="274" y="294"/>
                    </a:lnTo>
                    <a:lnTo>
                      <a:pt x="284" y="302"/>
                    </a:lnTo>
                    <a:lnTo>
                      <a:pt x="270" y="352"/>
                    </a:lnTo>
                    <a:lnTo>
                      <a:pt x="286" y="352"/>
                    </a:lnTo>
                    <a:lnTo>
                      <a:pt x="290" y="370"/>
                    </a:lnTo>
                    <a:lnTo>
                      <a:pt x="130" y="392"/>
                    </a:lnTo>
                    <a:lnTo>
                      <a:pt x="96" y="394"/>
                    </a:lnTo>
                    <a:lnTo>
                      <a:pt x="80" y="404"/>
                    </a:lnTo>
                    <a:lnTo>
                      <a:pt x="78" y="412"/>
                    </a:lnTo>
                    <a:lnTo>
                      <a:pt x="84" y="424"/>
                    </a:lnTo>
                    <a:lnTo>
                      <a:pt x="110" y="428"/>
                    </a:lnTo>
                    <a:lnTo>
                      <a:pt x="100" y="438"/>
                    </a:lnTo>
                    <a:lnTo>
                      <a:pt x="110" y="462"/>
                    </a:lnTo>
                    <a:lnTo>
                      <a:pt x="104" y="468"/>
                    </a:lnTo>
                    <a:lnTo>
                      <a:pt x="94" y="486"/>
                    </a:lnTo>
                    <a:lnTo>
                      <a:pt x="86" y="484"/>
                    </a:lnTo>
                    <a:lnTo>
                      <a:pt x="68" y="464"/>
                    </a:lnTo>
                    <a:lnTo>
                      <a:pt x="62" y="454"/>
                    </a:lnTo>
                    <a:lnTo>
                      <a:pt x="52" y="452"/>
                    </a:lnTo>
                    <a:lnTo>
                      <a:pt x="46" y="480"/>
                    </a:lnTo>
                    <a:lnTo>
                      <a:pt x="26" y="478"/>
                    </a:lnTo>
                    <a:lnTo>
                      <a:pt x="12" y="356"/>
                    </a:lnTo>
                    <a:lnTo>
                      <a:pt x="4" y="17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2" name=""/>
              <p:cNvSpPr/>
              <p:nvPr/>
            </p:nvSpPr>
            <p:spPr>
              <a:xfrm>
                <a:off x="8775360" y="4446000"/>
                <a:ext cx="785880" cy="569520"/>
              </a:xfrm>
              <a:custGeom>
                <a:avLst/>
                <a:gdLst/>
                <a:ahLst/>
                <a:rect l="l" t="t" r="r" b="b"/>
                <a:pathLst>
                  <a:path w="697" h="529">
                    <a:moveTo>
                      <a:pt x="30" y="106"/>
                    </a:moveTo>
                    <a:lnTo>
                      <a:pt x="42" y="108"/>
                    </a:lnTo>
                    <a:lnTo>
                      <a:pt x="46" y="98"/>
                    </a:lnTo>
                    <a:lnTo>
                      <a:pt x="58" y="114"/>
                    </a:lnTo>
                    <a:lnTo>
                      <a:pt x="68" y="98"/>
                    </a:lnTo>
                    <a:lnTo>
                      <a:pt x="74" y="90"/>
                    </a:lnTo>
                    <a:lnTo>
                      <a:pt x="90" y="98"/>
                    </a:lnTo>
                    <a:lnTo>
                      <a:pt x="96" y="94"/>
                    </a:lnTo>
                    <a:lnTo>
                      <a:pt x="96" y="84"/>
                    </a:lnTo>
                    <a:lnTo>
                      <a:pt x="104" y="86"/>
                    </a:lnTo>
                    <a:lnTo>
                      <a:pt x="110" y="108"/>
                    </a:lnTo>
                    <a:lnTo>
                      <a:pt x="148" y="112"/>
                    </a:lnTo>
                    <a:lnTo>
                      <a:pt x="168" y="100"/>
                    </a:lnTo>
                    <a:lnTo>
                      <a:pt x="180" y="108"/>
                    </a:lnTo>
                    <a:lnTo>
                      <a:pt x="178" y="132"/>
                    </a:lnTo>
                    <a:lnTo>
                      <a:pt x="194" y="134"/>
                    </a:lnTo>
                    <a:lnTo>
                      <a:pt x="204" y="158"/>
                    </a:lnTo>
                    <a:lnTo>
                      <a:pt x="220" y="158"/>
                    </a:lnTo>
                    <a:lnTo>
                      <a:pt x="232" y="144"/>
                    </a:lnTo>
                    <a:lnTo>
                      <a:pt x="244" y="140"/>
                    </a:lnTo>
                    <a:lnTo>
                      <a:pt x="262" y="142"/>
                    </a:lnTo>
                    <a:lnTo>
                      <a:pt x="276" y="132"/>
                    </a:lnTo>
                    <a:lnTo>
                      <a:pt x="278" y="114"/>
                    </a:lnTo>
                    <a:lnTo>
                      <a:pt x="286" y="100"/>
                    </a:lnTo>
                    <a:lnTo>
                      <a:pt x="300" y="96"/>
                    </a:lnTo>
                    <a:lnTo>
                      <a:pt x="322" y="100"/>
                    </a:lnTo>
                    <a:lnTo>
                      <a:pt x="338" y="114"/>
                    </a:lnTo>
                    <a:lnTo>
                      <a:pt x="338" y="130"/>
                    </a:lnTo>
                    <a:lnTo>
                      <a:pt x="358" y="134"/>
                    </a:lnTo>
                    <a:lnTo>
                      <a:pt x="388" y="150"/>
                    </a:lnTo>
                    <a:lnTo>
                      <a:pt x="390" y="170"/>
                    </a:lnTo>
                    <a:lnTo>
                      <a:pt x="418" y="176"/>
                    </a:lnTo>
                    <a:lnTo>
                      <a:pt x="434" y="196"/>
                    </a:lnTo>
                    <a:lnTo>
                      <a:pt x="438" y="226"/>
                    </a:lnTo>
                    <a:lnTo>
                      <a:pt x="432" y="230"/>
                    </a:lnTo>
                    <a:lnTo>
                      <a:pt x="424" y="236"/>
                    </a:lnTo>
                    <a:lnTo>
                      <a:pt x="424" y="252"/>
                    </a:lnTo>
                    <a:lnTo>
                      <a:pt x="434" y="270"/>
                    </a:lnTo>
                    <a:lnTo>
                      <a:pt x="434" y="286"/>
                    </a:lnTo>
                    <a:lnTo>
                      <a:pt x="440" y="306"/>
                    </a:lnTo>
                    <a:lnTo>
                      <a:pt x="454" y="292"/>
                    </a:lnTo>
                    <a:lnTo>
                      <a:pt x="470" y="286"/>
                    </a:lnTo>
                    <a:lnTo>
                      <a:pt x="450" y="326"/>
                    </a:lnTo>
                    <a:lnTo>
                      <a:pt x="458" y="340"/>
                    </a:lnTo>
                    <a:lnTo>
                      <a:pt x="466" y="348"/>
                    </a:lnTo>
                    <a:lnTo>
                      <a:pt x="480" y="370"/>
                    </a:lnTo>
                    <a:lnTo>
                      <a:pt x="502" y="378"/>
                    </a:lnTo>
                    <a:lnTo>
                      <a:pt x="504" y="366"/>
                    </a:lnTo>
                    <a:lnTo>
                      <a:pt x="516" y="370"/>
                    </a:lnTo>
                    <a:lnTo>
                      <a:pt x="510" y="390"/>
                    </a:lnTo>
                    <a:lnTo>
                      <a:pt x="508" y="410"/>
                    </a:lnTo>
                    <a:lnTo>
                      <a:pt x="524" y="416"/>
                    </a:lnTo>
                    <a:lnTo>
                      <a:pt x="540" y="436"/>
                    </a:lnTo>
                    <a:lnTo>
                      <a:pt x="538" y="454"/>
                    </a:lnTo>
                    <a:lnTo>
                      <a:pt x="546" y="460"/>
                    </a:lnTo>
                    <a:lnTo>
                      <a:pt x="578" y="460"/>
                    </a:lnTo>
                    <a:lnTo>
                      <a:pt x="590" y="470"/>
                    </a:lnTo>
                    <a:lnTo>
                      <a:pt x="588" y="480"/>
                    </a:lnTo>
                    <a:lnTo>
                      <a:pt x="604" y="478"/>
                    </a:lnTo>
                    <a:lnTo>
                      <a:pt x="604" y="494"/>
                    </a:lnTo>
                    <a:lnTo>
                      <a:pt x="616" y="510"/>
                    </a:lnTo>
                    <a:lnTo>
                      <a:pt x="612" y="526"/>
                    </a:lnTo>
                    <a:lnTo>
                      <a:pt x="634" y="528"/>
                    </a:lnTo>
                    <a:lnTo>
                      <a:pt x="644" y="518"/>
                    </a:lnTo>
                    <a:lnTo>
                      <a:pt x="680" y="520"/>
                    </a:lnTo>
                    <a:lnTo>
                      <a:pt x="696" y="504"/>
                    </a:lnTo>
                    <a:lnTo>
                      <a:pt x="684" y="470"/>
                    </a:lnTo>
                    <a:lnTo>
                      <a:pt x="694" y="462"/>
                    </a:lnTo>
                    <a:lnTo>
                      <a:pt x="692" y="368"/>
                    </a:lnTo>
                    <a:lnTo>
                      <a:pt x="688" y="350"/>
                    </a:lnTo>
                    <a:lnTo>
                      <a:pt x="658" y="312"/>
                    </a:lnTo>
                    <a:lnTo>
                      <a:pt x="652" y="298"/>
                    </a:lnTo>
                    <a:lnTo>
                      <a:pt x="644" y="278"/>
                    </a:lnTo>
                    <a:lnTo>
                      <a:pt x="616" y="234"/>
                    </a:lnTo>
                    <a:lnTo>
                      <a:pt x="608" y="198"/>
                    </a:lnTo>
                    <a:lnTo>
                      <a:pt x="602" y="182"/>
                    </a:lnTo>
                    <a:lnTo>
                      <a:pt x="590" y="178"/>
                    </a:lnTo>
                    <a:lnTo>
                      <a:pt x="576" y="144"/>
                    </a:lnTo>
                    <a:lnTo>
                      <a:pt x="554" y="114"/>
                    </a:lnTo>
                    <a:lnTo>
                      <a:pt x="530" y="82"/>
                    </a:lnTo>
                    <a:lnTo>
                      <a:pt x="518" y="54"/>
                    </a:lnTo>
                    <a:lnTo>
                      <a:pt x="500" y="52"/>
                    </a:lnTo>
                    <a:lnTo>
                      <a:pt x="512" y="36"/>
                    </a:lnTo>
                    <a:lnTo>
                      <a:pt x="500" y="12"/>
                    </a:lnTo>
                    <a:lnTo>
                      <a:pt x="482" y="8"/>
                    </a:lnTo>
                    <a:lnTo>
                      <a:pt x="468" y="0"/>
                    </a:lnTo>
                    <a:lnTo>
                      <a:pt x="454" y="18"/>
                    </a:lnTo>
                    <a:lnTo>
                      <a:pt x="464" y="32"/>
                    </a:lnTo>
                    <a:lnTo>
                      <a:pt x="464" y="52"/>
                    </a:lnTo>
                    <a:lnTo>
                      <a:pt x="440" y="34"/>
                    </a:lnTo>
                    <a:lnTo>
                      <a:pt x="338" y="38"/>
                    </a:lnTo>
                    <a:lnTo>
                      <a:pt x="222" y="42"/>
                    </a:lnTo>
                    <a:lnTo>
                      <a:pt x="210" y="16"/>
                    </a:lnTo>
                    <a:lnTo>
                      <a:pt x="82" y="3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2"/>
                    </a:lnTo>
                    <a:lnTo>
                      <a:pt x="12" y="74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30" y="10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3" name=""/>
              <p:cNvSpPr/>
              <p:nvPr/>
            </p:nvSpPr>
            <p:spPr>
              <a:xfrm>
                <a:off x="8411400" y="4093560"/>
                <a:ext cx="301680" cy="510480"/>
              </a:xfrm>
              <a:custGeom>
                <a:avLst/>
                <a:gdLst/>
                <a:ahLst/>
                <a:rect l="l" t="t" r="r" b="b"/>
                <a:pathLst>
                  <a:path w="267" h="475">
                    <a:moveTo>
                      <a:pt x="94" y="10"/>
                    </a:moveTo>
                    <a:lnTo>
                      <a:pt x="90" y="18"/>
                    </a:lnTo>
                    <a:lnTo>
                      <a:pt x="82" y="16"/>
                    </a:lnTo>
                    <a:lnTo>
                      <a:pt x="60" y="36"/>
                    </a:lnTo>
                    <a:lnTo>
                      <a:pt x="60" y="72"/>
                    </a:lnTo>
                    <a:lnTo>
                      <a:pt x="52" y="66"/>
                    </a:lnTo>
                    <a:lnTo>
                      <a:pt x="38" y="84"/>
                    </a:lnTo>
                    <a:lnTo>
                      <a:pt x="24" y="88"/>
                    </a:lnTo>
                    <a:lnTo>
                      <a:pt x="26" y="104"/>
                    </a:lnTo>
                    <a:lnTo>
                      <a:pt x="30" y="118"/>
                    </a:lnTo>
                    <a:lnTo>
                      <a:pt x="36" y="134"/>
                    </a:lnTo>
                    <a:lnTo>
                      <a:pt x="20" y="144"/>
                    </a:lnTo>
                    <a:lnTo>
                      <a:pt x="30" y="176"/>
                    </a:lnTo>
                    <a:lnTo>
                      <a:pt x="24" y="182"/>
                    </a:lnTo>
                    <a:lnTo>
                      <a:pt x="24" y="206"/>
                    </a:lnTo>
                    <a:lnTo>
                      <a:pt x="40" y="218"/>
                    </a:lnTo>
                    <a:lnTo>
                      <a:pt x="42" y="232"/>
                    </a:lnTo>
                    <a:lnTo>
                      <a:pt x="34" y="242"/>
                    </a:lnTo>
                    <a:lnTo>
                      <a:pt x="42" y="250"/>
                    </a:lnTo>
                    <a:lnTo>
                      <a:pt x="52" y="276"/>
                    </a:lnTo>
                    <a:lnTo>
                      <a:pt x="42" y="286"/>
                    </a:lnTo>
                    <a:lnTo>
                      <a:pt x="34" y="316"/>
                    </a:lnTo>
                    <a:lnTo>
                      <a:pt x="18" y="330"/>
                    </a:lnTo>
                    <a:lnTo>
                      <a:pt x="18" y="354"/>
                    </a:lnTo>
                    <a:lnTo>
                      <a:pt x="0" y="382"/>
                    </a:lnTo>
                    <a:lnTo>
                      <a:pt x="20" y="406"/>
                    </a:lnTo>
                    <a:lnTo>
                      <a:pt x="70" y="404"/>
                    </a:lnTo>
                    <a:lnTo>
                      <a:pt x="132" y="396"/>
                    </a:lnTo>
                    <a:lnTo>
                      <a:pt x="158" y="398"/>
                    </a:lnTo>
                    <a:lnTo>
                      <a:pt x="152" y="418"/>
                    </a:lnTo>
                    <a:lnTo>
                      <a:pt x="184" y="474"/>
                    </a:lnTo>
                    <a:lnTo>
                      <a:pt x="218" y="450"/>
                    </a:lnTo>
                    <a:lnTo>
                      <a:pt x="266" y="452"/>
                    </a:lnTo>
                    <a:lnTo>
                      <a:pt x="254" y="288"/>
                    </a:lnTo>
                    <a:lnTo>
                      <a:pt x="242" y="0"/>
                    </a:lnTo>
                    <a:lnTo>
                      <a:pt x="94" y="1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4" name=""/>
              <p:cNvSpPr/>
              <p:nvPr/>
            </p:nvSpPr>
            <p:spPr>
              <a:xfrm>
                <a:off x="7056720" y="3954960"/>
                <a:ext cx="1180800" cy="1112040"/>
              </a:xfrm>
              <a:custGeom>
                <a:avLst/>
                <a:gdLst/>
                <a:ahLst/>
                <a:rect l="l" t="t" r="r" b="b"/>
                <a:pathLst>
                  <a:path w="1046" h="1033">
                    <a:moveTo>
                      <a:pt x="6" y="408"/>
                    </a:moveTo>
                    <a:lnTo>
                      <a:pt x="0" y="424"/>
                    </a:lnTo>
                    <a:lnTo>
                      <a:pt x="12" y="430"/>
                    </a:lnTo>
                    <a:lnTo>
                      <a:pt x="28" y="448"/>
                    </a:lnTo>
                    <a:lnTo>
                      <a:pt x="30" y="470"/>
                    </a:lnTo>
                    <a:lnTo>
                      <a:pt x="48" y="474"/>
                    </a:lnTo>
                    <a:lnTo>
                      <a:pt x="60" y="488"/>
                    </a:lnTo>
                    <a:lnTo>
                      <a:pt x="70" y="506"/>
                    </a:lnTo>
                    <a:lnTo>
                      <a:pt x="82" y="510"/>
                    </a:lnTo>
                    <a:lnTo>
                      <a:pt x="102" y="542"/>
                    </a:lnTo>
                    <a:lnTo>
                      <a:pt x="130" y="544"/>
                    </a:lnTo>
                    <a:lnTo>
                      <a:pt x="126" y="558"/>
                    </a:lnTo>
                    <a:lnTo>
                      <a:pt x="136" y="590"/>
                    </a:lnTo>
                    <a:lnTo>
                      <a:pt x="138" y="634"/>
                    </a:lnTo>
                    <a:lnTo>
                      <a:pt x="152" y="648"/>
                    </a:lnTo>
                    <a:lnTo>
                      <a:pt x="160" y="660"/>
                    </a:lnTo>
                    <a:lnTo>
                      <a:pt x="168" y="664"/>
                    </a:lnTo>
                    <a:lnTo>
                      <a:pt x="196" y="692"/>
                    </a:lnTo>
                    <a:lnTo>
                      <a:pt x="208" y="698"/>
                    </a:lnTo>
                    <a:lnTo>
                      <a:pt x="216" y="700"/>
                    </a:lnTo>
                    <a:lnTo>
                      <a:pt x="224" y="712"/>
                    </a:lnTo>
                    <a:lnTo>
                      <a:pt x="266" y="724"/>
                    </a:lnTo>
                    <a:lnTo>
                      <a:pt x="282" y="704"/>
                    </a:lnTo>
                    <a:lnTo>
                      <a:pt x="292" y="694"/>
                    </a:lnTo>
                    <a:lnTo>
                      <a:pt x="286" y="666"/>
                    </a:lnTo>
                    <a:lnTo>
                      <a:pt x="294" y="656"/>
                    </a:lnTo>
                    <a:lnTo>
                      <a:pt x="318" y="654"/>
                    </a:lnTo>
                    <a:lnTo>
                      <a:pt x="324" y="646"/>
                    </a:lnTo>
                    <a:lnTo>
                      <a:pt x="328" y="636"/>
                    </a:lnTo>
                    <a:lnTo>
                      <a:pt x="338" y="638"/>
                    </a:lnTo>
                    <a:lnTo>
                      <a:pt x="340" y="648"/>
                    </a:lnTo>
                    <a:lnTo>
                      <a:pt x="366" y="650"/>
                    </a:lnTo>
                    <a:lnTo>
                      <a:pt x="408" y="656"/>
                    </a:lnTo>
                    <a:lnTo>
                      <a:pt x="424" y="672"/>
                    </a:lnTo>
                    <a:lnTo>
                      <a:pt x="456" y="714"/>
                    </a:lnTo>
                    <a:lnTo>
                      <a:pt x="472" y="744"/>
                    </a:lnTo>
                    <a:lnTo>
                      <a:pt x="474" y="760"/>
                    </a:lnTo>
                    <a:lnTo>
                      <a:pt x="516" y="826"/>
                    </a:lnTo>
                    <a:lnTo>
                      <a:pt x="523" y="846"/>
                    </a:lnTo>
                    <a:lnTo>
                      <a:pt x="555" y="868"/>
                    </a:lnTo>
                    <a:lnTo>
                      <a:pt x="557" y="894"/>
                    </a:lnTo>
                    <a:lnTo>
                      <a:pt x="565" y="912"/>
                    </a:lnTo>
                    <a:lnTo>
                      <a:pt x="571" y="946"/>
                    </a:lnTo>
                    <a:lnTo>
                      <a:pt x="585" y="952"/>
                    </a:lnTo>
                    <a:lnTo>
                      <a:pt x="587" y="966"/>
                    </a:lnTo>
                    <a:lnTo>
                      <a:pt x="587" y="992"/>
                    </a:lnTo>
                    <a:lnTo>
                      <a:pt x="597" y="992"/>
                    </a:lnTo>
                    <a:lnTo>
                      <a:pt x="613" y="986"/>
                    </a:lnTo>
                    <a:lnTo>
                      <a:pt x="633" y="1008"/>
                    </a:lnTo>
                    <a:lnTo>
                      <a:pt x="651" y="1008"/>
                    </a:lnTo>
                    <a:lnTo>
                      <a:pt x="669" y="1020"/>
                    </a:lnTo>
                    <a:lnTo>
                      <a:pt x="693" y="1024"/>
                    </a:lnTo>
                    <a:lnTo>
                      <a:pt x="711" y="1018"/>
                    </a:lnTo>
                    <a:lnTo>
                      <a:pt x="727" y="1032"/>
                    </a:lnTo>
                    <a:lnTo>
                      <a:pt x="745" y="1032"/>
                    </a:lnTo>
                    <a:lnTo>
                      <a:pt x="753" y="1024"/>
                    </a:lnTo>
                    <a:lnTo>
                      <a:pt x="763" y="1022"/>
                    </a:lnTo>
                    <a:lnTo>
                      <a:pt x="775" y="1002"/>
                    </a:lnTo>
                    <a:lnTo>
                      <a:pt x="753" y="1006"/>
                    </a:lnTo>
                    <a:lnTo>
                      <a:pt x="741" y="982"/>
                    </a:lnTo>
                    <a:lnTo>
                      <a:pt x="737" y="976"/>
                    </a:lnTo>
                    <a:lnTo>
                      <a:pt x="735" y="940"/>
                    </a:lnTo>
                    <a:lnTo>
                      <a:pt x="727" y="926"/>
                    </a:lnTo>
                    <a:lnTo>
                      <a:pt x="737" y="908"/>
                    </a:lnTo>
                    <a:lnTo>
                      <a:pt x="737" y="888"/>
                    </a:lnTo>
                    <a:lnTo>
                      <a:pt x="747" y="874"/>
                    </a:lnTo>
                    <a:lnTo>
                      <a:pt x="745" y="856"/>
                    </a:lnTo>
                    <a:lnTo>
                      <a:pt x="743" y="844"/>
                    </a:lnTo>
                    <a:lnTo>
                      <a:pt x="755" y="838"/>
                    </a:lnTo>
                    <a:lnTo>
                      <a:pt x="761" y="820"/>
                    </a:lnTo>
                    <a:lnTo>
                      <a:pt x="775" y="818"/>
                    </a:lnTo>
                    <a:lnTo>
                      <a:pt x="791" y="808"/>
                    </a:lnTo>
                    <a:lnTo>
                      <a:pt x="795" y="796"/>
                    </a:lnTo>
                    <a:lnTo>
                      <a:pt x="809" y="800"/>
                    </a:lnTo>
                    <a:lnTo>
                      <a:pt x="819" y="790"/>
                    </a:lnTo>
                    <a:lnTo>
                      <a:pt x="815" y="772"/>
                    </a:lnTo>
                    <a:lnTo>
                      <a:pt x="827" y="778"/>
                    </a:lnTo>
                    <a:lnTo>
                      <a:pt x="859" y="778"/>
                    </a:lnTo>
                    <a:lnTo>
                      <a:pt x="891" y="758"/>
                    </a:lnTo>
                    <a:lnTo>
                      <a:pt x="907" y="740"/>
                    </a:lnTo>
                    <a:lnTo>
                      <a:pt x="925" y="732"/>
                    </a:lnTo>
                    <a:lnTo>
                      <a:pt x="941" y="714"/>
                    </a:lnTo>
                    <a:lnTo>
                      <a:pt x="957" y="708"/>
                    </a:lnTo>
                    <a:lnTo>
                      <a:pt x="951" y="686"/>
                    </a:lnTo>
                    <a:lnTo>
                      <a:pt x="935" y="670"/>
                    </a:lnTo>
                    <a:lnTo>
                      <a:pt x="935" y="648"/>
                    </a:lnTo>
                    <a:lnTo>
                      <a:pt x="953" y="662"/>
                    </a:lnTo>
                    <a:lnTo>
                      <a:pt x="965" y="686"/>
                    </a:lnTo>
                    <a:lnTo>
                      <a:pt x="1001" y="686"/>
                    </a:lnTo>
                    <a:lnTo>
                      <a:pt x="1017" y="662"/>
                    </a:lnTo>
                    <a:lnTo>
                      <a:pt x="1019" y="650"/>
                    </a:lnTo>
                    <a:lnTo>
                      <a:pt x="1031" y="636"/>
                    </a:lnTo>
                    <a:lnTo>
                      <a:pt x="1035" y="624"/>
                    </a:lnTo>
                    <a:lnTo>
                      <a:pt x="1029" y="610"/>
                    </a:lnTo>
                    <a:lnTo>
                      <a:pt x="1031" y="602"/>
                    </a:lnTo>
                    <a:lnTo>
                      <a:pt x="1037" y="596"/>
                    </a:lnTo>
                    <a:lnTo>
                      <a:pt x="1035" y="570"/>
                    </a:lnTo>
                    <a:lnTo>
                      <a:pt x="1043" y="552"/>
                    </a:lnTo>
                    <a:lnTo>
                      <a:pt x="1045" y="520"/>
                    </a:lnTo>
                    <a:lnTo>
                      <a:pt x="1037" y="508"/>
                    </a:lnTo>
                    <a:lnTo>
                      <a:pt x="1023" y="480"/>
                    </a:lnTo>
                    <a:lnTo>
                      <a:pt x="1021" y="458"/>
                    </a:lnTo>
                    <a:lnTo>
                      <a:pt x="999" y="442"/>
                    </a:lnTo>
                    <a:lnTo>
                      <a:pt x="993" y="292"/>
                    </a:lnTo>
                    <a:lnTo>
                      <a:pt x="959" y="290"/>
                    </a:lnTo>
                    <a:lnTo>
                      <a:pt x="951" y="274"/>
                    </a:lnTo>
                    <a:lnTo>
                      <a:pt x="937" y="280"/>
                    </a:lnTo>
                    <a:lnTo>
                      <a:pt x="923" y="256"/>
                    </a:lnTo>
                    <a:lnTo>
                      <a:pt x="913" y="254"/>
                    </a:lnTo>
                    <a:lnTo>
                      <a:pt x="893" y="272"/>
                    </a:lnTo>
                    <a:lnTo>
                      <a:pt x="877" y="258"/>
                    </a:lnTo>
                    <a:lnTo>
                      <a:pt x="863" y="256"/>
                    </a:lnTo>
                    <a:lnTo>
                      <a:pt x="843" y="272"/>
                    </a:lnTo>
                    <a:lnTo>
                      <a:pt x="817" y="268"/>
                    </a:lnTo>
                    <a:lnTo>
                      <a:pt x="797" y="260"/>
                    </a:lnTo>
                    <a:lnTo>
                      <a:pt x="777" y="262"/>
                    </a:lnTo>
                    <a:lnTo>
                      <a:pt x="763" y="276"/>
                    </a:lnTo>
                    <a:lnTo>
                      <a:pt x="739" y="258"/>
                    </a:lnTo>
                    <a:lnTo>
                      <a:pt x="705" y="262"/>
                    </a:lnTo>
                    <a:lnTo>
                      <a:pt x="687" y="248"/>
                    </a:lnTo>
                    <a:lnTo>
                      <a:pt x="677" y="230"/>
                    </a:lnTo>
                    <a:lnTo>
                      <a:pt x="657" y="224"/>
                    </a:lnTo>
                    <a:lnTo>
                      <a:pt x="645" y="234"/>
                    </a:lnTo>
                    <a:lnTo>
                      <a:pt x="607" y="234"/>
                    </a:lnTo>
                    <a:lnTo>
                      <a:pt x="601" y="222"/>
                    </a:lnTo>
                    <a:lnTo>
                      <a:pt x="595" y="208"/>
                    </a:lnTo>
                    <a:lnTo>
                      <a:pt x="587" y="200"/>
                    </a:lnTo>
                    <a:lnTo>
                      <a:pt x="559" y="212"/>
                    </a:lnTo>
                    <a:lnTo>
                      <a:pt x="547" y="206"/>
                    </a:lnTo>
                    <a:lnTo>
                      <a:pt x="539" y="170"/>
                    </a:lnTo>
                    <a:lnTo>
                      <a:pt x="531" y="96"/>
                    </a:lnTo>
                    <a:lnTo>
                      <a:pt x="523" y="16"/>
                    </a:lnTo>
                    <a:lnTo>
                      <a:pt x="308" y="0"/>
                    </a:lnTo>
                    <a:lnTo>
                      <a:pt x="282" y="422"/>
                    </a:lnTo>
                    <a:lnTo>
                      <a:pt x="6" y="40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5" name=""/>
              <p:cNvSpPr/>
              <p:nvPr/>
            </p:nvSpPr>
            <p:spPr>
              <a:xfrm>
                <a:off x="9077400" y="3088080"/>
                <a:ext cx="5400" cy="72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6" name=""/>
              <p:cNvSpPr/>
              <p:nvPr/>
            </p:nvSpPr>
            <p:spPr>
              <a:xfrm>
                <a:off x="8470800" y="2745720"/>
                <a:ext cx="63720" cy="51120"/>
              </a:xfrm>
              <a:custGeom>
                <a:avLst/>
                <a:gdLst/>
                <a:ahLst/>
                <a:rect l="l" t="t" r="r" b="b"/>
                <a:pathLst>
                  <a:path w="57" h="47">
                    <a:moveTo>
                      <a:pt x="56" y="0"/>
                    </a:moveTo>
                    <a:lnTo>
                      <a:pt x="34" y="4"/>
                    </a:lnTo>
                    <a:lnTo>
                      <a:pt x="20" y="20"/>
                    </a:lnTo>
                    <a:lnTo>
                      <a:pt x="4" y="28"/>
                    </a:lnTo>
                    <a:lnTo>
                      <a:pt x="0" y="46"/>
                    </a:lnTo>
                    <a:lnTo>
                      <a:pt x="32" y="34"/>
                    </a:lnTo>
                    <a:lnTo>
                      <a:pt x="44" y="18"/>
                    </a:lnTo>
                    <a:lnTo>
                      <a:pt x="52" y="12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7" name=""/>
              <p:cNvSpPr/>
              <p:nvPr/>
            </p:nvSpPr>
            <p:spPr>
              <a:xfrm>
                <a:off x="8698320" y="2770200"/>
                <a:ext cx="51120" cy="13320"/>
              </a:xfrm>
              <a:custGeom>
                <a:avLst/>
                <a:gdLst/>
                <a:ahLst/>
                <a:rect l="l" t="t" r="r" b="b"/>
                <a:pathLst>
                  <a:path w="45" h="13">
                    <a:moveTo>
                      <a:pt x="8" y="2"/>
                    </a:moveTo>
                    <a:lnTo>
                      <a:pt x="0" y="8"/>
                    </a:lnTo>
                    <a:lnTo>
                      <a:pt x="4" y="12"/>
                    </a:lnTo>
                    <a:lnTo>
                      <a:pt x="32" y="10"/>
                    </a:lnTo>
                    <a:lnTo>
                      <a:pt x="44" y="10"/>
                    </a:lnTo>
                    <a:lnTo>
                      <a:pt x="42" y="0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8" name=""/>
              <p:cNvSpPr/>
              <p:nvPr/>
            </p:nvSpPr>
            <p:spPr>
              <a:xfrm>
                <a:off x="9258840" y="2876760"/>
                <a:ext cx="534960" cy="639000"/>
              </a:xfrm>
              <a:custGeom>
                <a:avLst/>
                <a:gdLst/>
                <a:ahLst/>
                <a:rect l="l" t="t" r="r" b="b"/>
                <a:pathLst>
                  <a:path w="475" h="593">
                    <a:moveTo>
                      <a:pt x="382" y="0"/>
                    </a:moveTo>
                    <a:lnTo>
                      <a:pt x="364" y="10"/>
                    </a:lnTo>
                    <a:lnTo>
                      <a:pt x="322" y="8"/>
                    </a:lnTo>
                    <a:lnTo>
                      <a:pt x="292" y="22"/>
                    </a:lnTo>
                    <a:lnTo>
                      <a:pt x="254" y="42"/>
                    </a:lnTo>
                    <a:lnTo>
                      <a:pt x="238" y="60"/>
                    </a:lnTo>
                    <a:lnTo>
                      <a:pt x="238" y="84"/>
                    </a:lnTo>
                    <a:lnTo>
                      <a:pt x="216" y="98"/>
                    </a:lnTo>
                    <a:lnTo>
                      <a:pt x="202" y="114"/>
                    </a:lnTo>
                    <a:lnTo>
                      <a:pt x="202" y="122"/>
                    </a:lnTo>
                    <a:lnTo>
                      <a:pt x="214" y="136"/>
                    </a:lnTo>
                    <a:lnTo>
                      <a:pt x="216" y="142"/>
                    </a:lnTo>
                    <a:lnTo>
                      <a:pt x="210" y="154"/>
                    </a:lnTo>
                    <a:lnTo>
                      <a:pt x="214" y="164"/>
                    </a:lnTo>
                    <a:lnTo>
                      <a:pt x="218" y="176"/>
                    </a:lnTo>
                    <a:lnTo>
                      <a:pt x="214" y="186"/>
                    </a:lnTo>
                    <a:lnTo>
                      <a:pt x="200" y="188"/>
                    </a:lnTo>
                    <a:lnTo>
                      <a:pt x="180" y="216"/>
                    </a:lnTo>
                    <a:lnTo>
                      <a:pt x="156" y="222"/>
                    </a:lnTo>
                    <a:lnTo>
                      <a:pt x="100" y="222"/>
                    </a:lnTo>
                    <a:lnTo>
                      <a:pt x="98" y="230"/>
                    </a:lnTo>
                    <a:lnTo>
                      <a:pt x="44" y="230"/>
                    </a:lnTo>
                    <a:lnTo>
                      <a:pt x="32" y="242"/>
                    </a:lnTo>
                    <a:lnTo>
                      <a:pt x="30" y="262"/>
                    </a:lnTo>
                    <a:lnTo>
                      <a:pt x="40" y="274"/>
                    </a:lnTo>
                    <a:lnTo>
                      <a:pt x="52" y="290"/>
                    </a:lnTo>
                    <a:lnTo>
                      <a:pt x="48" y="306"/>
                    </a:lnTo>
                    <a:lnTo>
                      <a:pt x="22" y="330"/>
                    </a:lnTo>
                    <a:lnTo>
                      <a:pt x="0" y="350"/>
                    </a:lnTo>
                    <a:lnTo>
                      <a:pt x="10" y="364"/>
                    </a:lnTo>
                    <a:lnTo>
                      <a:pt x="4" y="378"/>
                    </a:lnTo>
                    <a:lnTo>
                      <a:pt x="92" y="364"/>
                    </a:lnTo>
                    <a:lnTo>
                      <a:pt x="318" y="312"/>
                    </a:lnTo>
                    <a:lnTo>
                      <a:pt x="322" y="322"/>
                    </a:lnTo>
                    <a:lnTo>
                      <a:pt x="340" y="328"/>
                    </a:lnTo>
                    <a:lnTo>
                      <a:pt x="342" y="352"/>
                    </a:lnTo>
                    <a:lnTo>
                      <a:pt x="362" y="354"/>
                    </a:lnTo>
                    <a:lnTo>
                      <a:pt x="368" y="364"/>
                    </a:lnTo>
                    <a:lnTo>
                      <a:pt x="360" y="376"/>
                    </a:lnTo>
                    <a:lnTo>
                      <a:pt x="358" y="394"/>
                    </a:lnTo>
                    <a:lnTo>
                      <a:pt x="350" y="406"/>
                    </a:lnTo>
                    <a:lnTo>
                      <a:pt x="356" y="420"/>
                    </a:lnTo>
                    <a:lnTo>
                      <a:pt x="346" y="426"/>
                    </a:lnTo>
                    <a:lnTo>
                      <a:pt x="356" y="448"/>
                    </a:lnTo>
                    <a:lnTo>
                      <a:pt x="354" y="464"/>
                    </a:lnTo>
                    <a:lnTo>
                      <a:pt x="380" y="466"/>
                    </a:lnTo>
                    <a:lnTo>
                      <a:pt x="386" y="482"/>
                    </a:lnTo>
                    <a:lnTo>
                      <a:pt x="374" y="508"/>
                    </a:lnTo>
                    <a:lnTo>
                      <a:pt x="348" y="526"/>
                    </a:lnTo>
                    <a:lnTo>
                      <a:pt x="350" y="540"/>
                    </a:lnTo>
                    <a:lnTo>
                      <a:pt x="356" y="548"/>
                    </a:lnTo>
                    <a:lnTo>
                      <a:pt x="362" y="566"/>
                    </a:lnTo>
                    <a:lnTo>
                      <a:pt x="376" y="564"/>
                    </a:lnTo>
                    <a:lnTo>
                      <a:pt x="390" y="568"/>
                    </a:lnTo>
                    <a:lnTo>
                      <a:pt x="400" y="574"/>
                    </a:lnTo>
                    <a:lnTo>
                      <a:pt x="414" y="592"/>
                    </a:lnTo>
                    <a:lnTo>
                      <a:pt x="424" y="582"/>
                    </a:lnTo>
                    <a:lnTo>
                      <a:pt x="422" y="568"/>
                    </a:lnTo>
                    <a:lnTo>
                      <a:pt x="438" y="554"/>
                    </a:lnTo>
                    <a:lnTo>
                      <a:pt x="448" y="538"/>
                    </a:lnTo>
                    <a:lnTo>
                      <a:pt x="446" y="500"/>
                    </a:lnTo>
                    <a:lnTo>
                      <a:pt x="454" y="488"/>
                    </a:lnTo>
                    <a:lnTo>
                      <a:pt x="452" y="446"/>
                    </a:lnTo>
                    <a:lnTo>
                      <a:pt x="446" y="438"/>
                    </a:lnTo>
                    <a:lnTo>
                      <a:pt x="436" y="436"/>
                    </a:lnTo>
                    <a:lnTo>
                      <a:pt x="430" y="436"/>
                    </a:lnTo>
                    <a:lnTo>
                      <a:pt x="432" y="424"/>
                    </a:lnTo>
                    <a:lnTo>
                      <a:pt x="438" y="406"/>
                    </a:lnTo>
                    <a:lnTo>
                      <a:pt x="446" y="418"/>
                    </a:lnTo>
                    <a:lnTo>
                      <a:pt x="448" y="426"/>
                    </a:lnTo>
                    <a:lnTo>
                      <a:pt x="474" y="414"/>
                    </a:lnTo>
                    <a:lnTo>
                      <a:pt x="474" y="398"/>
                    </a:lnTo>
                    <a:lnTo>
                      <a:pt x="470" y="388"/>
                    </a:lnTo>
                    <a:lnTo>
                      <a:pt x="468" y="380"/>
                    </a:lnTo>
                    <a:lnTo>
                      <a:pt x="458" y="378"/>
                    </a:lnTo>
                    <a:lnTo>
                      <a:pt x="448" y="370"/>
                    </a:lnTo>
                    <a:lnTo>
                      <a:pt x="466" y="360"/>
                    </a:lnTo>
                    <a:lnTo>
                      <a:pt x="450" y="346"/>
                    </a:lnTo>
                    <a:lnTo>
                      <a:pt x="448" y="330"/>
                    </a:lnTo>
                    <a:lnTo>
                      <a:pt x="442" y="286"/>
                    </a:lnTo>
                    <a:lnTo>
                      <a:pt x="442" y="282"/>
                    </a:lnTo>
                    <a:lnTo>
                      <a:pt x="428" y="272"/>
                    </a:lnTo>
                    <a:lnTo>
                      <a:pt x="440" y="224"/>
                    </a:lnTo>
                    <a:lnTo>
                      <a:pt x="436" y="210"/>
                    </a:lnTo>
                    <a:lnTo>
                      <a:pt x="430" y="194"/>
                    </a:lnTo>
                    <a:lnTo>
                      <a:pt x="432" y="180"/>
                    </a:lnTo>
                    <a:lnTo>
                      <a:pt x="420" y="140"/>
                    </a:lnTo>
                    <a:lnTo>
                      <a:pt x="400" y="140"/>
                    </a:lnTo>
                    <a:lnTo>
                      <a:pt x="406" y="120"/>
                    </a:lnTo>
                    <a:lnTo>
                      <a:pt x="406" y="104"/>
                    </a:lnTo>
                    <a:lnTo>
                      <a:pt x="392" y="90"/>
                    </a:lnTo>
                    <a:lnTo>
                      <a:pt x="400" y="76"/>
                    </a:lnTo>
                    <a:lnTo>
                      <a:pt x="394" y="56"/>
                    </a:lnTo>
                    <a:lnTo>
                      <a:pt x="382" y="40"/>
                    </a:lnTo>
                    <a:lnTo>
                      <a:pt x="38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9" name=""/>
              <p:cNvSpPr/>
              <p:nvPr/>
            </p:nvSpPr>
            <p:spPr>
              <a:xfrm>
                <a:off x="9630000" y="3447360"/>
                <a:ext cx="95760" cy="128520"/>
              </a:xfrm>
              <a:custGeom>
                <a:avLst/>
                <a:gdLst/>
                <a:ahLst/>
                <a:rect l="l" t="t" r="r" b="b"/>
                <a:pathLst>
                  <a:path w="85" h="119">
                    <a:moveTo>
                      <a:pt x="18" y="0"/>
                    </a:moveTo>
                    <a:lnTo>
                      <a:pt x="28" y="34"/>
                    </a:lnTo>
                    <a:lnTo>
                      <a:pt x="40" y="36"/>
                    </a:lnTo>
                    <a:lnTo>
                      <a:pt x="50" y="56"/>
                    </a:lnTo>
                    <a:lnTo>
                      <a:pt x="54" y="68"/>
                    </a:lnTo>
                    <a:lnTo>
                      <a:pt x="68" y="70"/>
                    </a:lnTo>
                    <a:lnTo>
                      <a:pt x="84" y="82"/>
                    </a:lnTo>
                    <a:lnTo>
                      <a:pt x="84" y="106"/>
                    </a:lnTo>
                    <a:lnTo>
                      <a:pt x="78" y="118"/>
                    </a:lnTo>
                    <a:lnTo>
                      <a:pt x="36" y="118"/>
                    </a:lnTo>
                    <a:lnTo>
                      <a:pt x="0" y="1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0" name=""/>
              <p:cNvSpPr/>
              <p:nvPr/>
            </p:nvSpPr>
            <p:spPr>
              <a:xfrm>
                <a:off x="8892720" y="2911320"/>
                <a:ext cx="168840" cy="72360"/>
              </a:xfrm>
              <a:custGeom>
                <a:avLst/>
                <a:gdLst/>
                <a:ahLst/>
                <a:rect l="l" t="t" r="r" b="b"/>
                <a:pathLst>
                  <a:path w="149" h="67">
                    <a:moveTo>
                      <a:pt x="148" y="14"/>
                    </a:moveTo>
                    <a:lnTo>
                      <a:pt x="138" y="14"/>
                    </a:lnTo>
                    <a:lnTo>
                      <a:pt x="124" y="24"/>
                    </a:lnTo>
                    <a:lnTo>
                      <a:pt x="112" y="8"/>
                    </a:lnTo>
                    <a:lnTo>
                      <a:pt x="80" y="10"/>
                    </a:lnTo>
                    <a:lnTo>
                      <a:pt x="66" y="12"/>
                    </a:lnTo>
                    <a:lnTo>
                      <a:pt x="56" y="0"/>
                    </a:lnTo>
                    <a:lnTo>
                      <a:pt x="38" y="6"/>
                    </a:lnTo>
                    <a:lnTo>
                      <a:pt x="28" y="2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50" y="28"/>
                    </a:lnTo>
                    <a:lnTo>
                      <a:pt x="76" y="32"/>
                    </a:lnTo>
                    <a:lnTo>
                      <a:pt x="100" y="48"/>
                    </a:lnTo>
                    <a:lnTo>
                      <a:pt x="114" y="36"/>
                    </a:lnTo>
                    <a:lnTo>
                      <a:pt x="122" y="46"/>
                    </a:lnTo>
                    <a:lnTo>
                      <a:pt x="120" y="66"/>
                    </a:lnTo>
                    <a:lnTo>
                      <a:pt x="128" y="66"/>
                    </a:lnTo>
                    <a:lnTo>
                      <a:pt x="148" y="1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1" name=""/>
              <p:cNvSpPr/>
              <p:nvPr/>
            </p:nvSpPr>
            <p:spPr>
              <a:xfrm>
                <a:off x="9688680" y="2846520"/>
                <a:ext cx="145800" cy="268200"/>
              </a:xfrm>
              <a:custGeom>
                <a:avLst/>
                <a:gdLst/>
                <a:ahLst/>
                <a:rect l="l" t="t" r="r" b="b"/>
                <a:pathLst>
                  <a:path w="129" h="249">
                    <a:moveTo>
                      <a:pt x="0" y="28"/>
                    </a:moveTo>
                    <a:lnTo>
                      <a:pt x="76" y="12"/>
                    </a:lnTo>
                    <a:lnTo>
                      <a:pt x="112" y="0"/>
                    </a:lnTo>
                    <a:lnTo>
                      <a:pt x="118" y="18"/>
                    </a:lnTo>
                    <a:lnTo>
                      <a:pt x="116" y="34"/>
                    </a:lnTo>
                    <a:lnTo>
                      <a:pt x="118" y="46"/>
                    </a:lnTo>
                    <a:lnTo>
                      <a:pt x="128" y="54"/>
                    </a:lnTo>
                    <a:lnTo>
                      <a:pt x="122" y="60"/>
                    </a:lnTo>
                    <a:lnTo>
                      <a:pt x="122" y="78"/>
                    </a:lnTo>
                    <a:lnTo>
                      <a:pt x="110" y="80"/>
                    </a:lnTo>
                    <a:lnTo>
                      <a:pt x="102" y="84"/>
                    </a:lnTo>
                    <a:lnTo>
                      <a:pt x="98" y="96"/>
                    </a:lnTo>
                    <a:lnTo>
                      <a:pt x="106" y="110"/>
                    </a:lnTo>
                    <a:lnTo>
                      <a:pt x="106" y="124"/>
                    </a:lnTo>
                    <a:lnTo>
                      <a:pt x="94" y="134"/>
                    </a:lnTo>
                    <a:lnTo>
                      <a:pt x="90" y="146"/>
                    </a:lnTo>
                    <a:lnTo>
                      <a:pt x="108" y="168"/>
                    </a:lnTo>
                    <a:lnTo>
                      <a:pt x="98" y="202"/>
                    </a:lnTo>
                    <a:lnTo>
                      <a:pt x="114" y="234"/>
                    </a:lnTo>
                    <a:lnTo>
                      <a:pt x="88" y="244"/>
                    </a:lnTo>
                    <a:lnTo>
                      <a:pt x="56" y="248"/>
                    </a:lnTo>
                    <a:lnTo>
                      <a:pt x="46" y="216"/>
                    </a:lnTo>
                    <a:lnTo>
                      <a:pt x="48" y="204"/>
                    </a:lnTo>
                    <a:lnTo>
                      <a:pt x="38" y="166"/>
                    </a:lnTo>
                    <a:lnTo>
                      <a:pt x="16" y="168"/>
                    </a:lnTo>
                    <a:lnTo>
                      <a:pt x="24" y="152"/>
                    </a:lnTo>
                    <a:lnTo>
                      <a:pt x="24" y="128"/>
                    </a:lnTo>
                    <a:lnTo>
                      <a:pt x="10" y="120"/>
                    </a:lnTo>
                    <a:lnTo>
                      <a:pt x="18" y="102"/>
                    </a:lnTo>
                    <a:lnTo>
                      <a:pt x="12" y="82"/>
                    </a:lnTo>
                    <a:lnTo>
                      <a:pt x="0" y="72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2" name=""/>
              <p:cNvSpPr/>
              <p:nvPr/>
            </p:nvSpPr>
            <p:spPr>
              <a:xfrm>
                <a:off x="9537120" y="4977000"/>
                <a:ext cx="42480" cy="52920"/>
              </a:xfrm>
              <a:custGeom>
                <a:avLst/>
                <a:gdLst/>
                <a:ahLst/>
                <a:rect l="l" t="t" r="r" b="b"/>
                <a:pathLst>
                  <a:path w="37" h="49">
                    <a:moveTo>
                      <a:pt x="2" y="30"/>
                    </a:moveTo>
                    <a:lnTo>
                      <a:pt x="22" y="8"/>
                    </a:lnTo>
                    <a:lnTo>
                      <a:pt x="28" y="0"/>
                    </a:lnTo>
                    <a:lnTo>
                      <a:pt x="36" y="14"/>
                    </a:lnTo>
                    <a:lnTo>
                      <a:pt x="26" y="32"/>
                    </a:lnTo>
                    <a:lnTo>
                      <a:pt x="10" y="48"/>
                    </a:lnTo>
                    <a:lnTo>
                      <a:pt x="0" y="48"/>
                    </a:lnTo>
                    <a:lnTo>
                      <a:pt x="2" y="3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3" name=""/>
              <p:cNvSpPr/>
              <p:nvPr/>
            </p:nvSpPr>
            <p:spPr>
              <a:xfrm>
                <a:off x="9493560" y="5016600"/>
                <a:ext cx="25920" cy="32760"/>
              </a:xfrm>
              <a:custGeom>
                <a:avLst/>
                <a:gdLst/>
                <a:ahLst/>
                <a:rect l="l" t="t" r="r" b="b"/>
                <a:pathLst>
                  <a:path w="22" h="31">
                    <a:moveTo>
                      <a:pt x="6" y="0"/>
                    </a:moveTo>
                    <a:lnTo>
                      <a:pt x="21" y="12"/>
                    </a:lnTo>
                    <a:lnTo>
                      <a:pt x="15" y="28"/>
                    </a:lnTo>
                    <a:lnTo>
                      <a:pt x="2" y="30"/>
                    </a:lnTo>
                    <a:lnTo>
                      <a:pt x="0" y="1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4" name=""/>
              <p:cNvSpPr/>
              <p:nvPr/>
            </p:nvSpPr>
            <p:spPr>
              <a:xfrm>
                <a:off x="9443520" y="5031360"/>
                <a:ext cx="20160" cy="14400"/>
              </a:xfrm>
              <a:custGeom>
                <a:avLst/>
                <a:gdLst/>
                <a:ahLst/>
                <a:rect l="l" t="t" r="r" b="b"/>
                <a:pathLst>
                  <a:path w="19" h="13">
                    <a:moveTo>
                      <a:pt x="2" y="0"/>
                    </a:moveTo>
                    <a:lnTo>
                      <a:pt x="16" y="2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5" name=""/>
              <p:cNvSpPr/>
              <p:nvPr/>
            </p:nvSpPr>
            <p:spPr>
              <a:xfrm>
                <a:off x="9473040" y="5051520"/>
                <a:ext cx="11880" cy="24120"/>
              </a:xfrm>
              <a:custGeom>
                <a:avLst/>
                <a:gdLst/>
                <a:ahLst/>
                <a:rect l="l" t="t" r="r" b="b"/>
                <a:pathLst>
                  <a:path w="10" h="23">
                    <a:moveTo>
                      <a:pt x="0" y="0"/>
                    </a:moveTo>
                    <a:lnTo>
                      <a:pt x="9" y="6"/>
                    </a:lnTo>
                    <a:lnTo>
                      <a:pt x="7" y="22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6" name=""/>
              <p:cNvSpPr/>
              <p:nvPr/>
            </p:nvSpPr>
            <p:spPr>
              <a:xfrm>
                <a:off x="9407160" y="5042880"/>
                <a:ext cx="19440" cy="1728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10" y="0"/>
                    </a:moveTo>
                    <a:lnTo>
                      <a:pt x="16" y="12"/>
                    </a:lnTo>
                    <a:lnTo>
                      <a:pt x="12" y="16"/>
                    </a:lnTo>
                    <a:lnTo>
                      <a:pt x="0" y="12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7" name=""/>
              <p:cNvSpPr/>
              <p:nvPr/>
            </p:nvSpPr>
            <p:spPr>
              <a:xfrm>
                <a:off x="9369000" y="5051520"/>
                <a:ext cx="11880" cy="1044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4" y="0"/>
                    </a:moveTo>
                    <a:lnTo>
                      <a:pt x="10" y="8"/>
                    </a:lnTo>
                    <a:lnTo>
                      <a:pt x="0" y="1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8" name=""/>
              <p:cNvSpPr/>
              <p:nvPr/>
            </p:nvSpPr>
            <p:spPr>
              <a:xfrm>
                <a:off x="9341280" y="5053320"/>
                <a:ext cx="11880" cy="6480"/>
              </a:xfrm>
              <a:custGeom>
                <a:avLst/>
                <a:gdLst/>
                <a:ahLst/>
                <a:rect l="l" t="t" r="r" b="b"/>
                <a:pathLst>
                  <a:path w="10" h="7">
                    <a:moveTo>
                      <a:pt x="0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9" name=""/>
              <p:cNvSpPr/>
              <p:nvPr/>
            </p:nvSpPr>
            <p:spPr>
              <a:xfrm>
                <a:off x="9325440" y="5069880"/>
                <a:ext cx="14760" cy="576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0" y="0"/>
                    </a:moveTo>
                    <a:lnTo>
                      <a:pt x="12" y="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0" name=""/>
              <p:cNvSpPr/>
              <p:nvPr/>
            </p:nvSpPr>
            <p:spPr>
              <a:xfrm>
                <a:off x="9383040" y="5068080"/>
                <a:ext cx="26640" cy="18360"/>
              </a:xfrm>
              <a:custGeom>
                <a:avLst/>
                <a:gdLst/>
                <a:ahLst/>
                <a:rect l="l" t="t" r="r" b="b"/>
                <a:pathLst>
                  <a:path w="25" h="17">
                    <a:moveTo>
                      <a:pt x="0" y="0"/>
                    </a:moveTo>
                    <a:lnTo>
                      <a:pt x="24" y="2"/>
                    </a:lnTo>
                    <a:lnTo>
                      <a:pt x="22" y="10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1" name=""/>
              <p:cNvSpPr/>
              <p:nvPr/>
            </p:nvSpPr>
            <p:spPr>
              <a:xfrm>
                <a:off x="9424800" y="5066280"/>
                <a:ext cx="32400" cy="9360"/>
              </a:xfrm>
              <a:custGeom>
                <a:avLst/>
                <a:gdLst/>
                <a:ahLst/>
                <a:rect l="l" t="t" r="r" b="b"/>
                <a:pathLst>
                  <a:path w="29" h="9">
                    <a:moveTo>
                      <a:pt x="0" y="0"/>
                    </a:moveTo>
                    <a:lnTo>
                      <a:pt x="28" y="2"/>
                    </a:lnTo>
                    <a:lnTo>
                      <a:pt x="24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2" name=""/>
              <p:cNvSpPr/>
              <p:nvPr/>
            </p:nvSpPr>
            <p:spPr>
              <a:xfrm>
                <a:off x="9351360" y="5068080"/>
                <a:ext cx="7560" cy="16200"/>
              </a:xfrm>
              <a:custGeom>
                <a:avLst/>
                <a:gdLst/>
                <a:ahLst/>
                <a:rect l="l" t="t" r="r" b="b"/>
                <a:pathLst>
                  <a:path w="6" h="15">
                    <a:moveTo>
                      <a:pt x="0" y="0"/>
                    </a:moveTo>
                    <a:lnTo>
                      <a:pt x="5" y="12"/>
                    </a:lnTo>
                    <a:lnTo>
                      <a:pt x="2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3" name=""/>
              <p:cNvSpPr/>
              <p:nvPr/>
            </p:nvSpPr>
            <p:spPr>
              <a:xfrm>
                <a:off x="8182080" y="4317120"/>
                <a:ext cx="501480" cy="411480"/>
              </a:xfrm>
              <a:custGeom>
                <a:avLst/>
                <a:gdLst/>
                <a:ahLst/>
                <a:rect l="l" t="t" r="r" b="b"/>
                <a:pathLst>
                  <a:path w="445" h="383">
                    <a:moveTo>
                      <a:pt x="0" y="10"/>
                    </a:moveTo>
                    <a:lnTo>
                      <a:pt x="86" y="6"/>
                    </a:lnTo>
                    <a:lnTo>
                      <a:pt x="224" y="0"/>
                    </a:lnTo>
                    <a:lnTo>
                      <a:pt x="242" y="8"/>
                    </a:lnTo>
                    <a:lnTo>
                      <a:pt x="246" y="22"/>
                    </a:lnTo>
                    <a:lnTo>
                      <a:pt x="238" y="30"/>
                    </a:lnTo>
                    <a:lnTo>
                      <a:pt x="248" y="48"/>
                    </a:lnTo>
                    <a:lnTo>
                      <a:pt x="256" y="66"/>
                    </a:lnTo>
                    <a:lnTo>
                      <a:pt x="244" y="80"/>
                    </a:lnTo>
                    <a:lnTo>
                      <a:pt x="242" y="94"/>
                    </a:lnTo>
                    <a:lnTo>
                      <a:pt x="238" y="104"/>
                    </a:lnTo>
                    <a:lnTo>
                      <a:pt x="222" y="118"/>
                    </a:lnTo>
                    <a:lnTo>
                      <a:pt x="220" y="146"/>
                    </a:lnTo>
                    <a:lnTo>
                      <a:pt x="204" y="172"/>
                    </a:lnTo>
                    <a:lnTo>
                      <a:pt x="222" y="196"/>
                    </a:lnTo>
                    <a:lnTo>
                      <a:pt x="356" y="186"/>
                    </a:lnTo>
                    <a:lnTo>
                      <a:pt x="354" y="210"/>
                    </a:lnTo>
                    <a:lnTo>
                      <a:pt x="386" y="264"/>
                    </a:lnTo>
                    <a:lnTo>
                      <a:pt x="394" y="260"/>
                    </a:lnTo>
                    <a:lnTo>
                      <a:pt x="408" y="284"/>
                    </a:lnTo>
                    <a:lnTo>
                      <a:pt x="388" y="304"/>
                    </a:lnTo>
                    <a:lnTo>
                      <a:pt x="402" y="320"/>
                    </a:lnTo>
                    <a:lnTo>
                      <a:pt x="422" y="322"/>
                    </a:lnTo>
                    <a:lnTo>
                      <a:pt x="426" y="342"/>
                    </a:lnTo>
                    <a:lnTo>
                      <a:pt x="444" y="356"/>
                    </a:lnTo>
                    <a:lnTo>
                      <a:pt x="438" y="366"/>
                    </a:lnTo>
                    <a:lnTo>
                      <a:pt x="408" y="382"/>
                    </a:lnTo>
                    <a:lnTo>
                      <a:pt x="390" y="356"/>
                    </a:lnTo>
                    <a:lnTo>
                      <a:pt x="376" y="346"/>
                    </a:lnTo>
                    <a:lnTo>
                      <a:pt x="348" y="374"/>
                    </a:lnTo>
                    <a:lnTo>
                      <a:pt x="318" y="358"/>
                    </a:lnTo>
                    <a:lnTo>
                      <a:pt x="306" y="362"/>
                    </a:lnTo>
                    <a:lnTo>
                      <a:pt x="300" y="380"/>
                    </a:lnTo>
                    <a:lnTo>
                      <a:pt x="264" y="364"/>
                    </a:lnTo>
                    <a:lnTo>
                      <a:pt x="200" y="338"/>
                    </a:lnTo>
                    <a:lnTo>
                      <a:pt x="184" y="334"/>
                    </a:lnTo>
                    <a:lnTo>
                      <a:pt x="170" y="344"/>
                    </a:lnTo>
                    <a:lnTo>
                      <a:pt x="146" y="334"/>
                    </a:lnTo>
                    <a:lnTo>
                      <a:pt x="122" y="326"/>
                    </a:lnTo>
                    <a:lnTo>
                      <a:pt x="100" y="326"/>
                    </a:lnTo>
                    <a:lnTo>
                      <a:pt x="70" y="312"/>
                    </a:lnTo>
                    <a:lnTo>
                      <a:pt x="58" y="320"/>
                    </a:lnTo>
                    <a:lnTo>
                      <a:pt x="22" y="320"/>
                    </a:lnTo>
                    <a:lnTo>
                      <a:pt x="36" y="302"/>
                    </a:lnTo>
                    <a:lnTo>
                      <a:pt x="38" y="286"/>
                    </a:lnTo>
                    <a:lnTo>
                      <a:pt x="36" y="272"/>
                    </a:lnTo>
                    <a:lnTo>
                      <a:pt x="40" y="258"/>
                    </a:lnTo>
                    <a:lnTo>
                      <a:pt x="40" y="236"/>
                    </a:lnTo>
                    <a:lnTo>
                      <a:pt x="46" y="216"/>
                    </a:lnTo>
                    <a:lnTo>
                      <a:pt x="50" y="182"/>
                    </a:lnTo>
                    <a:lnTo>
                      <a:pt x="40" y="172"/>
                    </a:lnTo>
                    <a:lnTo>
                      <a:pt x="34" y="154"/>
                    </a:lnTo>
                    <a:lnTo>
                      <a:pt x="28" y="142"/>
                    </a:lnTo>
                    <a:lnTo>
                      <a:pt x="26" y="124"/>
                    </a:lnTo>
                    <a:lnTo>
                      <a:pt x="18" y="118"/>
                    </a:lnTo>
                    <a:lnTo>
                      <a:pt x="2" y="10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4" name=""/>
              <p:cNvSpPr/>
              <p:nvPr/>
            </p:nvSpPr>
            <p:spPr>
              <a:xfrm>
                <a:off x="9901440" y="3017160"/>
                <a:ext cx="36720" cy="69840"/>
              </a:xfrm>
              <a:custGeom>
                <a:avLst/>
                <a:gdLst/>
                <a:ahLst/>
                <a:rect l="l" t="t" r="r" b="b"/>
                <a:pathLst>
                  <a:path w="33" h="65">
                    <a:moveTo>
                      <a:pt x="0" y="0"/>
                    </a:moveTo>
                    <a:lnTo>
                      <a:pt x="32" y="6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555" name=""/>
            <p:cNvGrpSpPr/>
            <p:nvPr/>
          </p:nvGrpSpPr>
          <p:grpSpPr>
            <a:xfrm>
              <a:off x="5288040" y="2649600"/>
              <a:ext cx="4508280" cy="2330280"/>
              <a:chOff x="5288040" y="2649600"/>
              <a:chExt cx="4508280" cy="2330280"/>
            </a:xfrm>
          </p:grpSpPr>
          <p:sp>
            <p:nvSpPr>
              <p:cNvPr id="4556" name=""/>
              <p:cNvSpPr/>
              <p:nvPr/>
            </p:nvSpPr>
            <p:spPr>
              <a:xfrm>
                <a:off x="5362560" y="3292560"/>
                <a:ext cx="2500200" cy="479520"/>
              </a:xfrm>
              <a:custGeom>
                <a:avLst/>
                <a:gdLst/>
                <a:ahLst/>
                <a:rect l="l" t="t" r="r" b="b"/>
                <a:pathLst>
                  <a:path w="1575" h="302">
                    <a:moveTo>
                      <a:pt x="0" y="62"/>
                    </a:moveTo>
                    <a:cubicBezTo>
                      <a:pt x="115" y="53"/>
                      <a:pt x="490" y="0"/>
                      <a:pt x="690" y="8"/>
                    </a:cubicBezTo>
                    <a:cubicBezTo>
                      <a:pt x="890" y="16"/>
                      <a:pt x="1053" y="58"/>
                      <a:pt x="1200" y="107"/>
                    </a:cubicBezTo>
                    <a:cubicBezTo>
                      <a:pt x="1347" y="156"/>
                      <a:pt x="1497" y="262"/>
                      <a:pt x="1575" y="302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7" name=""/>
              <p:cNvSpPr/>
              <p:nvPr/>
            </p:nvSpPr>
            <p:spPr>
              <a:xfrm>
                <a:off x="6024600" y="3905280"/>
                <a:ext cx="1911240" cy="169920"/>
              </a:xfrm>
              <a:custGeom>
                <a:avLst/>
                <a:gdLst/>
                <a:ahLst/>
                <a:rect l="l" t="t" r="r" b="b"/>
                <a:pathLst>
                  <a:path w="1204" h="107">
                    <a:moveTo>
                      <a:pt x="0" y="102"/>
                    </a:moveTo>
                    <a:cubicBezTo>
                      <a:pt x="121" y="100"/>
                      <a:pt x="525" y="107"/>
                      <a:pt x="726" y="90"/>
                    </a:cubicBezTo>
                    <a:cubicBezTo>
                      <a:pt x="927" y="73"/>
                      <a:pt x="1105" y="19"/>
                      <a:pt x="1204" y="0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8" name=""/>
              <p:cNvSpPr/>
              <p:nvPr/>
            </p:nvSpPr>
            <p:spPr>
              <a:xfrm flipV="1">
                <a:off x="7792920" y="3873240"/>
                <a:ext cx="173160" cy="4762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9" name=""/>
              <p:cNvSpPr/>
              <p:nvPr/>
            </p:nvSpPr>
            <p:spPr>
              <a:xfrm>
                <a:off x="8082000" y="3971880"/>
                <a:ext cx="204840" cy="444600"/>
              </a:xfrm>
              <a:custGeom>
                <a:avLst/>
                <a:gdLst/>
                <a:ahLst/>
                <a:rect l="l" t="t" r="r" b="b"/>
                <a:pathLst>
                  <a:path w="129" h="280">
                    <a:moveTo>
                      <a:pt x="129" y="280"/>
                    </a:moveTo>
                    <a:lnTo>
                      <a:pt x="0" y="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0" name=""/>
              <p:cNvSpPr/>
              <p:nvPr/>
            </p:nvSpPr>
            <p:spPr>
              <a:xfrm>
                <a:off x="8172360" y="3909960"/>
                <a:ext cx="461880" cy="647640"/>
              </a:xfrm>
              <a:custGeom>
                <a:avLst/>
                <a:gdLst/>
                <a:ahLst/>
                <a:rect l="l" t="t" r="r" b="b"/>
                <a:pathLst>
                  <a:path w="291" h="408">
                    <a:moveTo>
                      <a:pt x="291" y="408"/>
                    </a:moveTo>
                    <a:lnTo>
                      <a:pt x="0" y="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1" name=""/>
              <p:cNvSpPr/>
              <p:nvPr/>
            </p:nvSpPr>
            <p:spPr>
              <a:xfrm>
                <a:off x="8196120" y="3890880"/>
                <a:ext cx="1360800" cy="1063800"/>
              </a:xfrm>
              <a:custGeom>
                <a:avLst/>
                <a:gdLst/>
                <a:ahLst/>
                <a:rect l="l" t="t" r="r" b="b"/>
                <a:pathLst>
                  <a:path w="809" h="646">
                    <a:moveTo>
                      <a:pt x="809" y="646"/>
                    </a:moveTo>
                    <a:lnTo>
                      <a:pt x="0" y="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2" name=""/>
              <p:cNvSpPr/>
              <p:nvPr/>
            </p:nvSpPr>
            <p:spPr>
              <a:xfrm>
                <a:off x="8191440" y="3843360"/>
                <a:ext cx="971640" cy="233280"/>
              </a:xfrm>
              <a:custGeom>
                <a:avLst/>
                <a:gdLst/>
                <a:ahLst/>
                <a:rect l="l" t="t" r="r" b="b"/>
                <a:pathLst>
                  <a:path w="549" h="129">
                    <a:moveTo>
                      <a:pt x="549" y="129"/>
                    </a:moveTo>
                    <a:lnTo>
                      <a:pt x="0" y="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3" name=""/>
              <p:cNvSpPr/>
              <p:nvPr/>
            </p:nvSpPr>
            <p:spPr>
              <a:xfrm>
                <a:off x="6977160" y="3968640"/>
                <a:ext cx="909720" cy="233640"/>
              </a:xfrm>
              <a:custGeom>
                <a:avLst/>
                <a:gdLst/>
                <a:ahLst/>
                <a:rect l="l" t="t" r="r" b="b"/>
                <a:pathLst>
                  <a:path w="573" h="147">
                    <a:moveTo>
                      <a:pt x="0" y="147"/>
                    </a:moveTo>
                    <a:lnTo>
                      <a:pt x="573" y="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4" name=""/>
              <p:cNvSpPr/>
              <p:nvPr/>
            </p:nvSpPr>
            <p:spPr>
              <a:xfrm>
                <a:off x="6334200" y="3876840"/>
                <a:ext cx="1573200" cy="56880"/>
              </a:xfrm>
              <a:custGeom>
                <a:avLst/>
                <a:gdLst/>
                <a:ahLst/>
                <a:rect l="l" t="t" r="r" b="b"/>
                <a:pathLst>
                  <a:path w="991" h="36">
                    <a:moveTo>
                      <a:pt x="0" y="36"/>
                    </a:moveTo>
                    <a:cubicBezTo>
                      <a:pt x="92" y="32"/>
                      <a:pt x="387" y="15"/>
                      <a:pt x="552" y="9"/>
                    </a:cubicBezTo>
                    <a:cubicBezTo>
                      <a:pt x="717" y="3"/>
                      <a:pt x="900" y="2"/>
                      <a:pt x="991" y="0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0080" bIns="10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5" name=""/>
              <p:cNvSpPr/>
              <p:nvPr/>
            </p:nvSpPr>
            <p:spPr>
              <a:xfrm>
                <a:off x="5754600" y="3394080"/>
                <a:ext cx="2013120" cy="368280"/>
              </a:xfrm>
              <a:custGeom>
                <a:avLst/>
                <a:gdLst/>
                <a:ahLst/>
                <a:rect l="l" t="t" r="r" b="b"/>
                <a:pathLst>
                  <a:path w="1268" h="232">
                    <a:moveTo>
                      <a:pt x="0" y="48"/>
                    </a:moveTo>
                    <a:cubicBezTo>
                      <a:pt x="117" y="45"/>
                      <a:pt x="493" y="0"/>
                      <a:pt x="704" y="31"/>
                    </a:cubicBezTo>
                    <a:cubicBezTo>
                      <a:pt x="915" y="62"/>
                      <a:pt x="1151" y="190"/>
                      <a:pt x="1268" y="232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6" name=""/>
              <p:cNvSpPr/>
              <p:nvPr/>
            </p:nvSpPr>
            <p:spPr>
              <a:xfrm>
                <a:off x="6072120" y="2698920"/>
                <a:ext cx="1704960" cy="939600"/>
              </a:xfrm>
              <a:custGeom>
                <a:avLst/>
                <a:gdLst/>
                <a:ahLst/>
                <a:rect l="l" t="t" r="r" b="b"/>
                <a:pathLst>
                  <a:path w="1074" h="592">
                    <a:moveTo>
                      <a:pt x="0" y="0"/>
                    </a:moveTo>
                    <a:cubicBezTo>
                      <a:pt x="133" y="62"/>
                      <a:pt x="616" y="271"/>
                      <a:pt x="795" y="370"/>
                    </a:cubicBezTo>
                    <a:cubicBezTo>
                      <a:pt x="974" y="469"/>
                      <a:pt x="1016" y="546"/>
                      <a:pt x="1074" y="592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7" name=""/>
              <p:cNvSpPr/>
              <p:nvPr/>
            </p:nvSpPr>
            <p:spPr>
              <a:xfrm>
                <a:off x="6518160" y="3057480"/>
                <a:ext cx="1230480" cy="486000"/>
              </a:xfrm>
              <a:custGeom>
                <a:avLst/>
                <a:gdLst/>
                <a:ahLst/>
                <a:rect l="l" t="t" r="r" b="b"/>
                <a:pathLst>
                  <a:path w="775" h="306">
                    <a:moveTo>
                      <a:pt x="0" y="0"/>
                    </a:moveTo>
                    <a:lnTo>
                      <a:pt x="775" y="306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8" name=""/>
              <p:cNvSpPr/>
              <p:nvPr/>
            </p:nvSpPr>
            <p:spPr>
              <a:xfrm>
                <a:off x="8034480" y="3338640"/>
                <a:ext cx="14040" cy="271440"/>
              </a:xfrm>
              <a:custGeom>
                <a:avLst/>
                <a:gdLst/>
                <a:ahLst/>
                <a:rect l="l" t="t" r="r" b="b"/>
                <a:pathLst>
                  <a:path w="9" h="171">
                    <a:moveTo>
                      <a:pt x="9" y="0"/>
                    </a:moveTo>
                    <a:lnTo>
                      <a:pt x="0" y="171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9" name=""/>
              <p:cNvSpPr/>
              <p:nvPr/>
            </p:nvSpPr>
            <p:spPr>
              <a:xfrm>
                <a:off x="8010360" y="3268800"/>
                <a:ext cx="1757520" cy="1450800"/>
              </a:xfrm>
              <a:custGeom>
                <a:avLst/>
                <a:gdLst/>
                <a:ahLst/>
                <a:rect l="l" t="t" r="r" b="b"/>
                <a:pathLst>
                  <a:path w="1107" h="914">
                    <a:moveTo>
                      <a:pt x="1107" y="24"/>
                    </a:moveTo>
                    <a:cubicBezTo>
                      <a:pt x="998" y="0"/>
                      <a:pt x="884" y="45"/>
                      <a:pt x="700" y="112"/>
                    </a:cubicBezTo>
                    <a:cubicBezTo>
                      <a:pt x="516" y="179"/>
                      <a:pt x="112" y="294"/>
                      <a:pt x="0" y="428"/>
                    </a:cubicBezTo>
                    <a:lnTo>
                      <a:pt x="30" y="914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0" name=""/>
              <p:cNvSpPr/>
              <p:nvPr/>
            </p:nvSpPr>
            <p:spPr>
              <a:xfrm>
                <a:off x="8161200" y="3063960"/>
                <a:ext cx="1152720" cy="689040"/>
              </a:xfrm>
              <a:custGeom>
                <a:avLst/>
                <a:gdLst/>
                <a:ahLst/>
                <a:rect l="l" t="t" r="r" b="b"/>
                <a:pathLst>
                  <a:path w="1466" h="1603">
                    <a:moveTo>
                      <a:pt x="1466" y="0"/>
                    </a:moveTo>
                    <a:cubicBezTo>
                      <a:pt x="1099" y="303"/>
                      <a:pt x="733" y="607"/>
                      <a:pt x="489" y="874"/>
                    </a:cubicBezTo>
                    <a:cubicBezTo>
                      <a:pt x="245" y="1141"/>
                      <a:pt x="122" y="1372"/>
                      <a:pt x="0" y="1603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1" name=""/>
              <p:cNvSpPr/>
              <p:nvPr/>
            </p:nvSpPr>
            <p:spPr>
              <a:xfrm>
                <a:off x="7872480" y="2757600"/>
                <a:ext cx="100080" cy="938160"/>
              </a:xfrm>
              <a:custGeom>
                <a:avLst/>
                <a:gdLst/>
                <a:ahLst/>
                <a:rect l="l" t="t" r="r" b="b"/>
                <a:pathLst>
                  <a:path w="63" h="591">
                    <a:moveTo>
                      <a:pt x="0" y="0"/>
                    </a:moveTo>
                    <a:cubicBezTo>
                      <a:pt x="10" y="98"/>
                      <a:pt x="50" y="468"/>
                      <a:pt x="63" y="591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2" name=""/>
              <p:cNvSpPr/>
              <p:nvPr/>
            </p:nvSpPr>
            <p:spPr>
              <a:xfrm>
                <a:off x="6932520" y="2690640"/>
                <a:ext cx="1040040" cy="981360"/>
              </a:xfrm>
              <a:custGeom>
                <a:avLst/>
                <a:gdLst/>
                <a:ahLst/>
                <a:rect l="l" t="t" r="r" b="b"/>
                <a:pathLst>
                  <a:path w="655" h="618">
                    <a:moveTo>
                      <a:pt x="0" y="0"/>
                    </a:moveTo>
                    <a:lnTo>
                      <a:pt x="655" y="618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573" name=""/>
              <p:cNvGrpSpPr/>
              <p:nvPr/>
            </p:nvGrpSpPr>
            <p:grpSpPr>
              <a:xfrm>
                <a:off x="5288040" y="2649600"/>
                <a:ext cx="4508280" cy="2330280"/>
                <a:chOff x="5288040" y="2649600"/>
                <a:chExt cx="4508280" cy="2330280"/>
              </a:xfrm>
            </p:grpSpPr>
            <p:sp>
              <p:nvSpPr>
                <p:cNvPr id="4574" name=""/>
                <p:cNvSpPr/>
                <p:nvPr/>
              </p:nvSpPr>
              <p:spPr>
                <a:xfrm>
                  <a:off x="6014880" y="2649600"/>
                  <a:ext cx="73080" cy="7596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840" bIns="68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75" name=""/>
                <p:cNvSpPr/>
                <p:nvPr/>
              </p:nvSpPr>
              <p:spPr>
                <a:xfrm>
                  <a:off x="6904080" y="2649600"/>
                  <a:ext cx="71280" cy="7596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840" bIns="68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76" name=""/>
                <p:cNvSpPr/>
                <p:nvPr/>
              </p:nvSpPr>
              <p:spPr>
                <a:xfrm>
                  <a:off x="6276960" y="3902040"/>
                  <a:ext cx="71280" cy="745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120" bIns="6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77" name=""/>
                <p:cNvSpPr/>
                <p:nvPr/>
              </p:nvSpPr>
              <p:spPr>
                <a:xfrm>
                  <a:off x="6467400" y="3014640"/>
                  <a:ext cx="73080" cy="745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120" bIns="6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78" name=""/>
                <p:cNvSpPr/>
                <p:nvPr/>
              </p:nvSpPr>
              <p:spPr>
                <a:xfrm>
                  <a:off x="7835760" y="2725560"/>
                  <a:ext cx="73080" cy="7488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480" bIns="64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79" name=""/>
                <p:cNvSpPr/>
                <p:nvPr/>
              </p:nvSpPr>
              <p:spPr>
                <a:xfrm>
                  <a:off x="8024760" y="4721400"/>
                  <a:ext cx="71640" cy="7596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840" bIns="68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0" name=""/>
                <p:cNvSpPr/>
                <p:nvPr/>
              </p:nvSpPr>
              <p:spPr>
                <a:xfrm>
                  <a:off x="7764480" y="4313160"/>
                  <a:ext cx="71280" cy="763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7200" bIns="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1" name=""/>
                <p:cNvSpPr/>
                <p:nvPr/>
              </p:nvSpPr>
              <p:spPr>
                <a:xfrm>
                  <a:off x="8018640" y="3313080"/>
                  <a:ext cx="72720" cy="763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7200" bIns="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2" name=""/>
                <p:cNvSpPr/>
                <p:nvPr/>
              </p:nvSpPr>
              <p:spPr>
                <a:xfrm>
                  <a:off x="9269280" y="3022560"/>
                  <a:ext cx="73080" cy="763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7200" bIns="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3" name=""/>
                <p:cNvSpPr/>
                <p:nvPr/>
              </p:nvSpPr>
              <p:spPr>
                <a:xfrm>
                  <a:off x="9723600" y="3271680"/>
                  <a:ext cx="72720" cy="7488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480" bIns="64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4" name=""/>
                <p:cNvSpPr/>
                <p:nvPr/>
              </p:nvSpPr>
              <p:spPr>
                <a:xfrm>
                  <a:off x="9483840" y="4903920"/>
                  <a:ext cx="73080" cy="7596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840" bIns="68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5" name=""/>
                <p:cNvSpPr/>
                <p:nvPr/>
              </p:nvSpPr>
              <p:spPr>
                <a:xfrm>
                  <a:off x="9132840" y="4041720"/>
                  <a:ext cx="73080" cy="745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120" bIns="6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6" name=""/>
                <p:cNvSpPr/>
                <p:nvPr/>
              </p:nvSpPr>
              <p:spPr>
                <a:xfrm>
                  <a:off x="8609040" y="4543560"/>
                  <a:ext cx="71280" cy="745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120" bIns="6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7" name=""/>
                <p:cNvSpPr/>
                <p:nvPr/>
              </p:nvSpPr>
              <p:spPr>
                <a:xfrm>
                  <a:off x="8244000" y="4381560"/>
                  <a:ext cx="71280" cy="763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7200" bIns="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8" name=""/>
                <p:cNvSpPr/>
                <p:nvPr/>
              </p:nvSpPr>
              <p:spPr>
                <a:xfrm>
                  <a:off x="5977080" y="4035600"/>
                  <a:ext cx="71280" cy="745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120" bIns="6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9" name=""/>
                <p:cNvSpPr/>
                <p:nvPr/>
              </p:nvSpPr>
              <p:spPr>
                <a:xfrm>
                  <a:off x="5288040" y="3368520"/>
                  <a:ext cx="73080" cy="74880"/>
                </a:xfrm>
                <a:prstGeom prst="ellipse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480" bIns="64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90" name=""/>
                <p:cNvSpPr/>
                <p:nvPr/>
              </p:nvSpPr>
              <p:spPr>
                <a:xfrm>
                  <a:off x="5689440" y="3438360"/>
                  <a:ext cx="73080" cy="7488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480" bIns="64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91" name=""/>
                <p:cNvSpPr/>
                <p:nvPr/>
              </p:nvSpPr>
              <p:spPr>
                <a:xfrm>
                  <a:off x="6929280" y="4157640"/>
                  <a:ext cx="73080" cy="763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7200" bIns="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92" name=""/>
                <p:cNvSpPr/>
                <p:nvPr/>
              </p:nvSpPr>
              <p:spPr>
                <a:xfrm>
                  <a:off x="6566040" y="4032360"/>
                  <a:ext cx="72720" cy="745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6120" bIns="6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93" name=""/>
                <p:cNvSpPr/>
                <p:nvPr/>
              </p:nvSpPr>
              <p:spPr>
                <a:xfrm>
                  <a:off x="6669000" y="3495600"/>
                  <a:ext cx="71640" cy="76320"/>
                </a:xfrm>
                <a:prstGeom prst="ellipse">
                  <a:avLst/>
                </a:prstGeom>
                <a:solidFill>
                  <a:srgbClr val="ffe80f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7200" bIns="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4594" name=""/>
          <p:cNvSpPr/>
          <p:nvPr/>
        </p:nvSpPr>
        <p:spPr>
          <a:xfrm>
            <a:off x="7666200" y="3525840"/>
            <a:ext cx="533160" cy="473040"/>
          </a:xfrm>
          <a:prstGeom prst="bevel">
            <a:avLst>
              <a:gd name="adj" fmla="val 12500"/>
            </a:avLst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595" name=""/>
          <p:cNvGrpSpPr/>
          <p:nvPr/>
        </p:nvGrpSpPr>
        <p:grpSpPr>
          <a:xfrm>
            <a:off x="57240" y="2224080"/>
            <a:ext cx="4662360" cy="2832120"/>
            <a:chOff x="57240" y="2224080"/>
            <a:chExt cx="4662360" cy="2832120"/>
          </a:xfrm>
        </p:grpSpPr>
        <p:sp>
          <p:nvSpPr>
            <p:cNvPr id="4596" name=""/>
            <p:cNvSpPr/>
            <p:nvPr/>
          </p:nvSpPr>
          <p:spPr>
            <a:xfrm>
              <a:off x="2739960" y="2406600"/>
              <a:ext cx="1916280" cy="766800"/>
            </a:xfrm>
            <a:custGeom>
              <a:avLst/>
              <a:gdLst/>
              <a:ahLst/>
              <a:rect l="l" t="t" r="r" b="b"/>
              <a:pathLst>
                <a:path w="2752" h="985">
                  <a:moveTo>
                    <a:pt x="0" y="265"/>
                  </a:moveTo>
                  <a:cubicBezTo>
                    <a:pt x="473" y="132"/>
                    <a:pt x="947" y="0"/>
                    <a:pt x="1406" y="120"/>
                  </a:cubicBezTo>
                  <a:cubicBezTo>
                    <a:pt x="1865" y="240"/>
                    <a:pt x="2308" y="612"/>
                    <a:pt x="2752" y="985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1434960" y="3997080"/>
              <a:ext cx="1220760" cy="335160"/>
            </a:xfrm>
            <a:custGeom>
              <a:avLst/>
              <a:gdLst/>
              <a:ahLst/>
              <a:rect l="l" t="t" r="r" b="b"/>
              <a:pathLst>
                <a:path w="1280" h="316">
                  <a:moveTo>
                    <a:pt x="0" y="52"/>
                  </a:moveTo>
                  <a:cubicBezTo>
                    <a:pt x="82" y="56"/>
                    <a:pt x="307" y="0"/>
                    <a:pt x="520" y="44"/>
                  </a:cubicBezTo>
                  <a:cubicBezTo>
                    <a:pt x="733" y="88"/>
                    <a:pt x="1122" y="259"/>
                    <a:pt x="1280" y="316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907920" y="2544840"/>
              <a:ext cx="860400" cy="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1355760" y="2957400"/>
              <a:ext cx="168120" cy="49860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868320" y="2224080"/>
              <a:ext cx="3363840" cy="733320"/>
            </a:xfrm>
            <a:custGeom>
              <a:avLst/>
              <a:gdLst/>
              <a:ahLst/>
              <a:rect l="l" t="t" r="r" b="b"/>
              <a:pathLst>
                <a:path w="3523" h="691">
                  <a:moveTo>
                    <a:pt x="0" y="287"/>
                  </a:moveTo>
                  <a:cubicBezTo>
                    <a:pt x="301" y="252"/>
                    <a:pt x="1217" y="0"/>
                    <a:pt x="1804" y="67"/>
                  </a:cubicBezTo>
                  <a:cubicBezTo>
                    <a:pt x="2391" y="134"/>
                    <a:pt x="2956" y="422"/>
                    <a:pt x="3523" y="691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3487680" y="2913120"/>
              <a:ext cx="744480" cy="387360"/>
            </a:xfrm>
            <a:custGeom>
              <a:avLst/>
              <a:gdLst/>
              <a:ahLst/>
              <a:rect l="l" t="t" r="r" b="b"/>
              <a:pathLst>
                <a:path w="780" h="365">
                  <a:moveTo>
                    <a:pt x="780" y="23"/>
                  </a:moveTo>
                  <a:cubicBezTo>
                    <a:pt x="707" y="11"/>
                    <a:pt x="635" y="0"/>
                    <a:pt x="505" y="57"/>
                  </a:cubicBezTo>
                  <a:cubicBezTo>
                    <a:pt x="375" y="114"/>
                    <a:pt x="187" y="239"/>
                    <a:pt x="0" y="365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541440" y="3419280"/>
              <a:ext cx="303120" cy="63684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3530520" y="4067280"/>
              <a:ext cx="555840" cy="547560"/>
            </a:xfrm>
            <a:custGeom>
              <a:avLst/>
              <a:gdLst/>
              <a:ahLst/>
              <a:rect l="l" t="t" r="r" b="b"/>
              <a:pathLst>
                <a:path w="582" h="517">
                  <a:moveTo>
                    <a:pt x="582" y="0"/>
                  </a:moveTo>
                  <a:cubicBezTo>
                    <a:pt x="532" y="46"/>
                    <a:pt x="380" y="191"/>
                    <a:pt x="283" y="277"/>
                  </a:cubicBezTo>
                  <a:cubicBezTo>
                    <a:pt x="186" y="363"/>
                    <a:pt x="47" y="478"/>
                    <a:pt x="0" y="517"/>
                  </a:cubicBezTo>
                  <a:lnTo>
                    <a:pt x="1" y="508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1555920" y="3465360"/>
              <a:ext cx="1112760" cy="863640"/>
            </a:xfrm>
            <a:custGeom>
              <a:avLst/>
              <a:gdLst/>
              <a:ahLst/>
              <a:rect l="l" t="t" r="r" b="b"/>
              <a:pathLst>
                <a:path w="1166" h="814">
                  <a:moveTo>
                    <a:pt x="1166" y="814"/>
                  </a:moveTo>
                  <a:cubicBezTo>
                    <a:pt x="1073" y="738"/>
                    <a:pt x="802" y="496"/>
                    <a:pt x="608" y="360"/>
                  </a:cubicBezTo>
                  <a:cubicBezTo>
                    <a:pt x="414" y="224"/>
                    <a:pt x="98" y="60"/>
                    <a:pt x="0" y="0"/>
                  </a:cubicBezTo>
                  <a:lnTo>
                    <a:pt x="17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1584360" y="3471840"/>
              <a:ext cx="1582560" cy="949320"/>
            </a:xfrm>
            <a:custGeom>
              <a:avLst/>
              <a:gdLst/>
              <a:ahLst/>
              <a:rect l="l" t="t" r="r" b="b"/>
              <a:pathLst>
                <a:path w="1658" h="894">
                  <a:moveTo>
                    <a:pt x="1658" y="894"/>
                  </a:moveTo>
                  <a:cubicBezTo>
                    <a:pt x="1527" y="811"/>
                    <a:pt x="1146" y="546"/>
                    <a:pt x="870" y="397"/>
                  </a:cubicBezTo>
                  <a:cubicBezTo>
                    <a:pt x="594" y="248"/>
                    <a:pt x="181" y="83"/>
                    <a:pt x="0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1389240" y="4073400"/>
              <a:ext cx="1581120" cy="749520"/>
            </a:xfrm>
            <a:custGeom>
              <a:avLst/>
              <a:gdLst/>
              <a:ahLst/>
              <a:rect l="l" t="t" r="r" b="b"/>
              <a:pathLst>
                <a:path w="1656" h="706">
                  <a:moveTo>
                    <a:pt x="1656" y="706"/>
                  </a:moveTo>
                  <a:cubicBezTo>
                    <a:pt x="1522" y="641"/>
                    <a:pt x="1125" y="437"/>
                    <a:pt x="852" y="319"/>
                  </a:cubicBezTo>
                  <a:cubicBezTo>
                    <a:pt x="579" y="201"/>
                    <a:pt x="162" y="51"/>
                    <a:pt x="20" y="0"/>
                  </a:cubicBezTo>
                  <a:lnTo>
                    <a:pt x="0" y="12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1136520" y="3905280"/>
              <a:ext cx="246240" cy="153720"/>
            </a:xfrm>
            <a:custGeom>
              <a:avLst/>
              <a:gdLst/>
              <a:ahLst/>
              <a:rect l="l" t="t" r="r" b="b"/>
              <a:pathLst>
                <a:path w="1166" h="814">
                  <a:moveTo>
                    <a:pt x="1166" y="814"/>
                  </a:moveTo>
                  <a:cubicBezTo>
                    <a:pt x="1073" y="738"/>
                    <a:pt x="802" y="496"/>
                    <a:pt x="608" y="360"/>
                  </a:cubicBezTo>
                  <a:cubicBezTo>
                    <a:pt x="414" y="224"/>
                    <a:pt x="98" y="60"/>
                    <a:pt x="0" y="0"/>
                  </a:cubicBezTo>
                  <a:lnTo>
                    <a:pt x="17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1778040" y="4187880"/>
              <a:ext cx="873000" cy="185760"/>
            </a:xfrm>
            <a:custGeom>
              <a:avLst/>
              <a:gdLst/>
              <a:ahLst/>
              <a:rect l="l" t="t" r="r" b="b"/>
              <a:pathLst>
                <a:path w="2168" h="690">
                  <a:moveTo>
                    <a:pt x="0" y="0"/>
                  </a:moveTo>
                  <a:cubicBezTo>
                    <a:pt x="194" y="82"/>
                    <a:pt x="804" y="378"/>
                    <a:pt x="1165" y="493"/>
                  </a:cubicBezTo>
                  <a:cubicBezTo>
                    <a:pt x="1526" y="608"/>
                    <a:pt x="1959" y="649"/>
                    <a:pt x="2168" y="69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92160" y="2609640"/>
              <a:ext cx="2638440" cy="700200"/>
            </a:xfrm>
            <a:custGeom>
              <a:avLst/>
              <a:gdLst/>
              <a:ahLst/>
              <a:rect l="l" t="t" r="r" b="b"/>
              <a:pathLst>
                <a:path w="2674" h="647">
                  <a:moveTo>
                    <a:pt x="0" y="647"/>
                  </a:moveTo>
                  <a:cubicBezTo>
                    <a:pt x="557" y="430"/>
                    <a:pt x="1114" y="214"/>
                    <a:pt x="1560" y="107"/>
                  </a:cubicBezTo>
                  <a:cubicBezTo>
                    <a:pt x="2006" y="0"/>
                    <a:pt x="2487" y="21"/>
                    <a:pt x="2674" y="4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0" name=""/>
            <p:cNvSpPr/>
            <p:nvPr/>
          </p:nvSpPr>
          <p:spPr>
            <a:xfrm>
              <a:off x="92160" y="3076560"/>
              <a:ext cx="3362400" cy="279360"/>
            </a:xfrm>
            <a:custGeom>
              <a:avLst/>
              <a:gdLst/>
              <a:ahLst/>
              <a:rect l="l" t="t" r="r" b="b"/>
              <a:pathLst>
                <a:path w="3522" h="263">
                  <a:moveTo>
                    <a:pt x="0" y="263"/>
                  </a:moveTo>
                  <a:cubicBezTo>
                    <a:pt x="580" y="137"/>
                    <a:pt x="1161" y="12"/>
                    <a:pt x="1748" y="6"/>
                  </a:cubicBezTo>
                  <a:cubicBezTo>
                    <a:pt x="2335" y="0"/>
                    <a:pt x="2928" y="114"/>
                    <a:pt x="3522" y="229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868320" y="3360600"/>
              <a:ext cx="2552760" cy="685800"/>
            </a:xfrm>
            <a:custGeom>
              <a:avLst/>
              <a:gdLst/>
              <a:ahLst/>
              <a:rect l="l" t="t" r="r" b="b"/>
              <a:pathLst>
                <a:path w="2674" h="647">
                  <a:moveTo>
                    <a:pt x="0" y="647"/>
                  </a:moveTo>
                  <a:cubicBezTo>
                    <a:pt x="557" y="430"/>
                    <a:pt x="1114" y="214"/>
                    <a:pt x="1560" y="107"/>
                  </a:cubicBezTo>
                  <a:cubicBezTo>
                    <a:pt x="2006" y="0"/>
                    <a:pt x="2487" y="21"/>
                    <a:pt x="2674" y="4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876240" y="2255760"/>
              <a:ext cx="2627280" cy="1044720"/>
            </a:xfrm>
            <a:custGeom>
              <a:avLst/>
              <a:gdLst/>
              <a:ahLst/>
              <a:rect l="l" t="t" r="r" b="b"/>
              <a:pathLst>
                <a:path w="2752" h="985">
                  <a:moveTo>
                    <a:pt x="0" y="265"/>
                  </a:moveTo>
                  <a:cubicBezTo>
                    <a:pt x="473" y="132"/>
                    <a:pt x="947" y="0"/>
                    <a:pt x="1406" y="120"/>
                  </a:cubicBezTo>
                  <a:cubicBezTo>
                    <a:pt x="1865" y="240"/>
                    <a:pt x="2308" y="612"/>
                    <a:pt x="2752" y="985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1351080" y="2773440"/>
              <a:ext cx="2119320" cy="536400"/>
            </a:xfrm>
            <a:custGeom>
              <a:avLst/>
              <a:gdLst/>
              <a:ahLst/>
              <a:rect l="l" t="t" r="r" b="b"/>
              <a:pathLst>
                <a:path w="2220" h="506">
                  <a:moveTo>
                    <a:pt x="0" y="146"/>
                  </a:moveTo>
                  <a:cubicBezTo>
                    <a:pt x="325" y="73"/>
                    <a:pt x="650" y="0"/>
                    <a:pt x="1020" y="60"/>
                  </a:cubicBezTo>
                  <a:cubicBezTo>
                    <a:pt x="1390" y="120"/>
                    <a:pt x="2020" y="432"/>
                    <a:pt x="2220" y="506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4" name=""/>
            <p:cNvSpPr/>
            <p:nvPr/>
          </p:nvSpPr>
          <p:spPr>
            <a:xfrm>
              <a:off x="549360" y="3024000"/>
              <a:ext cx="2905200" cy="358920"/>
            </a:xfrm>
            <a:custGeom>
              <a:avLst/>
              <a:gdLst/>
              <a:ahLst/>
              <a:rect l="l" t="t" r="r" b="b"/>
              <a:pathLst>
                <a:path w="3042" h="338">
                  <a:moveTo>
                    <a:pt x="0" y="338"/>
                  </a:moveTo>
                  <a:cubicBezTo>
                    <a:pt x="445" y="172"/>
                    <a:pt x="890" y="6"/>
                    <a:pt x="1397" y="3"/>
                  </a:cubicBezTo>
                  <a:cubicBezTo>
                    <a:pt x="1904" y="0"/>
                    <a:pt x="2473" y="160"/>
                    <a:pt x="3042" y="32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5" name=""/>
            <p:cNvSpPr/>
            <p:nvPr/>
          </p:nvSpPr>
          <p:spPr>
            <a:xfrm>
              <a:off x="1523880" y="3154320"/>
              <a:ext cx="1946520" cy="301680"/>
            </a:xfrm>
            <a:custGeom>
              <a:avLst/>
              <a:gdLst/>
              <a:ahLst/>
              <a:rect l="l" t="t" r="r" b="b"/>
              <a:pathLst>
                <a:path w="2040" h="284">
                  <a:moveTo>
                    <a:pt x="0" y="284"/>
                  </a:moveTo>
                  <a:cubicBezTo>
                    <a:pt x="142" y="160"/>
                    <a:pt x="285" y="36"/>
                    <a:pt x="625" y="18"/>
                  </a:cubicBezTo>
                  <a:cubicBezTo>
                    <a:pt x="965" y="0"/>
                    <a:pt x="1502" y="86"/>
                    <a:pt x="2040" y="173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6" name=""/>
            <p:cNvSpPr/>
            <p:nvPr/>
          </p:nvSpPr>
          <p:spPr>
            <a:xfrm>
              <a:off x="1415880" y="3328920"/>
              <a:ext cx="2030760" cy="744480"/>
            </a:xfrm>
            <a:custGeom>
              <a:avLst/>
              <a:gdLst/>
              <a:ahLst/>
              <a:rect l="l" t="t" r="r" b="b"/>
              <a:pathLst>
                <a:path w="2126" h="703">
                  <a:moveTo>
                    <a:pt x="0" y="703"/>
                  </a:moveTo>
                  <a:cubicBezTo>
                    <a:pt x="534" y="491"/>
                    <a:pt x="1069" y="280"/>
                    <a:pt x="1423" y="163"/>
                  </a:cubicBezTo>
                  <a:cubicBezTo>
                    <a:pt x="1777" y="46"/>
                    <a:pt x="1951" y="23"/>
                    <a:pt x="2126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7" name=""/>
            <p:cNvSpPr/>
            <p:nvPr/>
          </p:nvSpPr>
          <p:spPr>
            <a:xfrm>
              <a:off x="1817640" y="3355920"/>
              <a:ext cx="1652760" cy="799920"/>
            </a:xfrm>
            <a:custGeom>
              <a:avLst/>
              <a:gdLst/>
              <a:ahLst/>
              <a:rect l="l" t="t" r="r" b="b"/>
              <a:pathLst>
                <a:path w="1732" h="754">
                  <a:moveTo>
                    <a:pt x="0" y="754"/>
                  </a:moveTo>
                  <a:cubicBezTo>
                    <a:pt x="262" y="607"/>
                    <a:pt x="525" y="460"/>
                    <a:pt x="814" y="334"/>
                  </a:cubicBezTo>
                  <a:cubicBezTo>
                    <a:pt x="1103" y="208"/>
                    <a:pt x="1417" y="104"/>
                    <a:pt x="1732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8" name=""/>
            <p:cNvSpPr/>
            <p:nvPr/>
          </p:nvSpPr>
          <p:spPr>
            <a:xfrm>
              <a:off x="1768320" y="2409840"/>
              <a:ext cx="1725840" cy="882720"/>
            </a:xfrm>
            <a:custGeom>
              <a:avLst/>
              <a:gdLst/>
              <a:ahLst/>
              <a:rect l="l" t="t" r="r" b="b"/>
              <a:pathLst>
                <a:path w="1808" h="832">
                  <a:moveTo>
                    <a:pt x="0" y="112"/>
                  </a:moveTo>
                  <a:cubicBezTo>
                    <a:pt x="111" y="56"/>
                    <a:pt x="222" y="0"/>
                    <a:pt x="523" y="120"/>
                  </a:cubicBezTo>
                  <a:cubicBezTo>
                    <a:pt x="824" y="240"/>
                    <a:pt x="1316" y="536"/>
                    <a:pt x="1808" y="832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9" name=""/>
            <p:cNvSpPr/>
            <p:nvPr/>
          </p:nvSpPr>
          <p:spPr>
            <a:xfrm>
              <a:off x="2705040" y="2573280"/>
              <a:ext cx="801720" cy="76500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0" name=""/>
            <p:cNvSpPr/>
            <p:nvPr/>
          </p:nvSpPr>
          <p:spPr>
            <a:xfrm>
              <a:off x="2651040" y="3346560"/>
              <a:ext cx="843120" cy="1017360"/>
            </a:xfrm>
            <a:custGeom>
              <a:avLst/>
              <a:gdLst/>
              <a:ahLst/>
              <a:rect l="l" t="t" r="r" b="b"/>
              <a:pathLst>
                <a:path w="883" h="960">
                  <a:moveTo>
                    <a:pt x="0" y="960"/>
                  </a:moveTo>
                  <a:cubicBezTo>
                    <a:pt x="0" y="960"/>
                    <a:pt x="441" y="480"/>
                    <a:pt x="883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1" name=""/>
            <p:cNvSpPr/>
            <p:nvPr/>
          </p:nvSpPr>
          <p:spPr>
            <a:xfrm>
              <a:off x="2914560" y="3338280"/>
              <a:ext cx="563760" cy="1481400"/>
            </a:xfrm>
            <a:custGeom>
              <a:avLst/>
              <a:gdLst/>
              <a:ahLst/>
              <a:rect l="l" t="t" r="r" b="b"/>
              <a:pathLst>
                <a:path w="591" h="1397">
                  <a:moveTo>
                    <a:pt x="0" y="1397"/>
                  </a:moveTo>
                  <a:cubicBezTo>
                    <a:pt x="247" y="814"/>
                    <a:pt x="494" y="231"/>
                    <a:pt x="591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2" name=""/>
            <p:cNvSpPr/>
            <p:nvPr/>
          </p:nvSpPr>
          <p:spPr>
            <a:xfrm>
              <a:off x="3151080" y="3328920"/>
              <a:ext cx="303480" cy="1108080"/>
            </a:xfrm>
            <a:custGeom>
              <a:avLst/>
              <a:gdLst/>
              <a:ahLst/>
              <a:rect l="l" t="t" r="r" b="b"/>
              <a:pathLst>
                <a:path w="317" h="1046">
                  <a:moveTo>
                    <a:pt x="0" y="1046"/>
                  </a:moveTo>
                  <a:cubicBezTo>
                    <a:pt x="0" y="1046"/>
                    <a:pt x="158" y="523"/>
                    <a:pt x="317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3" name=""/>
            <p:cNvSpPr/>
            <p:nvPr/>
          </p:nvSpPr>
          <p:spPr>
            <a:xfrm>
              <a:off x="3487680" y="3355920"/>
              <a:ext cx="41400" cy="1254240"/>
            </a:xfrm>
            <a:custGeom>
              <a:avLst/>
              <a:gdLst/>
              <a:ahLst/>
              <a:rect l="l" t="t" r="r" b="b"/>
              <a:pathLst>
                <a:path w="43" h="1183">
                  <a:moveTo>
                    <a:pt x="43" y="1183"/>
                  </a:moveTo>
                  <a:cubicBezTo>
                    <a:pt x="25" y="691"/>
                    <a:pt x="7" y="199"/>
                    <a:pt x="0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4" name=""/>
            <p:cNvSpPr/>
            <p:nvPr/>
          </p:nvSpPr>
          <p:spPr>
            <a:xfrm>
              <a:off x="2774880" y="2609640"/>
              <a:ext cx="614520" cy="717840"/>
            </a:xfrm>
            <a:custGeom>
              <a:avLst/>
              <a:gdLst/>
              <a:ahLst/>
              <a:rect l="l" t="t" r="r" b="b"/>
              <a:pathLst>
                <a:path w="643" h="677">
                  <a:moveTo>
                    <a:pt x="643" y="677"/>
                  </a:moveTo>
                  <a:cubicBezTo>
                    <a:pt x="643" y="677"/>
                    <a:pt x="321" y="338"/>
                    <a:pt x="0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5" name=""/>
            <p:cNvSpPr/>
            <p:nvPr/>
          </p:nvSpPr>
          <p:spPr>
            <a:xfrm>
              <a:off x="3494160" y="3030480"/>
              <a:ext cx="1203120" cy="316080"/>
            </a:xfrm>
            <a:custGeom>
              <a:avLst/>
              <a:gdLst/>
              <a:ahLst/>
              <a:rect l="l" t="t" r="r" b="b"/>
              <a:pathLst>
                <a:path w="1260" h="297">
                  <a:moveTo>
                    <a:pt x="1260" y="160"/>
                  </a:moveTo>
                  <a:cubicBezTo>
                    <a:pt x="1039" y="80"/>
                    <a:pt x="819" y="0"/>
                    <a:pt x="609" y="23"/>
                  </a:cubicBezTo>
                  <a:cubicBezTo>
                    <a:pt x="399" y="46"/>
                    <a:pt x="199" y="171"/>
                    <a:pt x="0" y="297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6" name=""/>
            <p:cNvSpPr/>
            <p:nvPr/>
          </p:nvSpPr>
          <p:spPr>
            <a:xfrm>
              <a:off x="3462480" y="3338280"/>
              <a:ext cx="957240" cy="1654200"/>
            </a:xfrm>
            <a:custGeom>
              <a:avLst/>
              <a:gdLst/>
              <a:ahLst/>
              <a:rect l="l" t="t" r="r" b="b"/>
              <a:pathLst>
                <a:path w="1003" h="1560">
                  <a:moveTo>
                    <a:pt x="1003" y="1560"/>
                  </a:moveTo>
                  <a:cubicBezTo>
                    <a:pt x="769" y="1192"/>
                    <a:pt x="536" y="825"/>
                    <a:pt x="369" y="565"/>
                  </a:cubicBezTo>
                  <a:cubicBezTo>
                    <a:pt x="202" y="305"/>
                    <a:pt x="60" y="94"/>
                    <a:pt x="0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7" name=""/>
            <p:cNvSpPr/>
            <p:nvPr/>
          </p:nvSpPr>
          <p:spPr>
            <a:xfrm>
              <a:off x="92160" y="3219480"/>
              <a:ext cx="4597200" cy="127080"/>
            </a:xfrm>
            <a:custGeom>
              <a:avLst/>
              <a:gdLst/>
              <a:ahLst/>
              <a:rect l="l" t="t" r="r" b="b"/>
              <a:pathLst>
                <a:path w="4817" h="120">
                  <a:moveTo>
                    <a:pt x="0" y="120"/>
                  </a:moveTo>
                  <a:cubicBezTo>
                    <a:pt x="0" y="120"/>
                    <a:pt x="2408" y="60"/>
                    <a:pt x="4817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8" name=""/>
            <p:cNvSpPr/>
            <p:nvPr/>
          </p:nvSpPr>
          <p:spPr>
            <a:xfrm flipH="1">
              <a:off x="836640" y="2573280"/>
              <a:ext cx="39600" cy="14907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9" name=""/>
            <p:cNvSpPr/>
            <p:nvPr/>
          </p:nvSpPr>
          <p:spPr>
            <a:xfrm>
              <a:off x="876240" y="2573280"/>
              <a:ext cx="3208320" cy="14907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0" name=""/>
            <p:cNvSpPr/>
            <p:nvPr/>
          </p:nvSpPr>
          <p:spPr>
            <a:xfrm>
              <a:off x="4227480" y="2946240"/>
              <a:ext cx="220680" cy="207324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1" name=""/>
            <p:cNvSpPr/>
            <p:nvPr/>
          </p:nvSpPr>
          <p:spPr>
            <a:xfrm flipH="1" flipV="1">
              <a:off x="836280" y="4056120"/>
              <a:ext cx="2722680" cy="57312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2" name=""/>
            <p:cNvSpPr/>
            <p:nvPr/>
          </p:nvSpPr>
          <p:spPr>
            <a:xfrm flipH="1">
              <a:off x="2665080" y="2609640"/>
              <a:ext cx="65160" cy="175752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3" name=""/>
            <p:cNvSpPr/>
            <p:nvPr/>
          </p:nvSpPr>
          <p:spPr>
            <a:xfrm flipV="1">
              <a:off x="2938320" y="3200400"/>
              <a:ext cx="1758960" cy="163512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4" name=""/>
            <p:cNvSpPr/>
            <p:nvPr/>
          </p:nvSpPr>
          <p:spPr>
            <a:xfrm>
              <a:off x="1792440" y="2563920"/>
              <a:ext cx="2671560" cy="249228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5" name=""/>
            <p:cNvSpPr/>
            <p:nvPr/>
          </p:nvSpPr>
          <p:spPr>
            <a:xfrm>
              <a:off x="835200" y="2490840"/>
              <a:ext cx="727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6" name=""/>
            <p:cNvSpPr/>
            <p:nvPr/>
          </p:nvSpPr>
          <p:spPr>
            <a:xfrm>
              <a:off x="1504800" y="3419280"/>
              <a:ext cx="74880" cy="8280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240" bIns="12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7" name=""/>
            <p:cNvSpPr/>
            <p:nvPr/>
          </p:nvSpPr>
          <p:spPr>
            <a:xfrm>
              <a:off x="1746360" y="249084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8" name=""/>
            <p:cNvSpPr/>
            <p:nvPr/>
          </p:nvSpPr>
          <p:spPr>
            <a:xfrm>
              <a:off x="1101600" y="3863880"/>
              <a:ext cx="7488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9" name=""/>
            <p:cNvSpPr/>
            <p:nvPr/>
          </p:nvSpPr>
          <p:spPr>
            <a:xfrm>
              <a:off x="1298520" y="289080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0" name=""/>
            <p:cNvSpPr/>
            <p:nvPr/>
          </p:nvSpPr>
          <p:spPr>
            <a:xfrm>
              <a:off x="2705040" y="257328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1" name=""/>
            <p:cNvSpPr/>
            <p:nvPr/>
          </p:nvSpPr>
          <p:spPr>
            <a:xfrm>
              <a:off x="2889360" y="475308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2" name=""/>
            <p:cNvSpPr/>
            <p:nvPr/>
          </p:nvSpPr>
          <p:spPr>
            <a:xfrm>
              <a:off x="2630520" y="431640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3" name=""/>
            <p:cNvSpPr/>
            <p:nvPr/>
          </p:nvSpPr>
          <p:spPr>
            <a:xfrm>
              <a:off x="2892600" y="3217680"/>
              <a:ext cx="74520" cy="842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4" name=""/>
            <p:cNvSpPr/>
            <p:nvPr/>
          </p:nvSpPr>
          <p:spPr>
            <a:xfrm>
              <a:off x="4178160" y="2900160"/>
              <a:ext cx="74880" cy="8280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240" bIns="12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5" name=""/>
            <p:cNvSpPr/>
            <p:nvPr/>
          </p:nvSpPr>
          <p:spPr>
            <a:xfrm>
              <a:off x="4645080" y="317340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6" name=""/>
            <p:cNvSpPr/>
            <p:nvPr/>
          </p:nvSpPr>
          <p:spPr>
            <a:xfrm>
              <a:off x="4398840" y="4964040"/>
              <a:ext cx="7488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7" name=""/>
            <p:cNvSpPr/>
            <p:nvPr/>
          </p:nvSpPr>
          <p:spPr>
            <a:xfrm>
              <a:off x="4038480" y="4017960"/>
              <a:ext cx="7488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8" name=""/>
            <p:cNvSpPr/>
            <p:nvPr/>
          </p:nvSpPr>
          <p:spPr>
            <a:xfrm>
              <a:off x="3484440" y="4572000"/>
              <a:ext cx="7488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9" name=""/>
            <p:cNvSpPr/>
            <p:nvPr/>
          </p:nvSpPr>
          <p:spPr>
            <a:xfrm>
              <a:off x="3124080" y="4390920"/>
              <a:ext cx="7308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0" name=""/>
            <p:cNvSpPr/>
            <p:nvPr/>
          </p:nvSpPr>
          <p:spPr>
            <a:xfrm>
              <a:off x="793800" y="401004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1" name=""/>
            <p:cNvSpPr/>
            <p:nvPr/>
          </p:nvSpPr>
          <p:spPr>
            <a:xfrm>
              <a:off x="57240" y="330048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2" name=""/>
            <p:cNvSpPr/>
            <p:nvPr/>
          </p:nvSpPr>
          <p:spPr>
            <a:xfrm>
              <a:off x="498600" y="335592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3" name=""/>
            <p:cNvSpPr/>
            <p:nvPr/>
          </p:nvSpPr>
          <p:spPr>
            <a:xfrm>
              <a:off x="1773360" y="414504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4" name=""/>
            <p:cNvSpPr/>
            <p:nvPr/>
          </p:nvSpPr>
          <p:spPr>
            <a:xfrm>
              <a:off x="1355760" y="4017960"/>
              <a:ext cx="74520" cy="82440"/>
            </a:xfrm>
            <a:prstGeom prst="ellipse">
              <a:avLst/>
            </a:prstGeom>
            <a:solidFill>
              <a:srgbClr val="ffe80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1880" bIns="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5" name=""/>
            <p:cNvSpPr/>
            <p:nvPr/>
          </p:nvSpPr>
          <p:spPr>
            <a:xfrm>
              <a:off x="860400" y="4024080"/>
              <a:ext cx="2070000" cy="731880"/>
            </a:xfrm>
            <a:custGeom>
              <a:avLst/>
              <a:gdLst/>
              <a:ahLst/>
              <a:rect l="l" t="t" r="r" b="b"/>
              <a:pathLst>
                <a:path w="2168" h="690">
                  <a:moveTo>
                    <a:pt x="0" y="0"/>
                  </a:moveTo>
                  <a:cubicBezTo>
                    <a:pt x="194" y="82"/>
                    <a:pt x="804" y="378"/>
                    <a:pt x="1165" y="493"/>
                  </a:cubicBezTo>
                  <a:cubicBezTo>
                    <a:pt x="1526" y="608"/>
                    <a:pt x="1959" y="649"/>
                    <a:pt x="2168" y="69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6" name=""/>
            <p:cNvSpPr/>
            <p:nvPr/>
          </p:nvSpPr>
          <p:spPr>
            <a:xfrm>
              <a:off x="1171440" y="3492360"/>
              <a:ext cx="349560" cy="384120"/>
            </a:xfrm>
            <a:custGeom>
              <a:avLst/>
              <a:gdLst/>
              <a:ahLst/>
              <a:rect l="l" t="t" r="r" b="b"/>
              <a:pathLst>
                <a:path w="366" h="362">
                  <a:moveTo>
                    <a:pt x="0" y="362"/>
                  </a:moveTo>
                  <a:lnTo>
                    <a:pt x="366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7" name=""/>
            <p:cNvSpPr/>
            <p:nvPr/>
          </p:nvSpPr>
          <p:spPr>
            <a:xfrm>
              <a:off x="2706840" y="4376520"/>
              <a:ext cx="417240" cy="5112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8" name=""/>
            <p:cNvSpPr/>
            <p:nvPr/>
          </p:nvSpPr>
          <p:spPr>
            <a:xfrm flipV="1">
              <a:off x="4100400" y="3250800"/>
              <a:ext cx="588960" cy="7779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9" name=""/>
            <p:cNvSpPr/>
            <p:nvPr/>
          </p:nvSpPr>
          <p:spPr>
            <a:xfrm>
              <a:off x="3562200" y="3341520"/>
              <a:ext cx="9720" cy="3240"/>
            </a:xfrm>
            <a:custGeom>
              <a:avLst/>
              <a:gdLst/>
              <a:ahLst/>
              <a:rect l="l" t="t" r="r" b="b"/>
              <a:pathLst>
                <a:path w="9" h="3">
                  <a:moveTo>
                    <a:pt x="0" y="3"/>
                  </a:moveTo>
                  <a:cubicBezTo>
                    <a:pt x="3" y="2"/>
                    <a:pt x="9" y="0"/>
                    <a:pt x="9" y="0"/>
                  </a:cubicBezTo>
                  <a:cubicBezTo>
                    <a:pt x="9" y="0"/>
                    <a:pt x="3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3560" bIns="-43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0" name=""/>
            <p:cNvSpPr/>
            <p:nvPr/>
          </p:nvSpPr>
          <p:spPr>
            <a:xfrm flipV="1">
              <a:off x="3559320" y="3233520"/>
              <a:ext cx="1090440" cy="11304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1" name=""/>
            <p:cNvSpPr/>
            <p:nvPr/>
          </p:nvSpPr>
          <p:spPr>
            <a:xfrm>
              <a:off x="577800" y="3398760"/>
              <a:ext cx="933480" cy="633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2" name=""/>
            <p:cNvSpPr/>
            <p:nvPr/>
          </p:nvSpPr>
          <p:spPr>
            <a:xfrm>
              <a:off x="3192480" y="3230640"/>
              <a:ext cx="1458720" cy="1177920"/>
            </a:xfrm>
            <a:custGeom>
              <a:avLst/>
              <a:gdLst/>
              <a:ahLst/>
              <a:rect l="l" t="t" r="r" b="b"/>
              <a:pathLst>
                <a:path w="1527" h="1110">
                  <a:moveTo>
                    <a:pt x="0" y="1110"/>
                  </a:moveTo>
                  <a:cubicBezTo>
                    <a:pt x="116" y="1011"/>
                    <a:pt x="439" y="698"/>
                    <a:pt x="693" y="513"/>
                  </a:cubicBezTo>
                  <a:cubicBezTo>
                    <a:pt x="947" y="328"/>
                    <a:pt x="1347" y="98"/>
                    <a:pt x="1527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3" name=""/>
            <p:cNvSpPr/>
            <p:nvPr/>
          </p:nvSpPr>
          <p:spPr>
            <a:xfrm flipH="1" flipV="1">
              <a:off x="2960640" y="3281040"/>
              <a:ext cx="1093680" cy="74772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4" name=""/>
            <p:cNvSpPr/>
            <p:nvPr/>
          </p:nvSpPr>
          <p:spPr>
            <a:xfrm flipH="1" flipV="1">
              <a:off x="3195720" y="4455720"/>
              <a:ext cx="303120" cy="12708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5" name=""/>
            <p:cNvSpPr/>
            <p:nvPr/>
          </p:nvSpPr>
          <p:spPr>
            <a:xfrm>
              <a:off x="3543480" y="3249720"/>
              <a:ext cx="1125360" cy="1314360"/>
            </a:xfrm>
            <a:custGeom>
              <a:avLst/>
              <a:gdLst/>
              <a:ahLst/>
              <a:rect l="l" t="t" r="r" b="b"/>
              <a:pathLst>
                <a:path w="1179" h="1239">
                  <a:moveTo>
                    <a:pt x="0" y="1239"/>
                  </a:moveTo>
                  <a:cubicBezTo>
                    <a:pt x="88" y="1108"/>
                    <a:pt x="329" y="662"/>
                    <a:pt x="525" y="456"/>
                  </a:cubicBezTo>
                  <a:cubicBezTo>
                    <a:pt x="721" y="250"/>
                    <a:pt x="1042" y="65"/>
                    <a:pt x="1179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6" name=""/>
            <p:cNvSpPr/>
            <p:nvPr/>
          </p:nvSpPr>
          <p:spPr>
            <a:xfrm>
              <a:off x="3181320" y="3217680"/>
              <a:ext cx="1463760" cy="1177920"/>
            </a:xfrm>
            <a:custGeom>
              <a:avLst/>
              <a:gdLst/>
              <a:ahLst/>
              <a:rect l="l" t="t" r="r" b="b"/>
              <a:pathLst>
                <a:path w="1533" h="1110">
                  <a:moveTo>
                    <a:pt x="0" y="1110"/>
                  </a:moveTo>
                  <a:cubicBezTo>
                    <a:pt x="94" y="994"/>
                    <a:pt x="312" y="599"/>
                    <a:pt x="567" y="414"/>
                  </a:cubicBezTo>
                  <a:cubicBezTo>
                    <a:pt x="822" y="229"/>
                    <a:pt x="1339" y="92"/>
                    <a:pt x="1533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7" name=""/>
            <p:cNvSpPr/>
            <p:nvPr/>
          </p:nvSpPr>
          <p:spPr>
            <a:xfrm flipH="1" flipV="1">
              <a:off x="2946240" y="3297240"/>
              <a:ext cx="565200" cy="127944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8" name=""/>
            <p:cNvSpPr/>
            <p:nvPr/>
          </p:nvSpPr>
          <p:spPr>
            <a:xfrm flipV="1">
              <a:off x="2668680" y="3293640"/>
              <a:ext cx="241200" cy="10191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9" name=""/>
            <p:cNvSpPr/>
            <p:nvPr/>
          </p:nvSpPr>
          <p:spPr>
            <a:xfrm>
              <a:off x="1414440" y="3500280"/>
              <a:ext cx="131760" cy="525600"/>
            </a:xfrm>
            <a:custGeom>
              <a:avLst/>
              <a:gdLst/>
              <a:ahLst/>
              <a:rect l="l" t="t" r="r" b="b"/>
              <a:pathLst>
                <a:path w="138" h="495">
                  <a:moveTo>
                    <a:pt x="0" y="495"/>
                  </a:moveTo>
                  <a:lnTo>
                    <a:pt x="138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0" name=""/>
            <p:cNvSpPr/>
            <p:nvPr/>
          </p:nvSpPr>
          <p:spPr>
            <a:xfrm>
              <a:off x="1182600" y="3902040"/>
              <a:ext cx="619200" cy="244440"/>
            </a:xfrm>
            <a:custGeom>
              <a:avLst/>
              <a:gdLst/>
              <a:ahLst/>
              <a:rect l="l" t="t" r="r" b="b"/>
              <a:pathLst>
                <a:path w="648" h="231">
                  <a:moveTo>
                    <a:pt x="0" y="0"/>
                  </a:moveTo>
                  <a:cubicBezTo>
                    <a:pt x="82" y="4"/>
                    <a:pt x="285" y="31"/>
                    <a:pt x="393" y="69"/>
                  </a:cubicBezTo>
                  <a:cubicBezTo>
                    <a:pt x="501" y="107"/>
                    <a:pt x="595" y="197"/>
                    <a:pt x="648" y="231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1" name=""/>
            <p:cNvSpPr/>
            <p:nvPr/>
          </p:nvSpPr>
          <p:spPr>
            <a:xfrm flipH="1" flipV="1">
              <a:off x="563400" y="3420720"/>
              <a:ext cx="541440" cy="47772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2" name=""/>
            <p:cNvSpPr/>
            <p:nvPr/>
          </p:nvSpPr>
          <p:spPr>
            <a:xfrm flipH="1" flipV="1">
              <a:off x="124920" y="3360240"/>
              <a:ext cx="979560" cy="55404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3" name=""/>
            <p:cNvSpPr/>
            <p:nvPr/>
          </p:nvSpPr>
          <p:spPr>
            <a:xfrm flipH="1" flipV="1">
              <a:off x="135000" y="3354120"/>
              <a:ext cx="363600" cy="507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4" name=""/>
            <p:cNvSpPr/>
            <p:nvPr/>
          </p:nvSpPr>
          <p:spPr>
            <a:xfrm>
              <a:off x="861840" y="3465360"/>
              <a:ext cx="648000" cy="550800"/>
            </a:xfrm>
            <a:custGeom>
              <a:avLst/>
              <a:gdLst/>
              <a:ahLst/>
              <a:rect l="l" t="t" r="r" b="b"/>
              <a:pathLst>
                <a:path w="678" h="519">
                  <a:moveTo>
                    <a:pt x="0" y="519"/>
                  </a:moveTo>
                  <a:cubicBezTo>
                    <a:pt x="55" y="462"/>
                    <a:pt x="217" y="260"/>
                    <a:pt x="330" y="174"/>
                  </a:cubicBezTo>
                  <a:cubicBezTo>
                    <a:pt x="443" y="88"/>
                    <a:pt x="618" y="26"/>
                    <a:pt x="678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5" name=""/>
            <p:cNvSpPr/>
            <p:nvPr/>
          </p:nvSpPr>
          <p:spPr>
            <a:xfrm flipH="1" flipV="1">
              <a:off x="114480" y="3379680"/>
              <a:ext cx="684000" cy="66528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6" name=""/>
            <p:cNvSpPr/>
            <p:nvPr/>
          </p:nvSpPr>
          <p:spPr>
            <a:xfrm>
              <a:off x="3389400" y="3236760"/>
              <a:ext cx="169920" cy="189000"/>
            </a:xfrm>
            <a:prstGeom prst="ellipse">
              <a:avLst/>
            </a:prstGeom>
            <a:solidFill>
              <a:srgbClr val="ff3300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7" name=""/>
          <p:cNvSpPr/>
          <p:nvPr/>
        </p:nvSpPr>
        <p:spPr>
          <a:xfrm>
            <a:off x="1609560" y="4863960"/>
            <a:ext cx="7394760" cy="13287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8" name=""/>
          <p:cNvSpPr/>
          <p:nvPr/>
        </p:nvSpPr>
        <p:spPr>
          <a:xfrm>
            <a:off x="773280" y="-30240"/>
            <a:ext cx="8743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Trading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9" name=""/>
          <p:cNvSpPr/>
          <p:nvPr/>
        </p:nvSpPr>
        <p:spPr>
          <a:xfrm>
            <a:off x="1757520" y="1208160"/>
            <a:ext cx="7062480" cy="34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Trading of Bandwidth Enables Reconfiguration of Portfolios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Establishment of Benchmark and Market Pricing for Outsourcing and Portfolio Management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Foundation for Risk Management Services and New Product Development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0" name=""/>
          <p:cNvSpPr/>
          <p:nvPr/>
        </p:nvSpPr>
        <p:spPr>
          <a:xfrm>
            <a:off x="1639800" y="158112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1" name=""/>
          <p:cNvSpPr/>
          <p:nvPr/>
        </p:nvSpPr>
        <p:spPr>
          <a:xfrm>
            <a:off x="1639800" y="266544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2" name=""/>
          <p:cNvSpPr/>
          <p:nvPr/>
        </p:nvSpPr>
        <p:spPr>
          <a:xfrm>
            <a:off x="1744560" y="4950000"/>
            <a:ext cx="709956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Been the Primary Architect of Market Structures in Most Major Markets in Which 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 Participates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3" name=""/>
          <p:cNvSpPr/>
          <p:nvPr/>
        </p:nvSpPr>
        <p:spPr>
          <a:xfrm>
            <a:off x="1639800" y="377208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4" name=""/>
          <p:cNvSpPr/>
          <p:nvPr/>
        </p:nvSpPr>
        <p:spPr>
          <a:xfrm>
            <a:off x="773280" y="450720"/>
            <a:ext cx="8743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Trading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Creating Cash and Forward Markets for Bandwidth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5" name=""/>
          <p:cNvSpPr/>
          <p:nvPr/>
        </p:nvSpPr>
        <p:spPr>
          <a:xfrm>
            <a:off x="900000" y="198900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6" name=""/>
          <p:cNvSpPr/>
          <p:nvPr/>
        </p:nvSpPr>
        <p:spPr>
          <a:xfrm>
            <a:off x="900000" y="50720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7" name=""/>
          <p:cNvSpPr/>
          <p:nvPr/>
        </p:nvSpPr>
        <p:spPr>
          <a:xfrm>
            <a:off x="900000" y="599760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8" name=""/>
          <p:cNvSpPr/>
          <p:nvPr/>
        </p:nvSpPr>
        <p:spPr>
          <a:xfrm>
            <a:off x="1009800" y="1698480"/>
            <a:ext cx="8834400" cy="504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Standardized Benchmark and Emerging Liquidity Become Foundation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 Reliable Market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Segment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City Pair: NY to LA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Bandwidth Unit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TDM DS-3 (44.7 Mbps)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Term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 Month Increments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QoS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Errored Seconds: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Not More Than 400 Errored Seconds Per Day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Severely Errored Seconds: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Not More Than 4 Severely Errored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      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Seconds Per Day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Unavailable Seconds: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Not More Than 26 Unavailable Seconds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Per Month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With Emergence of Liquidity, Price Discovery and Standardization, Risk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Management Products Evolve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Alternative Routes and QoS Will Trade At a Discount or Premium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Benchmark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"/>
          <p:cNvSpPr/>
          <p:nvPr/>
        </p:nvSpPr>
        <p:spPr>
          <a:xfrm>
            <a:off x="5353920" y="6114960"/>
            <a:ext cx="2320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Target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652320" y="4641840"/>
            <a:ext cx="4919760" cy="803160"/>
          </a:xfrm>
          <a:custGeom>
            <a:avLst/>
            <a:gdLst/>
            <a:ahLst/>
            <a:rect l="l" t="t" r="r" b="b"/>
            <a:pathLst>
              <a:path w="3094" h="506">
                <a:moveTo>
                  <a:pt x="0" y="102"/>
                </a:moveTo>
                <a:lnTo>
                  <a:pt x="3" y="506"/>
                </a:lnTo>
                <a:lnTo>
                  <a:pt x="3094" y="506"/>
                </a:lnTo>
                <a:lnTo>
                  <a:pt x="3086" y="67"/>
                </a:lnTo>
                <a:cubicBezTo>
                  <a:pt x="2989" y="0"/>
                  <a:pt x="2960" y="91"/>
                  <a:pt x="2512" y="102"/>
                </a:cubicBezTo>
                <a:cubicBezTo>
                  <a:pt x="2064" y="113"/>
                  <a:pt x="822" y="96"/>
                  <a:pt x="403" y="102"/>
                </a:cubicBezTo>
                <a:cubicBezTo>
                  <a:pt x="137" y="102"/>
                  <a:pt x="0" y="102"/>
                  <a:pt x="0" y="102"/>
                </a:cubicBezTo>
                <a:close/>
              </a:path>
            </a:pathLst>
          </a:custGeom>
          <a:solidFill>
            <a:srgbClr val="29a3ff"/>
          </a:solidFill>
          <a:ln cap="rnd"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12600" y="298440"/>
            <a:ext cx="10287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Bandwidth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5850000" y="2092320"/>
            <a:ext cx="507960" cy="679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850000" y="4622760"/>
            <a:ext cx="507960" cy="679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29a3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224760" y="2023920"/>
            <a:ext cx="36954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 Bandwidth 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4560" indent="-1173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Video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4560" indent="-1173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 File Transfer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541760" y="700200"/>
            <a:ext cx="1324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Illustrative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6224760" y="4616280"/>
            <a:ext cx="36446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 Bandwidth 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4560" indent="-1173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4560" indent="-1173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5153040" y="6183360"/>
            <a:ext cx="195120" cy="195120"/>
          </a:xfrm>
          <a:prstGeom prst="rect">
            <a:avLst/>
          </a:prstGeom>
          <a:solidFill>
            <a:srgbClr val="ff3300"/>
          </a:solidFill>
          <a:ln cap="rnd"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1149480" y="5487840"/>
            <a:ext cx="250560" cy="276480"/>
          </a:xfrm>
          <a:custGeom>
            <a:avLst/>
            <a:gdLst/>
            <a:ahLst/>
            <a:rect l="l" t="t" r="r" b="b"/>
            <a:pathLst>
              <a:path w="158" h="174">
                <a:moveTo>
                  <a:pt x="0" y="42"/>
                </a:moveTo>
                <a:lnTo>
                  <a:pt x="45" y="42"/>
                </a:lnTo>
                <a:lnTo>
                  <a:pt x="45" y="174"/>
                </a:lnTo>
                <a:lnTo>
                  <a:pt x="124" y="174"/>
                </a:lnTo>
                <a:lnTo>
                  <a:pt x="124" y="42"/>
                </a:lnTo>
                <a:lnTo>
                  <a:pt x="158" y="42"/>
                </a:lnTo>
                <a:lnTo>
                  <a:pt x="79" y="0"/>
                </a:lnTo>
                <a:lnTo>
                  <a:pt x="0" y="42"/>
                </a:lnTo>
                <a:close/>
              </a:path>
            </a:pathLst>
          </a:custGeom>
          <a:solidFill>
            <a:srgbClr val="33cc33"/>
          </a:solidFill>
          <a:ln cap="rnd"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1415880" y="5735520"/>
            <a:ext cx="5479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58880" y="5583240"/>
            <a:ext cx="555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1588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55152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49440" y="5450040"/>
            <a:ext cx="4922640" cy="1440"/>
          </a:xfrm>
          <a:prstGeom prst="line">
            <a:avLst/>
          </a:prstGeom>
          <a:ln w="23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652320" y="990720"/>
            <a:ext cx="4913280" cy="4043160"/>
          </a:xfrm>
          <a:custGeom>
            <a:avLst/>
            <a:gdLst/>
            <a:ahLst/>
            <a:rect l="l" t="t" r="r" b="b"/>
            <a:pathLst>
              <a:path w="3095" h="2547">
                <a:moveTo>
                  <a:pt x="0" y="2332"/>
                </a:moveTo>
                <a:cubicBezTo>
                  <a:pt x="103" y="2296"/>
                  <a:pt x="379" y="2309"/>
                  <a:pt x="610" y="2263"/>
                </a:cubicBezTo>
                <a:cubicBezTo>
                  <a:pt x="841" y="2229"/>
                  <a:pt x="1098" y="2178"/>
                  <a:pt x="1382" y="2058"/>
                </a:cubicBezTo>
                <a:cubicBezTo>
                  <a:pt x="1665" y="1938"/>
                  <a:pt x="1854" y="1851"/>
                  <a:pt x="2121" y="1543"/>
                </a:cubicBezTo>
                <a:cubicBezTo>
                  <a:pt x="2387" y="1235"/>
                  <a:pt x="2927" y="0"/>
                  <a:pt x="3090" y="146"/>
                </a:cubicBezTo>
                <a:lnTo>
                  <a:pt x="3095" y="2393"/>
                </a:lnTo>
                <a:lnTo>
                  <a:pt x="883" y="2505"/>
                </a:lnTo>
                <a:lnTo>
                  <a:pt x="0" y="2547"/>
                </a:lnTo>
                <a:lnTo>
                  <a:pt x="0" y="2332"/>
                </a:lnTo>
                <a:close/>
              </a:path>
            </a:pathLst>
          </a:custGeom>
          <a:solidFill>
            <a:srgbClr val="ff3300"/>
          </a:solidFill>
          <a:ln cap="rnd"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657360" y="2039760"/>
            <a:ext cx="1440" cy="3410280"/>
          </a:xfrm>
          <a:prstGeom prst="line">
            <a:avLst/>
          </a:prstGeom>
          <a:ln w="23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282680" y="2392200"/>
            <a:ext cx="1440" cy="3057840"/>
          </a:xfrm>
          <a:prstGeom prst="line">
            <a:avLst/>
          </a:prstGeom>
          <a:ln cap="rnd"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1047600" y="5859360"/>
            <a:ext cx="45432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1037520" y="5859360"/>
            <a:ext cx="5616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161928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165492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213516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17080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266868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270432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2003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3216240" y="5697360"/>
            <a:ext cx="34452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325188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3772080" y="5697360"/>
            <a:ext cx="34416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80772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31172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434736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4867200" y="5697360"/>
            <a:ext cx="34452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487440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353200" y="5697360"/>
            <a:ext cx="3506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538884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312840" y="1687680"/>
            <a:ext cx="6807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2040" y="1725480"/>
            <a:ext cx="644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6602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8446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234936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28940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343836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39956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452592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505620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55706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"/>
          <p:cNvSpPr/>
          <p:nvPr/>
        </p:nvSpPr>
        <p:spPr>
          <a:xfrm>
            <a:off x="773280" y="-44280"/>
            <a:ext cx="8743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Finance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0" name=""/>
          <p:cNvSpPr/>
          <p:nvPr/>
        </p:nvSpPr>
        <p:spPr>
          <a:xfrm>
            <a:off x="1495440" y="1457640"/>
            <a:ext cx="7964640" cy="247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Apply Enron Finance Expertise as Tool to Aggregate Portfolios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Lever Structured Finance, Investments and Risk Management Skills into Opportunities that Enhance the Performance and Content of the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1" name=""/>
          <p:cNvSpPr/>
          <p:nvPr/>
        </p:nvSpPr>
        <p:spPr>
          <a:xfrm>
            <a:off x="1370160" y="16286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2" name=""/>
          <p:cNvSpPr/>
          <p:nvPr/>
        </p:nvSpPr>
        <p:spPr>
          <a:xfrm>
            <a:off x="1370160" y="28987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3" name=""/>
          <p:cNvSpPr/>
          <p:nvPr/>
        </p:nvSpPr>
        <p:spPr>
          <a:xfrm>
            <a:off x="1609560" y="4863960"/>
            <a:ext cx="7394760" cy="13287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4" name=""/>
          <p:cNvSpPr/>
          <p:nvPr/>
        </p:nvSpPr>
        <p:spPr>
          <a:xfrm>
            <a:off x="1744560" y="4950000"/>
            <a:ext cx="70995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Been the Leader in Creating New Finance Alternatives in Markets in Which  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 Participates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"/>
          <p:cNvSpPr/>
          <p:nvPr/>
        </p:nvSpPr>
        <p:spPr>
          <a:xfrm>
            <a:off x="609480" y="1365120"/>
            <a:ext cx="4248360" cy="4491000"/>
          </a:xfrm>
          <a:prstGeom prst="bevel">
            <a:avLst>
              <a:gd name="adj" fmla="val 5528"/>
            </a:avLst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6" name=""/>
          <p:cNvSpPr/>
          <p:nvPr/>
        </p:nvSpPr>
        <p:spPr>
          <a:xfrm>
            <a:off x="5359320" y="1365120"/>
            <a:ext cx="4248360" cy="4491000"/>
          </a:xfrm>
          <a:prstGeom prst="bevel">
            <a:avLst>
              <a:gd name="adj" fmla="val 5528"/>
            </a:avLst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7" name=""/>
          <p:cNvSpPr/>
          <p:nvPr/>
        </p:nvSpPr>
        <p:spPr>
          <a:xfrm>
            <a:off x="1275840" y="1608480"/>
            <a:ext cx="3043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Structured Finance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8" name=""/>
          <p:cNvSpPr/>
          <p:nvPr/>
        </p:nvSpPr>
        <p:spPr>
          <a:xfrm>
            <a:off x="6506280" y="1599120"/>
            <a:ext cx="195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9" name=""/>
          <p:cNvSpPr/>
          <p:nvPr/>
        </p:nvSpPr>
        <p:spPr>
          <a:xfrm>
            <a:off x="896760" y="2421000"/>
            <a:ext cx="35132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Providing Capital Access Solutions for Customers and Suppliers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0" name=""/>
          <p:cNvSpPr/>
          <p:nvPr/>
        </p:nvSpPr>
        <p:spPr>
          <a:xfrm>
            <a:off x="5715000" y="2414520"/>
            <a:ext cx="35132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Leading Edge Network Technologies and Enron’s Broadband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1" name=""/>
          <p:cNvSpPr/>
          <p:nvPr/>
        </p:nvSpPr>
        <p:spPr>
          <a:xfrm>
            <a:off x="828720" y="3687120"/>
            <a:ext cx="3784680" cy="11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76040" indent="-176040">
              <a:lnSpc>
                <a:spcPct val="150000"/>
              </a:lnSpc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Equipment Funding Pools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50000"/>
              </a:lnSpc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Monetization Structures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50000"/>
              </a:lnSpc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DSL Implementation Fund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2" name=""/>
          <p:cNvSpPr/>
          <p:nvPr/>
        </p:nvSpPr>
        <p:spPr>
          <a:xfrm>
            <a:off x="5621400" y="3674160"/>
            <a:ext cx="226224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Technology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Equinix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Avici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Sycamore Networks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3" name=""/>
          <p:cNvSpPr/>
          <p:nvPr/>
        </p:nvSpPr>
        <p:spPr>
          <a:xfrm>
            <a:off x="7974000" y="3674160"/>
            <a:ext cx="189396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Salus Media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M.Show.com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4" name=""/>
          <p:cNvSpPr/>
          <p:nvPr/>
        </p:nvSpPr>
        <p:spPr>
          <a:xfrm>
            <a:off x="773280" y="0"/>
            <a:ext cx="8743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Finance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5" name=""/>
          <p:cNvSpPr/>
          <p:nvPr/>
        </p:nvSpPr>
        <p:spPr>
          <a:xfrm>
            <a:off x="2233440" y="2262240"/>
            <a:ext cx="0" cy="1882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6" name=""/>
          <p:cNvSpPr/>
          <p:nvPr/>
        </p:nvSpPr>
        <p:spPr>
          <a:xfrm>
            <a:off x="2233440" y="2682720"/>
            <a:ext cx="209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7" name=""/>
          <p:cNvSpPr/>
          <p:nvPr/>
        </p:nvSpPr>
        <p:spPr>
          <a:xfrm>
            <a:off x="2233440" y="3057480"/>
            <a:ext cx="209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8" name=""/>
          <p:cNvSpPr/>
          <p:nvPr/>
        </p:nvSpPr>
        <p:spPr>
          <a:xfrm>
            <a:off x="2236680" y="376704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9" name=""/>
          <p:cNvSpPr/>
          <p:nvPr/>
        </p:nvSpPr>
        <p:spPr>
          <a:xfrm>
            <a:off x="2236680" y="414324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0" name=""/>
          <p:cNvSpPr/>
          <p:nvPr/>
        </p:nvSpPr>
        <p:spPr>
          <a:xfrm>
            <a:off x="2406600" y="2509920"/>
            <a:ext cx="1941480" cy="182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Research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Logistics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1" name=""/>
          <p:cNvSpPr/>
          <p:nvPr/>
        </p:nvSpPr>
        <p:spPr>
          <a:xfrm>
            <a:off x="4473720" y="2519280"/>
            <a:ext cx="1941480" cy="13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Structuring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Assessment Interface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2" name=""/>
          <p:cNvSpPr/>
          <p:nvPr/>
        </p:nvSpPr>
        <p:spPr>
          <a:xfrm>
            <a:off x="4297320" y="2381400"/>
            <a:ext cx="3240" cy="10620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3" name=""/>
          <p:cNvSpPr/>
          <p:nvPr/>
        </p:nvSpPr>
        <p:spPr>
          <a:xfrm>
            <a:off x="4300560" y="2673360"/>
            <a:ext cx="2001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4" name=""/>
          <p:cNvSpPr/>
          <p:nvPr/>
        </p:nvSpPr>
        <p:spPr>
          <a:xfrm>
            <a:off x="4300560" y="304812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5" name=""/>
          <p:cNvSpPr/>
          <p:nvPr/>
        </p:nvSpPr>
        <p:spPr>
          <a:xfrm>
            <a:off x="4303800" y="343368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6" name=""/>
          <p:cNvSpPr/>
          <p:nvPr/>
        </p:nvSpPr>
        <p:spPr>
          <a:xfrm>
            <a:off x="8286840" y="268128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7" name=""/>
          <p:cNvSpPr/>
          <p:nvPr/>
        </p:nvSpPr>
        <p:spPr>
          <a:xfrm>
            <a:off x="8273880" y="3063960"/>
            <a:ext cx="209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8" name=""/>
          <p:cNvSpPr/>
          <p:nvPr/>
        </p:nvSpPr>
        <p:spPr>
          <a:xfrm>
            <a:off x="8286840" y="2286000"/>
            <a:ext cx="0" cy="7891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9" name=""/>
          <p:cNvSpPr/>
          <p:nvPr/>
        </p:nvSpPr>
        <p:spPr>
          <a:xfrm>
            <a:off x="0" y="257040"/>
            <a:ext cx="1031400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160" rIns="110160" tIns="55080" bIns="550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Intermediation Services Organization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0" name=""/>
          <p:cNvSpPr/>
          <p:nvPr/>
        </p:nvSpPr>
        <p:spPr>
          <a:xfrm>
            <a:off x="8221680" y="1560600"/>
            <a:ext cx="2006640" cy="89388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Business Development      Rich DiMichele (6)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1" name=""/>
          <p:cNvSpPr/>
          <p:nvPr/>
        </p:nvSpPr>
        <p:spPr>
          <a:xfrm>
            <a:off x="8459640" y="2495520"/>
            <a:ext cx="19418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Joint Ventures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 &amp; 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2" name=""/>
          <p:cNvSpPr/>
          <p:nvPr/>
        </p:nvSpPr>
        <p:spPr>
          <a:xfrm>
            <a:off x="6238800" y="2259000"/>
            <a:ext cx="6480" cy="1158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3" name=""/>
          <p:cNvSpPr/>
          <p:nvPr/>
        </p:nvSpPr>
        <p:spPr>
          <a:xfrm>
            <a:off x="6245280" y="267984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4" name=""/>
          <p:cNvSpPr/>
          <p:nvPr/>
        </p:nvSpPr>
        <p:spPr>
          <a:xfrm>
            <a:off x="6232680" y="301464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5" name=""/>
          <p:cNvSpPr/>
          <p:nvPr/>
        </p:nvSpPr>
        <p:spPr>
          <a:xfrm>
            <a:off x="6386400" y="2494080"/>
            <a:ext cx="1573200" cy="13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Technology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Portfolio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6" name=""/>
          <p:cNvSpPr/>
          <p:nvPr/>
        </p:nvSpPr>
        <p:spPr>
          <a:xfrm>
            <a:off x="6235560" y="341136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7" name=""/>
          <p:cNvSpPr/>
          <p:nvPr/>
        </p:nvSpPr>
        <p:spPr>
          <a:xfrm>
            <a:off x="212760" y="2338560"/>
            <a:ext cx="0" cy="15919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8" name=""/>
          <p:cNvSpPr/>
          <p:nvPr/>
        </p:nvSpPr>
        <p:spPr>
          <a:xfrm>
            <a:off x="212760" y="268272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9" name=""/>
          <p:cNvSpPr/>
          <p:nvPr/>
        </p:nvSpPr>
        <p:spPr>
          <a:xfrm>
            <a:off x="212760" y="327672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0" name=""/>
          <p:cNvSpPr/>
          <p:nvPr/>
        </p:nvSpPr>
        <p:spPr>
          <a:xfrm>
            <a:off x="216000" y="391644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1" name=""/>
          <p:cNvSpPr/>
          <p:nvPr/>
        </p:nvSpPr>
        <p:spPr>
          <a:xfrm>
            <a:off x="369720" y="2496960"/>
            <a:ext cx="1941840" cy="18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Origination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Outsourcing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Restructures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2" name=""/>
          <p:cNvSpPr/>
          <p:nvPr/>
        </p:nvSpPr>
        <p:spPr>
          <a:xfrm>
            <a:off x="6145200" y="1573200"/>
            <a:ext cx="2003400" cy="89388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Ventures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Kevin Garland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(9)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3" name=""/>
          <p:cNvSpPr/>
          <p:nvPr/>
        </p:nvSpPr>
        <p:spPr>
          <a:xfrm>
            <a:off x="4130640" y="1573200"/>
            <a:ext cx="1940040" cy="89388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Global Finance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Kevin Howard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(12)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4" name=""/>
          <p:cNvSpPr/>
          <p:nvPr/>
        </p:nvSpPr>
        <p:spPr>
          <a:xfrm>
            <a:off x="2130480" y="1573200"/>
            <a:ext cx="1940040" cy="89388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Global Trading &amp; Risk Management Tom Gros (20)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5" name=""/>
          <p:cNvSpPr/>
          <p:nvPr/>
        </p:nvSpPr>
        <p:spPr>
          <a:xfrm>
            <a:off x="114480" y="1573200"/>
            <a:ext cx="1939680" cy="89388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Management 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Ted Seitz (10)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6" name=""/>
          <p:cNvSpPr/>
          <p:nvPr/>
        </p:nvSpPr>
        <p:spPr>
          <a:xfrm>
            <a:off x="2236680" y="342900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7" name=""/>
          <p:cNvSpPr/>
          <p:nvPr/>
        </p:nvSpPr>
        <p:spPr>
          <a:xfrm>
            <a:off x="773280" y="-30240"/>
            <a:ext cx="8743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8" name=""/>
          <p:cNvSpPr/>
          <p:nvPr/>
        </p:nvSpPr>
        <p:spPr>
          <a:xfrm>
            <a:off x="6280200" y="2674800"/>
            <a:ext cx="3316320" cy="2202120"/>
          </a:xfrm>
          <a:prstGeom prst="ellipse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9" name=""/>
          <p:cNvSpPr/>
          <p:nvPr/>
        </p:nvSpPr>
        <p:spPr>
          <a:xfrm>
            <a:off x="735120" y="2678040"/>
            <a:ext cx="3314520" cy="2201760"/>
          </a:xfrm>
          <a:prstGeom prst="ellipse">
            <a:avLst/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0" name=""/>
          <p:cNvSpPr/>
          <p:nvPr/>
        </p:nvSpPr>
        <p:spPr>
          <a:xfrm>
            <a:off x="3502080" y="2057400"/>
            <a:ext cx="3314520" cy="2201760"/>
          </a:xfrm>
          <a:prstGeom prst="ellipse">
            <a:avLst/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1" name=""/>
          <p:cNvSpPr/>
          <p:nvPr/>
        </p:nvSpPr>
        <p:spPr>
          <a:xfrm>
            <a:off x="3503520" y="2751120"/>
            <a:ext cx="3389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2" name=""/>
          <p:cNvSpPr/>
          <p:nvPr/>
        </p:nvSpPr>
        <p:spPr>
          <a:xfrm>
            <a:off x="4282920" y="1262160"/>
            <a:ext cx="1748160" cy="919080"/>
          </a:xfrm>
          <a:prstGeom prst="bevel">
            <a:avLst>
              <a:gd name="adj" fmla="val 12500"/>
            </a:avLst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3" name=""/>
          <p:cNvSpPr/>
          <p:nvPr/>
        </p:nvSpPr>
        <p:spPr>
          <a:xfrm>
            <a:off x="4515840" y="128736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4" name=""/>
          <p:cNvSpPr/>
          <p:nvPr/>
        </p:nvSpPr>
        <p:spPr>
          <a:xfrm>
            <a:off x="3827520" y="248760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5" name=""/>
          <p:cNvSpPr/>
          <p:nvPr/>
        </p:nvSpPr>
        <p:spPr>
          <a:xfrm>
            <a:off x="4568760" y="4565520"/>
            <a:ext cx="477360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6" name=""/>
          <p:cNvSpPr/>
          <p:nvPr/>
        </p:nvSpPr>
        <p:spPr>
          <a:xfrm>
            <a:off x="6292800" y="2668680"/>
            <a:ext cx="3314880" cy="2201760"/>
          </a:xfrm>
          <a:prstGeom prst="ellipse">
            <a:avLst/>
          </a:prstGeom>
          <a:solidFill>
            <a:srgbClr val="0091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7" name=""/>
          <p:cNvSpPr/>
          <p:nvPr/>
        </p:nvSpPr>
        <p:spPr>
          <a:xfrm>
            <a:off x="4449600" y="4687920"/>
            <a:ext cx="117720" cy="11736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8" name=""/>
          <p:cNvSpPr/>
          <p:nvPr/>
        </p:nvSpPr>
        <p:spPr>
          <a:xfrm>
            <a:off x="4449600" y="5030640"/>
            <a:ext cx="117720" cy="11772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9" name=""/>
          <p:cNvSpPr/>
          <p:nvPr/>
        </p:nvSpPr>
        <p:spPr>
          <a:xfrm>
            <a:off x="4449600" y="5367240"/>
            <a:ext cx="117720" cy="11772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0" name=""/>
          <p:cNvSpPr/>
          <p:nvPr/>
        </p:nvSpPr>
        <p:spPr>
          <a:xfrm>
            <a:off x="4449600" y="5722920"/>
            <a:ext cx="117720" cy="11736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1" name=""/>
          <p:cNvSpPr/>
          <p:nvPr/>
        </p:nvSpPr>
        <p:spPr>
          <a:xfrm>
            <a:off x="7139160" y="2222640"/>
            <a:ext cx="1744560" cy="91584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2" name=""/>
          <p:cNvSpPr/>
          <p:nvPr/>
        </p:nvSpPr>
        <p:spPr>
          <a:xfrm>
            <a:off x="7485120" y="240984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3" name=""/>
          <p:cNvSpPr/>
          <p:nvPr/>
        </p:nvSpPr>
        <p:spPr>
          <a:xfrm>
            <a:off x="735120" y="2639880"/>
            <a:ext cx="3314520" cy="2202120"/>
          </a:xfrm>
          <a:prstGeom prst="ellipse">
            <a:avLst/>
          </a:prstGeom>
          <a:solidFill>
            <a:srgbClr val="9696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4" name=""/>
          <p:cNvSpPr/>
          <p:nvPr/>
        </p:nvSpPr>
        <p:spPr>
          <a:xfrm>
            <a:off x="1487520" y="2224080"/>
            <a:ext cx="1747800" cy="919080"/>
          </a:xfrm>
          <a:prstGeom prst="bevel">
            <a:avLst>
              <a:gd name="adj" fmla="val 12500"/>
            </a:avLst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5" name=""/>
          <p:cNvSpPr/>
          <p:nvPr/>
        </p:nvSpPr>
        <p:spPr>
          <a:xfrm>
            <a:off x="1516680" y="240516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6" name=""/>
          <p:cNvSpPr/>
          <p:nvPr/>
        </p:nvSpPr>
        <p:spPr>
          <a:xfrm>
            <a:off x="985680" y="334476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7" name=""/>
          <p:cNvSpPr/>
          <p:nvPr/>
        </p:nvSpPr>
        <p:spPr>
          <a:xfrm>
            <a:off x="6608880" y="313380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8" name=""/>
          <p:cNvSpPr/>
          <p:nvPr/>
        </p:nvSpPr>
        <p:spPr>
          <a:xfrm>
            <a:off x="1731960" y="4908600"/>
            <a:ext cx="234000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Bandwidth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Finance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9" name=""/>
          <p:cNvSpPr/>
          <p:nvPr/>
        </p:nvSpPr>
        <p:spPr>
          <a:xfrm>
            <a:off x="1573200" y="5003640"/>
            <a:ext cx="117360" cy="11772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0" name=""/>
          <p:cNvSpPr/>
          <p:nvPr/>
        </p:nvSpPr>
        <p:spPr>
          <a:xfrm>
            <a:off x="1573200" y="5689440"/>
            <a:ext cx="117360" cy="11772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1" name=""/>
          <p:cNvSpPr/>
          <p:nvPr/>
        </p:nvSpPr>
        <p:spPr>
          <a:xfrm>
            <a:off x="1573200" y="6140520"/>
            <a:ext cx="117360" cy="11736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2" name=""/>
          <p:cNvSpPr/>
          <p:nvPr/>
        </p:nvSpPr>
        <p:spPr>
          <a:xfrm>
            <a:off x="6675480" y="4896000"/>
            <a:ext cx="297324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Streaming Broadband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Data Asset Management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3" name=""/>
          <p:cNvSpPr/>
          <p:nvPr/>
        </p:nvSpPr>
        <p:spPr>
          <a:xfrm>
            <a:off x="6527880" y="50166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4" name=""/>
          <p:cNvSpPr/>
          <p:nvPr/>
        </p:nvSpPr>
        <p:spPr>
          <a:xfrm>
            <a:off x="6527880" y="56214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5" name=""/>
          <p:cNvSpPr/>
          <p:nvPr/>
        </p:nvSpPr>
        <p:spPr>
          <a:xfrm>
            <a:off x="2209680" y="1351080"/>
            <a:ext cx="2733840" cy="1581120"/>
          </a:xfrm>
          <a:prstGeom prst="bevel">
            <a:avLst>
              <a:gd name="adj" fmla="val 12500"/>
            </a:avLst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6" name=""/>
          <p:cNvSpPr/>
          <p:nvPr/>
        </p:nvSpPr>
        <p:spPr>
          <a:xfrm>
            <a:off x="5580000" y="1351080"/>
            <a:ext cx="2733840" cy="1581120"/>
          </a:xfrm>
          <a:prstGeom prst="bevel">
            <a:avLst>
              <a:gd name="adj" fmla="val 12500"/>
            </a:avLst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7" name=""/>
          <p:cNvSpPr/>
          <p:nvPr/>
        </p:nvSpPr>
        <p:spPr>
          <a:xfrm>
            <a:off x="773280" y="-30240"/>
            <a:ext cx="8743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8" name=""/>
          <p:cNvSpPr/>
          <p:nvPr/>
        </p:nvSpPr>
        <p:spPr>
          <a:xfrm>
            <a:off x="3808440" y="3094200"/>
            <a:ext cx="3389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9" name=""/>
          <p:cNvSpPr/>
          <p:nvPr/>
        </p:nvSpPr>
        <p:spPr>
          <a:xfrm>
            <a:off x="2376360" y="3041640"/>
            <a:ext cx="2973600" cy="194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88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 Quality Streaming Video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88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Usage-Based Business Model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88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 Broadband 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0" name=""/>
          <p:cNvSpPr/>
          <p:nvPr/>
        </p:nvSpPr>
        <p:spPr>
          <a:xfrm>
            <a:off x="2279520" y="315108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1" name=""/>
          <p:cNvSpPr/>
          <p:nvPr/>
        </p:nvSpPr>
        <p:spPr>
          <a:xfrm>
            <a:off x="2279520" y="382572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2" name=""/>
          <p:cNvSpPr/>
          <p:nvPr/>
        </p:nvSpPr>
        <p:spPr>
          <a:xfrm>
            <a:off x="2279520" y="443880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3" name=""/>
          <p:cNvSpPr/>
          <p:nvPr/>
        </p:nvSpPr>
        <p:spPr>
          <a:xfrm>
            <a:off x="5834160" y="3083040"/>
            <a:ext cx="2973240" cy="13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88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Video File Transfer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88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Engineered CAD/CAM Data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88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Storing/Archiving Data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4" name=""/>
          <p:cNvSpPr/>
          <p:nvPr/>
        </p:nvSpPr>
        <p:spPr>
          <a:xfrm>
            <a:off x="5715000" y="320364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5" name=""/>
          <p:cNvSpPr/>
          <p:nvPr/>
        </p:nvSpPr>
        <p:spPr>
          <a:xfrm>
            <a:off x="5715000" y="35845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6" name=""/>
          <p:cNvSpPr/>
          <p:nvPr/>
        </p:nvSpPr>
        <p:spPr>
          <a:xfrm>
            <a:off x="5715000" y="421164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7" name=""/>
          <p:cNvSpPr/>
          <p:nvPr/>
        </p:nvSpPr>
        <p:spPr>
          <a:xfrm>
            <a:off x="5613480" y="1544760"/>
            <a:ext cx="27273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Digital Asset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8" name=""/>
          <p:cNvSpPr/>
          <p:nvPr/>
        </p:nvSpPr>
        <p:spPr>
          <a:xfrm>
            <a:off x="2141640" y="1546200"/>
            <a:ext cx="27273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Streaming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9" name=""/>
          <p:cNvSpPr/>
          <p:nvPr/>
        </p:nvSpPr>
        <p:spPr>
          <a:xfrm>
            <a:off x="1128600" y="155736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0" name=""/>
          <p:cNvSpPr/>
          <p:nvPr/>
        </p:nvSpPr>
        <p:spPr>
          <a:xfrm>
            <a:off x="0" y="287280"/>
            <a:ext cx="10314000" cy="73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160" rIns="110160" tIns="55080" bIns="550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Demand for Streaming Video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1" name=""/>
          <p:cNvSpPr/>
          <p:nvPr/>
        </p:nvSpPr>
        <p:spPr>
          <a:xfrm>
            <a:off x="1116000" y="307188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2" name=""/>
          <p:cNvSpPr/>
          <p:nvPr/>
        </p:nvSpPr>
        <p:spPr>
          <a:xfrm>
            <a:off x="1154160" y="45878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3" name=""/>
          <p:cNvSpPr/>
          <p:nvPr/>
        </p:nvSpPr>
        <p:spPr>
          <a:xfrm>
            <a:off x="1225440" y="5905440"/>
            <a:ext cx="8469360" cy="398880"/>
          </a:xfrm>
          <a:prstGeom prst="rect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Internet is Inadequate for Premium Broadband Content Delivery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4" name=""/>
          <p:cNvSpPr/>
          <p:nvPr/>
        </p:nvSpPr>
        <p:spPr>
          <a:xfrm>
            <a:off x="219600" y="6529320"/>
            <a:ext cx="18680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Red Herring December 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5" name=""/>
          <p:cNvSpPr/>
          <p:nvPr/>
        </p:nvSpPr>
        <p:spPr>
          <a:xfrm>
            <a:off x="1271520" y="1407960"/>
            <a:ext cx="8034480" cy="43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1998, 9% of U.S. Organizations Were Using Streaming Video on Their Web Sites….This Percentage is Expected to Grow to 25-35% in the Next Two Years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Gartner/Dataquest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Today, Rich Media Ads Account For 1% of Internet Ads….by 2002, 60% of All Internet Banner Ads Will Be Rich Media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Jupiter Communications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 Estimated 45 Million Users Actually Stream Media Each Month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Vision Consultancy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6" name=""/>
          <p:cNvSpPr/>
          <p:nvPr/>
        </p:nvSpPr>
        <p:spPr>
          <a:xfrm>
            <a:off x="965160" y="1251000"/>
            <a:ext cx="1285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7" name=""/>
          <p:cNvSpPr/>
          <p:nvPr/>
        </p:nvSpPr>
        <p:spPr>
          <a:xfrm>
            <a:off x="0" y="-76320"/>
            <a:ext cx="1031400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160" rIns="110160" tIns="55080" bIns="550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Solution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8" name=""/>
          <p:cNvSpPr/>
          <p:nvPr/>
        </p:nvSpPr>
        <p:spPr>
          <a:xfrm>
            <a:off x="954000" y="1079640"/>
            <a:ext cx="8688600" cy="59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 EIN Solutions to Enable Enron’s Customers to Effortlessly Utilize Streaming Media to Access Their Customers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Access Large, Diverse Customer Base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Encoding 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Scheduling and Reserving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Distribute Content to Servers at the Edge of 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High Quality and Reliable Serving of Streams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Accurate, Quality of Service and Appropriate Billing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Enable Customers to Tailor the Quality of Service That Is Appropriate for the Content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Initial Target Market: Early Adopters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Media and Entertainment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855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Technology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9" name=""/>
          <p:cNvSpPr/>
          <p:nvPr/>
        </p:nvSpPr>
        <p:spPr>
          <a:xfrm>
            <a:off x="927000" y="4368960"/>
            <a:ext cx="128520" cy="115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920" bIns="34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0" name=""/>
          <p:cNvSpPr/>
          <p:nvPr/>
        </p:nvSpPr>
        <p:spPr>
          <a:xfrm>
            <a:off x="914400" y="5222880"/>
            <a:ext cx="1285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1" name="" descr=""/>
          <p:cNvPicPr/>
          <p:nvPr/>
        </p:nvPicPr>
        <p:blipFill>
          <a:blip r:embed="rId1"/>
          <a:stretch/>
        </p:blipFill>
        <p:spPr>
          <a:xfrm>
            <a:off x="6183360" y="1600200"/>
            <a:ext cx="3809880" cy="285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92" name=""/>
          <p:cNvSpPr/>
          <p:nvPr/>
        </p:nvSpPr>
        <p:spPr>
          <a:xfrm>
            <a:off x="611280" y="150660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3" name=""/>
          <p:cNvSpPr/>
          <p:nvPr/>
        </p:nvSpPr>
        <p:spPr>
          <a:xfrm>
            <a:off x="0" y="287280"/>
            <a:ext cx="10314000" cy="73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160" rIns="110160" tIns="55080" bIns="550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Customer Base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4" name=""/>
          <p:cNvSpPr/>
          <p:nvPr/>
        </p:nvSpPr>
        <p:spPr>
          <a:xfrm>
            <a:off x="730080" y="1359000"/>
            <a:ext cx="5392800" cy="53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Services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2392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Frutiger 45 Light"/>
              <a:buChar char="–"/>
              <a:tabLst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Major Financial Institutions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2392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Frutiger 45 Light"/>
              <a:buChar char="–"/>
              <a:tabLst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Major Consulting Firms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2392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Frutiger 45 Light"/>
              <a:buChar char="–"/>
              <a:tabLst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News Services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Media and Entertainment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2392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Frutiger 45 Light"/>
              <a:buChar char="–"/>
              <a:tabLst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 Broadcast Networks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2392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Frutiger 45 Light"/>
              <a:buChar char="–"/>
              <a:tabLst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Emerging Internet-Based Production Companies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2392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Frutiger 45 Light"/>
              <a:buChar char="–"/>
              <a:tabLst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Professional Sports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2392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Frutiger 45 Light"/>
              <a:buChar char="–"/>
              <a:tabLst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Movie Production Companies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14875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Technology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5" name=""/>
          <p:cNvSpPr/>
          <p:nvPr/>
        </p:nvSpPr>
        <p:spPr>
          <a:xfrm>
            <a:off x="611280" y="35258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6" name=""/>
          <p:cNvSpPr/>
          <p:nvPr/>
        </p:nvSpPr>
        <p:spPr>
          <a:xfrm>
            <a:off x="611280" y="638820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7" name=""/>
          <p:cNvSpPr/>
          <p:nvPr/>
        </p:nvSpPr>
        <p:spPr>
          <a:xfrm>
            <a:off x="6195960" y="3081240"/>
            <a:ext cx="3797280" cy="9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Sample of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98" name="den_logo" descr=""/>
          <p:cNvPicPr/>
          <p:nvPr/>
        </p:nvPicPr>
        <p:blipFill>
          <a:blip r:embed="rId2"/>
          <a:srcRect l="0" t="0" r="58234" b="12694"/>
          <a:stretch/>
        </p:blipFill>
        <p:spPr>
          <a:xfrm>
            <a:off x="6302520" y="3902040"/>
            <a:ext cx="879480" cy="300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9" name=""/>
          <p:cNvSpPr/>
          <p:nvPr/>
        </p:nvSpPr>
        <p:spPr>
          <a:xfrm flipH="1">
            <a:off x="2982960" y="2082960"/>
            <a:ext cx="1440" cy="25970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0" name=""/>
          <p:cNvSpPr/>
          <p:nvPr/>
        </p:nvSpPr>
        <p:spPr>
          <a:xfrm>
            <a:off x="0" y="-76320"/>
            <a:ext cx="1031400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160" rIns="110160" tIns="55080" bIns="550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 Organization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1" name=""/>
          <p:cNvSpPr/>
          <p:nvPr/>
        </p:nvSpPr>
        <p:spPr>
          <a:xfrm>
            <a:off x="3193920" y="2185920"/>
            <a:ext cx="1916280" cy="34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Business 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Media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Sales Engineering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 American Distribution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European Distribution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2" name=""/>
          <p:cNvSpPr/>
          <p:nvPr/>
        </p:nvSpPr>
        <p:spPr>
          <a:xfrm>
            <a:off x="5599080" y="2197080"/>
            <a:ext cx="2077920" cy="16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Media Transport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Media Cast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Video Conferencing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QA &amp; Testing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3" name=""/>
          <p:cNvSpPr/>
          <p:nvPr/>
        </p:nvSpPr>
        <p:spPr>
          <a:xfrm>
            <a:off x="8048520" y="2206800"/>
            <a:ext cx="1941480" cy="11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Communication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Corporate Communication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4" name=""/>
          <p:cNvSpPr/>
          <p:nvPr/>
        </p:nvSpPr>
        <p:spPr>
          <a:xfrm>
            <a:off x="2998800" y="2351160"/>
            <a:ext cx="2221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5" name=""/>
          <p:cNvSpPr/>
          <p:nvPr/>
        </p:nvSpPr>
        <p:spPr>
          <a:xfrm>
            <a:off x="3014640" y="3328920"/>
            <a:ext cx="2221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6" name=""/>
          <p:cNvSpPr/>
          <p:nvPr/>
        </p:nvSpPr>
        <p:spPr>
          <a:xfrm>
            <a:off x="2998800" y="3687840"/>
            <a:ext cx="2221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7" name=""/>
          <p:cNvSpPr/>
          <p:nvPr/>
        </p:nvSpPr>
        <p:spPr>
          <a:xfrm>
            <a:off x="3002040" y="4046400"/>
            <a:ext cx="2221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8" name=""/>
          <p:cNvSpPr/>
          <p:nvPr/>
        </p:nvSpPr>
        <p:spPr>
          <a:xfrm>
            <a:off x="2994120" y="4668840"/>
            <a:ext cx="2221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9" name=""/>
          <p:cNvSpPr/>
          <p:nvPr/>
        </p:nvSpPr>
        <p:spPr>
          <a:xfrm>
            <a:off x="3000240" y="2951280"/>
            <a:ext cx="222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0" name=""/>
          <p:cNvSpPr/>
          <p:nvPr/>
        </p:nvSpPr>
        <p:spPr>
          <a:xfrm>
            <a:off x="5327640" y="1622520"/>
            <a:ext cx="0" cy="18684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1" name=""/>
          <p:cNvSpPr/>
          <p:nvPr/>
        </p:nvSpPr>
        <p:spPr>
          <a:xfrm>
            <a:off x="7875720" y="1878120"/>
            <a:ext cx="0" cy="1111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2" name=""/>
          <p:cNvSpPr/>
          <p:nvPr/>
        </p:nvSpPr>
        <p:spPr>
          <a:xfrm>
            <a:off x="5338800" y="2347920"/>
            <a:ext cx="2714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3" name=""/>
          <p:cNvSpPr/>
          <p:nvPr/>
        </p:nvSpPr>
        <p:spPr>
          <a:xfrm>
            <a:off x="5343480" y="2733840"/>
            <a:ext cx="2714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4" name=""/>
          <p:cNvSpPr/>
          <p:nvPr/>
        </p:nvSpPr>
        <p:spPr>
          <a:xfrm>
            <a:off x="5321160" y="3473280"/>
            <a:ext cx="2714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5" name=""/>
          <p:cNvSpPr/>
          <p:nvPr/>
        </p:nvSpPr>
        <p:spPr>
          <a:xfrm>
            <a:off x="5324400" y="3071880"/>
            <a:ext cx="2714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6" name=""/>
          <p:cNvSpPr/>
          <p:nvPr/>
        </p:nvSpPr>
        <p:spPr>
          <a:xfrm>
            <a:off x="7875720" y="239220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7" name=""/>
          <p:cNvSpPr/>
          <p:nvPr/>
        </p:nvSpPr>
        <p:spPr>
          <a:xfrm>
            <a:off x="7891560" y="2989440"/>
            <a:ext cx="209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8" name=""/>
          <p:cNvSpPr/>
          <p:nvPr/>
        </p:nvSpPr>
        <p:spPr>
          <a:xfrm>
            <a:off x="304920" y="1096920"/>
            <a:ext cx="2251080" cy="100152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Strategic Alliances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Jim Crowder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(4)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9" name=""/>
          <p:cNvSpPr/>
          <p:nvPr/>
        </p:nvSpPr>
        <p:spPr>
          <a:xfrm>
            <a:off x="2776680" y="1106640"/>
            <a:ext cx="2149200" cy="100152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Sales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David Cox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(90)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0" name=""/>
          <p:cNvSpPr/>
          <p:nvPr/>
        </p:nvSpPr>
        <p:spPr>
          <a:xfrm>
            <a:off x="5167440" y="1106640"/>
            <a:ext cx="2216160" cy="100152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Project Development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John Bloomer (39)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1" name=""/>
          <p:cNvSpPr/>
          <p:nvPr/>
        </p:nvSpPr>
        <p:spPr>
          <a:xfrm>
            <a:off x="7680240" y="1106640"/>
            <a:ext cx="2143080" cy="100152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Claudia Johnson (6)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2" name=""/>
          <p:cNvSpPr/>
          <p:nvPr/>
        </p:nvSpPr>
        <p:spPr>
          <a:xfrm>
            <a:off x="2755800" y="1677960"/>
            <a:ext cx="4791240" cy="50796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Digital Entertainment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3" name=""/>
          <p:cNvSpPr/>
          <p:nvPr/>
        </p:nvSpPr>
        <p:spPr>
          <a:xfrm>
            <a:off x="3099600" y="369720"/>
            <a:ext cx="40338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Customer Comments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4" name=""/>
          <p:cNvSpPr/>
          <p:nvPr/>
        </p:nvSpPr>
        <p:spPr>
          <a:xfrm>
            <a:off x="2587680" y="2184480"/>
            <a:ext cx="7499160" cy="280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Jim Ritts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Chief Executive Officer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Greg Carpenter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Chief Technology Officer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it" descr=""/>
          <p:cNvPicPr/>
          <p:nvPr/>
        </p:nvPicPr>
        <p:blipFill>
          <a:blip r:embed="rId1"/>
          <a:srcRect l="26540" t="21245" r="28752" b="21793"/>
          <a:stretch/>
        </p:blipFill>
        <p:spPr>
          <a:xfrm>
            <a:off x="3354480" y="1149480"/>
            <a:ext cx="360972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"/>
          <p:cNvSpPr/>
          <p:nvPr/>
        </p:nvSpPr>
        <p:spPr>
          <a:xfrm flipH="1">
            <a:off x="1869840" y="2922480"/>
            <a:ext cx="17348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 flipH="1">
            <a:off x="6591240" y="2922480"/>
            <a:ext cx="17352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0" y="298440"/>
            <a:ext cx="10287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1997280" y="5153040"/>
            <a:ext cx="17445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Ubiquitous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Flexible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5746680" y="5184720"/>
            <a:ext cx="39625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Designed for Text World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7120" indent="-1699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Slow Speed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7120" indent="-1699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Limited Data Interchange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1073160" y="4529160"/>
            <a:ext cx="3505320" cy="609480"/>
          </a:xfrm>
          <a:prstGeom prst="bevel">
            <a:avLst>
              <a:gd name="adj" fmla="val 12500"/>
            </a:avLst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Advantages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5670720" y="4529160"/>
            <a:ext cx="3504960" cy="609480"/>
          </a:xfrm>
          <a:prstGeom prst="bevel">
            <a:avLst>
              <a:gd name="adj" fmla="val 12500"/>
            </a:avLst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Disadvantages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1403280" y="2674800"/>
            <a:ext cx="461880" cy="490680"/>
          </a:xfrm>
          <a:prstGeom prst="rect">
            <a:avLst/>
          </a:prstGeom>
          <a:solidFill>
            <a:srgbClr val="ff004a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8313840" y="2670120"/>
            <a:ext cx="461880" cy="490680"/>
          </a:xfrm>
          <a:prstGeom prst="rect">
            <a:avLst/>
          </a:prstGeom>
          <a:solidFill>
            <a:srgbClr val="009a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5" name=""/>
          <p:cNvSpPr/>
          <p:nvPr/>
        </p:nvSpPr>
        <p:spPr>
          <a:xfrm>
            <a:off x="3032280" y="4219560"/>
            <a:ext cx="1906560" cy="587520"/>
          </a:xfrm>
          <a:prstGeom prst="rect">
            <a:avLst/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6" name=""/>
          <p:cNvSpPr/>
          <p:nvPr/>
        </p:nvSpPr>
        <p:spPr>
          <a:xfrm>
            <a:off x="1380240" y="671400"/>
            <a:ext cx="32864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Today’s Discussion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7" name=""/>
          <p:cNvSpPr/>
          <p:nvPr/>
        </p:nvSpPr>
        <p:spPr>
          <a:xfrm>
            <a:off x="3227040" y="1925640"/>
            <a:ext cx="3872520" cy="356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Intelligent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Business Centers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Content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" name=""/>
          <p:cNvSpPr/>
          <p:nvPr/>
        </p:nvSpPr>
        <p:spPr>
          <a:xfrm>
            <a:off x="5705640" y="1508040"/>
            <a:ext cx="3457440" cy="377028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Internet Services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9" name=""/>
          <p:cNvSpPr/>
          <p:nvPr/>
        </p:nvSpPr>
        <p:spPr>
          <a:xfrm>
            <a:off x="1082520" y="1508040"/>
            <a:ext cx="3457800" cy="377028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Telecommunications Services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30" name=""/>
          <p:cNvGraphicFramePr/>
          <p:nvPr/>
        </p:nvGraphicFramePr>
        <p:xfrm>
          <a:off x="1370160" y="2090880"/>
          <a:ext cx="2900160" cy="2930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0160" y="2090880"/>
                    <a:ext cx="2900160" cy="293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32" name="PlaceHolder 1"/>
          <p:cNvSpPr>
            <a:spLocks noGrp="1"/>
          </p:cNvSpPr>
          <p:nvPr>
            <p:ph type="title"/>
          </p:nvPr>
        </p:nvSpPr>
        <p:spPr>
          <a:xfrm>
            <a:off x="674280" y="636480"/>
            <a:ext cx="8882280" cy="80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Network Industry Growing Rapidly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Billions)</a:t>
            </a:r>
            <a:br>
              <a:rPr sz="2400"/>
            </a:b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833" name="McK Footnote"/>
          <p:cNvSpPr/>
          <p:nvPr/>
        </p:nvSpPr>
        <p:spPr>
          <a:xfrm>
            <a:off x="554040" y="5854320"/>
            <a:ext cx="9207360" cy="96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457200" indent="-457200">
              <a:lnSpc>
                <a:spcPct val="100000"/>
              </a:lnSpc>
              <a:spcBef>
                <a:spcPts val="312"/>
              </a:spcBef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Includes Long Distance Voice and Data, Wireless, Local Voice, Access Charges, and Managed Data Services (Source: Dataquest; Enron Analysis)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312"/>
              </a:spcBef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Includes Basic Internet Access, Premium Broadband Delivery Services, and Web/Application Hosting (Source: Morgan Stanley Dean Witter; IDC; JP Morgan; Forrester; Enron Analysis)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374"/>
              </a:spcBef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4" name=""/>
          <p:cNvSpPr/>
          <p:nvPr/>
        </p:nvSpPr>
        <p:spPr>
          <a:xfrm>
            <a:off x="2007720" y="1976400"/>
            <a:ext cx="16729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 = 8%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5" name=""/>
          <p:cNvSpPr/>
          <p:nvPr/>
        </p:nvSpPr>
        <p:spPr>
          <a:xfrm>
            <a:off x="6657120" y="1990800"/>
            <a:ext cx="17719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 = 35%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6" name=""/>
          <p:cNvSpPr/>
          <p:nvPr/>
        </p:nvSpPr>
        <p:spPr>
          <a:xfrm>
            <a:off x="1809720" y="49276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7" name=""/>
          <p:cNvSpPr/>
          <p:nvPr/>
        </p:nvSpPr>
        <p:spPr>
          <a:xfrm>
            <a:off x="3211200" y="49276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8" name=""/>
          <p:cNvSpPr/>
          <p:nvPr/>
        </p:nvSpPr>
        <p:spPr>
          <a:xfrm>
            <a:off x="1839600" y="28908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9" name=""/>
          <p:cNvSpPr/>
          <p:nvPr/>
        </p:nvSpPr>
        <p:spPr>
          <a:xfrm>
            <a:off x="3213000" y="22050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$345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40" name=""/>
          <p:cNvGraphicFramePr/>
          <p:nvPr/>
        </p:nvGraphicFramePr>
        <p:xfrm>
          <a:off x="6039000" y="2090880"/>
          <a:ext cx="2900160" cy="2930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4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39000" y="2090880"/>
                    <a:ext cx="2900160" cy="293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42" name=""/>
          <p:cNvSpPr/>
          <p:nvPr/>
        </p:nvSpPr>
        <p:spPr>
          <a:xfrm>
            <a:off x="6500520" y="49276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3" name=""/>
          <p:cNvSpPr/>
          <p:nvPr/>
        </p:nvSpPr>
        <p:spPr>
          <a:xfrm>
            <a:off x="7902360" y="49276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4" name=""/>
          <p:cNvSpPr/>
          <p:nvPr/>
        </p:nvSpPr>
        <p:spPr>
          <a:xfrm>
            <a:off x="6539040" y="439092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5" name=""/>
          <p:cNvSpPr/>
          <p:nvPr/>
        </p:nvSpPr>
        <p:spPr>
          <a:xfrm>
            <a:off x="7842240" y="38196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$117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"/>
          <p:cNvSpPr/>
          <p:nvPr/>
        </p:nvSpPr>
        <p:spPr>
          <a:xfrm>
            <a:off x="3743280" y="1725480"/>
            <a:ext cx="2551320" cy="4453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Internet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7" name=""/>
          <p:cNvSpPr/>
          <p:nvPr/>
        </p:nvSpPr>
        <p:spPr>
          <a:xfrm>
            <a:off x="1000080" y="1725480"/>
            <a:ext cx="2551320" cy="4453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Telecommunications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48" name=""/>
          <p:cNvGrpSpPr/>
          <p:nvPr/>
        </p:nvGrpSpPr>
        <p:grpSpPr>
          <a:xfrm>
            <a:off x="874800" y="5092560"/>
            <a:ext cx="5560560" cy="820440"/>
            <a:chOff x="874800" y="5092560"/>
            <a:chExt cx="5560560" cy="820440"/>
          </a:xfrm>
        </p:grpSpPr>
        <p:sp>
          <p:nvSpPr>
            <p:cNvPr id="4849" name=""/>
            <p:cNvSpPr/>
            <p:nvPr/>
          </p:nvSpPr>
          <p:spPr>
            <a:xfrm>
              <a:off x="874800" y="5092560"/>
              <a:ext cx="5560560" cy="82044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prstDash val="lg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0" name=""/>
            <p:cNvSpPr/>
            <p:nvPr/>
          </p:nvSpPr>
          <p:spPr>
            <a:xfrm>
              <a:off x="1402560" y="5373360"/>
              <a:ext cx="4270320" cy="274680"/>
            </a:xfrm>
            <a:prstGeom prst="rect">
              <a:avLst/>
            </a:pr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720" rIns="45720" tIns="0" bIns="0" anchor="t">
              <a:spAutoFit/>
            </a:bodyPr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Long-Haul Bandwidth Transport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51" name="PlaceHolder 1"/>
          <p:cNvSpPr>
            <a:spLocks noGrp="1"/>
          </p:cNvSpPr>
          <p:nvPr>
            <p:ph type="title"/>
          </p:nvPr>
        </p:nvSpPr>
        <p:spPr>
          <a:xfrm>
            <a:off x="1407600" y="372960"/>
            <a:ext cx="7479000" cy="80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Is Targeting Two Segments Of The Network Industry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852" name=""/>
          <p:cNvSpPr/>
          <p:nvPr/>
        </p:nvSpPr>
        <p:spPr>
          <a:xfrm>
            <a:off x="7012080" y="2676960"/>
            <a:ext cx="3273480" cy="10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Content Services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- Be the World’s Largest Provider of Premium Broadband Delivery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3" name=""/>
          <p:cNvSpPr/>
          <p:nvPr/>
        </p:nvSpPr>
        <p:spPr>
          <a:xfrm>
            <a:off x="7012080" y="5169240"/>
            <a:ext cx="3273480" cy="10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Bandwidth Intermediation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- Be the World’s Largest Buyer and Seller of 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4" name=""/>
          <p:cNvSpPr/>
          <p:nvPr/>
        </p:nvSpPr>
        <p:spPr>
          <a:xfrm>
            <a:off x="6492960" y="2739960"/>
            <a:ext cx="338040" cy="268200"/>
          </a:xfrm>
          <a:prstGeom prst="leftArrow">
            <a:avLst>
              <a:gd name="adj1" fmla="val 50000"/>
              <a:gd name="adj2" fmla="val 78326"/>
            </a:avLst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5" name=""/>
          <p:cNvSpPr/>
          <p:nvPr/>
        </p:nvSpPr>
        <p:spPr>
          <a:xfrm>
            <a:off x="6505560" y="5362560"/>
            <a:ext cx="338040" cy="268200"/>
          </a:xfrm>
          <a:prstGeom prst="leftArrow">
            <a:avLst>
              <a:gd name="adj1" fmla="val 50000"/>
              <a:gd name="adj2" fmla="val 78326"/>
            </a:avLst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6" name=""/>
          <p:cNvSpPr/>
          <p:nvPr/>
        </p:nvSpPr>
        <p:spPr>
          <a:xfrm>
            <a:off x="3608280" y="2543040"/>
            <a:ext cx="2827440" cy="6908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7" name=""/>
          <p:cNvSpPr/>
          <p:nvPr/>
        </p:nvSpPr>
        <p:spPr>
          <a:xfrm>
            <a:off x="3757680" y="2538000"/>
            <a:ext cx="255744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Premium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Broadband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8" name=""/>
          <p:cNvSpPr/>
          <p:nvPr/>
        </p:nvSpPr>
        <p:spPr>
          <a:xfrm>
            <a:off x="5786280" y="2116080"/>
            <a:ext cx="3389400" cy="262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9" name=""/>
          <p:cNvSpPr/>
          <p:nvPr/>
        </p:nvSpPr>
        <p:spPr>
          <a:xfrm>
            <a:off x="668160" y="3813120"/>
            <a:ext cx="3389400" cy="262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0" name=""/>
          <p:cNvSpPr/>
          <p:nvPr/>
        </p:nvSpPr>
        <p:spPr>
          <a:xfrm>
            <a:off x="668160" y="1736640"/>
            <a:ext cx="3389400" cy="262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61" name=""/>
          <p:cNvGraphicFramePr/>
          <p:nvPr/>
        </p:nvGraphicFramePr>
        <p:xfrm>
          <a:off x="5961240" y="2395440"/>
          <a:ext cx="3390840" cy="3189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61240" y="2395440"/>
                    <a:ext cx="3390840" cy="318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63" name=""/>
          <p:cNvGraphicFramePr/>
          <p:nvPr/>
        </p:nvGraphicFramePr>
        <p:xfrm>
          <a:off x="701640" y="4334040"/>
          <a:ext cx="3389400" cy="1549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6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01640" y="4334040"/>
                    <a:ext cx="3389400" cy="154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65" name=""/>
          <p:cNvGraphicFramePr/>
          <p:nvPr/>
        </p:nvGraphicFramePr>
        <p:xfrm>
          <a:off x="703440" y="2054160"/>
          <a:ext cx="3389040" cy="1670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86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03440" y="2054160"/>
                    <a:ext cx="3389040" cy="167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67" name=""/>
          <p:cNvSpPr/>
          <p:nvPr/>
        </p:nvSpPr>
        <p:spPr>
          <a:xfrm>
            <a:off x="386640" y="1757520"/>
            <a:ext cx="393876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Capacity in Use (Voice and Data)*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 (2000 = 1.0)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8" name="PlaceHolder 1"/>
          <p:cNvSpPr>
            <a:spLocks noGrp="1"/>
          </p:cNvSpPr>
          <p:nvPr>
            <p:ph type="title"/>
          </p:nvPr>
        </p:nvSpPr>
        <p:spPr>
          <a:xfrm>
            <a:off x="-189000" y="150840"/>
            <a:ext cx="10668240" cy="12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Long-Haul Bandwidth Transport –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Rapid Growth Despite Price Declines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869" name=""/>
          <p:cNvSpPr/>
          <p:nvPr/>
        </p:nvSpPr>
        <p:spPr>
          <a:xfrm>
            <a:off x="1462320" y="3854520"/>
            <a:ext cx="163656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 (2000 = 1.0)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0" name=""/>
          <p:cNvSpPr/>
          <p:nvPr/>
        </p:nvSpPr>
        <p:spPr>
          <a:xfrm>
            <a:off x="5693400" y="2156040"/>
            <a:ext cx="354852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Long-Haul Bandwidth Transport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(Billions)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1" name=""/>
          <p:cNvSpPr/>
          <p:nvPr/>
        </p:nvSpPr>
        <p:spPr>
          <a:xfrm flipV="1">
            <a:off x="1117440" y="2322360"/>
            <a:ext cx="2479680" cy="67176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2" name=""/>
          <p:cNvSpPr/>
          <p:nvPr/>
        </p:nvSpPr>
        <p:spPr>
          <a:xfrm>
            <a:off x="1113480" y="2423160"/>
            <a:ext cx="17719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 = 57%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3" name=""/>
          <p:cNvSpPr/>
          <p:nvPr/>
        </p:nvSpPr>
        <p:spPr>
          <a:xfrm>
            <a:off x="1195560" y="4589640"/>
            <a:ext cx="2401560" cy="3790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4" name=""/>
          <p:cNvSpPr/>
          <p:nvPr/>
        </p:nvSpPr>
        <p:spPr>
          <a:xfrm>
            <a:off x="1922760" y="4483440"/>
            <a:ext cx="18313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 = -15%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5" name="McK Footnote"/>
          <p:cNvSpPr/>
          <p:nvPr/>
        </p:nvSpPr>
        <p:spPr>
          <a:xfrm>
            <a:off x="717480" y="5969160"/>
            <a:ext cx="888228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Includes Bandwidth Transport for Internet Infrastructure Services and Traditional Carrier Revenues; Midpoint of Lehman Brothers Bandwidth Capacity Forecast; Excludes Dark Fiber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6" name=""/>
          <p:cNvSpPr/>
          <p:nvPr/>
        </p:nvSpPr>
        <p:spPr>
          <a:xfrm flipV="1">
            <a:off x="6354720" y="2692440"/>
            <a:ext cx="2354400" cy="10843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7" name=""/>
          <p:cNvSpPr/>
          <p:nvPr/>
        </p:nvSpPr>
        <p:spPr>
          <a:xfrm>
            <a:off x="6456960" y="2848320"/>
            <a:ext cx="17719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 = 34%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8" name=""/>
          <p:cNvSpPr/>
          <p:nvPr/>
        </p:nvSpPr>
        <p:spPr>
          <a:xfrm>
            <a:off x="87120" y="6533280"/>
            <a:ext cx="3069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FCC; Lehman Brothers; 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9" name="PlaceHolder 1"/>
          <p:cNvSpPr>
            <a:spLocks noGrp="1"/>
          </p:cNvSpPr>
          <p:nvPr>
            <p:ph type="title"/>
          </p:nvPr>
        </p:nvSpPr>
        <p:spPr>
          <a:xfrm>
            <a:off x="525240" y="398520"/>
            <a:ext cx="9264600" cy="80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Growth Of Bandwidth Capacity In Use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Index</a:t>
            </a:r>
            <a:r>
              <a:rPr b="1" lang="en-US" sz="3000" strike="noStrike" u="none" baseline="30000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880" name="McK Footnote"/>
          <p:cNvSpPr/>
          <p:nvPr/>
        </p:nvSpPr>
        <p:spPr>
          <a:xfrm>
            <a:off x="1247760" y="4997520"/>
            <a:ext cx="7817040" cy="17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520560" indent="-520560">
              <a:lnSpc>
                <a:spcPct val="100000"/>
              </a:lnSpc>
              <a:spcBef>
                <a:spcPts val="374"/>
              </a:spcBef>
              <a:spcAft>
                <a:spcPts val="201"/>
              </a:spcAft>
              <a:tabLst>
                <a:tab algn="l" pos="0"/>
                <a:tab algn="r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Indexed Against Year 2000 Total Estimate of 16,347 E15 Bits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520560">
              <a:lnSpc>
                <a:spcPct val="100000"/>
              </a:lnSpc>
              <a:spcBef>
                <a:spcPts val="374"/>
              </a:spcBef>
              <a:spcAft>
                <a:spcPts val="201"/>
              </a:spcAft>
              <a:tabLst>
                <a:tab algn="l" pos="0"/>
                <a:tab algn="r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Lehman Brothers October 1998 Forecast; Alternative Estimates:  Pioneer Projects Internet Backbone Use to Grow at 76% From 1998-2003;  Mutooni Projects Data Traffic to Grow at 130% From 1998-2004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520560">
              <a:lnSpc>
                <a:spcPct val="100000"/>
              </a:lnSpc>
              <a:spcBef>
                <a:spcPts val="374"/>
              </a:spcBef>
              <a:spcAft>
                <a:spcPts val="201"/>
              </a:spcAft>
              <a:tabLst>
                <a:tab algn="l" pos="0"/>
                <a:tab algn="r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Data Includes Private Line; Residential and Business Internet; Traditional Data Services Such As Frame Relay, ATM, SMDS, and X.25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520560">
              <a:lnSpc>
                <a:spcPct val="100000"/>
              </a:lnSpc>
              <a:spcBef>
                <a:spcPts val="374"/>
              </a:spcBef>
              <a:spcAft>
                <a:spcPts val="201"/>
              </a:spcAft>
              <a:tabLst>
                <a:tab algn="l" pos="0"/>
                <a:tab algn="r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Lehman 2004 Value Estimated by Extrapolating 1998-2002 Expected Growth Rates to 2004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520560">
              <a:lnSpc>
                <a:spcPct val="100000"/>
              </a:lnSpc>
              <a:spcBef>
                <a:spcPts val="374"/>
              </a:spcBef>
              <a:spcAft>
                <a:spcPts val="201"/>
              </a:spcAft>
              <a:tabLst>
                <a:tab algn="l" pos="0"/>
                <a:tab algn="r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1" name=""/>
          <p:cNvSpPr/>
          <p:nvPr/>
        </p:nvSpPr>
        <p:spPr>
          <a:xfrm>
            <a:off x="360360" y="2422440"/>
            <a:ext cx="95137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82" name=""/>
          <p:cNvGrpSpPr/>
          <p:nvPr/>
        </p:nvGrpSpPr>
        <p:grpSpPr>
          <a:xfrm>
            <a:off x="346320" y="2163600"/>
            <a:ext cx="756720" cy="2294280"/>
            <a:chOff x="346320" y="2163600"/>
            <a:chExt cx="756720" cy="2294280"/>
          </a:xfrm>
        </p:grpSpPr>
        <p:sp>
          <p:nvSpPr>
            <p:cNvPr id="4883" name=""/>
            <p:cNvSpPr/>
            <p:nvPr/>
          </p:nvSpPr>
          <p:spPr>
            <a:xfrm>
              <a:off x="360360" y="2580840"/>
              <a:ext cx="742680" cy="184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4" name=""/>
            <p:cNvSpPr/>
            <p:nvPr/>
          </p:nvSpPr>
          <p:spPr>
            <a:xfrm>
              <a:off x="353880" y="2592000"/>
              <a:ext cx="50904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Voice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5" name=""/>
            <p:cNvSpPr/>
            <p:nvPr/>
          </p:nvSpPr>
          <p:spPr>
            <a:xfrm>
              <a:off x="370800" y="3009600"/>
              <a:ext cx="41364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Data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6" name=""/>
            <p:cNvSpPr/>
            <p:nvPr/>
          </p:nvSpPr>
          <p:spPr>
            <a:xfrm>
              <a:off x="779760" y="2998440"/>
              <a:ext cx="1954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2,3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7" name=""/>
            <p:cNvSpPr/>
            <p:nvPr/>
          </p:nvSpPr>
          <p:spPr>
            <a:xfrm>
              <a:off x="365040" y="4228920"/>
              <a:ext cx="4557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Total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8" name=""/>
            <p:cNvSpPr/>
            <p:nvPr/>
          </p:nvSpPr>
          <p:spPr>
            <a:xfrm>
              <a:off x="360360" y="2163600"/>
              <a:ext cx="74268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9" name=""/>
            <p:cNvSpPr/>
            <p:nvPr/>
          </p:nvSpPr>
          <p:spPr>
            <a:xfrm>
              <a:off x="346320" y="2174400"/>
              <a:ext cx="67860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Service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90" name=""/>
          <p:cNvGrpSpPr/>
          <p:nvPr/>
        </p:nvGrpSpPr>
        <p:grpSpPr>
          <a:xfrm>
            <a:off x="2178720" y="2163600"/>
            <a:ext cx="832320" cy="2294280"/>
            <a:chOff x="2178720" y="2163600"/>
            <a:chExt cx="832320" cy="2294280"/>
          </a:xfrm>
        </p:grpSpPr>
        <p:sp>
          <p:nvSpPr>
            <p:cNvPr id="4891" name=""/>
            <p:cNvSpPr/>
            <p:nvPr/>
          </p:nvSpPr>
          <p:spPr>
            <a:xfrm>
              <a:off x="2193840" y="2580840"/>
              <a:ext cx="817200" cy="184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2" name=""/>
            <p:cNvSpPr/>
            <p:nvPr/>
          </p:nvSpPr>
          <p:spPr>
            <a:xfrm>
              <a:off x="2190960" y="2592000"/>
              <a:ext cx="7311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Lehman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3" name=""/>
            <p:cNvSpPr/>
            <p:nvPr/>
          </p:nvSpPr>
          <p:spPr>
            <a:xfrm>
              <a:off x="2190960" y="3009600"/>
              <a:ext cx="7311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Lehman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4" name=""/>
            <p:cNvSpPr/>
            <p:nvPr/>
          </p:nvSpPr>
          <p:spPr>
            <a:xfrm>
              <a:off x="2190240" y="3416040"/>
              <a:ext cx="6994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Pioneer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5" name=""/>
            <p:cNvSpPr/>
            <p:nvPr/>
          </p:nvSpPr>
          <p:spPr>
            <a:xfrm>
              <a:off x="2216520" y="3822480"/>
              <a:ext cx="74124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Mutooni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6" name=""/>
            <p:cNvSpPr/>
            <p:nvPr/>
          </p:nvSpPr>
          <p:spPr>
            <a:xfrm>
              <a:off x="2190960" y="4228920"/>
              <a:ext cx="7311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Lehman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7" name=""/>
            <p:cNvSpPr/>
            <p:nvPr/>
          </p:nvSpPr>
          <p:spPr>
            <a:xfrm>
              <a:off x="2193840" y="2163600"/>
              <a:ext cx="8172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8" name=""/>
            <p:cNvSpPr/>
            <p:nvPr/>
          </p:nvSpPr>
          <p:spPr>
            <a:xfrm>
              <a:off x="2178720" y="2174400"/>
              <a:ext cx="6465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Source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99" name=""/>
          <p:cNvGrpSpPr/>
          <p:nvPr/>
        </p:nvGrpSpPr>
        <p:grpSpPr>
          <a:xfrm>
            <a:off x="5786280" y="2163600"/>
            <a:ext cx="618840" cy="2294280"/>
            <a:chOff x="5786280" y="2163600"/>
            <a:chExt cx="618840" cy="2294280"/>
          </a:xfrm>
        </p:grpSpPr>
        <p:sp>
          <p:nvSpPr>
            <p:cNvPr id="4900" name=""/>
            <p:cNvSpPr/>
            <p:nvPr/>
          </p:nvSpPr>
          <p:spPr>
            <a:xfrm>
              <a:off x="5786280" y="2580840"/>
              <a:ext cx="618840" cy="184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1" name=""/>
            <p:cNvSpPr/>
            <p:nvPr/>
          </p:nvSpPr>
          <p:spPr>
            <a:xfrm>
              <a:off x="5789160" y="259200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0.4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2" name=""/>
            <p:cNvSpPr/>
            <p:nvPr/>
          </p:nvSpPr>
          <p:spPr>
            <a:xfrm>
              <a:off x="5789160" y="300960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2.0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3" name=""/>
            <p:cNvSpPr/>
            <p:nvPr/>
          </p:nvSpPr>
          <p:spPr>
            <a:xfrm>
              <a:off x="5789160" y="341604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2.2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4" name=""/>
            <p:cNvSpPr/>
            <p:nvPr/>
          </p:nvSpPr>
          <p:spPr>
            <a:xfrm>
              <a:off x="5789160" y="382248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6.4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5" name=""/>
            <p:cNvSpPr/>
            <p:nvPr/>
          </p:nvSpPr>
          <p:spPr>
            <a:xfrm>
              <a:off x="5789160" y="422892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2.4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6" name=""/>
            <p:cNvSpPr/>
            <p:nvPr/>
          </p:nvSpPr>
          <p:spPr>
            <a:xfrm>
              <a:off x="5786280" y="2163600"/>
              <a:ext cx="6188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7" name=""/>
            <p:cNvSpPr/>
            <p:nvPr/>
          </p:nvSpPr>
          <p:spPr>
            <a:xfrm>
              <a:off x="5791680" y="2174400"/>
              <a:ext cx="42444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08" name=""/>
          <p:cNvGrpSpPr/>
          <p:nvPr/>
        </p:nvGrpSpPr>
        <p:grpSpPr>
          <a:xfrm>
            <a:off x="7483320" y="2163600"/>
            <a:ext cx="618840" cy="2294280"/>
            <a:chOff x="7483320" y="2163600"/>
            <a:chExt cx="618840" cy="2294280"/>
          </a:xfrm>
        </p:grpSpPr>
        <p:sp>
          <p:nvSpPr>
            <p:cNvPr id="4909" name=""/>
            <p:cNvSpPr/>
            <p:nvPr/>
          </p:nvSpPr>
          <p:spPr>
            <a:xfrm>
              <a:off x="7483320" y="2580840"/>
              <a:ext cx="618840" cy="184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0" name=""/>
            <p:cNvSpPr/>
            <p:nvPr/>
          </p:nvSpPr>
          <p:spPr>
            <a:xfrm>
              <a:off x="7636320" y="2592000"/>
              <a:ext cx="3268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0.5</a:t>
              </a:r>
              <a:r>
                <a:rPr b="1" lang="en-US" sz="1500" strike="noStrike" u="none" baseline="30000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1" name=""/>
            <p:cNvSpPr/>
            <p:nvPr/>
          </p:nvSpPr>
          <p:spPr>
            <a:xfrm>
              <a:off x="7636320" y="3009600"/>
              <a:ext cx="3268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5.7</a:t>
              </a:r>
              <a:r>
                <a:rPr b="1" lang="en-US" sz="1500" strike="noStrike" u="none" baseline="30000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2" name=""/>
            <p:cNvSpPr/>
            <p:nvPr/>
          </p:nvSpPr>
          <p:spPr>
            <a:xfrm>
              <a:off x="7634880" y="341604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6.8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3" name=""/>
            <p:cNvSpPr/>
            <p:nvPr/>
          </p:nvSpPr>
          <p:spPr>
            <a:xfrm>
              <a:off x="7524360" y="3822480"/>
              <a:ext cx="37152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34.1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4" name=""/>
            <p:cNvSpPr/>
            <p:nvPr/>
          </p:nvSpPr>
          <p:spPr>
            <a:xfrm>
              <a:off x="7634880" y="422892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6.1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5" name=""/>
            <p:cNvSpPr/>
            <p:nvPr/>
          </p:nvSpPr>
          <p:spPr>
            <a:xfrm>
              <a:off x="7483320" y="2163600"/>
              <a:ext cx="6188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6" name=""/>
            <p:cNvSpPr/>
            <p:nvPr/>
          </p:nvSpPr>
          <p:spPr>
            <a:xfrm>
              <a:off x="7500960" y="2174400"/>
              <a:ext cx="42444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7" name=""/>
            <p:cNvSpPr/>
            <p:nvPr/>
          </p:nvSpPr>
          <p:spPr>
            <a:xfrm>
              <a:off x="7929000" y="2174400"/>
              <a:ext cx="360" cy="15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18" name=""/>
          <p:cNvGrpSpPr/>
          <p:nvPr/>
        </p:nvGrpSpPr>
        <p:grpSpPr>
          <a:xfrm>
            <a:off x="9171720" y="2163600"/>
            <a:ext cx="627480" cy="2294280"/>
            <a:chOff x="9171720" y="2163600"/>
            <a:chExt cx="627480" cy="2294280"/>
          </a:xfrm>
        </p:grpSpPr>
        <p:sp>
          <p:nvSpPr>
            <p:cNvPr id="4919" name=""/>
            <p:cNvSpPr/>
            <p:nvPr/>
          </p:nvSpPr>
          <p:spPr>
            <a:xfrm>
              <a:off x="9182160" y="2580840"/>
              <a:ext cx="617040" cy="184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0" name=""/>
            <p:cNvSpPr/>
            <p:nvPr/>
          </p:nvSpPr>
          <p:spPr>
            <a:xfrm>
              <a:off x="9208080" y="2592000"/>
              <a:ext cx="3819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10%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1" name=""/>
            <p:cNvSpPr/>
            <p:nvPr/>
          </p:nvSpPr>
          <p:spPr>
            <a:xfrm>
              <a:off x="9208080" y="3009600"/>
              <a:ext cx="3819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70%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2" name=""/>
            <p:cNvSpPr/>
            <p:nvPr/>
          </p:nvSpPr>
          <p:spPr>
            <a:xfrm>
              <a:off x="9208080" y="3416040"/>
              <a:ext cx="3819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76%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3" name=""/>
            <p:cNvSpPr/>
            <p:nvPr/>
          </p:nvSpPr>
          <p:spPr>
            <a:xfrm>
              <a:off x="9209160" y="3822480"/>
              <a:ext cx="48780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130%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4" name=""/>
            <p:cNvSpPr/>
            <p:nvPr/>
          </p:nvSpPr>
          <p:spPr>
            <a:xfrm>
              <a:off x="9208080" y="4228920"/>
              <a:ext cx="3819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57%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5" name=""/>
            <p:cNvSpPr/>
            <p:nvPr/>
          </p:nvSpPr>
          <p:spPr>
            <a:xfrm>
              <a:off x="9182160" y="2163600"/>
              <a:ext cx="6170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6" name=""/>
            <p:cNvSpPr/>
            <p:nvPr/>
          </p:nvSpPr>
          <p:spPr>
            <a:xfrm>
              <a:off x="9171720" y="2174400"/>
              <a:ext cx="56160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CAGR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27" name=""/>
          <p:cNvGrpSpPr/>
          <p:nvPr/>
        </p:nvGrpSpPr>
        <p:grpSpPr>
          <a:xfrm>
            <a:off x="2168640" y="4143240"/>
            <a:ext cx="7705080" cy="363240"/>
            <a:chOff x="2168640" y="4143240"/>
            <a:chExt cx="7705080" cy="363240"/>
          </a:xfrm>
        </p:grpSpPr>
        <p:sp>
          <p:nvSpPr>
            <p:cNvPr id="4928" name=""/>
            <p:cNvSpPr/>
            <p:nvPr/>
          </p:nvSpPr>
          <p:spPr>
            <a:xfrm>
              <a:off x="2168640" y="4143240"/>
              <a:ext cx="7705080" cy="10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9" name=""/>
            <p:cNvSpPr/>
            <p:nvPr/>
          </p:nvSpPr>
          <p:spPr>
            <a:xfrm>
              <a:off x="2168640" y="4484520"/>
              <a:ext cx="7705080" cy="21960"/>
            </a:xfrm>
            <a:custGeom>
              <a:avLst/>
              <a:gdLst/>
              <a:ahLst/>
              <a:rect l="l" t="t" r="r" b="b"/>
              <a:pathLst>
                <a:path w="622" h="2">
                  <a:moveTo>
                    <a:pt x="0" y="2"/>
                  </a:moveTo>
                  <a:lnTo>
                    <a:pt x="622" y="2"/>
                  </a:lnTo>
                  <a:moveTo>
                    <a:pt x="0" y="0"/>
                  </a:moveTo>
                  <a:lnTo>
                    <a:pt x="622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30" name=""/>
          <p:cNvGrpSpPr/>
          <p:nvPr/>
        </p:nvGrpSpPr>
        <p:grpSpPr>
          <a:xfrm>
            <a:off x="4089240" y="2163600"/>
            <a:ext cx="618840" cy="2294280"/>
            <a:chOff x="4089240" y="2163600"/>
            <a:chExt cx="618840" cy="2294280"/>
          </a:xfrm>
        </p:grpSpPr>
        <p:sp>
          <p:nvSpPr>
            <p:cNvPr id="4931" name=""/>
            <p:cNvSpPr/>
            <p:nvPr/>
          </p:nvSpPr>
          <p:spPr>
            <a:xfrm>
              <a:off x="4089240" y="2580840"/>
              <a:ext cx="618840" cy="184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2" name=""/>
            <p:cNvSpPr/>
            <p:nvPr/>
          </p:nvSpPr>
          <p:spPr>
            <a:xfrm>
              <a:off x="4092120" y="259200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0.3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3" name=""/>
            <p:cNvSpPr/>
            <p:nvPr/>
          </p:nvSpPr>
          <p:spPr>
            <a:xfrm>
              <a:off x="4092120" y="300960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0.2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4" name=""/>
            <p:cNvSpPr/>
            <p:nvPr/>
          </p:nvSpPr>
          <p:spPr>
            <a:xfrm>
              <a:off x="4092120" y="341604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0.2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5" name=""/>
            <p:cNvSpPr/>
            <p:nvPr/>
          </p:nvSpPr>
          <p:spPr>
            <a:xfrm>
              <a:off x="4092120" y="382248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0.2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6" name=""/>
            <p:cNvSpPr/>
            <p:nvPr/>
          </p:nvSpPr>
          <p:spPr>
            <a:xfrm>
              <a:off x="4092120" y="4228920"/>
              <a:ext cx="26568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0.5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7" name=""/>
            <p:cNvSpPr/>
            <p:nvPr/>
          </p:nvSpPr>
          <p:spPr>
            <a:xfrm>
              <a:off x="4089240" y="2163600"/>
              <a:ext cx="6188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8" name=""/>
            <p:cNvSpPr/>
            <p:nvPr/>
          </p:nvSpPr>
          <p:spPr>
            <a:xfrm>
              <a:off x="4094640" y="2174400"/>
              <a:ext cx="42444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1998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39" name=""/>
          <p:cNvSpPr/>
          <p:nvPr/>
        </p:nvSpPr>
        <p:spPr>
          <a:xfrm>
            <a:off x="7237440" y="2006640"/>
            <a:ext cx="1004760" cy="2701800"/>
          </a:xfrm>
          <a:prstGeom prst="rect">
            <a:avLst/>
          </a:prstGeom>
          <a:noFill/>
          <a:ln w="9360">
            <a:solidFill>
              <a:srgbClr val="0091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0" name=""/>
          <p:cNvSpPr/>
          <p:nvPr/>
        </p:nvSpPr>
        <p:spPr>
          <a:xfrm>
            <a:off x="8945640" y="2006640"/>
            <a:ext cx="1004760" cy="2701800"/>
          </a:xfrm>
          <a:prstGeom prst="rect">
            <a:avLst/>
          </a:prstGeom>
          <a:noFill/>
          <a:ln w="9360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1" name=""/>
          <p:cNvGraphicFramePr/>
          <p:nvPr/>
        </p:nvGraphicFramePr>
        <p:xfrm>
          <a:off x="7043760" y="2160720"/>
          <a:ext cx="2449440" cy="1887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4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043760" y="2160720"/>
                    <a:ext cx="2449440" cy="188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43" name=""/>
          <p:cNvSpPr/>
          <p:nvPr/>
        </p:nvSpPr>
        <p:spPr>
          <a:xfrm>
            <a:off x="6913440" y="2039760"/>
            <a:ext cx="2686320" cy="2211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Intermediation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Income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944" name=""/>
          <p:cNvCxnSpPr>
            <a:stCxn id="4943" idx="1"/>
            <a:endCxn id="4945" idx="3"/>
          </p:cNvCxnSpPr>
          <p:nvPr/>
        </p:nvCxnSpPr>
        <p:spPr>
          <a:xfrm flipV="1" rot="10800000">
            <a:off x="6492240" y="3145320"/>
            <a:ext cx="421200" cy="2313720"/>
          </a:xfrm>
          <a:prstGeom prst="bentConnector3">
            <a:avLst>
              <a:gd name="adj1" fmla="val 49786"/>
            </a:avLst>
          </a:prstGeom>
          <a:ln w="28440">
            <a:solidFill>
              <a:srgbClr val="000000"/>
            </a:solidFill>
            <a:miter/>
          </a:ln>
        </p:spPr>
      </p:cxnSp>
      <p:sp>
        <p:nvSpPr>
          <p:cNvPr id="4946" name="PlaceHolder 1"/>
          <p:cNvSpPr>
            <a:spLocks noGrp="1"/>
          </p:cNvSpPr>
          <p:nvPr>
            <p:ph type="title"/>
          </p:nvPr>
        </p:nvSpPr>
        <p:spPr>
          <a:xfrm>
            <a:off x="707760" y="300600"/>
            <a:ext cx="8891640" cy="91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Bandwidth Intermediation Opportunity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(U.S. Only)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947" name=""/>
          <p:cNvSpPr/>
          <p:nvPr/>
        </p:nvSpPr>
        <p:spPr>
          <a:xfrm>
            <a:off x="717480" y="1994040"/>
            <a:ext cx="2678040" cy="1334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Transport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(Billions)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8" name=""/>
          <p:cNvSpPr/>
          <p:nvPr/>
        </p:nvSpPr>
        <p:spPr>
          <a:xfrm>
            <a:off x="3809880" y="1994040"/>
            <a:ext cx="2683080" cy="1334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Intermediation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(Billions)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9" name=""/>
          <p:cNvSpPr/>
          <p:nvPr/>
        </p:nvSpPr>
        <p:spPr>
          <a:xfrm>
            <a:off x="717480" y="3379680"/>
            <a:ext cx="2678040" cy="1335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Share Intermediated</a:t>
            </a:r>
            <a:br>
              <a:rPr sz="12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(Percent)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0" name=""/>
          <p:cNvSpPr/>
          <p:nvPr/>
        </p:nvSpPr>
        <p:spPr>
          <a:xfrm>
            <a:off x="717480" y="4792680"/>
            <a:ext cx="2678040" cy="1333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 Velocity</a:t>
            </a:r>
            <a:br>
              <a:rPr sz="12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(Ratio)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951" name=""/>
          <p:cNvCxnSpPr/>
          <p:nvPr/>
        </p:nvCxnSpPr>
        <p:spPr>
          <a:xfrm rot="10800000">
            <a:off x="6492240" y="2661480"/>
            <a:ext cx="423000" cy="1080"/>
          </a:xfrm>
          <a:prstGeom prst="bentConnector2">
            <a:avLst/>
          </a:prstGeom>
          <a:ln w="28440">
            <a:solidFill>
              <a:srgbClr val="000000"/>
            </a:solidFill>
            <a:miter/>
          </a:ln>
        </p:spPr>
      </p:cxnSp>
      <p:cxnSp>
        <p:nvCxnSpPr>
          <p:cNvPr id="4952" name=""/>
          <p:cNvCxnSpPr>
            <a:stCxn id="4943" idx="1"/>
            <a:endCxn id="4953" idx="3"/>
          </p:cNvCxnSpPr>
          <p:nvPr/>
        </p:nvCxnSpPr>
        <p:spPr>
          <a:xfrm flipV="1" rot="10800000">
            <a:off x="6492240" y="3145320"/>
            <a:ext cx="421200" cy="902520"/>
          </a:xfrm>
          <a:prstGeom prst="bentConnector3">
            <a:avLst>
              <a:gd name="adj1" fmla="val 49786"/>
            </a:avLst>
          </a:prstGeom>
          <a:ln w="28440">
            <a:solidFill>
              <a:srgbClr val="000000"/>
            </a:solidFill>
            <a:miter/>
          </a:ln>
        </p:spPr>
      </p:cxnSp>
      <p:sp>
        <p:nvSpPr>
          <p:cNvPr id="4953" name=""/>
          <p:cNvSpPr/>
          <p:nvPr/>
        </p:nvSpPr>
        <p:spPr>
          <a:xfrm>
            <a:off x="3809880" y="3379680"/>
            <a:ext cx="2683080" cy="1335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Market Share</a:t>
            </a:r>
            <a:br>
              <a:rPr sz="12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(Percent)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5" name=""/>
          <p:cNvSpPr/>
          <p:nvPr/>
        </p:nvSpPr>
        <p:spPr>
          <a:xfrm>
            <a:off x="3809880" y="4792680"/>
            <a:ext cx="2683080" cy="1333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Operating Income Margin</a:t>
            </a:r>
            <a:br>
              <a:rPr sz="12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(Percent)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54" name=""/>
          <p:cNvGrpSpPr/>
          <p:nvPr/>
        </p:nvGrpSpPr>
        <p:grpSpPr>
          <a:xfrm>
            <a:off x="978120" y="3164040"/>
            <a:ext cx="2198160" cy="153000"/>
            <a:chOff x="978120" y="3164040"/>
            <a:chExt cx="2198160" cy="153000"/>
          </a:xfrm>
        </p:grpSpPr>
        <p:sp>
          <p:nvSpPr>
            <p:cNvPr id="4955" name=""/>
            <p:cNvSpPr/>
            <p:nvPr/>
          </p:nvSpPr>
          <p:spPr>
            <a:xfrm>
              <a:off x="97812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6" name=""/>
            <p:cNvSpPr/>
            <p:nvPr/>
          </p:nvSpPr>
          <p:spPr>
            <a:xfrm>
              <a:off x="145620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7" name=""/>
            <p:cNvSpPr/>
            <p:nvPr/>
          </p:nvSpPr>
          <p:spPr>
            <a:xfrm>
              <a:off x="193680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8" name=""/>
            <p:cNvSpPr/>
            <p:nvPr/>
          </p:nvSpPr>
          <p:spPr>
            <a:xfrm>
              <a:off x="241416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9" name=""/>
            <p:cNvSpPr/>
            <p:nvPr/>
          </p:nvSpPr>
          <p:spPr>
            <a:xfrm>
              <a:off x="289404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60" name=""/>
          <p:cNvGrpSpPr/>
          <p:nvPr/>
        </p:nvGrpSpPr>
        <p:grpSpPr>
          <a:xfrm>
            <a:off x="4084920" y="3164040"/>
            <a:ext cx="2198160" cy="153000"/>
            <a:chOff x="4084920" y="3164040"/>
            <a:chExt cx="2198160" cy="153000"/>
          </a:xfrm>
        </p:grpSpPr>
        <p:sp>
          <p:nvSpPr>
            <p:cNvPr id="4961" name=""/>
            <p:cNvSpPr/>
            <p:nvPr/>
          </p:nvSpPr>
          <p:spPr>
            <a:xfrm>
              <a:off x="408492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2" name=""/>
            <p:cNvSpPr/>
            <p:nvPr/>
          </p:nvSpPr>
          <p:spPr>
            <a:xfrm>
              <a:off x="456300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3" name=""/>
            <p:cNvSpPr/>
            <p:nvPr/>
          </p:nvSpPr>
          <p:spPr>
            <a:xfrm>
              <a:off x="504360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4" name=""/>
            <p:cNvSpPr/>
            <p:nvPr/>
          </p:nvSpPr>
          <p:spPr>
            <a:xfrm>
              <a:off x="552096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5" name=""/>
            <p:cNvSpPr/>
            <p:nvPr/>
          </p:nvSpPr>
          <p:spPr>
            <a:xfrm>
              <a:off x="6000840" y="3164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66" name=""/>
          <p:cNvSpPr/>
          <p:nvPr/>
        </p:nvSpPr>
        <p:spPr>
          <a:xfrm>
            <a:off x="7158240" y="404820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7" name=""/>
          <p:cNvSpPr/>
          <p:nvPr/>
        </p:nvSpPr>
        <p:spPr>
          <a:xfrm>
            <a:off x="7635960" y="404820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8" name=""/>
          <p:cNvSpPr/>
          <p:nvPr/>
        </p:nvSpPr>
        <p:spPr>
          <a:xfrm>
            <a:off x="8116920" y="404820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9" name=""/>
          <p:cNvSpPr/>
          <p:nvPr/>
        </p:nvSpPr>
        <p:spPr>
          <a:xfrm>
            <a:off x="8595000" y="404820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0" name=""/>
          <p:cNvSpPr/>
          <p:nvPr/>
        </p:nvSpPr>
        <p:spPr>
          <a:xfrm>
            <a:off x="9074160" y="404820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971" name=""/>
          <p:cNvGraphicFramePr/>
          <p:nvPr/>
        </p:nvGraphicFramePr>
        <p:xfrm>
          <a:off x="843120" y="3743280"/>
          <a:ext cx="2458800" cy="754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9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43120" y="3743280"/>
                    <a:ext cx="2458800" cy="75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973" name=""/>
          <p:cNvGrpSpPr/>
          <p:nvPr/>
        </p:nvGrpSpPr>
        <p:grpSpPr>
          <a:xfrm>
            <a:off x="978120" y="4537080"/>
            <a:ext cx="2198160" cy="153000"/>
            <a:chOff x="978120" y="4537080"/>
            <a:chExt cx="2198160" cy="153000"/>
          </a:xfrm>
        </p:grpSpPr>
        <p:sp>
          <p:nvSpPr>
            <p:cNvPr id="4974" name=""/>
            <p:cNvSpPr/>
            <p:nvPr/>
          </p:nvSpPr>
          <p:spPr>
            <a:xfrm>
              <a:off x="978120" y="453708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5" name=""/>
            <p:cNvSpPr/>
            <p:nvPr/>
          </p:nvSpPr>
          <p:spPr>
            <a:xfrm>
              <a:off x="1456200" y="453708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6" name=""/>
            <p:cNvSpPr/>
            <p:nvPr/>
          </p:nvSpPr>
          <p:spPr>
            <a:xfrm>
              <a:off x="1936800" y="453708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7" name=""/>
            <p:cNvSpPr/>
            <p:nvPr/>
          </p:nvSpPr>
          <p:spPr>
            <a:xfrm>
              <a:off x="2414160" y="453708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8" name=""/>
            <p:cNvSpPr/>
            <p:nvPr/>
          </p:nvSpPr>
          <p:spPr>
            <a:xfrm>
              <a:off x="2894040" y="453708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4979" name=""/>
          <p:cNvGraphicFramePr/>
          <p:nvPr/>
        </p:nvGraphicFramePr>
        <p:xfrm>
          <a:off x="3954600" y="3754440"/>
          <a:ext cx="2450880" cy="743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98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954600" y="3754440"/>
                    <a:ext cx="2450880" cy="74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981" name=""/>
          <p:cNvGrpSpPr/>
          <p:nvPr/>
        </p:nvGrpSpPr>
        <p:grpSpPr>
          <a:xfrm>
            <a:off x="4084920" y="4554360"/>
            <a:ext cx="2198160" cy="153000"/>
            <a:chOff x="4084920" y="4554360"/>
            <a:chExt cx="2198160" cy="153000"/>
          </a:xfrm>
        </p:grpSpPr>
        <p:sp>
          <p:nvSpPr>
            <p:cNvPr id="4982" name=""/>
            <p:cNvSpPr/>
            <p:nvPr/>
          </p:nvSpPr>
          <p:spPr>
            <a:xfrm>
              <a:off x="4084920" y="455436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3" name=""/>
            <p:cNvSpPr/>
            <p:nvPr/>
          </p:nvSpPr>
          <p:spPr>
            <a:xfrm>
              <a:off x="4563000" y="455436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4" name=""/>
            <p:cNvSpPr/>
            <p:nvPr/>
          </p:nvSpPr>
          <p:spPr>
            <a:xfrm>
              <a:off x="5043600" y="455436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5" name=""/>
            <p:cNvSpPr/>
            <p:nvPr/>
          </p:nvSpPr>
          <p:spPr>
            <a:xfrm>
              <a:off x="5520960" y="455436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6" name=""/>
            <p:cNvSpPr/>
            <p:nvPr/>
          </p:nvSpPr>
          <p:spPr>
            <a:xfrm>
              <a:off x="6000840" y="455436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4987" name=""/>
          <p:cNvGraphicFramePr/>
          <p:nvPr/>
        </p:nvGraphicFramePr>
        <p:xfrm>
          <a:off x="824040" y="5191200"/>
          <a:ext cx="2498760" cy="7729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98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824040" y="5191200"/>
                    <a:ext cx="2498760" cy="77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989" name=""/>
          <p:cNvGrpSpPr/>
          <p:nvPr/>
        </p:nvGrpSpPr>
        <p:grpSpPr>
          <a:xfrm>
            <a:off x="978120" y="5972040"/>
            <a:ext cx="2198160" cy="153000"/>
            <a:chOff x="978120" y="5972040"/>
            <a:chExt cx="2198160" cy="153000"/>
          </a:xfrm>
        </p:grpSpPr>
        <p:sp>
          <p:nvSpPr>
            <p:cNvPr id="4990" name=""/>
            <p:cNvSpPr/>
            <p:nvPr/>
          </p:nvSpPr>
          <p:spPr>
            <a:xfrm>
              <a:off x="97812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1" name=""/>
            <p:cNvSpPr/>
            <p:nvPr/>
          </p:nvSpPr>
          <p:spPr>
            <a:xfrm>
              <a:off x="145620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2" name=""/>
            <p:cNvSpPr/>
            <p:nvPr/>
          </p:nvSpPr>
          <p:spPr>
            <a:xfrm>
              <a:off x="193680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3" name=""/>
            <p:cNvSpPr/>
            <p:nvPr/>
          </p:nvSpPr>
          <p:spPr>
            <a:xfrm>
              <a:off x="241416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4" name=""/>
            <p:cNvSpPr/>
            <p:nvPr/>
          </p:nvSpPr>
          <p:spPr>
            <a:xfrm>
              <a:off x="289404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4995" name=""/>
          <p:cNvGraphicFramePr/>
          <p:nvPr/>
        </p:nvGraphicFramePr>
        <p:xfrm>
          <a:off x="3930480" y="5191200"/>
          <a:ext cx="2498760" cy="7729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4996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930480" y="5191200"/>
                    <a:ext cx="2498760" cy="77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997" name=""/>
          <p:cNvGrpSpPr/>
          <p:nvPr/>
        </p:nvGrpSpPr>
        <p:grpSpPr>
          <a:xfrm>
            <a:off x="4084920" y="5972040"/>
            <a:ext cx="2198160" cy="153000"/>
            <a:chOff x="4084920" y="5972040"/>
            <a:chExt cx="2198160" cy="153000"/>
          </a:xfrm>
        </p:grpSpPr>
        <p:sp>
          <p:nvSpPr>
            <p:cNvPr id="4998" name=""/>
            <p:cNvSpPr/>
            <p:nvPr/>
          </p:nvSpPr>
          <p:spPr>
            <a:xfrm>
              <a:off x="408492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9" name=""/>
            <p:cNvSpPr/>
            <p:nvPr/>
          </p:nvSpPr>
          <p:spPr>
            <a:xfrm>
              <a:off x="456300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0" name=""/>
            <p:cNvSpPr/>
            <p:nvPr/>
          </p:nvSpPr>
          <p:spPr>
            <a:xfrm>
              <a:off x="504360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1" name=""/>
            <p:cNvSpPr/>
            <p:nvPr/>
          </p:nvSpPr>
          <p:spPr>
            <a:xfrm>
              <a:off x="552096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2" name=""/>
            <p:cNvSpPr/>
            <p:nvPr/>
          </p:nvSpPr>
          <p:spPr>
            <a:xfrm>
              <a:off x="6000840" y="5972040"/>
              <a:ext cx="282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03" name="McK Footnote"/>
          <p:cNvSpPr/>
          <p:nvPr/>
        </p:nvSpPr>
        <p:spPr>
          <a:xfrm>
            <a:off x="246240" y="6601680"/>
            <a:ext cx="74800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Dataquest; Lehman Brothers; 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004" name=""/>
          <p:cNvGraphicFramePr/>
          <p:nvPr/>
        </p:nvGraphicFramePr>
        <p:xfrm>
          <a:off x="843120" y="2160720"/>
          <a:ext cx="2458800" cy="9190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5005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843120" y="2160720"/>
                    <a:ext cx="2458800" cy="91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cxnSp>
        <p:nvCxnSpPr>
          <p:cNvPr id="5006" name=""/>
          <p:cNvCxnSpPr>
            <a:stCxn id="4948" idx="1"/>
            <a:endCxn id="4950" idx="3"/>
          </p:cNvCxnSpPr>
          <p:nvPr/>
        </p:nvCxnSpPr>
        <p:spPr>
          <a:xfrm flipV="1" rot="10800000">
            <a:off x="3394800" y="2661840"/>
            <a:ext cx="415080" cy="2797920"/>
          </a:xfrm>
          <a:prstGeom prst="bentConnector3">
            <a:avLst>
              <a:gd name="adj1" fmla="val 49739"/>
            </a:avLst>
          </a:prstGeom>
          <a:ln w="28440">
            <a:solidFill>
              <a:srgbClr val="000000"/>
            </a:solidFill>
            <a:miter/>
          </a:ln>
        </p:spPr>
      </p:cxnSp>
      <p:cxnSp>
        <p:nvCxnSpPr>
          <p:cNvPr id="5007" name=""/>
          <p:cNvCxnSpPr>
            <a:stCxn id="4948" idx="1"/>
            <a:endCxn id="4949" idx="3"/>
          </p:cNvCxnSpPr>
          <p:nvPr/>
        </p:nvCxnSpPr>
        <p:spPr>
          <a:xfrm flipV="1" rot="10800000">
            <a:off x="3394800" y="2661840"/>
            <a:ext cx="415080" cy="1386720"/>
          </a:xfrm>
          <a:prstGeom prst="bentConnector3">
            <a:avLst>
              <a:gd name="adj1" fmla="val 49739"/>
            </a:avLst>
          </a:prstGeom>
          <a:ln w="28440">
            <a:solidFill>
              <a:srgbClr val="000000"/>
            </a:solidFill>
            <a:miter/>
          </a:ln>
        </p:spPr>
      </p:cxnSp>
      <p:cxnSp>
        <p:nvCxnSpPr>
          <p:cNvPr id="5008" name=""/>
          <p:cNvCxnSpPr>
            <a:stCxn id="4947" idx="3"/>
            <a:endCxn id="4948" idx="1"/>
          </p:cNvCxnSpPr>
          <p:nvPr/>
        </p:nvCxnSpPr>
        <p:spPr>
          <a:xfrm>
            <a:off x="3395160" y="2661840"/>
            <a:ext cx="415080" cy="1080"/>
          </a:xfrm>
          <a:prstGeom prst="straightConnector1">
            <a:avLst/>
          </a:prstGeom>
          <a:ln w="28440">
            <a:solidFill>
              <a:srgbClr val="000000"/>
            </a:solidFill>
            <a:miter/>
          </a:ln>
        </p:spPr>
      </p:cxnSp>
      <p:graphicFrame>
        <p:nvGraphicFramePr>
          <p:cNvPr id="5009" name=""/>
          <p:cNvGraphicFramePr/>
          <p:nvPr/>
        </p:nvGraphicFramePr>
        <p:xfrm>
          <a:off x="3951360" y="2163600"/>
          <a:ext cx="2450880" cy="9162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5010" name="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3951360" y="2163600"/>
                    <a:ext cx="2450880" cy="916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11" name=""/>
          <p:cNvSpPr/>
          <p:nvPr/>
        </p:nvSpPr>
        <p:spPr>
          <a:xfrm>
            <a:off x="7235280" y="3754440"/>
            <a:ext cx="141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2" name=""/>
          <p:cNvSpPr/>
          <p:nvPr/>
        </p:nvSpPr>
        <p:spPr>
          <a:xfrm>
            <a:off x="7687080" y="375444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3" name=""/>
          <p:cNvSpPr/>
          <p:nvPr/>
        </p:nvSpPr>
        <p:spPr>
          <a:xfrm>
            <a:off x="8133120" y="359100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$115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4" name=""/>
          <p:cNvSpPr/>
          <p:nvPr/>
        </p:nvSpPr>
        <p:spPr>
          <a:xfrm>
            <a:off x="8569440" y="334800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$260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5" name=""/>
          <p:cNvSpPr/>
          <p:nvPr/>
        </p:nvSpPr>
        <p:spPr>
          <a:xfrm>
            <a:off x="9042480" y="279864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$545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6" name=""/>
          <p:cNvSpPr/>
          <p:nvPr/>
        </p:nvSpPr>
        <p:spPr>
          <a:xfrm>
            <a:off x="334440" y="2762280"/>
            <a:ext cx="299664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International Operating Income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7" name="PlaceHolder 1"/>
          <p:cNvSpPr>
            <a:spLocks noGrp="1"/>
          </p:cNvSpPr>
          <p:nvPr>
            <p:ph type="title"/>
          </p:nvPr>
        </p:nvSpPr>
        <p:spPr>
          <a:xfrm>
            <a:off x="-8280" y="317520"/>
            <a:ext cx="10280520" cy="9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Bandwidth Intermediation Value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(Millions)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018" name="McK Footnote"/>
          <p:cNvSpPr/>
          <p:nvPr/>
        </p:nvSpPr>
        <p:spPr>
          <a:xfrm>
            <a:off x="1255680" y="5903640"/>
            <a:ext cx="7804080" cy="78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Assumes Discount Rate of 11%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Telecom Long Distance Market Approximately 3x U.S. Market in 2000;  Assumes Worldwide Opportunity Reaches 2x U.S. Opportunity for Bandwidth Intermediation in 2004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9" name=""/>
          <p:cNvSpPr/>
          <p:nvPr/>
        </p:nvSpPr>
        <p:spPr>
          <a:xfrm>
            <a:off x="5219640" y="4102200"/>
            <a:ext cx="4599360" cy="1270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1001"/>
              </a:spcAft>
              <a:tabLst>
                <a:tab algn="l" pos="0"/>
                <a:tab algn="l" pos="3089160"/>
                <a:tab algn="l" pos="4572000"/>
                <a:tab algn="l" pos="6858000"/>
                <a:tab algn="l" pos="91440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 Operating Income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$1,090 million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001"/>
              </a:spcAft>
              <a:tabLst>
                <a:tab algn="l" pos="0"/>
                <a:tab algn="l" pos="3089160"/>
                <a:tab algn="l" pos="4572000"/>
                <a:tab algn="l" pos="6858000"/>
                <a:tab algn="l" pos="91440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 Value at 20X Multiple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$22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001"/>
              </a:spcAft>
              <a:tabLst>
                <a:tab algn="l" pos="0"/>
                <a:tab algn="l" pos="3089160"/>
                <a:tab algn="l" pos="4572000"/>
                <a:tab algn="l" pos="6858000"/>
                <a:tab algn="l" pos="91440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Value as of January 2000*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0" name=""/>
          <p:cNvSpPr/>
          <p:nvPr/>
        </p:nvSpPr>
        <p:spPr>
          <a:xfrm>
            <a:off x="407880" y="2376360"/>
            <a:ext cx="1995480" cy="13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1" name=""/>
          <p:cNvSpPr/>
          <p:nvPr/>
        </p:nvSpPr>
        <p:spPr>
          <a:xfrm>
            <a:off x="321120" y="2305080"/>
            <a:ext cx="2118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U.S Operating Income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2" name=""/>
          <p:cNvSpPr/>
          <p:nvPr/>
        </p:nvSpPr>
        <p:spPr>
          <a:xfrm>
            <a:off x="3421800" y="2793960"/>
            <a:ext cx="128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**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3" name=""/>
          <p:cNvSpPr/>
          <p:nvPr/>
        </p:nvSpPr>
        <p:spPr>
          <a:xfrm>
            <a:off x="276480" y="3309840"/>
            <a:ext cx="241092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Operating Income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24" name=""/>
          <p:cNvGrpSpPr/>
          <p:nvPr/>
        </p:nvGrpSpPr>
        <p:grpSpPr>
          <a:xfrm>
            <a:off x="3689280" y="1981080"/>
            <a:ext cx="6181920" cy="1612800"/>
            <a:chOff x="3689280" y="1981080"/>
            <a:chExt cx="6181920" cy="1612800"/>
          </a:xfrm>
        </p:grpSpPr>
        <p:sp>
          <p:nvSpPr>
            <p:cNvPr id="5025" name=""/>
            <p:cNvSpPr/>
            <p:nvPr/>
          </p:nvSpPr>
          <p:spPr>
            <a:xfrm>
              <a:off x="3689280" y="2214720"/>
              <a:ext cx="5386320" cy="61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6" name=""/>
            <p:cNvSpPr/>
            <p:nvPr/>
          </p:nvSpPr>
          <p:spPr>
            <a:xfrm>
              <a:off x="3689280" y="2376360"/>
              <a:ext cx="1327320" cy="116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7" name=""/>
            <p:cNvSpPr/>
            <p:nvPr/>
          </p:nvSpPr>
          <p:spPr>
            <a:xfrm>
              <a:off x="3748320" y="237636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$9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8" name=""/>
            <p:cNvSpPr/>
            <p:nvPr/>
          </p:nvSpPr>
          <p:spPr>
            <a:xfrm>
              <a:off x="3734280" y="276228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$2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9" name=""/>
            <p:cNvSpPr/>
            <p:nvPr/>
          </p:nvSpPr>
          <p:spPr>
            <a:xfrm>
              <a:off x="3735000" y="334980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$11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0" name=""/>
            <p:cNvSpPr/>
            <p:nvPr/>
          </p:nvSpPr>
          <p:spPr>
            <a:xfrm>
              <a:off x="3689280" y="1981080"/>
              <a:ext cx="1327320" cy="19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1" name=""/>
            <p:cNvSpPr/>
            <p:nvPr/>
          </p:nvSpPr>
          <p:spPr>
            <a:xfrm>
              <a:off x="3727080" y="198108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2" name=""/>
            <p:cNvSpPr/>
            <p:nvPr/>
          </p:nvSpPr>
          <p:spPr>
            <a:xfrm>
              <a:off x="4941720" y="2376360"/>
              <a:ext cx="1327320" cy="116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3" name=""/>
            <p:cNvSpPr/>
            <p:nvPr/>
          </p:nvSpPr>
          <p:spPr>
            <a:xfrm>
              <a:off x="5016240" y="237636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$40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4" name=""/>
            <p:cNvSpPr/>
            <p:nvPr/>
          </p:nvSpPr>
          <p:spPr>
            <a:xfrm>
              <a:off x="5016240" y="276228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5" name=""/>
            <p:cNvSpPr/>
            <p:nvPr/>
          </p:nvSpPr>
          <p:spPr>
            <a:xfrm>
              <a:off x="5016240" y="334980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$55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6" name=""/>
            <p:cNvSpPr/>
            <p:nvPr/>
          </p:nvSpPr>
          <p:spPr>
            <a:xfrm>
              <a:off x="4941720" y="1981080"/>
              <a:ext cx="1327320" cy="19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7" name=""/>
            <p:cNvSpPr/>
            <p:nvPr/>
          </p:nvSpPr>
          <p:spPr>
            <a:xfrm>
              <a:off x="4979520" y="198108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8" name=""/>
            <p:cNvSpPr/>
            <p:nvPr/>
          </p:nvSpPr>
          <p:spPr>
            <a:xfrm>
              <a:off x="6126120" y="2376360"/>
              <a:ext cx="1338480" cy="116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9" name=""/>
            <p:cNvSpPr/>
            <p:nvPr/>
          </p:nvSpPr>
          <p:spPr>
            <a:xfrm>
              <a:off x="6154200" y="23763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$115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0" name=""/>
            <p:cNvSpPr/>
            <p:nvPr/>
          </p:nvSpPr>
          <p:spPr>
            <a:xfrm>
              <a:off x="6154920" y="2762280"/>
              <a:ext cx="4514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$70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1" name=""/>
            <p:cNvSpPr/>
            <p:nvPr/>
          </p:nvSpPr>
          <p:spPr>
            <a:xfrm>
              <a:off x="6154200" y="334980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$185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2" name=""/>
            <p:cNvSpPr/>
            <p:nvPr/>
          </p:nvSpPr>
          <p:spPr>
            <a:xfrm>
              <a:off x="6126120" y="1981080"/>
              <a:ext cx="1338480" cy="19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3" name=""/>
            <p:cNvSpPr/>
            <p:nvPr/>
          </p:nvSpPr>
          <p:spPr>
            <a:xfrm>
              <a:off x="6163920" y="198108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4" name=""/>
            <p:cNvSpPr/>
            <p:nvPr/>
          </p:nvSpPr>
          <p:spPr>
            <a:xfrm>
              <a:off x="7321680" y="2376360"/>
              <a:ext cx="1338120" cy="116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5" name=""/>
            <p:cNvSpPr/>
            <p:nvPr/>
          </p:nvSpPr>
          <p:spPr>
            <a:xfrm>
              <a:off x="7348320" y="23763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$260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6" name=""/>
            <p:cNvSpPr/>
            <p:nvPr/>
          </p:nvSpPr>
          <p:spPr>
            <a:xfrm>
              <a:off x="7348320" y="276228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$210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7" name=""/>
            <p:cNvSpPr/>
            <p:nvPr/>
          </p:nvSpPr>
          <p:spPr>
            <a:xfrm>
              <a:off x="7348320" y="334980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$470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8" name=""/>
            <p:cNvSpPr/>
            <p:nvPr/>
          </p:nvSpPr>
          <p:spPr>
            <a:xfrm>
              <a:off x="7321680" y="1981080"/>
              <a:ext cx="1338120" cy="19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9" name=""/>
            <p:cNvSpPr/>
            <p:nvPr/>
          </p:nvSpPr>
          <p:spPr>
            <a:xfrm>
              <a:off x="7372080" y="198108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0" name=""/>
            <p:cNvSpPr/>
            <p:nvPr/>
          </p:nvSpPr>
          <p:spPr>
            <a:xfrm>
              <a:off x="8531280" y="2376360"/>
              <a:ext cx="1339920" cy="116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1" name=""/>
            <p:cNvSpPr/>
            <p:nvPr/>
          </p:nvSpPr>
          <p:spPr>
            <a:xfrm>
              <a:off x="8392320" y="237636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 $545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2" name=""/>
            <p:cNvSpPr/>
            <p:nvPr/>
          </p:nvSpPr>
          <p:spPr>
            <a:xfrm>
              <a:off x="8392320" y="276228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$ 545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3" name=""/>
            <p:cNvSpPr/>
            <p:nvPr/>
          </p:nvSpPr>
          <p:spPr>
            <a:xfrm>
              <a:off x="8462880" y="334980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$1,090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4" name=""/>
            <p:cNvSpPr/>
            <p:nvPr/>
          </p:nvSpPr>
          <p:spPr>
            <a:xfrm>
              <a:off x="8531280" y="1981080"/>
              <a:ext cx="1339920" cy="19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5" name=""/>
            <p:cNvSpPr/>
            <p:nvPr/>
          </p:nvSpPr>
          <p:spPr>
            <a:xfrm>
              <a:off x="8581680" y="198108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6" name=""/>
            <p:cNvSpPr/>
            <p:nvPr/>
          </p:nvSpPr>
          <p:spPr>
            <a:xfrm>
              <a:off x="3689280" y="3187800"/>
              <a:ext cx="5454720" cy="32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57" name=""/>
          <p:cNvSpPr/>
          <p:nvPr/>
        </p:nvSpPr>
        <p:spPr>
          <a:xfrm>
            <a:off x="8264520" y="4950000"/>
            <a:ext cx="1314360" cy="403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8" name=""/>
          <p:cNvSpPr/>
          <p:nvPr/>
        </p:nvSpPr>
        <p:spPr>
          <a:xfrm>
            <a:off x="140760" y="6523560"/>
            <a:ext cx="16077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9" name=""/>
          <p:cNvSpPr/>
          <p:nvPr/>
        </p:nvSpPr>
        <p:spPr>
          <a:xfrm>
            <a:off x="8320680" y="4970160"/>
            <a:ext cx="117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$14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0" name=""/>
          <p:cNvSpPr/>
          <p:nvPr/>
        </p:nvSpPr>
        <p:spPr>
          <a:xfrm>
            <a:off x="8837640" y="3652920"/>
            <a:ext cx="0" cy="35244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1" name=""/>
          <p:cNvSpPr/>
          <p:nvPr/>
        </p:nvSpPr>
        <p:spPr>
          <a:xfrm>
            <a:off x="6602400" y="4362480"/>
            <a:ext cx="704880" cy="461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2" name=""/>
          <p:cNvSpPr/>
          <p:nvPr/>
        </p:nvSpPr>
        <p:spPr>
          <a:xfrm>
            <a:off x="6602400" y="2868480"/>
            <a:ext cx="704880" cy="462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063" name=""/>
          <p:cNvGraphicFramePr/>
          <p:nvPr/>
        </p:nvGraphicFramePr>
        <p:xfrm>
          <a:off x="2305080" y="987480"/>
          <a:ext cx="4132080" cy="4608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05080" y="987480"/>
                    <a:ext cx="4132080" cy="4608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65" name="PlaceHolder 1"/>
          <p:cNvSpPr>
            <a:spLocks noGrp="1"/>
          </p:cNvSpPr>
          <p:nvPr>
            <p:ph type="title"/>
          </p:nvPr>
        </p:nvSpPr>
        <p:spPr>
          <a:xfrm>
            <a:off x="87480" y="368280"/>
            <a:ext cx="10270800" cy="40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Internet Services Market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066" name=""/>
          <p:cNvSpPr/>
          <p:nvPr/>
        </p:nvSpPr>
        <p:spPr>
          <a:xfrm>
            <a:off x="3059280" y="1726560"/>
            <a:ext cx="1303200" cy="494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343080" indent="-343080"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7" name="McK Measure"/>
          <p:cNvSpPr/>
          <p:nvPr/>
        </p:nvSpPr>
        <p:spPr>
          <a:xfrm>
            <a:off x="4189680" y="743040"/>
            <a:ext cx="199044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8" name="McK Footnote"/>
          <p:cNvSpPr/>
          <p:nvPr/>
        </p:nvSpPr>
        <p:spPr>
          <a:xfrm>
            <a:off x="574560" y="5546160"/>
            <a:ext cx="9144000" cy="11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457200" indent="-457200">
              <a:lnSpc>
                <a:spcPct val="100000"/>
              </a:lnSpc>
              <a:spcBef>
                <a:spcPts val="312"/>
              </a:spcBef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Defined As Delivery of Primarily High Bandwidth Content and Applications Requiring Guaranteed/Tiered QoS; J. P. Morgan Forecasts U.S. Market Size for “Intelligent Delivery Network Service” of $24.7 Billion in 2004; Morgan Stanley Dean Witter Projects a $44 Billion U.S. Market for “Intelligent Content and Application Distribution” in 2004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312"/>
              </a:spcBef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Defined As Colocated and Shared/Dedicated Web Hosting and Application Hosting (Source:  IDC; J.P. Morgan; Forrester; Morgan Stanley Dean Witter)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312"/>
              </a:spcBef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***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Defined As Business and Consumer Narrowband (Dial-up) and Broadband (Cable, DSL, T1/OC3/DS3, Internet Access, (Source:  Morgan Stanley Dean Witter)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9" name=""/>
          <p:cNvSpPr/>
          <p:nvPr/>
        </p:nvSpPr>
        <p:spPr>
          <a:xfrm>
            <a:off x="7594560" y="1670400"/>
            <a:ext cx="973080" cy="49428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151%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0" name=""/>
          <p:cNvSpPr/>
          <p:nvPr/>
        </p:nvSpPr>
        <p:spPr>
          <a:xfrm>
            <a:off x="6593040" y="2641320"/>
            <a:ext cx="1128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Hosting**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1" name=""/>
          <p:cNvSpPr/>
          <p:nvPr/>
        </p:nvSpPr>
        <p:spPr>
          <a:xfrm>
            <a:off x="6593040" y="4149360"/>
            <a:ext cx="16635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Basic Access***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2" name=""/>
          <p:cNvSpPr/>
          <p:nvPr/>
        </p:nvSpPr>
        <p:spPr>
          <a:xfrm>
            <a:off x="6673680" y="2910240"/>
            <a:ext cx="5493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85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64%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3" name=""/>
          <p:cNvSpPr/>
          <p:nvPr/>
        </p:nvSpPr>
        <p:spPr>
          <a:xfrm>
            <a:off x="6664320" y="4393080"/>
            <a:ext cx="5763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85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CAGR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4" name=""/>
          <p:cNvSpPr/>
          <p:nvPr/>
        </p:nvSpPr>
        <p:spPr>
          <a:xfrm>
            <a:off x="8639280" y="1608120"/>
            <a:ext cx="453960" cy="270000"/>
          </a:xfrm>
          <a:prstGeom prst="leftArrow">
            <a:avLst>
              <a:gd name="adj1" fmla="val 50000"/>
              <a:gd name="adj2" fmla="val 42033"/>
            </a:avLst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5" name=""/>
          <p:cNvSpPr/>
          <p:nvPr/>
        </p:nvSpPr>
        <p:spPr>
          <a:xfrm>
            <a:off x="9212400" y="1572120"/>
            <a:ext cx="136980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343080" indent="-343080">
              <a:lnSpc>
                <a:spcPct val="9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Focus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6" name=""/>
          <p:cNvSpPr/>
          <p:nvPr/>
        </p:nvSpPr>
        <p:spPr>
          <a:xfrm>
            <a:off x="5757840" y="1124640"/>
            <a:ext cx="45072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$117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7" name=""/>
          <p:cNvSpPr/>
          <p:nvPr/>
        </p:nvSpPr>
        <p:spPr>
          <a:xfrm>
            <a:off x="4948200" y="2156040"/>
            <a:ext cx="450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8" name=""/>
          <p:cNvSpPr/>
          <p:nvPr/>
        </p:nvSpPr>
        <p:spPr>
          <a:xfrm>
            <a:off x="4151160" y="2975040"/>
            <a:ext cx="451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9" name=""/>
          <p:cNvSpPr/>
          <p:nvPr/>
        </p:nvSpPr>
        <p:spPr>
          <a:xfrm>
            <a:off x="3344760" y="3421080"/>
            <a:ext cx="451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0" name=""/>
          <p:cNvSpPr/>
          <p:nvPr/>
        </p:nvSpPr>
        <p:spPr>
          <a:xfrm>
            <a:off x="2573280" y="3803760"/>
            <a:ext cx="451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1" name=""/>
          <p:cNvSpPr/>
          <p:nvPr/>
        </p:nvSpPr>
        <p:spPr>
          <a:xfrm>
            <a:off x="2723040" y="3614400"/>
            <a:ext cx="8852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2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2" name=""/>
          <p:cNvSpPr/>
          <p:nvPr/>
        </p:nvSpPr>
        <p:spPr>
          <a:xfrm>
            <a:off x="6588000" y="1444680"/>
            <a:ext cx="1119240" cy="8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Premium Broadband Delivery Services*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3" name=""/>
          <p:cNvSpPr/>
          <p:nvPr/>
        </p:nvSpPr>
        <p:spPr>
          <a:xfrm>
            <a:off x="1901160" y="3914280"/>
            <a:ext cx="785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4" name=""/>
          <p:cNvSpPr/>
          <p:nvPr/>
        </p:nvSpPr>
        <p:spPr>
          <a:xfrm flipV="1">
            <a:off x="2463840" y="1363320"/>
            <a:ext cx="3075120" cy="242244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5" name=""/>
          <p:cNvSpPr/>
          <p:nvPr/>
        </p:nvSpPr>
        <p:spPr>
          <a:xfrm>
            <a:off x="6824520" y="2119320"/>
            <a:ext cx="2684520" cy="2085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Content Services Revenues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086" name=""/>
          <p:cNvGraphicFramePr/>
          <p:nvPr/>
        </p:nvGraphicFramePr>
        <p:xfrm>
          <a:off x="6843600" y="2079720"/>
          <a:ext cx="2616480" cy="187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43600" y="2079720"/>
                    <a:ext cx="2616480" cy="187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88" name="PlaceHolder 1"/>
          <p:cNvSpPr>
            <a:spLocks noGrp="1"/>
          </p:cNvSpPr>
          <p:nvPr>
            <p:ph type="title"/>
          </p:nvPr>
        </p:nvSpPr>
        <p:spPr>
          <a:xfrm>
            <a:off x="31320" y="377640"/>
            <a:ext cx="10255320" cy="71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 Opportunity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(U.S. Only)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089" name=""/>
          <p:cNvSpPr/>
          <p:nvPr/>
        </p:nvSpPr>
        <p:spPr>
          <a:xfrm>
            <a:off x="1588680" y="1964160"/>
            <a:ext cx="8056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0" name=""/>
          <p:cNvSpPr/>
          <p:nvPr/>
        </p:nvSpPr>
        <p:spPr>
          <a:xfrm>
            <a:off x="1588680" y="4270680"/>
            <a:ext cx="8056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1" name=""/>
          <p:cNvSpPr/>
          <p:nvPr/>
        </p:nvSpPr>
        <p:spPr>
          <a:xfrm>
            <a:off x="1588680" y="3034080"/>
            <a:ext cx="8056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092" name=""/>
          <p:cNvCxnSpPr>
            <a:stCxn id="5093" idx="3"/>
            <a:endCxn id="5094" idx="1"/>
          </p:cNvCxnSpPr>
          <p:nvPr/>
        </p:nvCxnSpPr>
        <p:spPr>
          <a:xfrm>
            <a:off x="3387600" y="1466640"/>
            <a:ext cx="416880" cy="1011960"/>
          </a:xfrm>
          <a:prstGeom prst="bentConnector3">
            <a:avLst>
              <a:gd name="adj1" fmla="val 49956"/>
            </a:avLst>
          </a:prstGeom>
          <a:ln w="28440">
            <a:solidFill>
              <a:srgbClr val="000000"/>
            </a:solidFill>
            <a:miter/>
          </a:ln>
        </p:spPr>
      </p:cxnSp>
      <p:sp>
        <p:nvSpPr>
          <p:cNvPr id="5095" name="McK Footnote"/>
          <p:cNvSpPr/>
          <p:nvPr/>
        </p:nvSpPr>
        <p:spPr>
          <a:xfrm>
            <a:off x="716040" y="5681160"/>
            <a:ext cx="8883720" cy="78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Estimated by Morgan Stanley Dean Witter, Broadband Users Defined As Those With Greater Than 100 Kbps Access;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Business Users 250 Days/Year, Consumer 365 Days/Year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Analysis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6" name=""/>
          <p:cNvSpPr/>
          <p:nvPr/>
        </p:nvSpPr>
        <p:spPr>
          <a:xfrm>
            <a:off x="4773240" y="3069000"/>
            <a:ext cx="8056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097" name=""/>
          <p:cNvCxnSpPr>
            <a:stCxn id="5098" idx="3"/>
            <a:endCxn id="5094" idx="1"/>
          </p:cNvCxnSpPr>
          <p:nvPr/>
        </p:nvCxnSpPr>
        <p:spPr>
          <a:xfrm flipV="1">
            <a:off x="3387600" y="2477880"/>
            <a:ext cx="416880" cy="111600"/>
          </a:xfrm>
          <a:prstGeom prst="bentConnector3">
            <a:avLst>
              <a:gd name="adj1" fmla="val 49956"/>
            </a:avLst>
          </a:prstGeom>
          <a:ln w="28440">
            <a:solidFill>
              <a:srgbClr val="000000"/>
            </a:solidFill>
            <a:miter/>
          </a:ln>
        </p:spPr>
      </p:cxnSp>
      <p:cxnSp>
        <p:nvCxnSpPr>
          <p:cNvPr id="5099" name=""/>
          <p:cNvCxnSpPr>
            <a:stCxn id="5100" idx="3"/>
            <a:endCxn id="5094" idx="1"/>
          </p:cNvCxnSpPr>
          <p:nvPr/>
        </p:nvCxnSpPr>
        <p:spPr>
          <a:xfrm flipV="1">
            <a:off x="3387600" y="2477880"/>
            <a:ext cx="416880" cy="1265760"/>
          </a:xfrm>
          <a:prstGeom prst="bentConnector3">
            <a:avLst>
              <a:gd name="adj1" fmla="val 49956"/>
            </a:avLst>
          </a:prstGeom>
          <a:ln w="28440">
            <a:solidFill>
              <a:srgbClr val="000000"/>
            </a:solidFill>
            <a:miter/>
          </a:ln>
        </p:spPr>
      </p:cxnSp>
      <p:cxnSp>
        <p:nvCxnSpPr>
          <p:cNvPr id="5101" name=""/>
          <p:cNvCxnSpPr>
            <a:stCxn id="5102" idx="3"/>
            <a:endCxn id="5094" idx="1"/>
          </p:cNvCxnSpPr>
          <p:nvPr/>
        </p:nvCxnSpPr>
        <p:spPr>
          <a:xfrm flipV="1">
            <a:off x="3387600" y="2477520"/>
            <a:ext cx="416880" cy="2595960"/>
          </a:xfrm>
          <a:prstGeom prst="bentConnector3">
            <a:avLst>
              <a:gd name="adj1" fmla="val 49956"/>
            </a:avLst>
          </a:prstGeom>
          <a:ln w="28440">
            <a:solidFill>
              <a:srgbClr val="000000"/>
            </a:solidFill>
            <a:miter/>
          </a:ln>
        </p:spPr>
      </p:cxnSp>
      <p:cxnSp>
        <p:nvCxnSpPr>
          <p:cNvPr id="5103" name=""/>
          <p:cNvCxnSpPr>
            <a:stCxn id="5094" idx="3"/>
            <a:endCxn id="5085" idx="1"/>
          </p:cNvCxnSpPr>
          <p:nvPr/>
        </p:nvCxnSpPr>
        <p:spPr>
          <a:xfrm>
            <a:off x="6489720" y="2478240"/>
            <a:ext cx="335520" cy="684720"/>
          </a:xfrm>
          <a:prstGeom prst="bentConnector3">
            <a:avLst>
              <a:gd name="adj1" fmla="val 49731"/>
            </a:avLst>
          </a:prstGeom>
          <a:ln w="28440">
            <a:solidFill>
              <a:srgbClr val="000000"/>
            </a:solidFill>
            <a:miter/>
          </a:ln>
        </p:spPr>
      </p:cxnSp>
      <p:cxnSp>
        <p:nvCxnSpPr>
          <p:cNvPr id="5104" name=""/>
          <p:cNvCxnSpPr>
            <a:stCxn id="5105" idx="3"/>
            <a:endCxn id="5085" idx="1"/>
          </p:cNvCxnSpPr>
          <p:nvPr/>
        </p:nvCxnSpPr>
        <p:spPr>
          <a:xfrm flipV="1">
            <a:off x="6488280" y="3161520"/>
            <a:ext cx="336600" cy="785160"/>
          </a:xfrm>
          <a:prstGeom prst="bentConnector3">
            <a:avLst>
              <a:gd name="adj1" fmla="val 50000"/>
            </a:avLst>
          </a:prstGeom>
          <a:ln w="28440">
            <a:solidFill>
              <a:srgbClr val="000000"/>
            </a:solidFill>
            <a:miter/>
          </a:ln>
        </p:spPr>
      </p:cxnSp>
      <p:sp>
        <p:nvSpPr>
          <p:cNvPr id="5093" name=""/>
          <p:cNvSpPr/>
          <p:nvPr/>
        </p:nvSpPr>
        <p:spPr>
          <a:xfrm>
            <a:off x="703440" y="974880"/>
            <a:ext cx="2684160" cy="982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U.S. Broadband Internet Users*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06" name=""/>
          <p:cNvGraphicFramePr/>
          <p:nvPr/>
        </p:nvGraphicFramePr>
        <p:xfrm>
          <a:off x="808200" y="1076400"/>
          <a:ext cx="2498400" cy="833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10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08200" y="1076400"/>
                    <a:ext cx="2498400" cy="83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108" name=""/>
          <p:cNvGrpSpPr/>
          <p:nvPr/>
        </p:nvGrpSpPr>
        <p:grpSpPr>
          <a:xfrm>
            <a:off x="2825640" y="1827360"/>
            <a:ext cx="61920" cy="87120"/>
            <a:chOff x="2825640" y="1827360"/>
            <a:chExt cx="61920" cy="87120"/>
          </a:xfrm>
        </p:grpSpPr>
        <p:sp>
          <p:nvSpPr>
            <p:cNvPr id="5109" name=""/>
            <p:cNvSpPr/>
            <p:nvPr/>
          </p:nvSpPr>
          <p:spPr>
            <a:xfrm flipH="1">
              <a:off x="2840040" y="1827360"/>
              <a:ext cx="31680" cy="871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0" name=""/>
            <p:cNvSpPr/>
            <p:nvPr/>
          </p:nvSpPr>
          <p:spPr>
            <a:xfrm flipH="1">
              <a:off x="2825640" y="1831320"/>
              <a:ext cx="2376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1" name=""/>
            <p:cNvSpPr/>
            <p:nvPr/>
          </p:nvSpPr>
          <p:spPr>
            <a:xfrm flipH="1">
              <a:off x="2863800" y="1831320"/>
              <a:ext cx="2376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98" name=""/>
          <p:cNvSpPr/>
          <p:nvPr/>
        </p:nvSpPr>
        <p:spPr>
          <a:xfrm>
            <a:off x="703440" y="2151000"/>
            <a:ext cx="2684160" cy="874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Premium Delivery (Primarily Streaming)**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(Minutes/day)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12" name=""/>
          <p:cNvGraphicFramePr/>
          <p:nvPr/>
        </p:nvGraphicFramePr>
        <p:xfrm>
          <a:off x="808200" y="2309760"/>
          <a:ext cx="2498400" cy="679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11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08200" y="2309760"/>
                    <a:ext cx="2498400" cy="679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114" name=""/>
          <p:cNvGrpSpPr/>
          <p:nvPr/>
        </p:nvGrpSpPr>
        <p:grpSpPr>
          <a:xfrm>
            <a:off x="2825640" y="2906640"/>
            <a:ext cx="61920" cy="87480"/>
            <a:chOff x="2825640" y="2906640"/>
            <a:chExt cx="61920" cy="87480"/>
          </a:xfrm>
        </p:grpSpPr>
        <p:sp>
          <p:nvSpPr>
            <p:cNvPr id="5115" name=""/>
            <p:cNvSpPr/>
            <p:nvPr/>
          </p:nvSpPr>
          <p:spPr>
            <a:xfrm flipH="1">
              <a:off x="2840040" y="2906640"/>
              <a:ext cx="31680" cy="874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6" name=""/>
            <p:cNvSpPr/>
            <p:nvPr/>
          </p:nvSpPr>
          <p:spPr>
            <a:xfrm flipH="1">
              <a:off x="2825640" y="2910600"/>
              <a:ext cx="2376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7" name=""/>
            <p:cNvSpPr/>
            <p:nvPr/>
          </p:nvSpPr>
          <p:spPr>
            <a:xfrm flipH="1">
              <a:off x="2863800" y="2910600"/>
              <a:ext cx="2376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00" name=""/>
          <p:cNvSpPr/>
          <p:nvPr/>
        </p:nvSpPr>
        <p:spPr>
          <a:xfrm>
            <a:off x="703440" y="3220920"/>
            <a:ext cx="2684160" cy="1043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Average Access Speed*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(Kbps)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18" name=""/>
          <p:cNvGraphicFramePr/>
          <p:nvPr/>
        </p:nvGraphicFramePr>
        <p:xfrm>
          <a:off x="808200" y="3384720"/>
          <a:ext cx="2498400" cy="807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11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808200" y="3384720"/>
                    <a:ext cx="2498400" cy="807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120" name=""/>
          <p:cNvGrpSpPr/>
          <p:nvPr/>
        </p:nvGrpSpPr>
        <p:grpSpPr>
          <a:xfrm>
            <a:off x="2825640" y="4138560"/>
            <a:ext cx="61920" cy="87480"/>
            <a:chOff x="2825640" y="4138560"/>
            <a:chExt cx="61920" cy="87480"/>
          </a:xfrm>
        </p:grpSpPr>
        <p:sp>
          <p:nvSpPr>
            <p:cNvPr id="5121" name=""/>
            <p:cNvSpPr/>
            <p:nvPr/>
          </p:nvSpPr>
          <p:spPr>
            <a:xfrm flipH="1">
              <a:off x="2840040" y="4138560"/>
              <a:ext cx="31680" cy="874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2" name=""/>
            <p:cNvSpPr/>
            <p:nvPr/>
          </p:nvSpPr>
          <p:spPr>
            <a:xfrm flipH="1">
              <a:off x="2825640" y="4142520"/>
              <a:ext cx="2376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3" name=""/>
            <p:cNvSpPr/>
            <p:nvPr/>
          </p:nvSpPr>
          <p:spPr>
            <a:xfrm flipH="1">
              <a:off x="2863800" y="4142520"/>
              <a:ext cx="2376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02" name=""/>
          <p:cNvSpPr/>
          <p:nvPr/>
        </p:nvSpPr>
        <p:spPr>
          <a:xfrm>
            <a:off x="703440" y="4459320"/>
            <a:ext cx="2684160" cy="1228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Premium Delivery Service Charge**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(¢/MB)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24" name=""/>
          <p:cNvGraphicFramePr/>
          <p:nvPr/>
        </p:nvGraphicFramePr>
        <p:xfrm>
          <a:off x="808200" y="4784760"/>
          <a:ext cx="2498400" cy="8953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512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808200" y="4784760"/>
                    <a:ext cx="2498400" cy="895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126" name=""/>
          <p:cNvGrpSpPr/>
          <p:nvPr/>
        </p:nvGrpSpPr>
        <p:grpSpPr>
          <a:xfrm>
            <a:off x="2825640" y="5407200"/>
            <a:ext cx="61920" cy="87120"/>
            <a:chOff x="2825640" y="5407200"/>
            <a:chExt cx="61920" cy="87120"/>
          </a:xfrm>
        </p:grpSpPr>
        <p:sp>
          <p:nvSpPr>
            <p:cNvPr id="5127" name=""/>
            <p:cNvSpPr/>
            <p:nvPr/>
          </p:nvSpPr>
          <p:spPr>
            <a:xfrm flipH="1">
              <a:off x="2840040" y="5407200"/>
              <a:ext cx="31680" cy="871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8" name=""/>
            <p:cNvSpPr/>
            <p:nvPr/>
          </p:nvSpPr>
          <p:spPr>
            <a:xfrm flipH="1">
              <a:off x="2825640" y="5411160"/>
              <a:ext cx="2376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9" name=""/>
            <p:cNvSpPr/>
            <p:nvPr/>
          </p:nvSpPr>
          <p:spPr>
            <a:xfrm flipH="1">
              <a:off x="2863800" y="5411160"/>
              <a:ext cx="2376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94" name=""/>
          <p:cNvSpPr/>
          <p:nvPr/>
        </p:nvSpPr>
        <p:spPr>
          <a:xfrm>
            <a:off x="3803760" y="1987560"/>
            <a:ext cx="2685960" cy="981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Premium Broadband Delivery Services Revenues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(Billions)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30" name=""/>
          <p:cNvGraphicFramePr/>
          <p:nvPr/>
        </p:nvGraphicFramePr>
        <p:xfrm>
          <a:off x="3909960" y="2219400"/>
          <a:ext cx="2498760" cy="6793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5131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909960" y="2219400"/>
                    <a:ext cx="2498760" cy="679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132" name=""/>
          <p:cNvGrpSpPr/>
          <p:nvPr/>
        </p:nvGrpSpPr>
        <p:grpSpPr>
          <a:xfrm>
            <a:off x="5922720" y="2814480"/>
            <a:ext cx="63000" cy="87480"/>
            <a:chOff x="5922720" y="2814480"/>
            <a:chExt cx="63000" cy="87480"/>
          </a:xfrm>
        </p:grpSpPr>
        <p:sp>
          <p:nvSpPr>
            <p:cNvPr id="5133" name=""/>
            <p:cNvSpPr/>
            <p:nvPr/>
          </p:nvSpPr>
          <p:spPr>
            <a:xfrm flipH="1">
              <a:off x="5937480" y="2814480"/>
              <a:ext cx="32400" cy="874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4" name=""/>
            <p:cNvSpPr/>
            <p:nvPr/>
          </p:nvSpPr>
          <p:spPr>
            <a:xfrm flipH="1">
              <a:off x="5922720" y="2818440"/>
              <a:ext cx="2412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5" name=""/>
            <p:cNvSpPr/>
            <p:nvPr/>
          </p:nvSpPr>
          <p:spPr>
            <a:xfrm flipH="1">
              <a:off x="5961600" y="2818440"/>
              <a:ext cx="2412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05" name=""/>
          <p:cNvSpPr/>
          <p:nvPr/>
        </p:nvSpPr>
        <p:spPr>
          <a:xfrm>
            <a:off x="3801960" y="3346560"/>
            <a:ext cx="2686320" cy="119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Market Share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(Percent)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36" name=""/>
          <p:cNvGraphicFramePr/>
          <p:nvPr/>
        </p:nvGraphicFramePr>
        <p:xfrm>
          <a:off x="3909960" y="3660840"/>
          <a:ext cx="2498760" cy="84276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5137" name="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3909960" y="3660840"/>
                    <a:ext cx="2498760" cy="842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138" name=""/>
          <p:cNvGrpSpPr/>
          <p:nvPr/>
        </p:nvGrpSpPr>
        <p:grpSpPr>
          <a:xfrm>
            <a:off x="5922720" y="4251240"/>
            <a:ext cx="63000" cy="87480"/>
            <a:chOff x="5922720" y="4251240"/>
            <a:chExt cx="63000" cy="87480"/>
          </a:xfrm>
        </p:grpSpPr>
        <p:sp>
          <p:nvSpPr>
            <p:cNvPr id="5139" name=""/>
            <p:cNvSpPr/>
            <p:nvPr/>
          </p:nvSpPr>
          <p:spPr>
            <a:xfrm flipH="1">
              <a:off x="5937480" y="4251240"/>
              <a:ext cx="32400" cy="874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0" name=""/>
            <p:cNvSpPr/>
            <p:nvPr/>
          </p:nvSpPr>
          <p:spPr>
            <a:xfrm flipH="1">
              <a:off x="5922720" y="4255200"/>
              <a:ext cx="2412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1" name=""/>
            <p:cNvSpPr/>
            <p:nvPr/>
          </p:nvSpPr>
          <p:spPr>
            <a:xfrm flipH="1">
              <a:off x="5961600" y="4255200"/>
              <a:ext cx="2412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42" name=""/>
          <p:cNvGrpSpPr/>
          <p:nvPr/>
        </p:nvGrpSpPr>
        <p:grpSpPr>
          <a:xfrm>
            <a:off x="8973720" y="3767040"/>
            <a:ext cx="63360" cy="87480"/>
            <a:chOff x="8973720" y="3767040"/>
            <a:chExt cx="63360" cy="87480"/>
          </a:xfrm>
        </p:grpSpPr>
        <p:sp>
          <p:nvSpPr>
            <p:cNvPr id="5143" name=""/>
            <p:cNvSpPr/>
            <p:nvPr/>
          </p:nvSpPr>
          <p:spPr>
            <a:xfrm flipH="1">
              <a:off x="8988840" y="3767040"/>
              <a:ext cx="32400" cy="874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4" name=""/>
            <p:cNvSpPr/>
            <p:nvPr/>
          </p:nvSpPr>
          <p:spPr>
            <a:xfrm flipH="1">
              <a:off x="8973720" y="3771000"/>
              <a:ext cx="2412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5" name=""/>
            <p:cNvSpPr/>
            <p:nvPr/>
          </p:nvSpPr>
          <p:spPr>
            <a:xfrm flipH="1">
              <a:off x="9012960" y="3771000"/>
              <a:ext cx="24120" cy="7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46" name=""/>
          <p:cNvSpPr/>
          <p:nvPr/>
        </p:nvSpPr>
        <p:spPr>
          <a:xfrm>
            <a:off x="115920" y="6533280"/>
            <a:ext cx="4440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Enron Estimates; Morgan Stanley Dean Witter; 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7" name=""/>
          <p:cNvSpPr/>
          <p:nvPr/>
        </p:nvSpPr>
        <p:spPr>
          <a:xfrm>
            <a:off x="6990120" y="38307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8" name=""/>
          <p:cNvSpPr/>
          <p:nvPr/>
        </p:nvSpPr>
        <p:spPr>
          <a:xfrm>
            <a:off x="7390080" y="38307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9" name=""/>
          <p:cNvSpPr/>
          <p:nvPr/>
        </p:nvSpPr>
        <p:spPr>
          <a:xfrm>
            <a:off x="7804440" y="38307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0" name=""/>
          <p:cNvSpPr/>
          <p:nvPr/>
        </p:nvSpPr>
        <p:spPr>
          <a:xfrm>
            <a:off x="8263080" y="38307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1" name=""/>
          <p:cNvSpPr/>
          <p:nvPr/>
        </p:nvSpPr>
        <p:spPr>
          <a:xfrm>
            <a:off x="8696520" y="38307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2" name=""/>
          <p:cNvSpPr/>
          <p:nvPr/>
        </p:nvSpPr>
        <p:spPr>
          <a:xfrm>
            <a:off x="9106200" y="383076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3" name=""/>
          <p:cNvSpPr/>
          <p:nvPr/>
        </p:nvSpPr>
        <p:spPr>
          <a:xfrm>
            <a:off x="7003080" y="365436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4" name=""/>
          <p:cNvSpPr/>
          <p:nvPr/>
        </p:nvSpPr>
        <p:spPr>
          <a:xfrm>
            <a:off x="7377480" y="359712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$240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5" name=""/>
          <p:cNvSpPr/>
          <p:nvPr/>
        </p:nvSpPr>
        <p:spPr>
          <a:xfrm>
            <a:off x="7791480" y="356220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$690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6" name=""/>
          <p:cNvSpPr/>
          <p:nvPr/>
        </p:nvSpPr>
        <p:spPr>
          <a:xfrm>
            <a:off x="8161200" y="343548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$1,280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7" name=""/>
          <p:cNvSpPr/>
          <p:nvPr/>
        </p:nvSpPr>
        <p:spPr>
          <a:xfrm>
            <a:off x="8569080" y="329868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$2,400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8" name=""/>
          <p:cNvSpPr/>
          <p:nvPr/>
        </p:nvSpPr>
        <p:spPr>
          <a:xfrm>
            <a:off x="9016920" y="277164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$5,870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"/>
          <p:cNvSpPr/>
          <p:nvPr/>
        </p:nvSpPr>
        <p:spPr>
          <a:xfrm>
            <a:off x="3284640" y="4222800"/>
            <a:ext cx="6456240" cy="1546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spcAft>
                <a:spcPts val="99"/>
              </a:spcAft>
              <a:tabLst>
                <a:tab algn="l" pos="0"/>
                <a:tab algn="l" pos="2400480"/>
                <a:tab algn="l" pos="4800600"/>
                <a:tab algn="l" pos="7201080"/>
                <a:tab algn="l" pos="96012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2008 Revenues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                               $11,740 Million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99"/>
              </a:spcAft>
              <a:tabLst>
                <a:tab algn="l" pos="0"/>
                <a:tab algn="l" pos="2400480"/>
                <a:tab algn="l" pos="4800600"/>
                <a:tab algn="l" pos="7201080"/>
                <a:tab algn="l" pos="96012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2008 Operating Income @ 30% Margin                   $3,520 Million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99"/>
              </a:spcAft>
              <a:tabLst>
                <a:tab algn="l" pos="0"/>
                <a:tab algn="l" pos="2400480"/>
                <a:tab algn="l" pos="4800600"/>
                <a:tab algn="l" pos="7201080"/>
                <a:tab algn="l" pos="96012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2008 Value at 20X Multiple                                            $70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99"/>
              </a:spcAft>
              <a:tabLst>
                <a:tab algn="l" pos="0"/>
                <a:tab algn="l" pos="2400480"/>
                <a:tab algn="l" pos="4800600"/>
                <a:tab algn="l" pos="7201080"/>
                <a:tab algn="l" pos="96012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Value As of January 2000*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99"/>
              </a:spcAft>
              <a:tabLst>
                <a:tab algn="l" pos="0"/>
                <a:tab algn="l" pos="2400480"/>
                <a:tab algn="l" pos="4800600"/>
                <a:tab algn="l" pos="7201080"/>
                <a:tab algn="l" pos="96012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0" name=""/>
          <p:cNvSpPr/>
          <p:nvPr/>
        </p:nvSpPr>
        <p:spPr>
          <a:xfrm>
            <a:off x="8372880" y="5303520"/>
            <a:ext cx="1194480" cy="337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$18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1" name="PlaceHolder 1"/>
          <p:cNvSpPr>
            <a:spLocks noGrp="1"/>
          </p:cNvSpPr>
          <p:nvPr>
            <p:ph type="title"/>
          </p:nvPr>
        </p:nvSpPr>
        <p:spPr>
          <a:xfrm>
            <a:off x="1418760" y="128520"/>
            <a:ext cx="7480440" cy="80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 Value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162" name="McK Footnote"/>
          <p:cNvSpPr/>
          <p:nvPr/>
        </p:nvSpPr>
        <p:spPr>
          <a:xfrm>
            <a:off x="1231920" y="5978160"/>
            <a:ext cx="7805880" cy="78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Assumes Discount Rate of 17%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Broadband Internet Users 3x U.S. in 2000 and 5x U.S. In 2004; Assumes Worldwide Opportunity for Premium Delivery Services Reaches 2x U.S. Opportunity in 2008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3" name="McK Measure"/>
          <p:cNvSpPr/>
          <p:nvPr/>
        </p:nvSpPr>
        <p:spPr>
          <a:xfrm>
            <a:off x="4102560" y="812880"/>
            <a:ext cx="210924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(Millions)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4" name=""/>
          <p:cNvSpPr/>
          <p:nvPr/>
        </p:nvSpPr>
        <p:spPr>
          <a:xfrm flipV="1">
            <a:off x="3087720" y="2193480"/>
            <a:ext cx="690228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5" name=""/>
          <p:cNvSpPr/>
          <p:nvPr/>
        </p:nvSpPr>
        <p:spPr>
          <a:xfrm>
            <a:off x="231840" y="2335320"/>
            <a:ext cx="2716200" cy="88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6" name=""/>
          <p:cNvSpPr/>
          <p:nvPr/>
        </p:nvSpPr>
        <p:spPr>
          <a:xfrm>
            <a:off x="292320" y="2335320"/>
            <a:ext cx="13525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U.S Revenues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7" name=""/>
          <p:cNvSpPr/>
          <p:nvPr/>
        </p:nvSpPr>
        <p:spPr>
          <a:xfrm>
            <a:off x="326520" y="2778120"/>
            <a:ext cx="23886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International Revenues**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68" name=""/>
          <p:cNvGrpSpPr/>
          <p:nvPr/>
        </p:nvGrpSpPr>
        <p:grpSpPr>
          <a:xfrm>
            <a:off x="7475400" y="1881360"/>
            <a:ext cx="1541520" cy="1815480"/>
            <a:chOff x="7475400" y="1881360"/>
            <a:chExt cx="1541520" cy="1815480"/>
          </a:xfrm>
        </p:grpSpPr>
        <p:sp>
          <p:nvSpPr>
            <p:cNvPr id="5169" name=""/>
            <p:cNvSpPr/>
            <p:nvPr/>
          </p:nvSpPr>
          <p:spPr>
            <a:xfrm>
              <a:off x="7475400" y="2335320"/>
              <a:ext cx="1541520" cy="133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0" name=""/>
            <p:cNvSpPr/>
            <p:nvPr/>
          </p:nvSpPr>
          <p:spPr>
            <a:xfrm>
              <a:off x="7497720" y="233532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$2,400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1" name=""/>
            <p:cNvSpPr/>
            <p:nvPr/>
          </p:nvSpPr>
          <p:spPr>
            <a:xfrm>
              <a:off x="7497720" y="277812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$1,200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2" name=""/>
            <p:cNvSpPr/>
            <p:nvPr/>
          </p:nvSpPr>
          <p:spPr>
            <a:xfrm>
              <a:off x="7497720" y="345276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$3,600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3" name=""/>
            <p:cNvSpPr/>
            <p:nvPr/>
          </p:nvSpPr>
          <p:spPr>
            <a:xfrm>
              <a:off x="7475400" y="1881360"/>
              <a:ext cx="154152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4" name=""/>
            <p:cNvSpPr/>
            <p:nvPr/>
          </p:nvSpPr>
          <p:spPr>
            <a:xfrm>
              <a:off x="7552800" y="18813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75" name=""/>
          <p:cNvGrpSpPr/>
          <p:nvPr/>
        </p:nvGrpSpPr>
        <p:grpSpPr>
          <a:xfrm>
            <a:off x="8667720" y="1881360"/>
            <a:ext cx="1541520" cy="1815480"/>
            <a:chOff x="8667720" y="1881360"/>
            <a:chExt cx="1541520" cy="1815480"/>
          </a:xfrm>
        </p:grpSpPr>
        <p:sp>
          <p:nvSpPr>
            <p:cNvPr id="5176" name=""/>
            <p:cNvSpPr/>
            <p:nvPr/>
          </p:nvSpPr>
          <p:spPr>
            <a:xfrm>
              <a:off x="8667720" y="2335320"/>
              <a:ext cx="1541520" cy="133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7" name=""/>
            <p:cNvSpPr/>
            <p:nvPr/>
          </p:nvSpPr>
          <p:spPr>
            <a:xfrm>
              <a:off x="8690040" y="233532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$5,870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8" name=""/>
            <p:cNvSpPr/>
            <p:nvPr/>
          </p:nvSpPr>
          <p:spPr>
            <a:xfrm>
              <a:off x="8690040" y="277812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$5,870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9" name=""/>
            <p:cNvSpPr/>
            <p:nvPr/>
          </p:nvSpPr>
          <p:spPr>
            <a:xfrm>
              <a:off x="8693280" y="3452760"/>
              <a:ext cx="7333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$11,740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0" name=""/>
            <p:cNvSpPr/>
            <p:nvPr/>
          </p:nvSpPr>
          <p:spPr>
            <a:xfrm>
              <a:off x="8667720" y="1881360"/>
              <a:ext cx="154152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1" name=""/>
            <p:cNvSpPr/>
            <p:nvPr/>
          </p:nvSpPr>
          <p:spPr>
            <a:xfrm>
              <a:off x="8745120" y="18813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2008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82" name=""/>
          <p:cNvSpPr/>
          <p:nvPr/>
        </p:nvSpPr>
        <p:spPr>
          <a:xfrm>
            <a:off x="3108240" y="3336840"/>
            <a:ext cx="690732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3" name=""/>
          <p:cNvSpPr/>
          <p:nvPr/>
        </p:nvSpPr>
        <p:spPr>
          <a:xfrm>
            <a:off x="231840" y="1881360"/>
            <a:ext cx="27162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4" name=""/>
          <p:cNvSpPr/>
          <p:nvPr/>
        </p:nvSpPr>
        <p:spPr>
          <a:xfrm>
            <a:off x="290160" y="3448080"/>
            <a:ext cx="16452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Revenues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85" name=""/>
          <p:cNvGrpSpPr/>
          <p:nvPr/>
        </p:nvGrpSpPr>
        <p:grpSpPr>
          <a:xfrm>
            <a:off x="3319560" y="1881360"/>
            <a:ext cx="1541520" cy="1815480"/>
            <a:chOff x="3319560" y="1881360"/>
            <a:chExt cx="1541520" cy="1815480"/>
          </a:xfrm>
        </p:grpSpPr>
        <p:sp>
          <p:nvSpPr>
            <p:cNvPr id="5186" name=""/>
            <p:cNvSpPr/>
            <p:nvPr/>
          </p:nvSpPr>
          <p:spPr>
            <a:xfrm>
              <a:off x="3319560" y="2335320"/>
              <a:ext cx="1541520" cy="133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7" name=""/>
            <p:cNvSpPr/>
            <p:nvPr/>
          </p:nvSpPr>
          <p:spPr>
            <a:xfrm>
              <a:off x="3331800" y="233532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$45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8" name=""/>
            <p:cNvSpPr/>
            <p:nvPr/>
          </p:nvSpPr>
          <p:spPr>
            <a:xfrm>
              <a:off x="3360960" y="2778120"/>
              <a:ext cx="2826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$9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9" name=""/>
            <p:cNvSpPr/>
            <p:nvPr/>
          </p:nvSpPr>
          <p:spPr>
            <a:xfrm>
              <a:off x="3331800" y="345276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$54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0" name=""/>
            <p:cNvSpPr/>
            <p:nvPr/>
          </p:nvSpPr>
          <p:spPr>
            <a:xfrm>
              <a:off x="3319560" y="1881360"/>
              <a:ext cx="154152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1" name=""/>
            <p:cNvSpPr/>
            <p:nvPr/>
          </p:nvSpPr>
          <p:spPr>
            <a:xfrm>
              <a:off x="3396960" y="18813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92" name=""/>
          <p:cNvGrpSpPr/>
          <p:nvPr/>
        </p:nvGrpSpPr>
        <p:grpSpPr>
          <a:xfrm>
            <a:off x="4276800" y="1881360"/>
            <a:ext cx="1525680" cy="1815480"/>
            <a:chOff x="4276800" y="1881360"/>
            <a:chExt cx="1525680" cy="1815480"/>
          </a:xfrm>
        </p:grpSpPr>
        <p:sp>
          <p:nvSpPr>
            <p:cNvPr id="5193" name=""/>
            <p:cNvSpPr/>
            <p:nvPr/>
          </p:nvSpPr>
          <p:spPr>
            <a:xfrm>
              <a:off x="4276800" y="2335320"/>
              <a:ext cx="1525680" cy="133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4" name=""/>
            <p:cNvSpPr/>
            <p:nvPr/>
          </p:nvSpPr>
          <p:spPr>
            <a:xfrm>
              <a:off x="4294080" y="233532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$240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5" name=""/>
            <p:cNvSpPr/>
            <p:nvPr/>
          </p:nvSpPr>
          <p:spPr>
            <a:xfrm>
              <a:off x="4294800" y="2778120"/>
              <a:ext cx="4514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$70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6" name=""/>
            <p:cNvSpPr/>
            <p:nvPr/>
          </p:nvSpPr>
          <p:spPr>
            <a:xfrm>
              <a:off x="4294080" y="34527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$310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7" name=""/>
            <p:cNvSpPr/>
            <p:nvPr/>
          </p:nvSpPr>
          <p:spPr>
            <a:xfrm>
              <a:off x="4276800" y="1881360"/>
              <a:ext cx="152568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8" name=""/>
            <p:cNvSpPr/>
            <p:nvPr/>
          </p:nvSpPr>
          <p:spPr>
            <a:xfrm>
              <a:off x="4354200" y="18813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99" name=""/>
          <p:cNvSpPr/>
          <p:nvPr/>
        </p:nvSpPr>
        <p:spPr>
          <a:xfrm>
            <a:off x="156600" y="6530040"/>
            <a:ext cx="16077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00" name=""/>
          <p:cNvGrpSpPr/>
          <p:nvPr/>
        </p:nvGrpSpPr>
        <p:grpSpPr>
          <a:xfrm>
            <a:off x="5288040" y="1881360"/>
            <a:ext cx="1611360" cy="1815480"/>
            <a:chOff x="5288040" y="1881360"/>
            <a:chExt cx="1611360" cy="1815480"/>
          </a:xfrm>
        </p:grpSpPr>
        <p:sp>
          <p:nvSpPr>
            <p:cNvPr id="5201" name=""/>
            <p:cNvSpPr/>
            <p:nvPr/>
          </p:nvSpPr>
          <p:spPr>
            <a:xfrm>
              <a:off x="5357880" y="2335320"/>
              <a:ext cx="1541520" cy="133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2" name=""/>
            <p:cNvSpPr/>
            <p:nvPr/>
          </p:nvSpPr>
          <p:spPr>
            <a:xfrm>
              <a:off x="5314680" y="233532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$690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3" name=""/>
            <p:cNvSpPr/>
            <p:nvPr/>
          </p:nvSpPr>
          <p:spPr>
            <a:xfrm>
              <a:off x="5288040" y="2778120"/>
              <a:ext cx="5079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$280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4" name=""/>
            <p:cNvSpPr/>
            <p:nvPr/>
          </p:nvSpPr>
          <p:spPr>
            <a:xfrm>
              <a:off x="5314680" y="34527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$970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5" name=""/>
            <p:cNvSpPr/>
            <p:nvPr/>
          </p:nvSpPr>
          <p:spPr>
            <a:xfrm>
              <a:off x="5357880" y="1881360"/>
              <a:ext cx="154152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6" name=""/>
            <p:cNvSpPr/>
            <p:nvPr/>
          </p:nvSpPr>
          <p:spPr>
            <a:xfrm>
              <a:off x="5365440" y="18813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07" name=""/>
          <p:cNvGrpSpPr/>
          <p:nvPr/>
        </p:nvGrpSpPr>
        <p:grpSpPr>
          <a:xfrm>
            <a:off x="6307200" y="1881360"/>
            <a:ext cx="1590120" cy="1815480"/>
            <a:chOff x="6307200" y="1881360"/>
            <a:chExt cx="1590120" cy="1815480"/>
          </a:xfrm>
        </p:grpSpPr>
        <p:sp>
          <p:nvSpPr>
            <p:cNvPr id="5208" name=""/>
            <p:cNvSpPr/>
            <p:nvPr/>
          </p:nvSpPr>
          <p:spPr>
            <a:xfrm>
              <a:off x="6372000" y="2335320"/>
              <a:ext cx="1525320" cy="133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9" name=""/>
            <p:cNvSpPr/>
            <p:nvPr/>
          </p:nvSpPr>
          <p:spPr>
            <a:xfrm>
              <a:off x="6307200" y="233532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$1,280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0" name=""/>
            <p:cNvSpPr/>
            <p:nvPr/>
          </p:nvSpPr>
          <p:spPr>
            <a:xfrm>
              <a:off x="6334200" y="2778120"/>
              <a:ext cx="564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 $580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1" name=""/>
            <p:cNvSpPr/>
            <p:nvPr/>
          </p:nvSpPr>
          <p:spPr>
            <a:xfrm>
              <a:off x="6307200" y="3452760"/>
              <a:ext cx="620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$1,860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2" name=""/>
            <p:cNvSpPr/>
            <p:nvPr/>
          </p:nvSpPr>
          <p:spPr>
            <a:xfrm>
              <a:off x="6372000" y="1881360"/>
              <a:ext cx="152532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3" name=""/>
            <p:cNvSpPr/>
            <p:nvPr/>
          </p:nvSpPr>
          <p:spPr>
            <a:xfrm>
              <a:off x="6449400" y="1881360"/>
              <a:ext cx="45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14" name=""/>
          <p:cNvGrpSpPr/>
          <p:nvPr/>
        </p:nvGrpSpPr>
        <p:grpSpPr>
          <a:xfrm>
            <a:off x="8298000" y="3219480"/>
            <a:ext cx="180720" cy="215640"/>
            <a:chOff x="8298000" y="3219480"/>
            <a:chExt cx="180720" cy="215640"/>
          </a:xfrm>
        </p:grpSpPr>
        <p:sp>
          <p:nvSpPr>
            <p:cNvPr id="5215" name=""/>
            <p:cNvSpPr/>
            <p:nvPr/>
          </p:nvSpPr>
          <p:spPr>
            <a:xfrm>
              <a:off x="8350200" y="3335400"/>
              <a:ext cx="60480" cy="28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216" name=""/>
            <p:cNvGrpSpPr/>
            <p:nvPr/>
          </p:nvGrpSpPr>
          <p:grpSpPr>
            <a:xfrm>
              <a:off x="8298000" y="3219480"/>
              <a:ext cx="180720" cy="215640"/>
              <a:chOff x="8298000" y="3219480"/>
              <a:chExt cx="180720" cy="215640"/>
            </a:xfrm>
          </p:grpSpPr>
          <p:sp>
            <p:nvSpPr>
              <p:cNvPr id="5217" name=""/>
              <p:cNvSpPr/>
              <p:nvPr/>
            </p:nvSpPr>
            <p:spPr>
              <a:xfrm flipH="1">
                <a:off x="8298000" y="3219480"/>
                <a:ext cx="115920" cy="21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8" name=""/>
              <p:cNvSpPr/>
              <p:nvPr/>
            </p:nvSpPr>
            <p:spPr>
              <a:xfrm flipH="1">
                <a:off x="8362800" y="3219480"/>
                <a:ext cx="115920" cy="21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219" name=""/>
          <p:cNvGrpSpPr/>
          <p:nvPr/>
        </p:nvGrpSpPr>
        <p:grpSpPr>
          <a:xfrm>
            <a:off x="8298000" y="2075040"/>
            <a:ext cx="180720" cy="215640"/>
            <a:chOff x="8298000" y="2075040"/>
            <a:chExt cx="180720" cy="215640"/>
          </a:xfrm>
        </p:grpSpPr>
        <p:sp>
          <p:nvSpPr>
            <p:cNvPr id="5220" name=""/>
            <p:cNvSpPr/>
            <p:nvPr/>
          </p:nvSpPr>
          <p:spPr>
            <a:xfrm>
              <a:off x="8353440" y="2193840"/>
              <a:ext cx="57240" cy="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221" name=""/>
            <p:cNvGrpSpPr/>
            <p:nvPr/>
          </p:nvGrpSpPr>
          <p:grpSpPr>
            <a:xfrm>
              <a:off x="8298000" y="2075040"/>
              <a:ext cx="180720" cy="215640"/>
              <a:chOff x="8298000" y="2075040"/>
              <a:chExt cx="180720" cy="215640"/>
            </a:xfrm>
          </p:grpSpPr>
          <p:sp>
            <p:nvSpPr>
              <p:cNvPr id="5222" name=""/>
              <p:cNvSpPr/>
              <p:nvPr/>
            </p:nvSpPr>
            <p:spPr>
              <a:xfrm flipH="1">
                <a:off x="8298000" y="2075040"/>
                <a:ext cx="115920" cy="21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3" name=""/>
              <p:cNvSpPr/>
              <p:nvPr/>
            </p:nvSpPr>
            <p:spPr>
              <a:xfrm flipH="1">
                <a:off x="8362800" y="2075040"/>
                <a:ext cx="115920" cy="21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224" name=""/>
          <p:cNvSpPr/>
          <p:nvPr/>
        </p:nvSpPr>
        <p:spPr>
          <a:xfrm>
            <a:off x="9063000" y="3753000"/>
            <a:ext cx="0" cy="35244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it" descr=""/>
          <p:cNvPicPr/>
          <p:nvPr/>
        </p:nvPicPr>
        <p:blipFill>
          <a:blip r:embed="rId1"/>
          <a:srcRect l="26540" t="21245" r="28752" b="21793"/>
          <a:stretch/>
        </p:blipFill>
        <p:spPr>
          <a:xfrm>
            <a:off x="4205160" y="1131840"/>
            <a:ext cx="1908360" cy="186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"/>
          <p:cNvSpPr/>
          <p:nvPr/>
        </p:nvSpPr>
        <p:spPr>
          <a:xfrm flipH="1">
            <a:off x="3390840" y="2039760"/>
            <a:ext cx="951120" cy="50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3333600" y="1884240"/>
            <a:ext cx="358920" cy="333360"/>
          </a:xfrm>
          <a:prstGeom prst="rect">
            <a:avLst/>
          </a:prstGeom>
          <a:solidFill>
            <a:srgbClr val="ff004a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0" y="298440"/>
            <a:ext cx="10287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Proposed Solution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5" name="shit" descr=""/>
          <p:cNvPicPr/>
          <p:nvPr/>
        </p:nvPicPr>
        <p:blipFill>
          <a:blip r:embed="rId2"/>
          <a:srcRect l="26540" t="21245" r="28752" b="21793"/>
          <a:stretch/>
        </p:blipFill>
        <p:spPr>
          <a:xfrm>
            <a:off x="1604880" y="4206960"/>
            <a:ext cx="1908360" cy="186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"/>
          <p:cNvSpPr/>
          <p:nvPr/>
        </p:nvSpPr>
        <p:spPr>
          <a:xfrm flipH="1">
            <a:off x="808200" y="5116680"/>
            <a:ext cx="933120" cy="28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 flipH="1" flipV="1">
            <a:off x="3292200" y="5114520"/>
            <a:ext cx="920520" cy="4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809640" y="4959360"/>
            <a:ext cx="358920" cy="333360"/>
          </a:xfrm>
          <a:prstGeom prst="rect">
            <a:avLst/>
          </a:prstGeom>
          <a:solidFill>
            <a:srgbClr val="ff004a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3935520" y="4954680"/>
            <a:ext cx="358560" cy="333360"/>
          </a:xfrm>
          <a:prstGeom prst="rect">
            <a:avLst/>
          </a:prstGeom>
          <a:solidFill>
            <a:srgbClr val="009a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0" name=""/>
          <p:cNvGrpSpPr/>
          <p:nvPr/>
        </p:nvGrpSpPr>
        <p:grpSpPr>
          <a:xfrm>
            <a:off x="1733400" y="4676760"/>
            <a:ext cx="1586160" cy="614520"/>
            <a:chOff x="1733400" y="4676760"/>
            <a:chExt cx="1586160" cy="614520"/>
          </a:xfrm>
        </p:grpSpPr>
        <p:sp>
          <p:nvSpPr>
            <p:cNvPr id="151" name=""/>
            <p:cNvSpPr/>
            <p:nvPr/>
          </p:nvSpPr>
          <p:spPr>
            <a:xfrm>
              <a:off x="1733400" y="5119560"/>
              <a:ext cx="133560" cy="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1866960" y="5119560"/>
              <a:ext cx="66600" cy="17172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 flipV="1">
              <a:off x="1938240" y="5071680"/>
              <a:ext cx="181080" cy="21924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2124000" y="5076720"/>
              <a:ext cx="257400" cy="17172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2367000" y="5248440"/>
              <a:ext cx="320760" cy="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 flipV="1">
              <a:off x="2687760" y="4681440"/>
              <a:ext cx="102960" cy="55728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2795760" y="4676760"/>
              <a:ext cx="99720" cy="28584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 flipV="1">
              <a:off x="2900520" y="4938840"/>
              <a:ext cx="190440" cy="3312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3090960" y="4943520"/>
              <a:ext cx="66600" cy="15228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3157560" y="5100480"/>
              <a:ext cx="162000" cy="1440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1" name=""/>
          <p:cNvSpPr/>
          <p:nvPr/>
        </p:nvSpPr>
        <p:spPr>
          <a:xfrm flipH="1">
            <a:off x="6505200" y="5083200"/>
            <a:ext cx="18637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6321600" y="4932360"/>
            <a:ext cx="358560" cy="333360"/>
          </a:xfrm>
          <a:prstGeom prst="rect">
            <a:avLst/>
          </a:prstGeom>
          <a:solidFill>
            <a:srgbClr val="ff004a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8265960" y="4927680"/>
            <a:ext cx="358920" cy="333360"/>
          </a:xfrm>
          <a:prstGeom prst="rect">
            <a:avLst/>
          </a:prstGeom>
          <a:solidFill>
            <a:srgbClr val="009a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 rot="19028400">
            <a:off x="5986080" y="2987280"/>
            <a:ext cx="482760" cy="847800"/>
          </a:xfrm>
          <a:prstGeom prst="downArrow">
            <a:avLst>
              <a:gd name="adj1" fmla="val 50000"/>
              <a:gd name="adj2" fmla="val 43904"/>
            </a:avLst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 flipH="1" rot="2571600">
            <a:off x="3808800" y="2995200"/>
            <a:ext cx="482760" cy="847800"/>
          </a:xfrm>
          <a:prstGeom prst="downArrow">
            <a:avLst>
              <a:gd name="adj1" fmla="val 50000"/>
              <a:gd name="adj2" fmla="val 43904"/>
            </a:avLst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643040" y="3630600"/>
            <a:ext cx="2057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Add Intelligence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the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6588000" y="3630600"/>
            <a:ext cx="20574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Bypass Internet With Point-to- Point Connection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 flipH="1">
            <a:off x="5943240" y="2039760"/>
            <a:ext cx="950760" cy="50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6561000" y="1879560"/>
            <a:ext cx="358920" cy="333360"/>
          </a:xfrm>
          <a:prstGeom prst="rect">
            <a:avLst/>
          </a:prstGeom>
          <a:solidFill>
            <a:srgbClr val="009a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" name=""/>
          <p:cNvSpPr/>
          <p:nvPr/>
        </p:nvSpPr>
        <p:spPr>
          <a:xfrm>
            <a:off x="6694560" y="2540160"/>
            <a:ext cx="1333440" cy="0"/>
          </a:xfrm>
          <a:prstGeom prst="line">
            <a:avLst/>
          </a:prstGeom>
          <a:ln w="1908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6" name=""/>
          <p:cNvSpPr/>
          <p:nvPr/>
        </p:nvSpPr>
        <p:spPr>
          <a:xfrm>
            <a:off x="4857840" y="2295360"/>
            <a:ext cx="761760" cy="0"/>
          </a:xfrm>
          <a:prstGeom prst="line">
            <a:avLst/>
          </a:prstGeom>
          <a:ln w="1908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7" name=""/>
          <p:cNvSpPr/>
          <p:nvPr/>
        </p:nvSpPr>
        <p:spPr>
          <a:xfrm>
            <a:off x="2911320" y="4078440"/>
            <a:ext cx="939960" cy="0"/>
          </a:xfrm>
          <a:prstGeom prst="line">
            <a:avLst/>
          </a:prstGeom>
          <a:ln w="1908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28" name=""/>
          <p:cNvGraphicFramePr/>
          <p:nvPr/>
        </p:nvGraphicFramePr>
        <p:xfrm>
          <a:off x="1251000" y="1628640"/>
          <a:ext cx="7837560" cy="3699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51000" y="1628640"/>
                    <a:ext cx="7837560" cy="369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30" name=""/>
          <p:cNvSpPr/>
          <p:nvPr/>
        </p:nvSpPr>
        <p:spPr>
          <a:xfrm>
            <a:off x="1415880" y="5459400"/>
            <a:ext cx="17812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Intermediation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1" name=""/>
          <p:cNvSpPr/>
          <p:nvPr/>
        </p:nvSpPr>
        <p:spPr>
          <a:xfrm>
            <a:off x="3529080" y="5435640"/>
            <a:ext cx="13399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Content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2" name="PlaceHolder 1"/>
          <p:cNvSpPr>
            <a:spLocks noGrp="1"/>
          </p:cNvSpPr>
          <p:nvPr>
            <p:ph type="title"/>
          </p:nvPr>
        </p:nvSpPr>
        <p:spPr>
          <a:xfrm>
            <a:off x="488880" y="396360"/>
            <a:ext cx="9352080" cy="8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Broadband Services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Potential Value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233" name="McK Footnote"/>
          <p:cNvSpPr/>
          <p:nvPr/>
        </p:nvSpPr>
        <p:spPr>
          <a:xfrm>
            <a:off x="268200" y="6425280"/>
            <a:ext cx="7480440" cy="3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spcAft>
                <a:spcPts val="201"/>
              </a:spcAft>
              <a:tabLst>
                <a:tab algn="l" pos="0"/>
                <a:tab algn="r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4" name="McK Measure"/>
          <p:cNvSpPr/>
          <p:nvPr/>
        </p:nvSpPr>
        <p:spPr>
          <a:xfrm>
            <a:off x="4159440" y="1309680"/>
            <a:ext cx="199044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5" name=""/>
          <p:cNvSpPr/>
          <p:nvPr/>
        </p:nvSpPr>
        <p:spPr>
          <a:xfrm>
            <a:off x="7526160" y="5451480"/>
            <a:ext cx="1133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6" name=""/>
          <p:cNvSpPr/>
          <p:nvPr/>
        </p:nvSpPr>
        <p:spPr>
          <a:xfrm>
            <a:off x="5751360" y="5450040"/>
            <a:ext cx="795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 &amp; 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7" name=""/>
          <p:cNvSpPr/>
          <p:nvPr/>
        </p:nvSpPr>
        <p:spPr>
          <a:xfrm>
            <a:off x="1924560" y="4466160"/>
            <a:ext cx="68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$14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8" name=""/>
          <p:cNvSpPr/>
          <p:nvPr/>
        </p:nvSpPr>
        <p:spPr>
          <a:xfrm>
            <a:off x="3859920" y="2913480"/>
            <a:ext cx="68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$18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9" name=""/>
          <p:cNvSpPr/>
          <p:nvPr/>
        </p:nvSpPr>
        <p:spPr>
          <a:xfrm>
            <a:off x="5904360" y="2197440"/>
            <a:ext cx="51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$3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0" name=""/>
          <p:cNvSpPr/>
          <p:nvPr/>
        </p:nvSpPr>
        <p:spPr>
          <a:xfrm>
            <a:off x="7711200" y="3528000"/>
            <a:ext cx="68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$29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1" name=""/>
          <p:cNvSpPr/>
          <p:nvPr/>
        </p:nvSpPr>
        <p:spPr>
          <a:xfrm>
            <a:off x="931680" y="6244200"/>
            <a:ext cx="8493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 Excluding Depreciation; $125 Million in 2000 Escalated at 12% until 2008 and 5% thereafter; Discount Rate @ 11%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2" name=""/>
          <p:cNvGraphicFramePr/>
          <p:nvPr/>
        </p:nvGraphicFramePr>
        <p:xfrm>
          <a:off x="1378080" y="1127160"/>
          <a:ext cx="7549920" cy="5572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8080" y="1127160"/>
                    <a:ext cx="7549920" cy="5572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44" name=""/>
          <p:cNvSpPr/>
          <p:nvPr/>
        </p:nvSpPr>
        <p:spPr>
          <a:xfrm>
            <a:off x="785880" y="517680"/>
            <a:ext cx="874404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Intermediation Metric</a:t>
            </a:r>
            <a:br>
              <a:rPr sz="24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Volumes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(DS-3* Months Delivered)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5" name=""/>
          <p:cNvSpPr/>
          <p:nvPr/>
        </p:nvSpPr>
        <p:spPr>
          <a:xfrm>
            <a:off x="1938240" y="58831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6" name=""/>
          <p:cNvSpPr/>
          <p:nvPr/>
        </p:nvSpPr>
        <p:spPr>
          <a:xfrm>
            <a:off x="3400200" y="58831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7" name=""/>
          <p:cNvSpPr/>
          <p:nvPr/>
        </p:nvSpPr>
        <p:spPr>
          <a:xfrm>
            <a:off x="4835520" y="58831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8" name=""/>
          <p:cNvSpPr/>
          <p:nvPr/>
        </p:nvSpPr>
        <p:spPr>
          <a:xfrm>
            <a:off x="6296040" y="58831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9" name=""/>
          <p:cNvSpPr/>
          <p:nvPr/>
        </p:nvSpPr>
        <p:spPr>
          <a:xfrm>
            <a:off x="7745400" y="58831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0" name=""/>
          <p:cNvSpPr/>
          <p:nvPr/>
        </p:nvSpPr>
        <p:spPr>
          <a:xfrm>
            <a:off x="7423200" y="159228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1,740,000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1" name=""/>
          <p:cNvSpPr/>
          <p:nvPr/>
        </p:nvSpPr>
        <p:spPr>
          <a:xfrm>
            <a:off x="5987880" y="4103640"/>
            <a:ext cx="1229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640,000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2" name=""/>
          <p:cNvSpPr/>
          <p:nvPr/>
        </p:nvSpPr>
        <p:spPr>
          <a:xfrm>
            <a:off x="4554360" y="5168880"/>
            <a:ext cx="1229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170,000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3" name=""/>
          <p:cNvSpPr/>
          <p:nvPr/>
        </p:nvSpPr>
        <p:spPr>
          <a:xfrm>
            <a:off x="3119400" y="544824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41,000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4" name=""/>
          <p:cNvSpPr/>
          <p:nvPr/>
        </p:nvSpPr>
        <p:spPr>
          <a:xfrm>
            <a:off x="1647720" y="554688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5" name=""/>
          <p:cNvSpPr/>
          <p:nvPr/>
        </p:nvSpPr>
        <p:spPr>
          <a:xfrm>
            <a:off x="190440" y="6527880"/>
            <a:ext cx="6981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 DS-3 Equals Approximately 45 Mbps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6" name=""/>
          <p:cNvSpPr/>
          <p:nvPr/>
        </p:nvSpPr>
        <p:spPr>
          <a:xfrm>
            <a:off x="3564000" y="1335240"/>
            <a:ext cx="25686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Terabytes Delivered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7" name=""/>
          <p:cNvSpPr/>
          <p:nvPr/>
        </p:nvSpPr>
        <p:spPr>
          <a:xfrm>
            <a:off x="2703960" y="366840"/>
            <a:ext cx="4872600" cy="15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Content Services Metric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Total Contract Value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(Millions)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58" name=""/>
          <p:cNvGraphicFramePr/>
          <p:nvPr/>
        </p:nvGraphicFramePr>
        <p:xfrm>
          <a:off x="276120" y="1123920"/>
          <a:ext cx="8715600" cy="5423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76120" y="1123920"/>
                    <a:ext cx="8715600" cy="542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60" name=""/>
          <p:cNvSpPr/>
          <p:nvPr/>
        </p:nvSpPr>
        <p:spPr>
          <a:xfrm>
            <a:off x="7388280" y="168768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$5,390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1" name=""/>
          <p:cNvSpPr/>
          <p:nvPr/>
        </p:nvSpPr>
        <p:spPr>
          <a:xfrm>
            <a:off x="5987880" y="2948040"/>
            <a:ext cx="1229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$3,720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2" name=""/>
          <p:cNvSpPr/>
          <p:nvPr/>
        </p:nvSpPr>
        <p:spPr>
          <a:xfrm>
            <a:off x="4511520" y="4309920"/>
            <a:ext cx="1229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$1,940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3" name=""/>
          <p:cNvSpPr/>
          <p:nvPr/>
        </p:nvSpPr>
        <p:spPr>
          <a:xfrm>
            <a:off x="3108240" y="506736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4" name=""/>
          <p:cNvSpPr/>
          <p:nvPr/>
        </p:nvSpPr>
        <p:spPr>
          <a:xfrm>
            <a:off x="1598760" y="566244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5" name=""/>
          <p:cNvSpPr/>
          <p:nvPr/>
        </p:nvSpPr>
        <p:spPr>
          <a:xfrm>
            <a:off x="1596960" y="610884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6" name=""/>
          <p:cNvSpPr/>
          <p:nvPr/>
        </p:nvSpPr>
        <p:spPr>
          <a:xfrm>
            <a:off x="3097080" y="610884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7" name=""/>
          <p:cNvSpPr/>
          <p:nvPr/>
        </p:nvSpPr>
        <p:spPr>
          <a:xfrm>
            <a:off x="4503600" y="6108840"/>
            <a:ext cx="1229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8" name=""/>
          <p:cNvSpPr/>
          <p:nvPr/>
        </p:nvSpPr>
        <p:spPr>
          <a:xfrm>
            <a:off x="5934240" y="610884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9" name=""/>
          <p:cNvSpPr/>
          <p:nvPr/>
        </p:nvSpPr>
        <p:spPr>
          <a:xfrm>
            <a:off x="7399440" y="6108840"/>
            <a:ext cx="122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0" name=""/>
          <p:cNvSpPr/>
          <p:nvPr/>
        </p:nvSpPr>
        <p:spPr>
          <a:xfrm>
            <a:off x="180000" y="6531120"/>
            <a:ext cx="3364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Morgan Stanley Dean Witter; 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1" name=""/>
          <p:cNvSpPr/>
          <p:nvPr/>
        </p:nvSpPr>
        <p:spPr>
          <a:xfrm>
            <a:off x="1052640" y="3076560"/>
            <a:ext cx="8140680" cy="717480"/>
          </a:xfrm>
          <a:prstGeom prst="rect">
            <a:avLst/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2" name=""/>
          <p:cNvSpPr/>
          <p:nvPr/>
        </p:nvSpPr>
        <p:spPr>
          <a:xfrm>
            <a:off x="1052640" y="2114640"/>
            <a:ext cx="8140680" cy="717480"/>
          </a:xfrm>
          <a:prstGeom prst="rect">
            <a:avLst/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3" name=""/>
          <p:cNvSpPr/>
          <p:nvPr/>
        </p:nvSpPr>
        <p:spPr>
          <a:xfrm>
            <a:off x="771480" y="324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Financial Targets - 2000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4" name=""/>
          <p:cNvSpPr/>
          <p:nvPr/>
        </p:nvSpPr>
        <p:spPr>
          <a:xfrm>
            <a:off x="1323000" y="2006640"/>
            <a:ext cx="7597800" cy="26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2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Capital Expenditures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$650 Million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2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IBIT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($60) Million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2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5" name=""/>
          <p:cNvSpPr/>
          <p:nvPr/>
        </p:nvSpPr>
        <p:spPr>
          <a:xfrm>
            <a:off x="658800" y="1335600"/>
            <a:ext cx="167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6" name=""/>
          <p:cNvSpPr/>
          <p:nvPr/>
        </p:nvSpPr>
        <p:spPr>
          <a:xfrm>
            <a:off x="685080" y="4083480"/>
            <a:ext cx="1248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Metrics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7" name=""/>
          <p:cNvSpPr/>
          <p:nvPr/>
        </p:nvSpPr>
        <p:spPr>
          <a:xfrm>
            <a:off x="1062000" y="5732640"/>
            <a:ext cx="8140680" cy="717480"/>
          </a:xfrm>
          <a:prstGeom prst="rect">
            <a:avLst/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8" name=""/>
          <p:cNvSpPr/>
          <p:nvPr/>
        </p:nvSpPr>
        <p:spPr>
          <a:xfrm>
            <a:off x="1062000" y="4770360"/>
            <a:ext cx="8140680" cy="717480"/>
          </a:xfrm>
          <a:prstGeom prst="rect">
            <a:avLst/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9" name=""/>
          <p:cNvSpPr/>
          <p:nvPr/>
        </p:nvSpPr>
        <p:spPr>
          <a:xfrm>
            <a:off x="1284840" y="4662360"/>
            <a:ext cx="7682760" cy="26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2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Intermediation            5,000 DS-3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2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 Services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    $160 Million TCV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2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" name=""/>
          <p:cNvSpPr/>
          <p:nvPr/>
        </p:nvSpPr>
        <p:spPr>
          <a:xfrm>
            <a:off x="3032280" y="4948200"/>
            <a:ext cx="1074600" cy="587520"/>
          </a:xfrm>
          <a:prstGeom prst="rect">
            <a:avLst/>
          </a:prstGeom>
          <a:solidFill>
            <a:srgbClr val="29a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1" name=""/>
          <p:cNvSpPr/>
          <p:nvPr/>
        </p:nvSpPr>
        <p:spPr>
          <a:xfrm>
            <a:off x="1380240" y="671400"/>
            <a:ext cx="32864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Today’s Discussion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2" name=""/>
          <p:cNvSpPr/>
          <p:nvPr/>
        </p:nvSpPr>
        <p:spPr>
          <a:xfrm>
            <a:off x="3227040" y="1925640"/>
            <a:ext cx="3872520" cy="356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Intelligent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Business Centers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Content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" name=""/>
          <p:cNvSpPr/>
          <p:nvPr/>
        </p:nvSpPr>
        <p:spPr>
          <a:xfrm>
            <a:off x="771480" y="-2556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Broadband Operating System (BOS)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4" name=""/>
          <p:cNvSpPr/>
          <p:nvPr/>
        </p:nvSpPr>
        <p:spPr>
          <a:xfrm>
            <a:off x="1390680" y="941400"/>
            <a:ext cx="7851600" cy="58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Proposed Standard Protocol for Accessing Real-Time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7720" indent="-237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Routing - Network Element Control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7720" indent="-237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Reservation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7720" indent="-237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Metering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7720" indent="-237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Verification of User Authorization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7720" indent="-237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Data Transmission Encryption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7720" indent="-237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Quality of Service Definition; Confirmation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Single OS Paradigm for All Network Resources: Switches, Routers, Servers and Applications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Direct Software Link Between Applications and the Network Resources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Protocol Consistent With EIN and Enron’s Bandwidth Provisioning Architecture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Be Made Available to All Software Developers Through Published Application Programming Interface (API)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5" name=""/>
          <p:cNvSpPr/>
          <p:nvPr/>
        </p:nvSpPr>
        <p:spPr>
          <a:xfrm>
            <a:off x="1243080" y="12319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6" name=""/>
          <p:cNvSpPr/>
          <p:nvPr/>
        </p:nvSpPr>
        <p:spPr>
          <a:xfrm>
            <a:off x="1243080" y="452916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7" name=""/>
          <p:cNvSpPr/>
          <p:nvPr/>
        </p:nvSpPr>
        <p:spPr>
          <a:xfrm>
            <a:off x="1243080" y="526896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8" name=""/>
          <p:cNvSpPr/>
          <p:nvPr/>
        </p:nvSpPr>
        <p:spPr>
          <a:xfrm>
            <a:off x="1243080" y="37544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9" name=""/>
          <p:cNvSpPr/>
          <p:nvPr/>
        </p:nvSpPr>
        <p:spPr>
          <a:xfrm>
            <a:off x="1243080" y="6066000"/>
            <a:ext cx="115920" cy="115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920" bIns="34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0" name=""/>
          <p:cNvSpPr/>
          <p:nvPr/>
        </p:nvSpPr>
        <p:spPr>
          <a:xfrm>
            <a:off x="771480" y="324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Central Role of BOS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91" name=""/>
          <p:cNvGrpSpPr/>
          <p:nvPr/>
        </p:nvGrpSpPr>
        <p:grpSpPr>
          <a:xfrm>
            <a:off x="5872320" y="1971720"/>
            <a:ext cx="498240" cy="338040"/>
            <a:chOff x="5872320" y="1971720"/>
            <a:chExt cx="498240" cy="338040"/>
          </a:xfrm>
        </p:grpSpPr>
        <p:sp>
          <p:nvSpPr>
            <p:cNvPr id="5292" name=""/>
            <p:cNvSpPr/>
            <p:nvPr/>
          </p:nvSpPr>
          <p:spPr>
            <a:xfrm>
              <a:off x="5872320" y="1971720"/>
              <a:ext cx="498240" cy="338040"/>
            </a:xfrm>
            <a:custGeom>
              <a:avLst/>
              <a:gdLst/>
              <a:ahLst/>
              <a:rect l="l" t="t" r="r" b="b"/>
              <a:pathLst>
                <a:path w="314" h="213">
                  <a:moveTo>
                    <a:pt x="277" y="213"/>
                  </a:moveTo>
                  <a:lnTo>
                    <a:pt x="238" y="204"/>
                  </a:lnTo>
                  <a:lnTo>
                    <a:pt x="210" y="198"/>
                  </a:lnTo>
                  <a:lnTo>
                    <a:pt x="189" y="201"/>
                  </a:lnTo>
                  <a:lnTo>
                    <a:pt x="177" y="195"/>
                  </a:lnTo>
                  <a:lnTo>
                    <a:pt x="165" y="195"/>
                  </a:lnTo>
                  <a:lnTo>
                    <a:pt x="143" y="198"/>
                  </a:lnTo>
                  <a:lnTo>
                    <a:pt x="125" y="192"/>
                  </a:lnTo>
                  <a:lnTo>
                    <a:pt x="101" y="192"/>
                  </a:lnTo>
                  <a:lnTo>
                    <a:pt x="86" y="189"/>
                  </a:lnTo>
                  <a:lnTo>
                    <a:pt x="55" y="186"/>
                  </a:lnTo>
                  <a:lnTo>
                    <a:pt x="40" y="171"/>
                  </a:lnTo>
                  <a:lnTo>
                    <a:pt x="43" y="152"/>
                  </a:lnTo>
                  <a:lnTo>
                    <a:pt x="34" y="146"/>
                  </a:lnTo>
                  <a:lnTo>
                    <a:pt x="25" y="146"/>
                  </a:lnTo>
                  <a:lnTo>
                    <a:pt x="19" y="137"/>
                  </a:lnTo>
                  <a:lnTo>
                    <a:pt x="3" y="134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10" y="116"/>
                  </a:lnTo>
                  <a:lnTo>
                    <a:pt x="13" y="110"/>
                  </a:lnTo>
                  <a:lnTo>
                    <a:pt x="6" y="94"/>
                  </a:lnTo>
                  <a:lnTo>
                    <a:pt x="6" y="64"/>
                  </a:lnTo>
                  <a:lnTo>
                    <a:pt x="10" y="52"/>
                  </a:lnTo>
                  <a:lnTo>
                    <a:pt x="0" y="34"/>
                  </a:lnTo>
                  <a:lnTo>
                    <a:pt x="0" y="21"/>
                  </a:lnTo>
                  <a:lnTo>
                    <a:pt x="10" y="15"/>
                  </a:lnTo>
                  <a:lnTo>
                    <a:pt x="16" y="18"/>
                  </a:lnTo>
                  <a:lnTo>
                    <a:pt x="28" y="27"/>
                  </a:lnTo>
                  <a:lnTo>
                    <a:pt x="43" y="34"/>
                  </a:lnTo>
                  <a:lnTo>
                    <a:pt x="61" y="37"/>
                  </a:lnTo>
                  <a:lnTo>
                    <a:pt x="70" y="37"/>
                  </a:lnTo>
                  <a:lnTo>
                    <a:pt x="83" y="55"/>
                  </a:lnTo>
                  <a:lnTo>
                    <a:pt x="77" y="58"/>
                  </a:lnTo>
                  <a:lnTo>
                    <a:pt x="77" y="64"/>
                  </a:lnTo>
                  <a:lnTo>
                    <a:pt x="80" y="70"/>
                  </a:lnTo>
                  <a:lnTo>
                    <a:pt x="83" y="70"/>
                  </a:lnTo>
                  <a:lnTo>
                    <a:pt x="70" y="94"/>
                  </a:lnTo>
                  <a:lnTo>
                    <a:pt x="73" y="94"/>
                  </a:lnTo>
                  <a:lnTo>
                    <a:pt x="92" y="94"/>
                  </a:lnTo>
                  <a:lnTo>
                    <a:pt x="89" y="67"/>
                  </a:lnTo>
                  <a:lnTo>
                    <a:pt x="101" y="67"/>
                  </a:lnTo>
                  <a:lnTo>
                    <a:pt x="104" y="58"/>
                  </a:lnTo>
                  <a:lnTo>
                    <a:pt x="98" y="55"/>
                  </a:lnTo>
                  <a:lnTo>
                    <a:pt x="86" y="52"/>
                  </a:lnTo>
                  <a:lnTo>
                    <a:pt x="86" y="46"/>
                  </a:lnTo>
                  <a:lnTo>
                    <a:pt x="101" y="24"/>
                  </a:lnTo>
                  <a:lnTo>
                    <a:pt x="89" y="9"/>
                  </a:lnTo>
                  <a:lnTo>
                    <a:pt x="95" y="0"/>
                  </a:lnTo>
                  <a:lnTo>
                    <a:pt x="314" y="52"/>
                  </a:lnTo>
                  <a:lnTo>
                    <a:pt x="277" y="21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3" name=""/>
            <p:cNvSpPr/>
            <p:nvPr/>
          </p:nvSpPr>
          <p:spPr>
            <a:xfrm>
              <a:off x="5872320" y="1971720"/>
              <a:ext cx="498240" cy="338040"/>
            </a:xfrm>
            <a:custGeom>
              <a:avLst/>
              <a:gdLst/>
              <a:ahLst/>
              <a:rect l="l" t="t" r="r" b="b"/>
              <a:pathLst>
                <a:path w="314" h="213">
                  <a:moveTo>
                    <a:pt x="277" y="213"/>
                  </a:moveTo>
                  <a:lnTo>
                    <a:pt x="238" y="204"/>
                  </a:lnTo>
                  <a:lnTo>
                    <a:pt x="210" y="198"/>
                  </a:lnTo>
                  <a:lnTo>
                    <a:pt x="189" y="201"/>
                  </a:lnTo>
                  <a:lnTo>
                    <a:pt x="177" y="195"/>
                  </a:lnTo>
                  <a:lnTo>
                    <a:pt x="165" y="195"/>
                  </a:lnTo>
                  <a:lnTo>
                    <a:pt x="143" y="198"/>
                  </a:lnTo>
                  <a:lnTo>
                    <a:pt x="125" y="192"/>
                  </a:lnTo>
                  <a:lnTo>
                    <a:pt x="101" y="192"/>
                  </a:lnTo>
                  <a:lnTo>
                    <a:pt x="86" y="189"/>
                  </a:lnTo>
                  <a:lnTo>
                    <a:pt x="55" y="186"/>
                  </a:lnTo>
                  <a:lnTo>
                    <a:pt x="40" y="171"/>
                  </a:lnTo>
                  <a:lnTo>
                    <a:pt x="43" y="152"/>
                  </a:lnTo>
                  <a:lnTo>
                    <a:pt x="34" y="146"/>
                  </a:lnTo>
                  <a:lnTo>
                    <a:pt x="25" y="146"/>
                  </a:lnTo>
                  <a:lnTo>
                    <a:pt x="19" y="137"/>
                  </a:lnTo>
                  <a:lnTo>
                    <a:pt x="3" y="134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10" y="116"/>
                  </a:lnTo>
                  <a:lnTo>
                    <a:pt x="13" y="110"/>
                  </a:lnTo>
                  <a:lnTo>
                    <a:pt x="6" y="94"/>
                  </a:lnTo>
                  <a:lnTo>
                    <a:pt x="6" y="64"/>
                  </a:lnTo>
                  <a:lnTo>
                    <a:pt x="10" y="52"/>
                  </a:lnTo>
                  <a:lnTo>
                    <a:pt x="0" y="34"/>
                  </a:lnTo>
                  <a:lnTo>
                    <a:pt x="0" y="21"/>
                  </a:lnTo>
                  <a:lnTo>
                    <a:pt x="10" y="15"/>
                  </a:lnTo>
                  <a:lnTo>
                    <a:pt x="16" y="18"/>
                  </a:lnTo>
                  <a:lnTo>
                    <a:pt x="28" y="27"/>
                  </a:lnTo>
                  <a:lnTo>
                    <a:pt x="43" y="34"/>
                  </a:lnTo>
                  <a:lnTo>
                    <a:pt x="61" y="37"/>
                  </a:lnTo>
                  <a:lnTo>
                    <a:pt x="70" y="37"/>
                  </a:lnTo>
                  <a:lnTo>
                    <a:pt x="83" y="55"/>
                  </a:lnTo>
                  <a:lnTo>
                    <a:pt x="77" y="58"/>
                  </a:lnTo>
                  <a:lnTo>
                    <a:pt x="77" y="64"/>
                  </a:lnTo>
                  <a:lnTo>
                    <a:pt x="80" y="70"/>
                  </a:lnTo>
                  <a:lnTo>
                    <a:pt x="83" y="70"/>
                  </a:lnTo>
                  <a:lnTo>
                    <a:pt x="70" y="94"/>
                  </a:lnTo>
                  <a:lnTo>
                    <a:pt x="73" y="94"/>
                  </a:lnTo>
                  <a:lnTo>
                    <a:pt x="92" y="94"/>
                  </a:lnTo>
                  <a:lnTo>
                    <a:pt x="89" y="67"/>
                  </a:lnTo>
                  <a:lnTo>
                    <a:pt x="101" y="67"/>
                  </a:lnTo>
                  <a:lnTo>
                    <a:pt x="104" y="58"/>
                  </a:lnTo>
                  <a:lnTo>
                    <a:pt x="98" y="55"/>
                  </a:lnTo>
                  <a:lnTo>
                    <a:pt x="86" y="52"/>
                  </a:lnTo>
                  <a:lnTo>
                    <a:pt x="86" y="46"/>
                  </a:lnTo>
                  <a:lnTo>
                    <a:pt x="101" y="24"/>
                  </a:lnTo>
                  <a:lnTo>
                    <a:pt x="89" y="9"/>
                  </a:lnTo>
                  <a:lnTo>
                    <a:pt x="95" y="0"/>
                  </a:lnTo>
                  <a:lnTo>
                    <a:pt x="314" y="52"/>
                  </a:lnTo>
                  <a:lnTo>
                    <a:pt x="277" y="213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94" name=""/>
          <p:cNvGrpSpPr/>
          <p:nvPr/>
        </p:nvGrpSpPr>
        <p:grpSpPr>
          <a:xfrm>
            <a:off x="5737320" y="2184480"/>
            <a:ext cx="600120" cy="453960"/>
            <a:chOff x="5737320" y="2184480"/>
            <a:chExt cx="600120" cy="453960"/>
          </a:xfrm>
        </p:grpSpPr>
        <p:sp>
          <p:nvSpPr>
            <p:cNvPr id="5295" name=""/>
            <p:cNvSpPr/>
            <p:nvPr/>
          </p:nvSpPr>
          <p:spPr>
            <a:xfrm>
              <a:off x="5737320" y="2184480"/>
              <a:ext cx="600120" cy="453960"/>
            </a:xfrm>
            <a:custGeom>
              <a:avLst/>
              <a:gdLst/>
              <a:ahLst/>
              <a:rect l="l" t="t" r="r" b="b"/>
              <a:pathLst>
                <a:path w="378" h="286">
                  <a:moveTo>
                    <a:pt x="323" y="286"/>
                  </a:moveTo>
                  <a:lnTo>
                    <a:pt x="338" y="198"/>
                  </a:lnTo>
                  <a:lnTo>
                    <a:pt x="338" y="183"/>
                  </a:lnTo>
                  <a:lnTo>
                    <a:pt x="344" y="177"/>
                  </a:lnTo>
                  <a:lnTo>
                    <a:pt x="344" y="168"/>
                  </a:lnTo>
                  <a:lnTo>
                    <a:pt x="332" y="161"/>
                  </a:lnTo>
                  <a:lnTo>
                    <a:pt x="332" y="155"/>
                  </a:lnTo>
                  <a:lnTo>
                    <a:pt x="341" y="152"/>
                  </a:lnTo>
                  <a:lnTo>
                    <a:pt x="347" y="146"/>
                  </a:lnTo>
                  <a:lnTo>
                    <a:pt x="356" y="143"/>
                  </a:lnTo>
                  <a:lnTo>
                    <a:pt x="359" y="131"/>
                  </a:lnTo>
                  <a:lnTo>
                    <a:pt x="365" y="122"/>
                  </a:lnTo>
                  <a:lnTo>
                    <a:pt x="372" y="116"/>
                  </a:lnTo>
                  <a:lnTo>
                    <a:pt x="378" y="107"/>
                  </a:lnTo>
                  <a:lnTo>
                    <a:pt x="378" y="94"/>
                  </a:lnTo>
                  <a:lnTo>
                    <a:pt x="365" y="79"/>
                  </a:lnTo>
                  <a:lnTo>
                    <a:pt x="295" y="64"/>
                  </a:lnTo>
                  <a:lnTo>
                    <a:pt x="274" y="67"/>
                  </a:lnTo>
                  <a:lnTo>
                    <a:pt x="262" y="61"/>
                  </a:lnTo>
                  <a:lnTo>
                    <a:pt x="244" y="61"/>
                  </a:lnTo>
                  <a:lnTo>
                    <a:pt x="225" y="67"/>
                  </a:lnTo>
                  <a:lnTo>
                    <a:pt x="207" y="58"/>
                  </a:lnTo>
                  <a:lnTo>
                    <a:pt x="183" y="61"/>
                  </a:lnTo>
                  <a:lnTo>
                    <a:pt x="158" y="52"/>
                  </a:lnTo>
                  <a:lnTo>
                    <a:pt x="143" y="52"/>
                  </a:lnTo>
                  <a:lnTo>
                    <a:pt x="125" y="37"/>
                  </a:lnTo>
                  <a:lnTo>
                    <a:pt x="125" y="18"/>
                  </a:lnTo>
                  <a:lnTo>
                    <a:pt x="116" y="12"/>
                  </a:lnTo>
                  <a:lnTo>
                    <a:pt x="110" y="12"/>
                  </a:lnTo>
                  <a:lnTo>
                    <a:pt x="104" y="3"/>
                  </a:lnTo>
                  <a:lnTo>
                    <a:pt x="88" y="0"/>
                  </a:lnTo>
                  <a:lnTo>
                    <a:pt x="85" y="9"/>
                  </a:lnTo>
                  <a:lnTo>
                    <a:pt x="79" y="30"/>
                  </a:lnTo>
                  <a:lnTo>
                    <a:pt x="76" y="49"/>
                  </a:lnTo>
                  <a:lnTo>
                    <a:pt x="67" y="58"/>
                  </a:lnTo>
                  <a:lnTo>
                    <a:pt x="67" y="76"/>
                  </a:lnTo>
                  <a:lnTo>
                    <a:pt x="28" y="143"/>
                  </a:lnTo>
                  <a:lnTo>
                    <a:pt x="21" y="164"/>
                  </a:lnTo>
                  <a:lnTo>
                    <a:pt x="9" y="171"/>
                  </a:lnTo>
                  <a:lnTo>
                    <a:pt x="6" y="180"/>
                  </a:lnTo>
                  <a:lnTo>
                    <a:pt x="9" y="189"/>
                  </a:lnTo>
                  <a:lnTo>
                    <a:pt x="6" y="195"/>
                  </a:lnTo>
                  <a:lnTo>
                    <a:pt x="0" y="201"/>
                  </a:lnTo>
                  <a:lnTo>
                    <a:pt x="3" y="204"/>
                  </a:lnTo>
                  <a:lnTo>
                    <a:pt x="6" y="213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323" y="28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6" name=""/>
            <p:cNvSpPr/>
            <p:nvPr/>
          </p:nvSpPr>
          <p:spPr>
            <a:xfrm>
              <a:off x="5737320" y="2184480"/>
              <a:ext cx="600120" cy="453960"/>
            </a:xfrm>
            <a:custGeom>
              <a:avLst/>
              <a:gdLst/>
              <a:ahLst/>
              <a:rect l="l" t="t" r="r" b="b"/>
              <a:pathLst>
                <a:path w="378" h="286">
                  <a:moveTo>
                    <a:pt x="323" y="286"/>
                  </a:moveTo>
                  <a:lnTo>
                    <a:pt x="338" y="198"/>
                  </a:lnTo>
                  <a:lnTo>
                    <a:pt x="338" y="183"/>
                  </a:lnTo>
                  <a:lnTo>
                    <a:pt x="344" y="177"/>
                  </a:lnTo>
                  <a:lnTo>
                    <a:pt x="344" y="168"/>
                  </a:lnTo>
                  <a:lnTo>
                    <a:pt x="332" y="161"/>
                  </a:lnTo>
                  <a:lnTo>
                    <a:pt x="332" y="155"/>
                  </a:lnTo>
                  <a:lnTo>
                    <a:pt x="341" y="152"/>
                  </a:lnTo>
                  <a:lnTo>
                    <a:pt x="347" y="146"/>
                  </a:lnTo>
                  <a:lnTo>
                    <a:pt x="356" y="143"/>
                  </a:lnTo>
                  <a:lnTo>
                    <a:pt x="359" y="131"/>
                  </a:lnTo>
                  <a:lnTo>
                    <a:pt x="365" y="122"/>
                  </a:lnTo>
                  <a:lnTo>
                    <a:pt x="372" y="116"/>
                  </a:lnTo>
                  <a:lnTo>
                    <a:pt x="378" y="107"/>
                  </a:lnTo>
                  <a:lnTo>
                    <a:pt x="378" y="94"/>
                  </a:lnTo>
                  <a:lnTo>
                    <a:pt x="365" y="79"/>
                  </a:lnTo>
                  <a:lnTo>
                    <a:pt x="295" y="64"/>
                  </a:lnTo>
                  <a:lnTo>
                    <a:pt x="274" y="67"/>
                  </a:lnTo>
                  <a:lnTo>
                    <a:pt x="262" y="61"/>
                  </a:lnTo>
                  <a:lnTo>
                    <a:pt x="244" y="61"/>
                  </a:lnTo>
                  <a:lnTo>
                    <a:pt x="225" y="67"/>
                  </a:lnTo>
                  <a:lnTo>
                    <a:pt x="207" y="58"/>
                  </a:lnTo>
                  <a:lnTo>
                    <a:pt x="183" y="61"/>
                  </a:lnTo>
                  <a:lnTo>
                    <a:pt x="158" y="52"/>
                  </a:lnTo>
                  <a:lnTo>
                    <a:pt x="143" y="52"/>
                  </a:lnTo>
                  <a:lnTo>
                    <a:pt x="125" y="37"/>
                  </a:lnTo>
                  <a:lnTo>
                    <a:pt x="125" y="18"/>
                  </a:lnTo>
                  <a:lnTo>
                    <a:pt x="116" y="12"/>
                  </a:lnTo>
                  <a:lnTo>
                    <a:pt x="110" y="12"/>
                  </a:lnTo>
                  <a:lnTo>
                    <a:pt x="104" y="3"/>
                  </a:lnTo>
                  <a:lnTo>
                    <a:pt x="88" y="0"/>
                  </a:lnTo>
                  <a:lnTo>
                    <a:pt x="85" y="9"/>
                  </a:lnTo>
                  <a:lnTo>
                    <a:pt x="79" y="30"/>
                  </a:lnTo>
                  <a:lnTo>
                    <a:pt x="76" y="49"/>
                  </a:lnTo>
                  <a:lnTo>
                    <a:pt x="67" y="58"/>
                  </a:lnTo>
                  <a:lnTo>
                    <a:pt x="67" y="76"/>
                  </a:lnTo>
                  <a:lnTo>
                    <a:pt x="28" y="143"/>
                  </a:lnTo>
                  <a:lnTo>
                    <a:pt x="21" y="164"/>
                  </a:lnTo>
                  <a:lnTo>
                    <a:pt x="9" y="171"/>
                  </a:lnTo>
                  <a:lnTo>
                    <a:pt x="6" y="180"/>
                  </a:lnTo>
                  <a:lnTo>
                    <a:pt x="9" y="189"/>
                  </a:lnTo>
                  <a:lnTo>
                    <a:pt x="6" y="195"/>
                  </a:lnTo>
                  <a:lnTo>
                    <a:pt x="0" y="201"/>
                  </a:lnTo>
                  <a:lnTo>
                    <a:pt x="3" y="204"/>
                  </a:lnTo>
                  <a:lnTo>
                    <a:pt x="6" y="213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323" y="286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97" name=""/>
          <p:cNvGrpSpPr/>
          <p:nvPr/>
        </p:nvGrpSpPr>
        <p:grpSpPr>
          <a:xfrm>
            <a:off x="6249960" y="2054160"/>
            <a:ext cx="415800" cy="642960"/>
            <a:chOff x="6249960" y="2054160"/>
            <a:chExt cx="415800" cy="642960"/>
          </a:xfrm>
        </p:grpSpPr>
        <p:sp>
          <p:nvSpPr>
            <p:cNvPr id="5298" name=""/>
            <p:cNvSpPr/>
            <p:nvPr/>
          </p:nvSpPr>
          <p:spPr>
            <a:xfrm>
              <a:off x="6249960" y="2054160"/>
              <a:ext cx="415800" cy="642960"/>
            </a:xfrm>
            <a:custGeom>
              <a:avLst/>
              <a:gdLst/>
              <a:ahLst/>
              <a:rect l="l" t="t" r="r" b="b"/>
              <a:pathLst>
                <a:path w="262" h="405">
                  <a:moveTo>
                    <a:pt x="76" y="0"/>
                  </a:moveTo>
                  <a:lnTo>
                    <a:pt x="109" y="3"/>
                  </a:lnTo>
                  <a:lnTo>
                    <a:pt x="97" y="67"/>
                  </a:lnTo>
                  <a:lnTo>
                    <a:pt x="100" y="73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6" y="94"/>
                  </a:lnTo>
                  <a:lnTo>
                    <a:pt x="106" y="97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40" y="143"/>
                  </a:lnTo>
                  <a:lnTo>
                    <a:pt x="146" y="143"/>
                  </a:lnTo>
                  <a:lnTo>
                    <a:pt x="152" y="155"/>
                  </a:lnTo>
                  <a:lnTo>
                    <a:pt x="140" y="164"/>
                  </a:lnTo>
                  <a:lnTo>
                    <a:pt x="143" y="170"/>
                  </a:lnTo>
                  <a:lnTo>
                    <a:pt x="146" y="179"/>
                  </a:lnTo>
                  <a:lnTo>
                    <a:pt x="146" y="179"/>
                  </a:lnTo>
                  <a:lnTo>
                    <a:pt x="140" y="186"/>
                  </a:lnTo>
                  <a:lnTo>
                    <a:pt x="137" y="195"/>
                  </a:lnTo>
                  <a:lnTo>
                    <a:pt x="134" y="204"/>
                  </a:lnTo>
                  <a:lnTo>
                    <a:pt x="137" y="207"/>
                  </a:lnTo>
                  <a:lnTo>
                    <a:pt x="146" y="201"/>
                  </a:lnTo>
                  <a:lnTo>
                    <a:pt x="152" y="198"/>
                  </a:lnTo>
                  <a:lnTo>
                    <a:pt x="161" y="201"/>
                  </a:lnTo>
                  <a:lnTo>
                    <a:pt x="161" y="213"/>
                  </a:lnTo>
                  <a:lnTo>
                    <a:pt x="164" y="219"/>
                  </a:lnTo>
                  <a:lnTo>
                    <a:pt x="167" y="246"/>
                  </a:lnTo>
                  <a:lnTo>
                    <a:pt x="173" y="250"/>
                  </a:lnTo>
                  <a:lnTo>
                    <a:pt x="183" y="250"/>
                  </a:lnTo>
                  <a:lnTo>
                    <a:pt x="186" y="265"/>
                  </a:lnTo>
                  <a:lnTo>
                    <a:pt x="192" y="271"/>
                  </a:lnTo>
                  <a:lnTo>
                    <a:pt x="195" y="268"/>
                  </a:lnTo>
                  <a:lnTo>
                    <a:pt x="219" y="268"/>
                  </a:lnTo>
                  <a:lnTo>
                    <a:pt x="246" y="262"/>
                  </a:lnTo>
                  <a:lnTo>
                    <a:pt x="262" y="277"/>
                  </a:lnTo>
                  <a:lnTo>
                    <a:pt x="246" y="405"/>
                  </a:lnTo>
                  <a:lnTo>
                    <a:pt x="0" y="368"/>
                  </a:lnTo>
                  <a:lnTo>
                    <a:pt x="15" y="277"/>
                  </a:lnTo>
                  <a:lnTo>
                    <a:pt x="12" y="268"/>
                  </a:lnTo>
                  <a:lnTo>
                    <a:pt x="21" y="256"/>
                  </a:lnTo>
                  <a:lnTo>
                    <a:pt x="9" y="240"/>
                  </a:lnTo>
                  <a:lnTo>
                    <a:pt x="12" y="237"/>
                  </a:lnTo>
                  <a:lnTo>
                    <a:pt x="24" y="228"/>
                  </a:lnTo>
                  <a:lnTo>
                    <a:pt x="33" y="225"/>
                  </a:lnTo>
                  <a:lnTo>
                    <a:pt x="36" y="213"/>
                  </a:lnTo>
                  <a:lnTo>
                    <a:pt x="55" y="189"/>
                  </a:lnTo>
                  <a:lnTo>
                    <a:pt x="52" y="173"/>
                  </a:lnTo>
                  <a:lnTo>
                    <a:pt x="39" y="16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9" name=""/>
            <p:cNvSpPr/>
            <p:nvPr/>
          </p:nvSpPr>
          <p:spPr>
            <a:xfrm>
              <a:off x="6249960" y="2054160"/>
              <a:ext cx="415800" cy="642960"/>
            </a:xfrm>
            <a:custGeom>
              <a:avLst/>
              <a:gdLst/>
              <a:ahLst/>
              <a:rect l="l" t="t" r="r" b="b"/>
              <a:pathLst>
                <a:path w="262" h="405">
                  <a:moveTo>
                    <a:pt x="76" y="0"/>
                  </a:moveTo>
                  <a:lnTo>
                    <a:pt x="109" y="3"/>
                  </a:lnTo>
                  <a:lnTo>
                    <a:pt x="97" y="67"/>
                  </a:lnTo>
                  <a:lnTo>
                    <a:pt x="100" y="73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6" y="94"/>
                  </a:lnTo>
                  <a:lnTo>
                    <a:pt x="106" y="97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40" y="143"/>
                  </a:lnTo>
                  <a:lnTo>
                    <a:pt x="146" y="143"/>
                  </a:lnTo>
                  <a:lnTo>
                    <a:pt x="152" y="155"/>
                  </a:lnTo>
                  <a:lnTo>
                    <a:pt x="140" y="164"/>
                  </a:lnTo>
                  <a:lnTo>
                    <a:pt x="143" y="170"/>
                  </a:lnTo>
                  <a:lnTo>
                    <a:pt x="146" y="179"/>
                  </a:lnTo>
                  <a:lnTo>
                    <a:pt x="146" y="179"/>
                  </a:lnTo>
                  <a:lnTo>
                    <a:pt x="140" y="186"/>
                  </a:lnTo>
                  <a:lnTo>
                    <a:pt x="137" y="195"/>
                  </a:lnTo>
                  <a:lnTo>
                    <a:pt x="134" y="204"/>
                  </a:lnTo>
                  <a:lnTo>
                    <a:pt x="137" y="207"/>
                  </a:lnTo>
                  <a:lnTo>
                    <a:pt x="146" y="201"/>
                  </a:lnTo>
                  <a:lnTo>
                    <a:pt x="152" y="198"/>
                  </a:lnTo>
                  <a:lnTo>
                    <a:pt x="161" y="201"/>
                  </a:lnTo>
                  <a:lnTo>
                    <a:pt x="161" y="213"/>
                  </a:lnTo>
                  <a:lnTo>
                    <a:pt x="164" y="219"/>
                  </a:lnTo>
                  <a:lnTo>
                    <a:pt x="167" y="246"/>
                  </a:lnTo>
                  <a:lnTo>
                    <a:pt x="173" y="250"/>
                  </a:lnTo>
                  <a:lnTo>
                    <a:pt x="183" y="250"/>
                  </a:lnTo>
                  <a:lnTo>
                    <a:pt x="186" y="265"/>
                  </a:lnTo>
                  <a:lnTo>
                    <a:pt x="192" y="271"/>
                  </a:lnTo>
                  <a:lnTo>
                    <a:pt x="195" y="268"/>
                  </a:lnTo>
                  <a:lnTo>
                    <a:pt x="219" y="268"/>
                  </a:lnTo>
                  <a:lnTo>
                    <a:pt x="246" y="262"/>
                  </a:lnTo>
                  <a:lnTo>
                    <a:pt x="262" y="277"/>
                  </a:lnTo>
                  <a:lnTo>
                    <a:pt x="246" y="405"/>
                  </a:lnTo>
                  <a:lnTo>
                    <a:pt x="0" y="368"/>
                  </a:lnTo>
                  <a:lnTo>
                    <a:pt x="15" y="277"/>
                  </a:lnTo>
                  <a:lnTo>
                    <a:pt x="12" y="268"/>
                  </a:lnTo>
                  <a:lnTo>
                    <a:pt x="21" y="256"/>
                  </a:lnTo>
                  <a:lnTo>
                    <a:pt x="9" y="240"/>
                  </a:lnTo>
                  <a:lnTo>
                    <a:pt x="12" y="237"/>
                  </a:lnTo>
                  <a:lnTo>
                    <a:pt x="24" y="228"/>
                  </a:lnTo>
                  <a:lnTo>
                    <a:pt x="33" y="225"/>
                  </a:lnTo>
                  <a:lnTo>
                    <a:pt x="36" y="213"/>
                  </a:lnTo>
                  <a:lnTo>
                    <a:pt x="55" y="189"/>
                  </a:lnTo>
                  <a:lnTo>
                    <a:pt x="52" y="173"/>
                  </a:lnTo>
                  <a:lnTo>
                    <a:pt x="39" y="161"/>
                  </a:lnTo>
                  <a:lnTo>
                    <a:pt x="76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00" name=""/>
          <p:cNvGrpSpPr/>
          <p:nvPr/>
        </p:nvGrpSpPr>
        <p:grpSpPr>
          <a:xfrm>
            <a:off x="6408720" y="2058840"/>
            <a:ext cx="744480" cy="435240"/>
            <a:chOff x="6408720" y="2058840"/>
            <a:chExt cx="744480" cy="435240"/>
          </a:xfrm>
        </p:grpSpPr>
        <p:sp>
          <p:nvSpPr>
            <p:cNvPr id="5301" name=""/>
            <p:cNvSpPr/>
            <p:nvPr/>
          </p:nvSpPr>
          <p:spPr>
            <a:xfrm>
              <a:off x="6408720" y="2058840"/>
              <a:ext cx="744480" cy="435240"/>
            </a:xfrm>
            <a:custGeom>
              <a:avLst/>
              <a:gdLst/>
              <a:ahLst/>
              <a:rect l="l" t="t" r="r" b="b"/>
              <a:pathLst>
                <a:path w="469" h="274">
                  <a:moveTo>
                    <a:pt x="9" y="0"/>
                  </a:moveTo>
                  <a:lnTo>
                    <a:pt x="210" y="30"/>
                  </a:lnTo>
                  <a:lnTo>
                    <a:pt x="469" y="58"/>
                  </a:lnTo>
                  <a:lnTo>
                    <a:pt x="448" y="274"/>
                  </a:lnTo>
                  <a:lnTo>
                    <a:pt x="168" y="247"/>
                  </a:lnTo>
                  <a:lnTo>
                    <a:pt x="162" y="274"/>
                  </a:lnTo>
                  <a:lnTo>
                    <a:pt x="146" y="259"/>
                  </a:lnTo>
                  <a:lnTo>
                    <a:pt x="116" y="265"/>
                  </a:lnTo>
                  <a:lnTo>
                    <a:pt x="95" y="265"/>
                  </a:lnTo>
                  <a:lnTo>
                    <a:pt x="92" y="268"/>
                  </a:lnTo>
                  <a:lnTo>
                    <a:pt x="86" y="265"/>
                  </a:lnTo>
                  <a:lnTo>
                    <a:pt x="83" y="247"/>
                  </a:lnTo>
                  <a:lnTo>
                    <a:pt x="70" y="243"/>
                  </a:lnTo>
                  <a:lnTo>
                    <a:pt x="67" y="243"/>
                  </a:lnTo>
                  <a:lnTo>
                    <a:pt x="67" y="231"/>
                  </a:lnTo>
                  <a:lnTo>
                    <a:pt x="64" y="225"/>
                  </a:lnTo>
                  <a:lnTo>
                    <a:pt x="67" y="216"/>
                  </a:lnTo>
                  <a:lnTo>
                    <a:pt x="61" y="210"/>
                  </a:lnTo>
                  <a:lnTo>
                    <a:pt x="58" y="198"/>
                  </a:lnTo>
                  <a:lnTo>
                    <a:pt x="52" y="192"/>
                  </a:lnTo>
                  <a:lnTo>
                    <a:pt x="37" y="204"/>
                  </a:lnTo>
                  <a:lnTo>
                    <a:pt x="34" y="201"/>
                  </a:lnTo>
                  <a:lnTo>
                    <a:pt x="37" y="183"/>
                  </a:lnTo>
                  <a:lnTo>
                    <a:pt x="46" y="176"/>
                  </a:lnTo>
                  <a:lnTo>
                    <a:pt x="40" y="164"/>
                  </a:lnTo>
                  <a:lnTo>
                    <a:pt x="52" y="152"/>
                  </a:lnTo>
                  <a:lnTo>
                    <a:pt x="46" y="140"/>
                  </a:lnTo>
                  <a:lnTo>
                    <a:pt x="40" y="140"/>
                  </a:lnTo>
                  <a:lnTo>
                    <a:pt x="22" y="100"/>
                  </a:lnTo>
                  <a:lnTo>
                    <a:pt x="6" y="94"/>
                  </a:lnTo>
                  <a:lnTo>
                    <a:pt x="9" y="79"/>
                  </a:lnTo>
                  <a:lnTo>
                    <a:pt x="0" y="6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2" name=""/>
            <p:cNvSpPr/>
            <p:nvPr/>
          </p:nvSpPr>
          <p:spPr>
            <a:xfrm>
              <a:off x="6408720" y="2058840"/>
              <a:ext cx="744480" cy="435240"/>
            </a:xfrm>
            <a:custGeom>
              <a:avLst/>
              <a:gdLst/>
              <a:ahLst/>
              <a:rect l="l" t="t" r="r" b="b"/>
              <a:pathLst>
                <a:path w="469" h="274">
                  <a:moveTo>
                    <a:pt x="9" y="0"/>
                  </a:moveTo>
                  <a:lnTo>
                    <a:pt x="210" y="30"/>
                  </a:lnTo>
                  <a:lnTo>
                    <a:pt x="469" y="58"/>
                  </a:lnTo>
                  <a:lnTo>
                    <a:pt x="448" y="274"/>
                  </a:lnTo>
                  <a:lnTo>
                    <a:pt x="168" y="247"/>
                  </a:lnTo>
                  <a:lnTo>
                    <a:pt x="162" y="274"/>
                  </a:lnTo>
                  <a:lnTo>
                    <a:pt x="146" y="259"/>
                  </a:lnTo>
                  <a:lnTo>
                    <a:pt x="116" y="265"/>
                  </a:lnTo>
                  <a:lnTo>
                    <a:pt x="95" y="265"/>
                  </a:lnTo>
                  <a:lnTo>
                    <a:pt x="92" y="268"/>
                  </a:lnTo>
                  <a:lnTo>
                    <a:pt x="86" y="265"/>
                  </a:lnTo>
                  <a:lnTo>
                    <a:pt x="83" y="247"/>
                  </a:lnTo>
                  <a:lnTo>
                    <a:pt x="70" y="243"/>
                  </a:lnTo>
                  <a:lnTo>
                    <a:pt x="67" y="243"/>
                  </a:lnTo>
                  <a:lnTo>
                    <a:pt x="67" y="231"/>
                  </a:lnTo>
                  <a:lnTo>
                    <a:pt x="64" y="225"/>
                  </a:lnTo>
                  <a:lnTo>
                    <a:pt x="67" y="216"/>
                  </a:lnTo>
                  <a:lnTo>
                    <a:pt x="61" y="210"/>
                  </a:lnTo>
                  <a:lnTo>
                    <a:pt x="58" y="198"/>
                  </a:lnTo>
                  <a:lnTo>
                    <a:pt x="52" y="192"/>
                  </a:lnTo>
                  <a:lnTo>
                    <a:pt x="37" y="204"/>
                  </a:lnTo>
                  <a:lnTo>
                    <a:pt x="34" y="201"/>
                  </a:lnTo>
                  <a:lnTo>
                    <a:pt x="37" y="183"/>
                  </a:lnTo>
                  <a:lnTo>
                    <a:pt x="46" y="176"/>
                  </a:lnTo>
                  <a:lnTo>
                    <a:pt x="40" y="164"/>
                  </a:lnTo>
                  <a:lnTo>
                    <a:pt x="52" y="152"/>
                  </a:lnTo>
                  <a:lnTo>
                    <a:pt x="46" y="140"/>
                  </a:lnTo>
                  <a:lnTo>
                    <a:pt x="40" y="140"/>
                  </a:lnTo>
                  <a:lnTo>
                    <a:pt x="22" y="100"/>
                  </a:lnTo>
                  <a:lnTo>
                    <a:pt x="6" y="94"/>
                  </a:lnTo>
                  <a:lnTo>
                    <a:pt x="9" y="79"/>
                  </a:lnTo>
                  <a:lnTo>
                    <a:pt x="0" y="61"/>
                  </a:lnTo>
                  <a:lnTo>
                    <a:pt x="9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03" name=""/>
          <p:cNvGrpSpPr/>
          <p:nvPr/>
        </p:nvGrpSpPr>
        <p:grpSpPr>
          <a:xfrm>
            <a:off x="7129440" y="2151000"/>
            <a:ext cx="487440" cy="274680"/>
            <a:chOff x="7129440" y="2151000"/>
            <a:chExt cx="487440" cy="274680"/>
          </a:xfrm>
        </p:grpSpPr>
        <p:sp>
          <p:nvSpPr>
            <p:cNvPr id="5304" name=""/>
            <p:cNvSpPr/>
            <p:nvPr/>
          </p:nvSpPr>
          <p:spPr>
            <a:xfrm>
              <a:off x="7129440" y="2151000"/>
              <a:ext cx="487440" cy="274680"/>
            </a:xfrm>
            <a:custGeom>
              <a:avLst/>
              <a:gdLst/>
              <a:ahLst/>
              <a:rect l="l" t="t" r="r" b="b"/>
              <a:pathLst>
                <a:path w="307" h="173">
                  <a:moveTo>
                    <a:pt x="15" y="0"/>
                  </a:moveTo>
                  <a:lnTo>
                    <a:pt x="155" y="6"/>
                  </a:lnTo>
                  <a:lnTo>
                    <a:pt x="283" y="9"/>
                  </a:lnTo>
                  <a:lnTo>
                    <a:pt x="283" y="18"/>
                  </a:lnTo>
                  <a:lnTo>
                    <a:pt x="289" y="24"/>
                  </a:lnTo>
                  <a:lnTo>
                    <a:pt x="289" y="27"/>
                  </a:lnTo>
                  <a:lnTo>
                    <a:pt x="280" y="33"/>
                  </a:lnTo>
                  <a:lnTo>
                    <a:pt x="289" y="42"/>
                  </a:lnTo>
                  <a:lnTo>
                    <a:pt x="283" y="55"/>
                  </a:lnTo>
                  <a:lnTo>
                    <a:pt x="286" y="61"/>
                  </a:lnTo>
                  <a:lnTo>
                    <a:pt x="295" y="85"/>
                  </a:lnTo>
                  <a:lnTo>
                    <a:pt x="298" y="88"/>
                  </a:lnTo>
                  <a:lnTo>
                    <a:pt x="301" y="100"/>
                  </a:lnTo>
                  <a:lnTo>
                    <a:pt x="295" y="100"/>
                  </a:lnTo>
                  <a:lnTo>
                    <a:pt x="292" y="109"/>
                  </a:lnTo>
                  <a:lnTo>
                    <a:pt x="298" y="115"/>
                  </a:lnTo>
                  <a:lnTo>
                    <a:pt x="298" y="128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295" y="140"/>
                  </a:lnTo>
                  <a:lnTo>
                    <a:pt x="295" y="146"/>
                  </a:lnTo>
                  <a:lnTo>
                    <a:pt x="304" y="152"/>
                  </a:lnTo>
                  <a:lnTo>
                    <a:pt x="307" y="173"/>
                  </a:lnTo>
                  <a:lnTo>
                    <a:pt x="213" y="173"/>
                  </a:lnTo>
                  <a:lnTo>
                    <a:pt x="131" y="170"/>
                  </a:lnTo>
                  <a:lnTo>
                    <a:pt x="36" y="167"/>
                  </a:lnTo>
                  <a:lnTo>
                    <a:pt x="0" y="16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5" name=""/>
            <p:cNvSpPr/>
            <p:nvPr/>
          </p:nvSpPr>
          <p:spPr>
            <a:xfrm>
              <a:off x="7129440" y="2151000"/>
              <a:ext cx="487440" cy="274680"/>
            </a:xfrm>
            <a:custGeom>
              <a:avLst/>
              <a:gdLst/>
              <a:ahLst/>
              <a:rect l="l" t="t" r="r" b="b"/>
              <a:pathLst>
                <a:path w="307" h="173">
                  <a:moveTo>
                    <a:pt x="15" y="0"/>
                  </a:moveTo>
                  <a:lnTo>
                    <a:pt x="155" y="6"/>
                  </a:lnTo>
                  <a:lnTo>
                    <a:pt x="283" y="9"/>
                  </a:lnTo>
                  <a:lnTo>
                    <a:pt x="283" y="18"/>
                  </a:lnTo>
                  <a:lnTo>
                    <a:pt x="289" y="24"/>
                  </a:lnTo>
                  <a:lnTo>
                    <a:pt x="289" y="27"/>
                  </a:lnTo>
                  <a:lnTo>
                    <a:pt x="280" y="33"/>
                  </a:lnTo>
                  <a:lnTo>
                    <a:pt x="289" y="42"/>
                  </a:lnTo>
                  <a:lnTo>
                    <a:pt x="283" y="55"/>
                  </a:lnTo>
                  <a:lnTo>
                    <a:pt x="286" y="61"/>
                  </a:lnTo>
                  <a:lnTo>
                    <a:pt x="295" y="85"/>
                  </a:lnTo>
                  <a:lnTo>
                    <a:pt x="298" y="88"/>
                  </a:lnTo>
                  <a:lnTo>
                    <a:pt x="301" y="100"/>
                  </a:lnTo>
                  <a:lnTo>
                    <a:pt x="295" y="100"/>
                  </a:lnTo>
                  <a:lnTo>
                    <a:pt x="292" y="109"/>
                  </a:lnTo>
                  <a:lnTo>
                    <a:pt x="298" y="115"/>
                  </a:lnTo>
                  <a:lnTo>
                    <a:pt x="298" y="128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295" y="140"/>
                  </a:lnTo>
                  <a:lnTo>
                    <a:pt x="295" y="146"/>
                  </a:lnTo>
                  <a:lnTo>
                    <a:pt x="304" y="152"/>
                  </a:lnTo>
                  <a:lnTo>
                    <a:pt x="307" y="173"/>
                  </a:lnTo>
                  <a:lnTo>
                    <a:pt x="213" y="173"/>
                  </a:lnTo>
                  <a:lnTo>
                    <a:pt x="131" y="170"/>
                  </a:lnTo>
                  <a:lnTo>
                    <a:pt x="36" y="167"/>
                  </a:lnTo>
                  <a:lnTo>
                    <a:pt x="0" y="164"/>
                  </a:lnTo>
                  <a:lnTo>
                    <a:pt x="15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06" name=""/>
          <p:cNvGrpSpPr/>
          <p:nvPr/>
        </p:nvGrpSpPr>
        <p:grpSpPr>
          <a:xfrm>
            <a:off x="6621480" y="2451240"/>
            <a:ext cx="498600" cy="385560"/>
            <a:chOff x="6621480" y="2451240"/>
            <a:chExt cx="498600" cy="385560"/>
          </a:xfrm>
        </p:grpSpPr>
        <p:sp>
          <p:nvSpPr>
            <p:cNvPr id="5307" name=""/>
            <p:cNvSpPr/>
            <p:nvPr/>
          </p:nvSpPr>
          <p:spPr>
            <a:xfrm>
              <a:off x="6621480" y="2451240"/>
              <a:ext cx="498600" cy="385560"/>
            </a:xfrm>
            <a:custGeom>
              <a:avLst/>
              <a:gdLst/>
              <a:ahLst/>
              <a:rect l="l" t="t" r="r" b="b"/>
              <a:pathLst>
                <a:path w="314" h="243">
                  <a:moveTo>
                    <a:pt x="34" y="0"/>
                  </a:moveTo>
                  <a:lnTo>
                    <a:pt x="314" y="27"/>
                  </a:lnTo>
                  <a:lnTo>
                    <a:pt x="299" y="243"/>
                  </a:lnTo>
                  <a:lnTo>
                    <a:pt x="0" y="210"/>
                  </a:lnTo>
                  <a:lnTo>
                    <a:pt x="12" y="15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8" name=""/>
            <p:cNvSpPr/>
            <p:nvPr/>
          </p:nvSpPr>
          <p:spPr>
            <a:xfrm>
              <a:off x="6621480" y="2451240"/>
              <a:ext cx="498600" cy="385560"/>
            </a:xfrm>
            <a:custGeom>
              <a:avLst/>
              <a:gdLst/>
              <a:ahLst/>
              <a:rect l="l" t="t" r="r" b="b"/>
              <a:pathLst>
                <a:path w="314" h="243">
                  <a:moveTo>
                    <a:pt x="34" y="0"/>
                  </a:moveTo>
                  <a:lnTo>
                    <a:pt x="314" y="27"/>
                  </a:lnTo>
                  <a:lnTo>
                    <a:pt x="299" y="243"/>
                  </a:lnTo>
                  <a:lnTo>
                    <a:pt x="0" y="210"/>
                  </a:lnTo>
                  <a:lnTo>
                    <a:pt x="12" y="155"/>
                  </a:lnTo>
                  <a:lnTo>
                    <a:pt x="34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09" name=""/>
          <p:cNvGrpSpPr/>
          <p:nvPr/>
        </p:nvGrpSpPr>
        <p:grpSpPr>
          <a:xfrm>
            <a:off x="7115040" y="2416320"/>
            <a:ext cx="517680" cy="304560"/>
            <a:chOff x="7115040" y="2416320"/>
            <a:chExt cx="517680" cy="304560"/>
          </a:xfrm>
        </p:grpSpPr>
        <p:sp>
          <p:nvSpPr>
            <p:cNvPr id="5310" name=""/>
            <p:cNvSpPr/>
            <p:nvPr/>
          </p:nvSpPr>
          <p:spPr>
            <a:xfrm>
              <a:off x="7115040" y="2416320"/>
              <a:ext cx="517680" cy="304560"/>
            </a:xfrm>
            <a:custGeom>
              <a:avLst/>
              <a:gdLst/>
              <a:ahLst/>
              <a:rect l="l" t="t" r="r" b="b"/>
              <a:pathLst>
                <a:path w="326" h="192">
                  <a:moveTo>
                    <a:pt x="9" y="0"/>
                  </a:moveTo>
                  <a:lnTo>
                    <a:pt x="85" y="3"/>
                  </a:lnTo>
                  <a:lnTo>
                    <a:pt x="192" y="6"/>
                  </a:lnTo>
                  <a:lnTo>
                    <a:pt x="280" y="6"/>
                  </a:lnTo>
                  <a:lnTo>
                    <a:pt x="319" y="6"/>
                  </a:lnTo>
                  <a:lnTo>
                    <a:pt x="316" y="18"/>
                  </a:lnTo>
                  <a:lnTo>
                    <a:pt x="313" y="18"/>
                  </a:lnTo>
                  <a:lnTo>
                    <a:pt x="310" y="22"/>
                  </a:lnTo>
                  <a:lnTo>
                    <a:pt x="307" y="31"/>
                  </a:lnTo>
                  <a:lnTo>
                    <a:pt x="316" y="40"/>
                  </a:lnTo>
                  <a:lnTo>
                    <a:pt x="323" y="43"/>
                  </a:lnTo>
                  <a:lnTo>
                    <a:pt x="319" y="52"/>
                  </a:lnTo>
                  <a:lnTo>
                    <a:pt x="323" y="55"/>
                  </a:lnTo>
                  <a:lnTo>
                    <a:pt x="323" y="128"/>
                  </a:lnTo>
                  <a:lnTo>
                    <a:pt x="326" y="140"/>
                  </a:lnTo>
                  <a:lnTo>
                    <a:pt x="319" y="140"/>
                  </a:lnTo>
                  <a:lnTo>
                    <a:pt x="319" y="143"/>
                  </a:lnTo>
                  <a:lnTo>
                    <a:pt x="323" y="149"/>
                  </a:lnTo>
                  <a:lnTo>
                    <a:pt x="323" y="174"/>
                  </a:lnTo>
                  <a:lnTo>
                    <a:pt x="319" y="177"/>
                  </a:lnTo>
                  <a:lnTo>
                    <a:pt x="319" y="186"/>
                  </a:lnTo>
                  <a:lnTo>
                    <a:pt x="323" y="192"/>
                  </a:lnTo>
                  <a:lnTo>
                    <a:pt x="319" y="192"/>
                  </a:lnTo>
                  <a:lnTo>
                    <a:pt x="310" y="192"/>
                  </a:lnTo>
                  <a:lnTo>
                    <a:pt x="301" y="183"/>
                  </a:lnTo>
                  <a:lnTo>
                    <a:pt x="295" y="174"/>
                  </a:lnTo>
                  <a:lnTo>
                    <a:pt x="292" y="174"/>
                  </a:lnTo>
                  <a:lnTo>
                    <a:pt x="280" y="180"/>
                  </a:lnTo>
                  <a:lnTo>
                    <a:pt x="274" y="171"/>
                  </a:lnTo>
                  <a:lnTo>
                    <a:pt x="259" y="177"/>
                  </a:lnTo>
                  <a:lnTo>
                    <a:pt x="249" y="177"/>
                  </a:lnTo>
                  <a:lnTo>
                    <a:pt x="243" y="174"/>
                  </a:lnTo>
                  <a:lnTo>
                    <a:pt x="234" y="165"/>
                  </a:lnTo>
                  <a:lnTo>
                    <a:pt x="0" y="16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1" name=""/>
            <p:cNvSpPr/>
            <p:nvPr/>
          </p:nvSpPr>
          <p:spPr>
            <a:xfrm>
              <a:off x="7115040" y="2416320"/>
              <a:ext cx="517680" cy="304560"/>
            </a:xfrm>
            <a:custGeom>
              <a:avLst/>
              <a:gdLst/>
              <a:ahLst/>
              <a:rect l="l" t="t" r="r" b="b"/>
              <a:pathLst>
                <a:path w="326" h="192">
                  <a:moveTo>
                    <a:pt x="9" y="0"/>
                  </a:moveTo>
                  <a:lnTo>
                    <a:pt x="85" y="3"/>
                  </a:lnTo>
                  <a:lnTo>
                    <a:pt x="192" y="6"/>
                  </a:lnTo>
                  <a:lnTo>
                    <a:pt x="280" y="6"/>
                  </a:lnTo>
                  <a:lnTo>
                    <a:pt x="319" y="6"/>
                  </a:lnTo>
                  <a:lnTo>
                    <a:pt x="316" y="18"/>
                  </a:lnTo>
                  <a:lnTo>
                    <a:pt x="313" y="18"/>
                  </a:lnTo>
                  <a:lnTo>
                    <a:pt x="310" y="22"/>
                  </a:lnTo>
                  <a:lnTo>
                    <a:pt x="307" y="31"/>
                  </a:lnTo>
                  <a:lnTo>
                    <a:pt x="316" y="40"/>
                  </a:lnTo>
                  <a:lnTo>
                    <a:pt x="323" y="43"/>
                  </a:lnTo>
                  <a:lnTo>
                    <a:pt x="319" y="52"/>
                  </a:lnTo>
                  <a:lnTo>
                    <a:pt x="323" y="55"/>
                  </a:lnTo>
                  <a:lnTo>
                    <a:pt x="323" y="128"/>
                  </a:lnTo>
                  <a:lnTo>
                    <a:pt x="326" y="140"/>
                  </a:lnTo>
                  <a:lnTo>
                    <a:pt x="319" y="140"/>
                  </a:lnTo>
                  <a:lnTo>
                    <a:pt x="319" y="143"/>
                  </a:lnTo>
                  <a:lnTo>
                    <a:pt x="323" y="149"/>
                  </a:lnTo>
                  <a:lnTo>
                    <a:pt x="323" y="174"/>
                  </a:lnTo>
                  <a:lnTo>
                    <a:pt x="319" y="177"/>
                  </a:lnTo>
                  <a:lnTo>
                    <a:pt x="319" y="186"/>
                  </a:lnTo>
                  <a:lnTo>
                    <a:pt x="323" y="192"/>
                  </a:lnTo>
                  <a:lnTo>
                    <a:pt x="319" y="192"/>
                  </a:lnTo>
                  <a:lnTo>
                    <a:pt x="310" y="192"/>
                  </a:lnTo>
                  <a:lnTo>
                    <a:pt x="301" y="183"/>
                  </a:lnTo>
                  <a:lnTo>
                    <a:pt x="295" y="174"/>
                  </a:lnTo>
                  <a:lnTo>
                    <a:pt x="292" y="174"/>
                  </a:lnTo>
                  <a:lnTo>
                    <a:pt x="280" y="180"/>
                  </a:lnTo>
                  <a:lnTo>
                    <a:pt x="274" y="171"/>
                  </a:lnTo>
                  <a:lnTo>
                    <a:pt x="259" y="177"/>
                  </a:lnTo>
                  <a:lnTo>
                    <a:pt x="249" y="177"/>
                  </a:lnTo>
                  <a:lnTo>
                    <a:pt x="243" y="174"/>
                  </a:lnTo>
                  <a:lnTo>
                    <a:pt x="234" y="165"/>
                  </a:lnTo>
                  <a:lnTo>
                    <a:pt x="0" y="162"/>
                  </a:lnTo>
                  <a:lnTo>
                    <a:pt x="9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12" name=""/>
          <p:cNvGrpSpPr/>
          <p:nvPr/>
        </p:nvGrpSpPr>
        <p:grpSpPr>
          <a:xfrm>
            <a:off x="7101000" y="2668680"/>
            <a:ext cx="608040" cy="264960"/>
            <a:chOff x="7101000" y="2668680"/>
            <a:chExt cx="608040" cy="264960"/>
          </a:xfrm>
        </p:grpSpPr>
        <p:sp>
          <p:nvSpPr>
            <p:cNvPr id="5313" name=""/>
            <p:cNvSpPr/>
            <p:nvPr/>
          </p:nvSpPr>
          <p:spPr>
            <a:xfrm>
              <a:off x="7101000" y="2668680"/>
              <a:ext cx="608040" cy="264960"/>
            </a:xfrm>
            <a:custGeom>
              <a:avLst/>
              <a:gdLst/>
              <a:ahLst/>
              <a:rect l="l" t="t" r="r" b="b"/>
              <a:pathLst>
                <a:path w="383" h="167">
                  <a:moveTo>
                    <a:pt x="6" y="0"/>
                  </a:moveTo>
                  <a:lnTo>
                    <a:pt x="243" y="6"/>
                  </a:lnTo>
                  <a:lnTo>
                    <a:pt x="252" y="18"/>
                  </a:lnTo>
                  <a:lnTo>
                    <a:pt x="268" y="18"/>
                  </a:lnTo>
                  <a:lnTo>
                    <a:pt x="283" y="9"/>
                  </a:lnTo>
                  <a:lnTo>
                    <a:pt x="289" y="18"/>
                  </a:lnTo>
                  <a:lnTo>
                    <a:pt x="298" y="15"/>
                  </a:lnTo>
                  <a:lnTo>
                    <a:pt x="304" y="18"/>
                  </a:lnTo>
                  <a:lnTo>
                    <a:pt x="313" y="27"/>
                  </a:lnTo>
                  <a:lnTo>
                    <a:pt x="325" y="33"/>
                  </a:lnTo>
                  <a:lnTo>
                    <a:pt x="328" y="33"/>
                  </a:lnTo>
                  <a:lnTo>
                    <a:pt x="338" y="33"/>
                  </a:lnTo>
                  <a:lnTo>
                    <a:pt x="341" y="48"/>
                  </a:lnTo>
                  <a:lnTo>
                    <a:pt x="350" y="54"/>
                  </a:lnTo>
                  <a:lnTo>
                    <a:pt x="350" y="70"/>
                  </a:lnTo>
                  <a:lnTo>
                    <a:pt x="356" y="73"/>
                  </a:lnTo>
                  <a:lnTo>
                    <a:pt x="356" y="88"/>
                  </a:lnTo>
                  <a:lnTo>
                    <a:pt x="362" y="91"/>
                  </a:lnTo>
                  <a:lnTo>
                    <a:pt x="362" y="115"/>
                  </a:lnTo>
                  <a:lnTo>
                    <a:pt x="368" y="115"/>
                  </a:lnTo>
                  <a:lnTo>
                    <a:pt x="368" y="140"/>
                  </a:lnTo>
                  <a:lnTo>
                    <a:pt x="374" y="143"/>
                  </a:lnTo>
                  <a:lnTo>
                    <a:pt x="383" y="149"/>
                  </a:lnTo>
                  <a:lnTo>
                    <a:pt x="380" y="167"/>
                  </a:lnTo>
                  <a:lnTo>
                    <a:pt x="85" y="167"/>
                  </a:lnTo>
                  <a:lnTo>
                    <a:pt x="85" y="112"/>
                  </a:lnTo>
                  <a:lnTo>
                    <a:pt x="0" y="10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4" name=""/>
            <p:cNvSpPr/>
            <p:nvPr/>
          </p:nvSpPr>
          <p:spPr>
            <a:xfrm>
              <a:off x="7101000" y="2668680"/>
              <a:ext cx="608040" cy="264960"/>
            </a:xfrm>
            <a:custGeom>
              <a:avLst/>
              <a:gdLst/>
              <a:ahLst/>
              <a:rect l="l" t="t" r="r" b="b"/>
              <a:pathLst>
                <a:path w="383" h="167">
                  <a:moveTo>
                    <a:pt x="6" y="0"/>
                  </a:moveTo>
                  <a:lnTo>
                    <a:pt x="243" y="6"/>
                  </a:lnTo>
                  <a:lnTo>
                    <a:pt x="252" y="18"/>
                  </a:lnTo>
                  <a:lnTo>
                    <a:pt x="268" y="18"/>
                  </a:lnTo>
                  <a:lnTo>
                    <a:pt x="283" y="9"/>
                  </a:lnTo>
                  <a:lnTo>
                    <a:pt x="289" y="18"/>
                  </a:lnTo>
                  <a:lnTo>
                    <a:pt x="298" y="15"/>
                  </a:lnTo>
                  <a:lnTo>
                    <a:pt x="304" y="18"/>
                  </a:lnTo>
                  <a:lnTo>
                    <a:pt x="313" y="27"/>
                  </a:lnTo>
                  <a:lnTo>
                    <a:pt x="325" y="33"/>
                  </a:lnTo>
                  <a:lnTo>
                    <a:pt x="328" y="33"/>
                  </a:lnTo>
                  <a:lnTo>
                    <a:pt x="338" y="33"/>
                  </a:lnTo>
                  <a:lnTo>
                    <a:pt x="341" y="48"/>
                  </a:lnTo>
                  <a:lnTo>
                    <a:pt x="350" y="54"/>
                  </a:lnTo>
                  <a:lnTo>
                    <a:pt x="350" y="70"/>
                  </a:lnTo>
                  <a:lnTo>
                    <a:pt x="356" y="73"/>
                  </a:lnTo>
                  <a:lnTo>
                    <a:pt x="356" y="88"/>
                  </a:lnTo>
                  <a:lnTo>
                    <a:pt x="362" y="91"/>
                  </a:lnTo>
                  <a:lnTo>
                    <a:pt x="362" y="115"/>
                  </a:lnTo>
                  <a:lnTo>
                    <a:pt x="368" y="115"/>
                  </a:lnTo>
                  <a:lnTo>
                    <a:pt x="368" y="140"/>
                  </a:lnTo>
                  <a:lnTo>
                    <a:pt x="374" y="143"/>
                  </a:lnTo>
                  <a:lnTo>
                    <a:pt x="383" y="149"/>
                  </a:lnTo>
                  <a:lnTo>
                    <a:pt x="380" y="167"/>
                  </a:lnTo>
                  <a:lnTo>
                    <a:pt x="85" y="167"/>
                  </a:lnTo>
                  <a:lnTo>
                    <a:pt x="85" y="112"/>
                  </a:lnTo>
                  <a:lnTo>
                    <a:pt x="0" y="106"/>
                  </a:lnTo>
                  <a:lnTo>
                    <a:pt x="6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15" name=""/>
          <p:cNvGrpSpPr/>
          <p:nvPr/>
        </p:nvGrpSpPr>
        <p:grpSpPr>
          <a:xfrm>
            <a:off x="6361200" y="2668680"/>
            <a:ext cx="390600" cy="468360"/>
            <a:chOff x="6361200" y="2668680"/>
            <a:chExt cx="390600" cy="468360"/>
          </a:xfrm>
        </p:grpSpPr>
        <p:sp>
          <p:nvSpPr>
            <p:cNvPr id="5316" name=""/>
            <p:cNvSpPr/>
            <p:nvPr/>
          </p:nvSpPr>
          <p:spPr>
            <a:xfrm>
              <a:off x="6361200" y="2668680"/>
              <a:ext cx="390600" cy="468360"/>
            </a:xfrm>
            <a:custGeom>
              <a:avLst/>
              <a:gdLst/>
              <a:ahLst/>
              <a:rect l="l" t="t" r="r" b="b"/>
              <a:pathLst>
                <a:path w="246" h="295">
                  <a:moveTo>
                    <a:pt x="46" y="0"/>
                  </a:moveTo>
                  <a:lnTo>
                    <a:pt x="173" y="18"/>
                  </a:lnTo>
                  <a:lnTo>
                    <a:pt x="164" y="73"/>
                  </a:lnTo>
                  <a:lnTo>
                    <a:pt x="246" y="82"/>
                  </a:lnTo>
                  <a:lnTo>
                    <a:pt x="222" y="295"/>
                  </a:lnTo>
                  <a:lnTo>
                    <a:pt x="0" y="2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7" name=""/>
            <p:cNvSpPr/>
            <p:nvPr/>
          </p:nvSpPr>
          <p:spPr>
            <a:xfrm>
              <a:off x="6361200" y="2668680"/>
              <a:ext cx="390600" cy="468360"/>
            </a:xfrm>
            <a:custGeom>
              <a:avLst/>
              <a:gdLst/>
              <a:ahLst/>
              <a:rect l="l" t="t" r="r" b="b"/>
              <a:pathLst>
                <a:path w="246" h="295">
                  <a:moveTo>
                    <a:pt x="46" y="0"/>
                  </a:moveTo>
                  <a:lnTo>
                    <a:pt x="173" y="18"/>
                  </a:lnTo>
                  <a:lnTo>
                    <a:pt x="164" y="73"/>
                  </a:lnTo>
                  <a:lnTo>
                    <a:pt x="246" y="82"/>
                  </a:lnTo>
                  <a:lnTo>
                    <a:pt x="222" y="295"/>
                  </a:lnTo>
                  <a:lnTo>
                    <a:pt x="0" y="265"/>
                  </a:lnTo>
                  <a:lnTo>
                    <a:pt x="46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18" name=""/>
          <p:cNvGrpSpPr/>
          <p:nvPr/>
        </p:nvGrpSpPr>
        <p:grpSpPr>
          <a:xfrm>
            <a:off x="6713640" y="2798640"/>
            <a:ext cx="517320" cy="381240"/>
            <a:chOff x="6713640" y="2798640"/>
            <a:chExt cx="517320" cy="381240"/>
          </a:xfrm>
        </p:grpSpPr>
        <p:sp>
          <p:nvSpPr>
            <p:cNvPr id="5319" name=""/>
            <p:cNvSpPr/>
            <p:nvPr/>
          </p:nvSpPr>
          <p:spPr>
            <a:xfrm>
              <a:off x="6713640" y="2798640"/>
              <a:ext cx="517320" cy="381240"/>
            </a:xfrm>
            <a:custGeom>
              <a:avLst/>
              <a:gdLst/>
              <a:ahLst/>
              <a:rect l="l" t="t" r="r" b="b"/>
              <a:pathLst>
                <a:path w="326" h="240">
                  <a:moveTo>
                    <a:pt x="24" y="0"/>
                  </a:moveTo>
                  <a:lnTo>
                    <a:pt x="198" y="18"/>
                  </a:lnTo>
                  <a:lnTo>
                    <a:pt x="262" y="27"/>
                  </a:lnTo>
                  <a:lnTo>
                    <a:pt x="326" y="27"/>
                  </a:lnTo>
                  <a:lnTo>
                    <a:pt x="323" y="240"/>
                  </a:lnTo>
                  <a:lnTo>
                    <a:pt x="177" y="234"/>
                  </a:lnTo>
                  <a:lnTo>
                    <a:pt x="98" y="225"/>
                  </a:lnTo>
                  <a:lnTo>
                    <a:pt x="0" y="2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0" name=""/>
            <p:cNvSpPr/>
            <p:nvPr/>
          </p:nvSpPr>
          <p:spPr>
            <a:xfrm>
              <a:off x="6713640" y="2798640"/>
              <a:ext cx="517320" cy="381240"/>
            </a:xfrm>
            <a:custGeom>
              <a:avLst/>
              <a:gdLst/>
              <a:ahLst/>
              <a:rect l="l" t="t" r="r" b="b"/>
              <a:pathLst>
                <a:path w="326" h="240">
                  <a:moveTo>
                    <a:pt x="24" y="0"/>
                  </a:moveTo>
                  <a:lnTo>
                    <a:pt x="198" y="18"/>
                  </a:lnTo>
                  <a:lnTo>
                    <a:pt x="262" y="27"/>
                  </a:lnTo>
                  <a:lnTo>
                    <a:pt x="326" y="27"/>
                  </a:lnTo>
                  <a:lnTo>
                    <a:pt x="323" y="240"/>
                  </a:lnTo>
                  <a:lnTo>
                    <a:pt x="177" y="234"/>
                  </a:lnTo>
                  <a:lnTo>
                    <a:pt x="98" y="225"/>
                  </a:lnTo>
                  <a:lnTo>
                    <a:pt x="0" y="216"/>
                  </a:lnTo>
                  <a:lnTo>
                    <a:pt x="24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21" name=""/>
          <p:cNvGrpSpPr/>
          <p:nvPr/>
        </p:nvGrpSpPr>
        <p:grpSpPr>
          <a:xfrm>
            <a:off x="7226280" y="2933640"/>
            <a:ext cx="546120" cy="262080"/>
            <a:chOff x="7226280" y="2933640"/>
            <a:chExt cx="546120" cy="262080"/>
          </a:xfrm>
        </p:grpSpPr>
        <p:sp>
          <p:nvSpPr>
            <p:cNvPr id="5322" name=""/>
            <p:cNvSpPr/>
            <p:nvPr/>
          </p:nvSpPr>
          <p:spPr>
            <a:xfrm>
              <a:off x="7226280" y="2933640"/>
              <a:ext cx="546120" cy="262080"/>
            </a:xfrm>
            <a:custGeom>
              <a:avLst/>
              <a:gdLst/>
              <a:ahLst/>
              <a:rect l="l" t="t" r="r" b="b"/>
              <a:pathLst>
                <a:path w="344" h="165">
                  <a:moveTo>
                    <a:pt x="3" y="0"/>
                  </a:moveTo>
                  <a:lnTo>
                    <a:pt x="301" y="0"/>
                  </a:lnTo>
                  <a:lnTo>
                    <a:pt x="316" y="0"/>
                  </a:lnTo>
                  <a:lnTo>
                    <a:pt x="323" y="6"/>
                  </a:lnTo>
                  <a:lnTo>
                    <a:pt x="329" y="9"/>
                  </a:lnTo>
                  <a:lnTo>
                    <a:pt x="329" y="18"/>
                  </a:lnTo>
                  <a:lnTo>
                    <a:pt x="323" y="18"/>
                  </a:lnTo>
                  <a:lnTo>
                    <a:pt x="319" y="21"/>
                  </a:lnTo>
                  <a:lnTo>
                    <a:pt x="319" y="27"/>
                  </a:lnTo>
                  <a:lnTo>
                    <a:pt x="329" y="31"/>
                  </a:lnTo>
                  <a:lnTo>
                    <a:pt x="329" y="34"/>
                  </a:lnTo>
                  <a:lnTo>
                    <a:pt x="329" y="40"/>
                  </a:lnTo>
                  <a:lnTo>
                    <a:pt x="338" y="49"/>
                  </a:lnTo>
                  <a:lnTo>
                    <a:pt x="341" y="55"/>
                  </a:lnTo>
                  <a:lnTo>
                    <a:pt x="344" y="165"/>
                  </a:lnTo>
                  <a:lnTo>
                    <a:pt x="109" y="162"/>
                  </a:lnTo>
                  <a:lnTo>
                    <a:pt x="0" y="15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3" name=""/>
            <p:cNvSpPr/>
            <p:nvPr/>
          </p:nvSpPr>
          <p:spPr>
            <a:xfrm>
              <a:off x="7226280" y="2933640"/>
              <a:ext cx="546120" cy="262080"/>
            </a:xfrm>
            <a:custGeom>
              <a:avLst/>
              <a:gdLst/>
              <a:ahLst/>
              <a:rect l="l" t="t" r="r" b="b"/>
              <a:pathLst>
                <a:path w="344" h="165">
                  <a:moveTo>
                    <a:pt x="3" y="0"/>
                  </a:moveTo>
                  <a:lnTo>
                    <a:pt x="301" y="0"/>
                  </a:lnTo>
                  <a:lnTo>
                    <a:pt x="316" y="0"/>
                  </a:lnTo>
                  <a:lnTo>
                    <a:pt x="323" y="6"/>
                  </a:lnTo>
                  <a:lnTo>
                    <a:pt x="329" y="9"/>
                  </a:lnTo>
                  <a:lnTo>
                    <a:pt x="329" y="18"/>
                  </a:lnTo>
                  <a:lnTo>
                    <a:pt x="323" y="18"/>
                  </a:lnTo>
                  <a:lnTo>
                    <a:pt x="319" y="21"/>
                  </a:lnTo>
                  <a:lnTo>
                    <a:pt x="319" y="27"/>
                  </a:lnTo>
                  <a:lnTo>
                    <a:pt x="329" y="31"/>
                  </a:lnTo>
                  <a:lnTo>
                    <a:pt x="329" y="34"/>
                  </a:lnTo>
                  <a:lnTo>
                    <a:pt x="329" y="40"/>
                  </a:lnTo>
                  <a:lnTo>
                    <a:pt x="338" y="49"/>
                  </a:lnTo>
                  <a:lnTo>
                    <a:pt x="341" y="55"/>
                  </a:lnTo>
                  <a:lnTo>
                    <a:pt x="344" y="165"/>
                  </a:lnTo>
                  <a:lnTo>
                    <a:pt x="109" y="162"/>
                  </a:lnTo>
                  <a:lnTo>
                    <a:pt x="0" y="155"/>
                  </a:lnTo>
                  <a:lnTo>
                    <a:pt x="3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24" name=""/>
          <p:cNvGrpSpPr/>
          <p:nvPr/>
        </p:nvGrpSpPr>
        <p:grpSpPr>
          <a:xfrm>
            <a:off x="7153200" y="3174840"/>
            <a:ext cx="633600" cy="295560"/>
            <a:chOff x="7153200" y="3174840"/>
            <a:chExt cx="633600" cy="295560"/>
          </a:xfrm>
        </p:grpSpPr>
        <p:sp>
          <p:nvSpPr>
            <p:cNvPr id="5325" name=""/>
            <p:cNvSpPr/>
            <p:nvPr/>
          </p:nvSpPr>
          <p:spPr>
            <a:xfrm>
              <a:off x="7153200" y="3174840"/>
              <a:ext cx="633600" cy="295560"/>
            </a:xfrm>
            <a:custGeom>
              <a:avLst/>
              <a:gdLst/>
              <a:ahLst/>
              <a:rect l="l" t="t" r="r" b="b"/>
              <a:pathLst>
                <a:path w="399" h="186">
                  <a:moveTo>
                    <a:pt x="0" y="0"/>
                  </a:moveTo>
                  <a:lnTo>
                    <a:pt x="143" y="10"/>
                  </a:lnTo>
                  <a:lnTo>
                    <a:pt x="390" y="10"/>
                  </a:lnTo>
                  <a:lnTo>
                    <a:pt x="390" y="37"/>
                  </a:lnTo>
                  <a:lnTo>
                    <a:pt x="396" y="67"/>
                  </a:lnTo>
                  <a:lnTo>
                    <a:pt x="399" y="186"/>
                  </a:lnTo>
                  <a:lnTo>
                    <a:pt x="387" y="183"/>
                  </a:lnTo>
                  <a:lnTo>
                    <a:pt x="384" y="177"/>
                  </a:lnTo>
                  <a:lnTo>
                    <a:pt x="378" y="174"/>
                  </a:lnTo>
                  <a:lnTo>
                    <a:pt x="372" y="171"/>
                  </a:lnTo>
                  <a:lnTo>
                    <a:pt x="365" y="174"/>
                  </a:lnTo>
                  <a:lnTo>
                    <a:pt x="359" y="180"/>
                  </a:lnTo>
                  <a:lnTo>
                    <a:pt x="353" y="174"/>
                  </a:lnTo>
                  <a:lnTo>
                    <a:pt x="344" y="174"/>
                  </a:lnTo>
                  <a:lnTo>
                    <a:pt x="332" y="180"/>
                  </a:lnTo>
                  <a:lnTo>
                    <a:pt x="317" y="180"/>
                  </a:lnTo>
                  <a:lnTo>
                    <a:pt x="305" y="177"/>
                  </a:lnTo>
                  <a:lnTo>
                    <a:pt x="289" y="177"/>
                  </a:lnTo>
                  <a:lnTo>
                    <a:pt x="283" y="183"/>
                  </a:lnTo>
                  <a:lnTo>
                    <a:pt x="280" y="183"/>
                  </a:lnTo>
                  <a:lnTo>
                    <a:pt x="268" y="174"/>
                  </a:lnTo>
                  <a:lnTo>
                    <a:pt x="256" y="174"/>
                  </a:lnTo>
                  <a:lnTo>
                    <a:pt x="244" y="174"/>
                  </a:lnTo>
                  <a:lnTo>
                    <a:pt x="238" y="171"/>
                  </a:lnTo>
                  <a:lnTo>
                    <a:pt x="232" y="159"/>
                  </a:lnTo>
                  <a:lnTo>
                    <a:pt x="222" y="156"/>
                  </a:lnTo>
                  <a:lnTo>
                    <a:pt x="216" y="156"/>
                  </a:lnTo>
                  <a:lnTo>
                    <a:pt x="210" y="162"/>
                  </a:lnTo>
                  <a:lnTo>
                    <a:pt x="189" y="162"/>
                  </a:lnTo>
                  <a:lnTo>
                    <a:pt x="183" y="156"/>
                  </a:lnTo>
                  <a:lnTo>
                    <a:pt x="180" y="147"/>
                  </a:lnTo>
                  <a:lnTo>
                    <a:pt x="174" y="144"/>
                  </a:lnTo>
                  <a:lnTo>
                    <a:pt x="171" y="144"/>
                  </a:lnTo>
                  <a:lnTo>
                    <a:pt x="158" y="147"/>
                  </a:lnTo>
                  <a:lnTo>
                    <a:pt x="152" y="147"/>
                  </a:lnTo>
                  <a:lnTo>
                    <a:pt x="149" y="147"/>
                  </a:lnTo>
                  <a:lnTo>
                    <a:pt x="149" y="144"/>
                  </a:lnTo>
                  <a:lnTo>
                    <a:pt x="146" y="134"/>
                  </a:lnTo>
                  <a:lnTo>
                    <a:pt x="143" y="131"/>
                  </a:lnTo>
                  <a:lnTo>
                    <a:pt x="143" y="119"/>
                  </a:lnTo>
                  <a:lnTo>
                    <a:pt x="137" y="37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6" name=""/>
            <p:cNvSpPr/>
            <p:nvPr/>
          </p:nvSpPr>
          <p:spPr>
            <a:xfrm>
              <a:off x="7153200" y="3174840"/>
              <a:ext cx="633600" cy="295560"/>
            </a:xfrm>
            <a:custGeom>
              <a:avLst/>
              <a:gdLst/>
              <a:ahLst/>
              <a:rect l="l" t="t" r="r" b="b"/>
              <a:pathLst>
                <a:path w="399" h="186">
                  <a:moveTo>
                    <a:pt x="0" y="0"/>
                  </a:moveTo>
                  <a:lnTo>
                    <a:pt x="143" y="10"/>
                  </a:lnTo>
                  <a:lnTo>
                    <a:pt x="390" y="10"/>
                  </a:lnTo>
                  <a:lnTo>
                    <a:pt x="390" y="37"/>
                  </a:lnTo>
                  <a:lnTo>
                    <a:pt x="396" y="67"/>
                  </a:lnTo>
                  <a:lnTo>
                    <a:pt x="399" y="186"/>
                  </a:lnTo>
                  <a:lnTo>
                    <a:pt x="387" y="183"/>
                  </a:lnTo>
                  <a:lnTo>
                    <a:pt x="384" y="177"/>
                  </a:lnTo>
                  <a:lnTo>
                    <a:pt x="378" y="174"/>
                  </a:lnTo>
                  <a:lnTo>
                    <a:pt x="372" y="171"/>
                  </a:lnTo>
                  <a:lnTo>
                    <a:pt x="365" y="174"/>
                  </a:lnTo>
                  <a:lnTo>
                    <a:pt x="359" y="180"/>
                  </a:lnTo>
                  <a:lnTo>
                    <a:pt x="353" y="174"/>
                  </a:lnTo>
                  <a:lnTo>
                    <a:pt x="344" y="174"/>
                  </a:lnTo>
                  <a:lnTo>
                    <a:pt x="332" y="180"/>
                  </a:lnTo>
                  <a:lnTo>
                    <a:pt x="317" y="180"/>
                  </a:lnTo>
                  <a:lnTo>
                    <a:pt x="305" y="177"/>
                  </a:lnTo>
                  <a:lnTo>
                    <a:pt x="289" y="177"/>
                  </a:lnTo>
                  <a:lnTo>
                    <a:pt x="283" y="183"/>
                  </a:lnTo>
                  <a:lnTo>
                    <a:pt x="280" y="183"/>
                  </a:lnTo>
                  <a:lnTo>
                    <a:pt x="268" y="174"/>
                  </a:lnTo>
                  <a:lnTo>
                    <a:pt x="256" y="174"/>
                  </a:lnTo>
                  <a:lnTo>
                    <a:pt x="244" y="174"/>
                  </a:lnTo>
                  <a:lnTo>
                    <a:pt x="238" y="171"/>
                  </a:lnTo>
                  <a:lnTo>
                    <a:pt x="232" y="159"/>
                  </a:lnTo>
                  <a:lnTo>
                    <a:pt x="222" y="156"/>
                  </a:lnTo>
                  <a:lnTo>
                    <a:pt x="216" y="156"/>
                  </a:lnTo>
                  <a:lnTo>
                    <a:pt x="210" y="162"/>
                  </a:lnTo>
                  <a:lnTo>
                    <a:pt x="189" y="162"/>
                  </a:lnTo>
                  <a:lnTo>
                    <a:pt x="183" y="156"/>
                  </a:lnTo>
                  <a:lnTo>
                    <a:pt x="180" y="147"/>
                  </a:lnTo>
                  <a:lnTo>
                    <a:pt x="174" y="144"/>
                  </a:lnTo>
                  <a:lnTo>
                    <a:pt x="171" y="144"/>
                  </a:lnTo>
                  <a:lnTo>
                    <a:pt x="158" y="147"/>
                  </a:lnTo>
                  <a:lnTo>
                    <a:pt x="152" y="147"/>
                  </a:lnTo>
                  <a:lnTo>
                    <a:pt x="149" y="147"/>
                  </a:lnTo>
                  <a:lnTo>
                    <a:pt x="149" y="144"/>
                  </a:lnTo>
                  <a:lnTo>
                    <a:pt x="146" y="134"/>
                  </a:lnTo>
                  <a:lnTo>
                    <a:pt x="143" y="131"/>
                  </a:lnTo>
                  <a:lnTo>
                    <a:pt x="143" y="119"/>
                  </a:lnTo>
                  <a:lnTo>
                    <a:pt x="137" y="37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27" name=""/>
          <p:cNvGrpSpPr/>
          <p:nvPr/>
        </p:nvGrpSpPr>
        <p:grpSpPr>
          <a:xfrm>
            <a:off x="6656400" y="3141720"/>
            <a:ext cx="496800" cy="479520"/>
            <a:chOff x="6656400" y="3141720"/>
            <a:chExt cx="496800" cy="479520"/>
          </a:xfrm>
        </p:grpSpPr>
        <p:sp>
          <p:nvSpPr>
            <p:cNvPr id="5328" name=""/>
            <p:cNvSpPr/>
            <p:nvPr/>
          </p:nvSpPr>
          <p:spPr>
            <a:xfrm>
              <a:off x="6656400" y="3141720"/>
              <a:ext cx="496800" cy="479520"/>
            </a:xfrm>
            <a:custGeom>
              <a:avLst/>
              <a:gdLst/>
              <a:ahLst/>
              <a:rect l="l" t="t" r="r" b="b"/>
              <a:pathLst>
                <a:path w="313" h="302">
                  <a:moveTo>
                    <a:pt x="313" y="24"/>
                  </a:moveTo>
                  <a:lnTo>
                    <a:pt x="313" y="82"/>
                  </a:lnTo>
                  <a:lnTo>
                    <a:pt x="304" y="204"/>
                  </a:lnTo>
                  <a:lnTo>
                    <a:pt x="301" y="286"/>
                  </a:lnTo>
                  <a:lnTo>
                    <a:pt x="127" y="280"/>
                  </a:lnTo>
                  <a:lnTo>
                    <a:pt x="124" y="289"/>
                  </a:lnTo>
                  <a:lnTo>
                    <a:pt x="45" y="283"/>
                  </a:lnTo>
                  <a:lnTo>
                    <a:pt x="39" y="302"/>
                  </a:lnTo>
                  <a:lnTo>
                    <a:pt x="0" y="299"/>
                  </a:lnTo>
                  <a:lnTo>
                    <a:pt x="33" y="0"/>
                  </a:lnTo>
                  <a:lnTo>
                    <a:pt x="97" y="6"/>
                  </a:lnTo>
                  <a:lnTo>
                    <a:pt x="182" y="15"/>
                  </a:lnTo>
                  <a:lnTo>
                    <a:pt x="267" y="21"/>
                  </a:lnTo>
                  <a:lnTo>
                    <a:pt x="313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6656400" y="3141720"/>
              <a:ext cx="496800" cy="479520"/>
            </a:xfrm>
            <a:custGeom>
              <a:avLst/>
              <a:gdLst/>
              <a:ahLst/>
              <a:rect l="l" t="t" r="r" b="b"/>
              <a:pathLst>
                <a:path w="313" h="302">
                  <a:moveTo>
                    <a:pt x="313" y="24"/>
                  </a:moveTo>
                  <a:lnTo>
                    <a:pt x="313" y="82"/>
                  </a:lnTo>
                  <a:lnTo>
                    <a:pt x="304" y="204"/>
                  </a:lnTo>
                  <a:lnTo>
                    <a:pt x="301" y="286"/>
                  </a:lnTo>
                  <a:lnTo>
                    <a:pt x="127" y="280"/>
                  </a:lnTo>
                  <a:lnTo>
                    <a:pt x="124" y="289"/>
                  </a:lnTo>
                  <a:lnTo>
                    <a:pt x="45" y="283"/>
                  </a:lnTo>
                  <a:lnTo>
                    <a:pt x="39" y="302"/>
                  </a:lnTo>
                  <a:lnTo>
                    <a:pt x="0" y="299"/>
                  </a:lnTo>
                  <a:lnTo>
                    <a:pt x="33" y="0"/>
                  </a:lnTo>
                  <a:lnTo>
                    <a:pt x="97" y="6"/>
                  </a:lnTo>
                  <a:lnTo>
                    <a:pt x="182" y="15"/>
                  </a:lnTo>
                  <a:lnTo>
                    <a:pt x="267" y="21"/>
                  </a:lnTo>
                  <a:lnTo>
                    <a:pt x="313" y="24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30" name=""/>
          <p:cNvGrpSpPr/>
          <p:nvPr/>
        </p:nvGrpSpPr>
        <p:grpSpPr>
          <a:xfrm>
            <a:off x="6240600" y="3084480"/>
            <a:ext cx="468000" cy="525600"/>
            <a:chOff x="6240600" y="3084480"/>
            <a:chExt cx="468000" cy="525600"/>
          </a:xfrm>
        </p:grpSpPr>
        <p:sp>
          <p:nvSpPr>
            <p:cNvPr id="5331" name=""/>
            <p:cNvSpPr/>
            <p:nvPr/>
          </p:nvSpPr>
          <p:spPr>
            <a:xfrm>
              <a:off x="6240600" y="3084480"/>
              <a:ext cx="468000" cy="525600"/>
            </a:xfrm>
            <a:custGeom>
              <a:avLst/>
              <a:gdLst/>
              <a:ahLst/>
              <a:rect l="l" t="t" r="r" b="b"/>
              <a:pathLst>
                <a:path w="295" h="331">
                  <a:moveTo>
                    <a:pt x="73" y="0"/>
                  </a:moveTo>
                  <a:lnTo>
                    <a:pt x="64" y="54"/>
                  </a:lnTo>
                  <a:lnTo>
                    <a:pt x="58" y="54"/>
                  </a:lnTo>
                  <a:lnTo>
                    <a:pt x="52" y="48"/>
                  </a:lnTo>
                  <a:lnTo>
                    <a:pt x="45" y="45"/>
                  </a:lnTo>
                  <a:lnTo>
                    <a:pt x="36" y="48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0"/>
                  </a:lnTo>
                  <a:lnTo>
                    <a:pt x="36" y="67"/>
                  </a:lnTo>
                  <a:lnTo>
                    <a:pt x="30" y="67"/>
                  </a:lnTo>
                  <a:lnTo>
                    <a:pt x="30" y="70"/>
                  </a:lnTo>
                  <a:lnTo>
                    <a:pt x="36" y="70"/>
                  </a:lnTo>
                  <a:lnTo>
                    <a:pt x="33" y="76"/>
                  </a:lnTo>
                  <a:lnTo>
                    <a:pt x="30" y="76"/>
                  </a:lnTo>
                  <a:lnTo>
                    <a:pt x="33" y="85"/>
                  </a:lnTo>
                  <a:lnTo>
                    <a:pt x="36" y="88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7" y="112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45" y="143"/>
                  </a:lnTo>
                  <a:lnTo>
                    <a:pt x="42" y="146"/>
                  </a:lnTo>
                  <a:lnTo>
                    <a:pt x="39" y="149"/>
                  </a:lnTo>
                  <a:lnTo>
                    <a:pt x="33" y="158"/>
                  </a:lnTo>
                  <a:lnTo>
                    <a:pt x="27" y="158"/>
                  </a:lnTo>
                  <a:lnTo>
                    <a:pt x="24" y="164"/>
                  </a:lnTo>
                  <a:lnTo>
                    <a:pt x="24" y="173"/>
                  </a:lnTo>
                  <a:lnTo>
                    <a:pt x="12" y="188"/>
                  </a:lnTo>
                  <a:lnTo>
                    <a:pt x="9" y="194"/>
                  </a:lnTo>
                  <a:lnTo>
                    <a:pt x="12" y="213"/>
                  </a:lnTo>
                  <a:lnTo>
                    <a:pt x="12" y="222"/>
                  </a:lnTo>
                  <a:lnTo>
                    <a:pt x="6" y="225"/>
                  </a:lnTo>
                  <a:lnTo>
                    <a:pt x="3" y="228"/>
                  </a:lnTo>
                  <a:lnTo>
                    <a:pt x="0" y="228"/>
                  </a:lnTo>
                  <a:lnTo>
                    <a:pt x="0" y="231"/>
                  </a:lnTo>
                  <a:lnTo>
                    <a:pt x="167" y="325"/>
                  </a:lnTo>
                  <a:lnTo>
                    <a:pt x="262" y="331"/>
                  </a:lnTo>
                  <a:lnTo>
                    <a:pt x="295" y="3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6240600" y="3084480"/>
              <a:ext cx="468000" cy="525600"/>
            </a:xfrm>
            <a:custGeom>
              <a:avLst/>
              <a:gdLst/>
              <a:ahLst/>
              <a:rect l="l" t="t" r="r" b="b"/>
              <a:pathLst>
                <a:path w="295" h="331">
                  <a:moveTo>
                    <a:pt x="73" y="0"/>
                  </a:moveTo>
                  <a:lnTo>
                    <a:pt x="64" y="54"/>
                  </a:lnTo>
                  <a:lnTo>
                    <a:pt x="58" y="54"/>
                  </a:lnTo>
                  <a:lnTo>
                    <a:pt x="52" y="48"/>
                  </a:lnTo>
                  <a:lnTo>
                    <a:pt x="45" y="45"/>
                  </a:lnTo>
                  <a:lnTo>
                    <a:pt x="36" y="48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0"/>
                  </a:lnTo>
                  <a:lnTo>
                    <a:pt x="36" y="67"/>
                  </a:lnTo>
                  <a:lnTo>
                    <a:pt x="30" y="67"/>
                  </a:lnTo>
                  <a:lnTo>
                    <a:pt x="30" y="70"/>
                  </a:lnTo>
                  <a:lnTo>
                    <a:pt x="36" y="70"/>
                  </a:lnTo>
                  <a:lnTo>
                    <a:pt x="33" y="76"/>
                  </a:lnTo>
                  <a:lnTo>
                    <a:pt x="30" y="76"/>
                  </a:lnTo>
                  <a:lnTo>
                    <a:pt x="33" y="85"/>
                  </a:lnTo>
                  <a:lnTo>
                    <a:pt x="36" y="88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7" y="112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45" y="143"/>
                  </a:lnTo>
                  <a:lnTo>
                    <a:pt x="42" y="146"/>
                  </a:lnTo>
                  <a:lnTo>
                    <a:pt x="39" y="149"/>
                  </a:lnTo>
                  <a:lnTo>
                    <a:pt x="33" y="158"/>
                  </a:lnTo>
                  <a:lnTo>
                    <a:pt x="27" y="158"/>
                  </a:lnTo>
                  <a:lnTo>
                    <a:pt x="24" y="164"/>
                  </a:lnTo>
                  <a:lnTo>
                    <a:pt x="24" y="173"/>
                  </a:lnTo>
                  <a:lnTo>
                    <a:pt x="12" y="188"/>
                  </a:lnTo>
                  <a:lnTo>
                    <a:pt x="9" y="194"/>
                  </a:lnTo>
                  <a:lnTo>
                    <a:pt x="12" y="213"/>
                  </a:lnTo>
                  <a:lnTo>
                    <a:pt x="12" y="222"/>
                  </a:lnTo>
                  <a:lnTo>
                    <a:pt x="6" y="225"/>
                  </a:lnTo>
                  <a:lnTo>
                    <a:pt x="3" y="228"/>
                  </a:lnTo>
                  <a:lnTo>
                    <a:pt x="0" y="228"/>
                  </a:lnTo>
                  <a:lnTo>
                    <a:pt x="0" y="231"/>
                  </a:lnTo>
                  <a:lnTo>
                    <a:pt x="167" y="325"/>
                  </a:lnTo>
                  <a:lnTo>
                    <a:pt x="262" y="331"/>
                  </a:lnTo>
                  <a:lnTo>
                    <a:pt x="295" y="33"/>
                  </a:lnTo>
                  <a:lnTo>
                    <a:pt x="73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33" name=""/>
          <p:cNvGrpSpPr/>
          <p:nvPr/>
        </p:nvGrpSpPr>
        <p:grpSpPr>
          <a:xfrm>
            <a:off x="5973840" y="2595600"/>
            <a:ext cx="460440" cy="647640"/>
            <a:chOff x="5973840" y="2595600"/>
            <a:chExt cx="460440" cy="647640"/>
          </a:xfrm>
        </p:grpSpPr>
        <p:sp>
          <p:nvSpPr>
            <p:cNvPr id="5334" name=""/>
            <p:cNvSpPr/>
            <p:nvPr/>
          </p:nvSpPr>
          <p:spPr>
            <a:xfrm>
              <a:off x="5973840" y="2595600"/>
              <a:ext cx="460440" cy="647640"/>
            </a:xfrm>
            <a:custGeom>
              <a:avLst/>
              <a:gdLst/>
              <a:ahLst/>
              <a:rect l="l" t="t" r="r" b="b"/>
              <a:pathLst>
                <a:path w="290" h="408">
                  <a:moveTo>
                    <a:pt x="46" y="0"/>
                  </a:moveTo>
                  <a:lnTo>
                    <a:pt x="153" y="21"/>
                  </a:lnTo>
                  <a:lnTo>
                    <a:pt x="174" y="27"/>
                  </a:lnTo>
                  <a:lnTo>
                    <a:pt x="290" y="46"/>
                  </a:lnTo>
                  <a:lnTo>
                    <a:pt x="232" y="359"/>
                  </a:lnTo>
                  <a:lnTo>
                    <a:pt x="229" y="362"/>
                  </a:lnTo>
                  <a:lnTo>
                    <a:pt x="226" y="362"/>
                  </a:lnTo>
                  <a:lnTo>
                    <a:pt x="220" y="356"/>
                  </a:lnTo>
                  <a:lnTo>
                    <a:pt x="213" y="353"/>
                  </a:lnTo>
                  <a:lnTo>
                    <a:pt x="204" y="356"/>
                  </a:lnTo>
                  <a:lnTo>
                    <a:pt x="198" y="359"/>
                  </a:lnTo>
                  <a:lnTo>
                    <a:pt x="201" y="368"/>
                  </a:lnTo>
                  <a:lnTo>
                    <a:pt x="201" y="375"/>
                  </a:lnTo>
                  <a:lnTo>
                    <a:pt x="198" y="378"/>
                  </a:lnTo>
                  <a:lnTo>
                    <a:pt x="198" y="387"/>
                  </a:lnTo>
                  <a:lnTo>
                    <a:pt x="201" y="399"/>
                  </a:lnTo>
                  <a:lnTo>
                    <a:pt x="198" y="408"/>
                  </a:lnTo>
                  <a:lnTo>
                    <a:pt x="195" y="408"/>
                  </a:lnTo>
                  <a:lnTo>
                    <a:pt x="0" y="15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5" name=""/>
            <p:cNvSpPr/>
            <p:nvPr/>
          </p:nvSpPr>
          <p:spPr>
            <a:xfrm>
              <a:off x="5973840" y="2595600"/>
              <a:ext cx="460440" cy="647640"/>
            </a:xfrm>
            <a:custGeom>
              <a:avLst/>
              <a:gdLst/>
              <a:ahLst/>
              <a:rect l="l" t="t" r="r" b="b"/>
              <a:pathLst>
                <a:path w="290" h="408">
                  <a:moveTo>
                    <a:pt x="46" y="0"/>
                  </a:moveTo>
                  <a:lnTo>
                    <a:pt x="153" y="21"/>
                  </a:lnTo>
                  <a:lnTo>
                    <a:pt x="174" y="27"/>
                  </a:lnTo>
                  <a:lnTo>
                    <a:pt x="290" y="46"/>
                  </a:lnTo>
                  <a:lnTo>
                    <a:pt x="232" y="359"/>
                  </a:lnTo>
                  <a:lnTo>
                    <a:pt x="229" y="362"/>
                  </a:lnTo>
                  <a:lnTo>
                    <a:pt x="226" y="362"/>
                  </a:lnTo>
                  <a:lnTo>
                    <a:pt x="220" y="356"/>
                  </a:lnTo>
                  <a:lnTo>
                    <a:pt x="213" y="353"/>
                  </a:lnTo>
                  <a:lnTo>
                    <a:pt x="204" y="356"/>
                  </a:lnTo>
                  <a:lnTo>
                    <a:pt x="198" y="359"/>
                  </a:lnTo>
                  <a:lnTo>
                    <a:pt x="201" y="368"/>
                  </a:lnTo>
                  <a:lnTo>
                    <a:pt x="201" y="375"/>
                  </a:lnTo>
                  <a:lnTo>
                    <a:pt x="198" y="378"/>
                  </a:lnTo>
                  <a:lnTo>
                    <a:pt x="198" y="387"/>
                  </a:lnTo>
                  <a:lnTo>
                    <a:pt x="201" y="399"/>
                  </a:lnTo>
                  <a:lnTo>
                    <a:pt x="198" y="408"/>
                  </a:lnTo>
                  <a:lnTo>
                    <a:pt x="195" y="408"/>
                  </a:lnTo>
                  <a:lnTo>
                    <a:pt x="0" y="155"/>
                  </a:lnTo>
                  <a:lnTo>
                    <a:pt x="46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36" name=""/>
          <p:cNvGrpSpPr/>
          <p:nvPr/>
        </p:nvGrpSpPr>
        <p:grpSpPr>
          <a:xfrm>
            <a:off x="5703840" y="2532240"/>
            <a:ext cx="603360" cy="904680"/>
            <a:chOff x="5703840" y="2532240"/>
            <a:chExt cx="603360" cy="904680"/>
          </a:xfrm>
        </p:grpSpPr>
        <p:sp>
          <p:nvSpPr>
            <p:cNvPr id="5337" name=""/>
            <p:cNvSpPr/>
            <p:nvPr/>
          </p:nvSpPr>
          <p:spPr>
            <a:xfrm>
              <a:off x="5703840" y="2532240"/>
              <a:ext cx="603360" cy="904680"/>
            </a:xfrm>
            <a:custGeom>
              <a:avLst/>
              <a:gdLst/>
              <a:ahLst/>
              <a:rect l="l" t="t" r="r" b="b"/>
              <a:pathLst>
                <a:path w="380" h="570">
                  <a:moveTo>
                    <a:pt x="33" y="0"/>
                  </a:moveTo>
                  <a:lnTo>
                    <a:pt x="30" y="6"/>
                  </a:lnTo>
                  <a:lnTo>
                    <a:pt x="27" y="6"/>
                  </a:lnTo>
                  <a:lnTo>
                    <a:pt x="24" y="16"/>
                  </a:lnTo>
                  <a:lnTo>
                    <a:pt x="30" y="25"/>
                  </a:lnTo>
                  <a:lnTo>
                    <a:pt x="27" y="31"/>
                  </a:lnTo>
                  <a:lnTo>
                    <a:pt x="24" y="40"/>
                  </a:lnTo>
                  <a:lnTo>
                    <a:pt x="18" y="43"/>
                  </a:lnTo>
                  <a:lnTo>
                    <a:pt x="18" y="58"/>
                  </a:lnTo>
                  <a:lnTo>
                    <a:pt x="15" y="64"/>
                  </a:lnTo>
                  <a:lnTo>
                    <a:pt x="6" y="64"/>
                  </a:lnTo>
                  <a:lnTo>
                    <a:pt x="0" y="67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6" y="95"/>
                  </a:lnTo>
                  <a:lnTo>
                    <a:pt x="12" y="119"/>
                  </a:lnTo>
                  <a:lnTo>
                    <a:pt x="18" y="128"/>
                  </a:lnTo>
                  <a:lnTo>
                    <a:pt x="12" y="137"/>
                  </a:lnTo>
                  <a:lnTo>
                    <a:pt x="6" y="146"/>
                  </a:lnTo>
                  <a:lnTo>
                    <a:pt x="6" y="159"/>
                  </a:lnTo>
                  <a:lnTo>
                    <a:pt x="6" y="174"/>
                  </a:lnTo>
                  <a:lnTo>
                    <a:pt x="12" y="180"/>
                  </a:lnTo>
                  <a:lnTo>
                    <a:pt x="21" y="189"/>
                  </a:lnTo>
                  <a:lnTo>
                    <a:pt x="30" y="201"/>
                  </a:lnTo>
                  <a:lnTo>
                    <a:pt x="30" y="217"/>
                  </a:lnTo>
                  <a:lnTo>
                    <a:pt x="30" y="220"/>
                  </a:lnTo>
                  <a:lnTo>
                    <a:pt x="36" y="238"/>
                  </a:lnTo>
                  <a:lnTo>
                    <a:pt x="39" y="250"/>
                  </a:lnTo>
                  <a:lnTo>
                    <a:pt x="36" y="256"/>
                  </a:lnTo>
                  <a:lnTo>
                    <a:pt x="39" y="259"/>
                  </a:lnTo>
                  <a:lnTo>
                    <a:pt x="42" y="271"/>
                  </a:lnTo>
                  <a:lnTo>
                    <a:pt x="55" y="280"/>
                  </a:lnTo>
                  <a:lnTo>
                    <a:pt x="58" y="290"/>
                  </a:lnTo>
                  <a:lnTo>
                    <a:pt x="52" y="305"/>
                  </a:lnTo>
                  <a:lnTo>
                    <a:pt x="46" y="308"/>
                  </a:lnTo>
                  <a:lnTo>
                    <a:pt x="49" y="320"/>
                  </a:lnTo>
                  <a:lnTo>
                    <a:pt x="58" y="326"/>
                  </a:lnTo>
                  <a:lnTo>
                    <a:pt x="61" y="326"/>
                  </a:lnTo>
                  <a:lnTo>
                    <a:pt x="67" y="348"/>
                  </a:lnTo>
                  <a:lnTo>
                    <a:pt x="70" y="363"/>
                  </a:lnTo>
                  <a:lnTo>
                    <a:pt x="73" y="366"/>
                  </a:lnTo>
                  <a:lnTo>
                    <a:pt x="85" y="369"/>
                  </a:lnTo>
                  <a:lnTo>
                    <a:pt x="82" y="378"/>
                  </a:lnTo>
                  <a:lnTo>
                    <a:pt x="82" y="384"/>
                  </a:lnTo>
                  <a:lnTo>
                    <a:pt x="88" y="393"/>
                  </a:lnTo>
                  <a:lnTo>
                    <a:pt x="91" y="399"/>
                  </a:lnTo>
                  <a:lnTo>
                    <a:pt x="82" y="405"/>
                  </a:lnTo>
                  <a:lnTo>
                    <a:pt x="82" y="408"/>
                  </a:lnTo>
                  <a:lnTo>
                    <a:pt x="82" y="418"/>
                  </a:lnTo>
                  <a:lnTo>
                    <a:pt x="85" y="433"/>
                  </a:lnTo>
                  <a:lnTo>
                    <a:pt x="97" y="433"/>
                  </a:lnTo>
                  <a:lnTo>
                    <a:pt x="116" y="436"/>
                  </a:lnTo>
                  <a:lnTo>
                    <a:pt x="134" y="442"/>
                  </a:lnTo>
                  <a:lnTo>
                    <a:pt x="140" y="445"/>
                  </a:lnTo>
                  <a:lnTo>
                    <a:pt x="149" y="460"/>
                  </a:lnTo>
                  <a:lnTo>
                    <a:pt x="167" y="460"/>
                  </a:lnTo>
                  <a:lnTo>
                    <a:pt x="167" y="469"/>
                  </a:lnTo>
                  <a:lnTo>
                    <a:pt x="173" y="478"/>
                  </a:lnTo>
                  <a:lnTo>
                    <a:pt x="179" y="485"/>
                  </a:lnTo>
                  <a:lnTo>
                    <a:pt x="192" y="497"/>
                  </a:lnTo>
                  <a:lnTo>
                    <a:pt x="204" y="503"/>
                  </a:lnTo>
                  <a:lnTo>
                    <a:pt x="216" y="524"/>
                  </a:lnTo>
                  <a:lnTo>
                    <a:pt x="219" y="539"/>
                  </a:lnTo>
                  <a:lnTo>
                    <a:pt x="225" y="539"/>
                  </a:lnTo>
                  <a:lnTo>
                    <a:pt x="222" y="558"/>
                  </a:lnTo>
                  <a:lnTo>
                    <a:pt x="347" y="570"/>
                  </a:lnTo>
                  <a:lnTo>
                    <a:pt x="347" y="539"/>
                  </a:lnTo>
                  <a:lnTo>
                    <a:pt x="359" y="521"/>
                  </a:lnTo>
                  <a:lnTo>
                    <a:pt x="362" y="506"/>
                  </a:lnTo>
                  <a:lnTo>
                    <a:pt x="368" y="506"/>
                  </a:lnTo>
                  <a:lnTo>
                    <a:pt x="380" y="491"/>
                  </a:lnTo>
                  <a:lnTo>
                    <a:pt x="371" y="475"/>
                  </a:lnTo>
                  <a:lnTo>
                    <a:pt x="371" y="469"/>
                  </a:lnTo>
                  <a:lnTo>
                    <a:pt x="365" y="460"/>
                  </a:lnTo>
                  <a:lnTo>
                    <a:pt x="365" y="454"/>
                  </a:lnTo>
                  <a:lnTo>
                    <a:pt x="170" y="195"/>
                  </a:lnTo>
                  <a:lnTo>
                    <a:pt x="213" y="4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8" name=""/>
            <p:cNvSpPr/>
            <p:nvPr/>
          </p:nvSpPr>
          <p:spPr>
            <a:xfrm>
              <a:off x="5703840" y="2532240"/>
              <a:ext cx="603360" cy="904680"/>
            </a:xfrm>
            <a:custGeom>
              <a:avLst/>
              <a:gdLst/>
              <a:ahLst/>
              <a:rect l="l" t="t" r="r" b="b"/>
              <a:pathLst>
                <a:path w="380" h="570">
                  <a:moveTo>
                    <a:pt x="33" y="0"/>
                  </a:moveTo>
                  <a:lnTo>
                    <a:pt x="30" y="6"/>
                  </a:lnTo>
                  <a:lnTo>
                    <a:pt x="27" y="6"/>
                  </a:lnTo>
                  <a:lnTo>
                    <a:pt x="24" y="16"/>
                  </a:lnTo>
                  <a:lnTo>
                    <a:pt x="30" y="25"/>
                  </a:lnTo>
                  <a:lnTo>
                    <a:pt x="27" y="31"/>
                  </a:lnTo>
                  <a:lnTo>
                    <a:pt x="24" y="40"/>
                  </a:lnTo>
                  <a:lnTo>
                    <a:pt x="18" y="43"/>
                  </a:lnTo>
                  <a:lnTo>
                    <a:pt x="18" y="58"/>
                  </a:lnTo>
                  <a:lnTo>
                    <a:pt x="15" y="64"/>
                  </a:lnTo>
                  <a:lnTo>
                    <a:pt x="6" y="64"/>
                  </a:lnTo>
                  <a:lnTo>
                    <a:pt x="0" y="67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6" y="95"/>
                  </a:lnTo>
                  <a:lnTo>
                    <a:pt x="12" y="119"/>
                  </a:lnTo>
                  <a:lnTo>
                    <a:pt x="18" y="128"/>
                  </a:lnTo>
                  <a:lnTo>
                    <a:pt x="12" y="137"/>
                  </a:lnTo>
                  <a:lnTo>
                    <a:pt x="6" y="146"/>
                  </a:lnTo>
                  <a:lnTo>
                    <a:pt x="6" y="159"/>
                  </a:lnTo>
                  <a:lnTo>
                    <a:pt x="6" y="174"/>
                  </a:lnTo>
                  <a:lnTo>
                    <a:pt x="12" y="180"/>
                  </a:lnTo>
                  <a:lnTo>
                    <a:pt x="21" y="189"/>
                  </a:lnTo>
                  <a:lnTo>
                    <a:pt x="30" y="201"/>
                  </a:lnTo>
                  <a:lnTo>
                    <a:pt x="30" y="217"/>
                  </a:lnTo>
                  <a:lnTo>
                    <a:pt x="30" y="220"/>
                  </a:lnTo>
                  <a:lnTo>
                    <a:pt x="36" y="238"/>
                  </a:lnTo>
                  <a:lnTo>
                    <a:pt x="39" y="250"/>
                  </a:lnTo>
                  <a:lnTo>
                    <a:pt x="36" y="256"/>
                  </a:lnTo>
                  <a:lnTo>
                    <a:pt x="39" y="259"/>
                  </a:lnTo>
                  <a:lnTo>
                    <a:pt x="42" y="271"/>
                  </a:lnTo>
                  <a:lnTo>
                    <a:pt x="55" y="280"/>
                  </a:lnTo>
                  <a:lnTo>
                    <a:pt x="58" y="290"/>
                  </a:lnTo>
                  <a:lnTo>
                    <a:pt x="52" y="305"/>
                  </a:lnTo>
                  <a:lnTo>
                    <a:pt x="46" y="308"/>
                  </a:lnTo>
                  <a:lnTo>
                    <a:pt x="49" y="320"/>
                  </a:lnTo>
                  <a:lnTo>
                    <a:pt x="58" y="326"/>
                  </a:lnTo>
                  <a:lnTo>
                    <a:pt x="61" y="326"/>
                  </a:lnTo>
                  <a:lnTo>
                    <a:pt x="67" y="348"/>
                  </a:lnTo>
                  <a:lnTo>
                    <a:pt x="70" y="363"/>
                  </a:lnTo>
                  <a:lnTo>
                    <a:pt x="73" y="366"/>
                  </a:lnTo>
                  <a:lnTo>
                    <a:pt x="85" y="369"/>
                  </a:lnTo>
                  <a:lnTo>
                    <a:pt x="82" y="378"/>
                  </a:lnTo>
                  <a:lnTo>
                    <a:pt x="82" y="384"/>
                  </a:lnTo>
                  <a:lnTo>
                    <a:pt x="88" y="393"/>
                  </a:lnTo>
                  <a:lnTo>
                    <a:pt x="91" y="399"/>
                  </a:lnTo>
                  <a:lnTo>
                    <a:pt x="82" y="405"/>
                  </a:lnTo>
                  <a:lnTo>
                    <a:pt x="82" y="408"/>
                  </a:lnTo>
                  <a:lnTo>
                    <a:pt x="82" y="418"/>
                  </a:lnTo>
                  <a:lnTo>
                    <a:pt x="85" y="433"/>
                  </a:lnTo>
                  <a:lnTo>
                    <a:pt x="97" y="433"/>
                  </a:lnTo>
                  <a:lnTo>
                    <a:pt x="116" y="436"/>
                  </a:lnTo>
                  <a:lnTo>
                    <a:pt x="134" y="442"/>
                  </a:lnTo>
                  <a:lnTo>
                    <a:pt x="140" y="445"/>
                  </a:lnTo>
                  <a:lnTo>
                    <a:pt x="149" y="460"/>
                  </a:lnTo>
                  <a:lnTo>
                    <a:pt x="167" y="460"/>
                  </a:lnTo>
                  <a:lnTo>
                    <a:pt x="167" y="469"/>
                  </a:lnTo>
                  <a:lnTo>
                    <a:pt x="173" y="478"/>
                  </a:lnTo>
                  <a:lnTo>
                    <a:pt x="179" y="485"/>
                  </a:lnTo>
                  <a:lnTo>
                    <a:pt x="192" y="497"/>
                  </a:lnTo>
                  <a:lnTo>
                    <a:pt x="204" y="503"/>
                  </a:lnTo>
                  <a:lnTo>
                    <a:pt x="216" y="524"/>
                  </a:lnTo>
                  <a:lnTo>
                    <a:pt x="219" y="539"/>
                  </a:lnTo>
                  <a:lnTo>
                    <a:pt x="225" y="539"/>
                  </a:lnTo>
                  <a:lnTo>
                    <a:pt x="222" y="558"/>
                  </a:lnTo>
                  <a:lnTo>
                    <a:pt x="347" y="570"/>
                  </a:lnTo>
                  <a:lnTo>
                    <a:pt x="347" y="539"/>
                  </a:lnTo>
                  <a:lnTo>
                    <a:pt x="359" y="521"/>
                  </a:lnTo>
                  <a:lnTo>
                    <a:pt x="362" y="506"/>
                  </a:lnTo>
                  <a:lnTo>
                    <a:pt x="368" y="506"/>
                  </a:lnTo>
                  <a:lnTo>
                    <a:pt x="380" y="491"/>
                  </a:lnTo>
                  <a:lnTo>
                    <a:pt x="371" y="475"/>
                  </a:lnTo>
                  <a:lnTo>
                    <a:pt x="371" y="469"/>
                  </a:lnTo>
                  <a:lnTo>
                    <a:pt x="365" y="460"/>
                  </a:lnTo>
                  <a:lnTo>
                    <a:pt x="365" y="454"/>
                  </a:lnTo>
                  <a:lnTo>
                    <a:pt x="170" y="195"/>
                  </a:lnTo>
                  <a:lnTo>
                    <a:pt x="213" y="40"/>
                  </a:lnTo>
                  <a:lnTo>
                    <a:pt x="33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39" name=""/>
          <p:cNvGrpSpPr/>
          <p:nvPr/>
        </p:nvGrpSpPr>
        <p:grpSpPr>
          <a:xfrm>
            <a:off x="7574040" y="2131920"/>
            <a:ext cx="468360" cy="511200"/>
            <a:chOff x="7574040" y="2131920"/>
            <a:chExt cx="468360" cy="511200"/>
          </a:xfrm>
        </p:grpSpPr>
        <p:sp>
          <p:nvSpPr>
            <p:cNvPr id="5340" name=""/>
            <p:cNvSpPr/>
            <p:nvPr/>
          </p:nvSpPr>
          <p:spPr>
            <a:xfrm>
              <a:off x="7574040" y="2131920"/>
              <a:ext cx="468360" cy="511200"/>
            </a:xfrm>
            <a:custGeom>
              <a:avLst/>
              <a:gdLst/>
              <a:ahLst/>
              <a:rect l="l" t="t" r="r" b="b"/>
              <a:pathLst>
                <a:path w="295" h="322">
                  <a:moveTo>
                    <a:pt x="3" y="18"/>
                  </a:moveTo>
                  <a:lnTo>
                    <a:pt x="79" y="18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97" y="24"/>
                  </a:lnTo>
                  <a:lnTo>
                    <a:pt x="104" y="30"/>
                  </a:lnTo>
                  <a:lnTo>
                    <a:pt x="104" y="39"/>
                  </a:lnTo>
                  <a:lnTo>
                    <a:pt x="116" y="42"/>
                  </a:lnTo>
                  <a:lnTo>
                    <a:pt x="128" y="42"/>
                  </a:lnTo>
                  <a:lnTo>
                    <a:pt x="137" y="51"/>
                  </a:lnTo>
                  <a:lnTo>
                    <a:pt x="143" y="48"/>
                  </a:lnTo>
                  <a:lnTo>
                    <a:pt x="149" y="39"/>
                  </a:lnTo>
                  <a:lnTo>
                    <a:pt x="180" y="42"/>
                  </a:lnTo>
                  <a:lnTo>
                    <a:pt x="183" y="54"/>
                  </a:lnTo>
                  <a:lnTo>
                    <a:pt x="189" y="57"/>
                  </a:lnTo>
                  <a:lnTo>
                    <a:pt x="192" y="54"/>
                  </a:lnTo>
                  <a:lnTo>
                    <a:pt x="201" y="54"/>
                  </a:lnTo>
                  <a:lnTo>
                    <a:pt x="216" y="67"/>
                  </a:lnTo>
                  <a:lnTo>
                    <a:pt x="247" y="67"/>
                  </a:lnTo>
                  <a:lnTo>
                    <a:pt x="247" y="57"/>
                  </a:lnTo>
                  <a:lnTo>
                    <a:pt x="253" y="54"/>
                  </a:lnTo>
                  <a:lnTo>
                    <a:pt x="262" y="63"/>
                  </a:lnTo>
                  <a:lnTo>
                    <a:pt x="280" y="60"/>
                  </a:lnTo>
                  <a:lnTo>
                    <a:pt x="295" y="67"/>
                  </a:lnTo>
                  <a:lnTo>
                    <a:pt x="271" y="85"/>
                  </a:lnTo>
                  <a:lnTo>
                    <a:pt x="241" y="103"/>
                  </a:lnTo>
                  <a:lnTo>
                    <a:pt x="219" y="130"/>
                  </a:lnTo>
                  <a:lnTo>
                    <a:pt x="213" y="143"/>
                  </a:lnTo>
                  <a:lnTo>
                    <a:pt x="198" y="149"/>
                  </a:lnTo>
                  <a:lnTo>
                    <a:pt x="198" y="161"/>
                  </a:lnTo>
                  <a:lnTo>
                    <a:pt x="201" y="173"/>
                  </a:lnTo>
                  <a:lnTo>
                    <a:pt x="192" y="182"/>
                  </a:lnTo>
                  <a:lnTo>
                    <a:pt x="183" y="197"/>
                  </a:lnTo>
                  <a:lnTo>
                    <a:pt x="183" y="204"/>
                  </a:lnTo>
                  <a:lnTo>
                    <a:pt x="186" y="207"/>
                  </a:lnTo>
                  <a:lnTo>
                    <a:pt x="183" y="246"/>
                  </a:lnTo>
                  <a:lnTo>
                    <a:pt x="219" y="264"/>
                  </a:lnTo>
                  <a:lnTo>
                    <a:pt x="228" y="274"/>
                  </a:lnTo>
                  <a:lnTo>
                    <a:pt x="231" y="283"/>
                  </a:lnTo>
                  <a:lnTo>
                    <a:pt x="247" y="283"/>
                  </a:lnTo>
                  <a:lnTo>
                    <a:pt x="253" y="307"/>
                  </a:lnTo>
                  <a:lnTo>
                    <a:pt x="262" y="313"/>
                  </a:lnTo>
                  <a:lnTo>
                    <a:pt x="259" y="316"/>
                  </a:lnTo>
                  <a:lnTo>
                    <a:pt x="170" y="316"/>
                  </a:lnTo>
                  <a:lnTo>
                    <a:pt x="85" y="319"/>
                  </a:lnTo>
                  <a:lnTo>
                    <a:pt x="34" y="322"/>
                  </a:lnTo>
                  <a:lnTo>
                    <a:pt x="34" y="313"/>
                  </a:lnTo>
                  <a:lnTo>
                    <a:pt x="34" y="228"/>
                  </a:lnTo>
                  <a:lnTo>
                    <a:pt x="18" y="210"/>
                  </a:lnTo>
                  <a:lnTo>
                    <a:pt x="21" y="201"/>
                  </a:lnTo>
                  <a:lnTo>
                    <a:pt x="30" y="191"/>
                  </a:lnTo>
                  <a:lnTo>
                    <a:pt x="30" y="167"/>
                  </a:lnTo>
                  <a:lnTo>
                    <a:pt x="15" y="155"/>
                  </a:lnTo>
                  <a:lnTo>
                    <a:pt x="18" y="149"/>
                  </a:lnTo>
                  <a:lnTo>
                    <a:pt x="21" y="146"/>
                  </a:lnTo>
                  <a:lnTo>
                    <a:pt x="15" y="140"/>
                  </a:lnTo>
                  <a:lnTo>
                    <a:pt x="18" y="137"/>
                  </a:lnTo>
                  <a:lnTo>
                    <a:pt x="18" y="127"/>
                  </a:lnTo>
                  <a:lnTo>
                    <a:pt x="12" y="121"/>
                  </a:lnTo>
                  <a:lnTo>
                    <a:pt x="18" y="112"/>
                  </a:lnTo>
                  <a:lnTo>
                    <a:pt x="21" y="109"/>
                  </a:lnTo>
                  <a:lnTo>
                    <a:pt x="15" y="97"/>
                  </a:lnTo>
                  <a:lnTo>
                    <a:pt x="6" y="67"/>
                  </a:lnTo>
                  <a:lnTo>
                    <a:pt x="9" y="54"/>
                  </a:lnTo>
                  <a:lnTo>
                    <a:pt x="0" y="45"/>
                  </a:lnTo>
                  <a:lnTo>
                    <a:pt x="12" y="39"/>
                  </a:lnTo>
                  <a:lnTo>
                    <a:pt x="6" y="3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7574040" y="2131920"/>
              <a:ext cx="468360" cy="511200"/>
            </a:xfrm>
            <a:custGeom>
              <a:avLst/>
              <a:gdLst/>
              <a:ahLst/>
              <a:rect l="l" t="t" r="r" b="b"/>
              <a:pathLst>
                <a:path w="295" h="322">
                  <a:moveTo>
                    <a:pt x="3" y="18"/>
                  </a:moveTo>
                  <a:lnTo>
                    <a:pt x="79" y="18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97" y="24"/>
                  </a:lnTo>
                  <a:lnTo>
                    <a:pt x="104" y="30"/>
                  </a:lnTo>
                  <a:lnTo>
                    <a:pt x="104" y="39"/>
                  </a:lnTo>
                  <a:lnTo>
                    <a:pt x="116" y="42"/>
                  </a:lnTo>
                  <a:lnTo>
                    <a:pt x="128" y="42"/>
                  </a:lnTo>
                  <a:lnTo>
                    <a:pt x="137" y="51"/>
                  </a:lnTo>
                  <a:lnTo>
                    <a:pt x="143" y="48"/>
                  </a:lnTo>
                  <a:lnTo>
                    <a:pt x="149" y="39"/>
                  </a:lnTo>
                  <a:lnTo>
                    <a:pt x="180" y="42"/>
                  </a:lnTo>
                  <a:lnTo>
                    <a:pt x="183" y="54"/>
                  </a:lnTo>
                  <a:lnTo>
                    <a:pt x="189" y="57"/>
                  </a:lnTo>
                  <a:lnTo>
                    <a:pt x="192" y="54"/>
                  </a:lnTo>
                  <a:lnTo>
                    <a:pt x="201" y="54"/>
                  </a:lnTo>
                  <a:lnTo>
                    <a:pt x="216" y="67"/>
                  </a:lnTo>
                  <a:lnTo>
                    <a:pt x="247" y="67"/>
                  </a:lnTo>
                  <a:lnTo>
                    <a:pt x="247" y="57"/>
                  </a:lnTo>
                  <a:lnTo>
                    <a:pt x="253" y="54"/>
                  </a:lnTo>
                  <a:lnTo>
                    <a:pt x="262" y="63"/>
                  </a:lnTo>
                  <a:lnTo>
                    <a:pt x="280" y="60"/>
                  </a:lnTo>
                  <a:lnTo>
                    <a:pt x="295" y="67"/>
                  </a:lnTo>
                  <a:lnTo>
                    <a:pt x="271" y="85"/>
                  </a:lnTo>
                  <a:lnTo>
                    <a:pt x="241" y="103"/>
                  </a:lnTo>
                  <a:lnTo>
                    <a:pt x="219" y="130"/>
                  </a:lnTo>
                  <a:lnTo>
                    <a:pt x="213" y="143"/>
                  </a:lnTo>
                  <a:lnTo>
                    <a:pt x="198" y="149"/>
                  </a:lnTo>
                  <a:lnTo>
                    <a:pt x="198" y="161"/>
                  </a:lnTo>
                  <a:lnTo>
                    <a:pt x="201" y="173"/>
                  </a:lnTo>
                  <a:lnTo>
                    <a:pt x="192" y="182"/>
                  </a:lnTo>
                  <a:lnTo>
                    <a:pt x="183" y="197"/>
                  </a:lnTo>
                  <a:lnTo>
                    <a:pt x="183" y="204"/>
                  </a:lnTo>
                  <a:lnTo>
                    <a:pt x="186" y="207"/>
                  </a:lnTo>
                  <a:lnTo>
                    <a:pt x="183" y="246"/>
                  </a:lnTo>
                  <a:lnTo>
                    <a:pt x="219" y="264"/>
                  </a:lnTo>
                  <a:lnTo>
                    <a:pt x="228" y="274"/>
                  </a:lnTo>
                  <a:lnTo>
                    <a:pt x="231" y="283"/>
                  </a:lnTo>
                  <a:lnTo>
                    <a:pt x="247" y="283"/>
                  </a:lnTo>
                  <a:lnTo>
                    <a:pt x="253" y="307"/>
                  </a:lnTo>
                  <a:lnTo>
                    <a:pt x="262" y="313"/>
                  </a:lnTo>
                  <a:lnTo>
                    <a:pt x="259" y="316"/>
                  </a:lnTo>
                  <a:lnTo>
                    <a:pt x="170" y="316"/>
                  </a:lnTo>
                  <a:lnTo>
                    <a:pt x="85" y="319"/>
                  </a:lnTo>
                  <a:lnTo>
                    <a:pt x="34" y="322"/>
                  </a:lnTo>
                  <a:lnTo>
                    <a:pt x="34" y="313"/>
                  </a:lnTo>
                  <a:lnTo>
                    <a:pt x="34" y="228"/>
                  </a:lnTo>
                  <a:lnTo>
                    <a:pt x="18" y="210"/>
                  </a:lnTo>
                  <a:lnTo>
                    <a:pt x="21" y="201"/>
                  </a:lnTo>
                  <a:lnTo>
                    <a:pt x="30" y="191"/>
                  </a:lnTo>
                  <a:lnTo>
                    <a:pt x="30" y="167"/>
                  </a:lnTo>
                  <a:lnTo>
                    <a:pt x="15" y="155"/>
                  </a:lnTo>
                  <a:lnTo>
                    <a:pt x="18" y="149"/>
                  </a:lnTo>
                  <a:lnTo>
                    <a:pt x="21" y="146"/>
                  </a:lnTo>
                  <a:lnTo>
                    <a:pt x="15" y="140"/>
                  </a:lnTo>
                  <a:lnTo>
                    <a:pt x="18" y="137"/>
                  </a:lnTo>
                  <a:lnTo>
                    <a:pt x="18" y="127"/>
                  </a:lnTo>
                  <a:lnTo>
                    <a:pt x="12" y="121"/>
                  </a:lnTo>
                  <a:lnTo>
                    <a:pt x="18" y="112"/>
                  </a:lnTo>
                  <a:lnTo>
                    <a:pt x="21" y="109"/>
                  </a:lnTo>
                  <a:lnTo>
                    <a:pt x="15" y="97"/>
                  </a:lnTo>
                  <a:lnTo>
                    <a:pt x="6" y="67"/>
                  </a:lnTo>
                  <a:lnTo>
                    <a:pt x="9" y="54"/>
                  </a:lnTo>
                  <a:lnTo>
                    <a:pt x="0" y="45"/>
                  </a:lnTo>
                  <a:lnTo>
                    <a:pt x="12" y="39"/>
                  </a:lnTo>
                  <a:lnTo>
                    <a:pt x="6" y="30"/>
                  </a:lnTo>
                  <a:lnTo>
                    <a:pt x="3" y="18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42" name=""/>
          <p:cNvGrpSpPr/>
          <p:nvPr/>
        </p:nvGrpSpPr>
        <p:grpSpPr>
          <a:xfrm>
            <a:off x="7616880" y="2633760"/>
            <a:ext cx="444600" cy="261720"/>
            <a:chOff x="7616880" y="2633760"/>
            <a:chExt cx="444600" cy="261720"/>
          </a:xfrm>
        </p:grpSpPr>
        <p:sp>
          <p:nvSpPr>
            <p:cNvPr id="5343" name=""/>
            <p:cNvSpPr/>
            <p:nvPr/>
          </p:nvSpPr>
          <p:spPr>
            <a:xfrm>
              <a:off x="7616880" y="2633760"/>
              <a:ext cx="444600" cy="261720"/>
            </a:xfrm>
            <a:custGeom>
              <a:avLst/>
              <a:gdLst/>
              <a:ahLst/>
              <a:rect l="l" t="t" r="r" b="b"/>
              <a:pathLst>
                <a:path w="280" h="165">
                  <a:moveTo>
                    <a:pt x="7" y="3"/>
                  </a:moveTo>
                  <a:lnTo>
                    <a:pt x="131" y="0"/>
                  </a:lnTo>
                  <a:lnTo>
                    <a:pt x="235" y="0"/>
                  </a:lnTo>
                  <a:lnTo>
                    <a:pt x="232" y="6"/>
                  </a:lnTo>
                  <a:lnTo>
                    <a:pt x="229" y="22"/>
                  </a:lnTo>
                  <a:lnTo>
                    <a:pt x="238" y="34"/>
                  </a:lnTo>
                  <a:lnTo>
                    <a:pt x="241" y="40"/>
                  </a:lnTo>
                  <a:lnTo>
                    <a:pt x="259" y="43"/>
                  </a:lnTo>
                  <a:lnTo>
                    <a:pt x="262" y="55"/>
                  </a:lnTo>
                  <a:lnTo>
                    <a:pt x="268" y="55"/>
                  </a:lnTo>
                  <a:lnTo>
                    <a:pt x="268" y="61"/>
                  </a:lnTo>
                  <a:lnTo>
                    <a:pt x="274" y="67"/>
                  </a:lnTo>
                  <a:lnTo>
                    <a:pt x="280" y="70"/>
                  </a:lnTo>
                  <a:lnTo>
                    <a:pt x="280" y="82"/>
                  </a:lnTo>
                  <a:lnTo>
                    <a:pt x="277" y="98"/>
                  </a:lnTo>
                  <a:lnTo>
                    <a:pt x="256" y="107"/>
                  </a:lnTo>
                  <a:lnTo>
                    <a:pt x="244" y="113"/>
                  </a:lnTo>
                  <a:lnTo>
                    <a:pt x="244" y="125"/>
                  </a:lnTo>
                  <a:lnTo>
                    <a:pt x="250" y="131"/>
                  </a:lnTo>
                  <a:lnTo>
                    <a:pt x="247" y="137"/>
                  </a:lnTo>
                  <a:lnTo>
                    <a:pt x="235" y="149"/>
                  </a:lnTo>
                  <a:lnTo>
                    <a:pt x="232" y="162"/>
                  </a:lnTo>
                  <a:lnTo>
                    <a:pt x="229" y="165"/>
                  </a:lnTo>
                  <a:lnTo>
                    <a:pt x="223" y="149"/>
                  </a:lnTo>
                  <a:lnTo>
                    <a:pt x="43" y="156"/>
                  </a:lnTo>
                  <a:lnTo>
                    <a:pt x="40" y="140"/>
                  </a:lnTo>
                  <a:lnTo>
                    <a:pt x="34" y="137"/>
                  </a:lnTo>
                  <a:lnTo>
                    <a:pt x="34" y="113"/>
                  </a:lnTo>
                  <a:lnTo>
                    <a:pt x="34" y="110"/>
                  </a:lnTo>
                  <a:lnTo>
                    <a:pt x="31" y="95"/>
                  </a:lnTo>
                  <a:lnTo>
                    <a:pt x="25" y="95"/>
                  </a:lnTo>
                  <a:lnTo>
                    <a:pt x="22" y="76"/>
                  </a:lnTo>
                  <a:lnTo>
                    <a:pt x="16" y="70"/>
                  </a:lnTo>
                  <a:lnTo>
                    <a:pt x="13" y="55"/>
                  </a:lnTo>
                  <a:lnTo>
                    <a:pt x="7" y="52"/>
                  </a:lnTo>
                  <a:lnTo>
                    <a:pt x="0" y="40"/>
                  </a:lnTo>
                  <a:lnTo>
                    <a:pt x="7" y="3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4" name=""/>
            <p:cNvSpPr/>
            <p:nvPr/>
          </p:nvSpPr>
          <p:spPr>
            <a:xfrm>
              <a:off x="7616880" y="2633760"/>
              <a:ext cx="444600" cy="261720"/>
            </a:xfrm>
            <a:custGeom>
              <a:avLst/>
              <a:gdLst/>
              <a:ahLst/>
              <a:rect l="l" t="t" r="r" b="b"/>
              <a:pathLst>
                <a:path w="280" h="165">
                  <a:moveTo>
                    <a:pt x="7" y="3"/>
                  </a:moveTo>
                  <a:lnTo>
                    <a:pt x="131" y="0"/>
                  </a:lnTo>
                  <a:lnTo>
                    <a:pt x="235" y="0"/>
                  </a:lnTo>
                  <a:lnTo>
                    <a:pt x="232" y="6"/>
                  </a:lnTo>
                  <a:lnTo>
                    <a:pt x="229" y="22"/>
                  </a:lnTo>
                  <a:lnTo>
                    <a:pt x="238" y="34"/>
                  </a:lnTo>
                  <a:lnTo>
                    <a:pt x="241" y="40"/>
                  </a:lnTo>
                  <a:lnTo>
                    <a:pt x="259" y="43"/>
                  </a:lnTo>
                  <a:lnTo>
                    <a:pt x="262" y="55"/>
                  </a:lnTo>
                  <a:lnTo>
                    <a:pt x="268" y="55"/>
                  </a:lnTo>
                  <a:lnTo>
                    <a:pt x="268" y="61"/>
                  </a:lnTo>
                  <a:lnTo>
                    <a:pt x="274" y="67"/>
                  </a:lnTo>
                  <a:lnTo>
                    <a:pt x="280" y="70"/>
                  </a:lnTo>
                  <a:lnTo>
                    <a:pt x="280" y="82"/>
                  </a:lnTo>
                  <a:lnTo>
                    <a:pt x="277" y="98"/>
                  </a:lnTo>
                  <a:lnTo>
                    <a:pt x="256" y="107"/>
                  </a:lnTo>
                  <a:lnTo>
                    <a:pt x="244" y="113"/>
                  </a:lnTo>
                  <a:lnTo>
                    <a:pt x="244" y="125"/>
                  </a:lnTo>
                  <a:lnTo>
                    <a:pt x="250" y="131"/>
                  </a:lnTo>
                  <a:lnTo>
                    <a:pt x="247" y="137"/>
                  </a:lnTo>
                  <a:lnTo>
                    <a:pt x="235" y="149"/>
                  </a:lnTo>
                  <a:lnTo>
                    <a:pt x="232" y="162"/>
                  </a:lnTo>
                  <a:lnTo>
                    <a:pt x="229" y="165"/>
                  </a:lnTo>
                  <a:lnTo>
                    <a:pt x="223" y="149"/>
                  </a:lnTo>
                  <a:lnTo>
                    <a:pt x="43" y="156"/>
                  </a:lnTo>
                  <a:lnTo>
                    <a:pt x="40" y="140"/>
                  </a:lnTo>
                  <a:lnTo>
                    <a:pt x="34" y="137"/>
                  </a:lnTo>
                  <a:lnTo>
                    <a:pt x="34" y="113"/>
                  </a:lnTo>
                  <a:lnTo>
                    <a:pt x="34" y="110"/>
                  </a:lnTo>
                  <a:lnTo>
                    <a:pt x="31" y="95"/>
                  </a:lnTo>
                  <a:lnTo>
                    <a:pt x="25" y="95"/>
                  </a:lnTo>
                  <a:lnTo>
                    <a:pt x="22" y="76"/>
                  </a:lnTo>
                  <a:lnTo>
                    <a:pt x="16" y="70"/>
                  </a:lnTo>
                  <a:lnTo>
                    <a:pt x="13" y="55"/>
                  </a:lnTo>
                  <a:lnTo>
                    <a:pt x="7" y="52"/>
                  </a:lnTo>
                  <a:lnTo>
                    <a:pt x="0" y="40"/>
                  </a:lnTo>
                  <a:lnTo>
                    <a:pt x="7" y="34"/>
                  </a:lnTo>
                  <a:lnTo>
                    <a:pt x="7" y="3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45" name=""/>
          <p:cNvGrpSpPr/>
          <p:nvPr/>
        </p:nvGrpSpPr>
        <p:grpSpPr>
          <a:xfrm>
            <a:off x="7680240" y="2870280"/>
            <a:ext cx="493920" cy="392040"/>
            <a:chOff x="7680240" y="2870280"/>
            <a:chExt cx="493920" cy="392040"/>
          </a:xfrm>
        </p:grpSpPr>
        <p:sp>
          <p:nvSpPr>
            <p:cNvPr id="5346" name=""/>
            <p:cNvSpPr/>
            <p:nvPr/>
          </p:nvSpPr>
          <p:spPr>
            <a:xfrm>
              <a:off x="7680240" y="2870280"/>
              <a:ext cx="493920" cy="392040"/>
            </a:xfrm>
            <a:custGeom>
              <a:avLst/>
              <a:gdLst/>
              <a:ahLst/>
              <a:rect l="l" t="t" r="r" b="b"/>
              <a:pathLst>
                <a:path w="311" h="247">
                  <a:moveTo>
                    <a:pt x="180" y="0"/>
                  </a:moveTo>
                  <a:lnTo>
                    <a:pt x="189" y="13"/>
                  </a:lnTo>
                  <a:lnTo>
                    <a:pt x="192" y="34"/>
                  </a:lnTo>
                  <a:lnTo>
                    <a:pt x="198" y="46"/>
                  </a:lnTo>
                  <a:lnTo>
                    <a:pt x="201" y="55"/>
                  </a:lnTo>
                  <a:lnTo>
                    <a:pt x="222" y="64"/>
                  </a:lnTo>
                  <a:lnTo>
                    <a:pt x="222" y="74"/>
                  </a:lnTo>
                  <a:lnTo>
                    <a:pt x="228" y="89"/>
                  </a:lnTo>
                  <a:lnTo>
                    <a:pt x="240" y="92"/>
                  </a:lnTo>
                  <a:lnTo>
                    <a:pt x="247" y="92"/>
                  </a:lnTo>
                  <a:lnTo>
                    <a:pt x="256" y="98"/>
                  </a:lnTo>
                  <a:lnTo>
                    <a:pt x="247" y="125"/>
                  </a:lnTo>
                  <a:lnTo>
                    <a:pt x="262" y="128"/>
                  </a:lnTo>
                  <a:lnTo>
                    <a:pt x="274" y="138"/>
                  </a:lnTo>
                  <a:lnTo>
                    <a:pt x="268" y="150"/>
                  </a:lnTo>
                  <a:lnTo>
                    <a:pt x="286" y="150"/>
                  </a:lnTo>
                  <a:lnTo>
                    <a:pt x="289" y="162"/>
                  </a:lnTo>
                  <a:lnTo>
                    <a:pt x="292" y="177"/>
                  </a:lnTo>
                  <a:lnTo>
                    <a:pt x="298" y="186"/>
                  </a:lnTo>
                  <a:lnTo>
                    <a:pt x="307" y="186"/>
                  </a:lnTo>
                  <a:lnTo>
                    <a:pt x="311" y="189"/>
                  </a:lnTo>
                  <a:lnTo>
                    <a:pt x="311" y="208"/>
                  </a:lnTo>
                  <a:lnTo>
                    <a:pt x="298" y="220"/>
                  </a:lnTo>
                  <a:lnTo>
                    <a:pt x="292" y="223"/>
                  </a:lnTo>
                  <a:lnTo>
                    <a:pt x="292" y="241"/>
                  </a:lnTo>
                  <a:lnTo>
                    <a:pt x="289" y="244"/>
                  </a:lnTo>
                  <a:lnTo>
                    <a:pt x="277" y="247"/>
                  </a:lnTo>
                  <a:lnTo>
                    <a:pt x="259" y="241"/>
                  </a:lnTo>
                  <a:lnTo>
                    <a:pt x="265" y="232"/>
                  </a:lnTo>
                  <a:lnTo>
                    <a:pt x="271" y="223"/>
                  </a:lnTo>
                  <a:lnTo>
                    <a:pt x="268" y="220"/>
                  </a:lnTo>
                  <a:lnTo>
                    <a:pt x="122" y="226"/>
                  </a:lnTo>
                  <a:lnTo>
                    <a:pt x="58" y="229"/>
                  </a:lnTo>
                  <a:lnTo>
                    <a:pt x="55" y="144"/>
                  </a:lnTo>
                  <a:lnTo>
                    <a:pt x="52" y="89"/>
                  </a:lnTo>
                  <a:lnTo>
                    <a:pt x="40" y="80"/>
                  </a:lnTo>
                  <a:lnTo>
                    <a:pt x="40" y="71"/>
                  </a:lnTo>
                  <a:lnTo>
                    <a:pt x="33" y="64"/>
                  </a:lnTo>
                  <a:lnTo>
                    <a:pt x="33" y="58"/>
                  </a:lnTo>
                  <a:lnTo>
                    <a:pt x="40" y="55"/>
                  </a:lnTo>
                  <a:lnTo>
                    <a:pt x="40" y="49"/>
                  </a:lnTo>
                  <a:lnTo>
                    <a:pt x="30" y="40"/>
                  </a:lnTo>
                  <a:lnTo>
                    <a:pt x="15" y="40"/>
                  </a:lnTo>
                  <a:lnTo>
                    <a:pt x="15" y="28"/>
                  </a:lnTo>
                  <a:lnTo>
                    <a:pt x="18" y="19"/>
                  </a:lnTo>
                  <a:lnTo>
                    <a:pt x="9" y="13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7" name=""/>
            <p:cNvSpPr/>
            <p:nvPr/>
          </p:nvSpPr>
          <p:spPr>
            <a:xfrm>
              <a:off x="7680240" y="2870280"/>
              <a:ext cx="493920" cy="392040"/>
            </a:xfrm>
            <a:custGeom>
              <a:avLst/>
              <a:gdLst/>
              <a:ahLst/>
              <a:rect l="l" t="t" r="r" b="b"/>
              <a:pathLst>
                <a:path w="311" h="247">
                  <a:moveTo>
                    <a:pt x="180" y="0"/>
                  </a:moveTo>
                  <a:lnTo>
                    <a:pt x="189" y="13"/>
                  </a:lnTo>
                  <a:lnTo>
                    <a:pt x="192" y="34"/>
                  </a:lnTo>
                  <a:lnTo>
                    <a:pt x="198" y="46"/>
                  </a:lnTo>
                  <a:lnTo>
                    <a:pt x="201" y="55"/>
                  </a:lnTo>
                  <a:lnTo>
                    <a:pt x="222" y="64"/>
                  </a:lnTo>
                  <a:lnTo>
                    <a:pt x="222" y="74"/>
                  </a:lnTo>
                  <a:lnTo>
                    <a:pt x="228" y="89"/>
                  </a:lnTo>
                  <a:lnTo>
                    <a:pt x="240" y="92"/>
                  </a:lnTo>
                  <a:lnTo>
                    <a:pt x="247" y="92"/>
                  </a:lnTo>
                  <a:lnTo>
                    <a:pt x="256" y="98"/>
                  </a:lnTo>
                  <a:lnTo>
                    <a:pt x="247" y="125"/>
                  </a:lnTo>
                  <a:lnTo>
                    <a:pt x="262" y="128"/>
                  </a:lnTo>
                  <a:lnTo>
                    <a:pt x="274" y="138"/>
                  </a:lnTo>
                  <a:lnTo>
                    <a:pt x="268" y="150"/>
                  </a:lnTo>
                  <a:lnTo>
                    <a:pt x="286" y="150"/>
                  </a:lnTo>
                  <a:lnTo>
                    <a:pt x="289" y="162"/>
                  </a:lnTo>
                  <a:lnTo>
                    <a:pt x="292" y="177"/>
                  </a:lnTo>
                  <a:lnTo>
                    <a:pt x="298" y="186"/>
                  </a:lnTo>
                  <a:lnTo>
                    <a:pt x="307" y="186"/>
                  </a:lnTo>
                  <a:lnTo>
                    <a:pt x="311" y="189"/>
                  </a:lnTo>
                  <a:lnTo>
                    <a:pt x="311" y="208"/>
                  </a:lnTo>
                  <a:lnTo>
                    <a:pt x="298" y="220"/>
                  </a:lnTo>
                  <a:lnTo>
                    <a:pt x="292" y="223"/>
                  </a:lnTo>
                  <a:lnTo>
                    <a:pt x="292" y="241"/>
                  </a:lnTo>
                  <a:lnTo>
                    <a:pt x="289" y="244"/>
                  </a:lnTo>
                  <a:lnTo>
                    <a:pt x="277" y="247"/>
                  </a:lnTo>
                  <a:lnTo>
                    <a:pt x="259" y="241"/>
                  </a:lnTo>
                  <a:lnTo>
                    <a:pt x="265" y="232"/>
                  </a:lnTo>
                  <a:lnTo>
                    <a:pt x="271" y="223"/>
                  </a:lnTo>
                  <a:lnTo>
                    <a:pt x="268" y="220"/>
                  </a:lnTo>
                  <a:lnTo>
                    <a:pt x="122" y="226"/>
                  </a:lnTo>
                  <a:lnTo>
                    <a:pt x="58" y="229"/>
                  </a:lnTo>
                  <a:lnTo>
                    <a:pt x="55" y="144"/>
                  </a:lnTo>
                  <a:lnTo>
                    <a:pt x="52" y="89"/>
                  </a:lnTo>
                  <a:lnTo>
                    <a:pt x="40" y="80"/>
                  </a:lnTo>
                  <a:lnTo>
                    <a:pt x="40" y="71"/>
                  </a:lnTo>
                  <a:lnTo>
                    <a:pt x="33" y="64"/>
                  </a:lnTo>
                  <a:lnTo>
                    <a:pt x="33" y="58"/>
                  </a:lnTo>
                  <a:lnTo>
                    <a:pt x="40" y="55"/>
                  </a:lnTo>
                  <a:lnTo>
                    <a:pt x="40" y="49"/>
                  </a:lnTo>
                  <a:lnTo>
                    <a:pt x="30" y="40"/>
                  </a:lnTo>
                  <a:lnTo>
                    <a:pt x="15" y="40"/>
                  </a:lnTo>
                  <a:lnTo>
                    <a:pt x="15" y="28"/>
                  </a:lnTo>
                  <a:lnTo>
                    <a:pt x="18" y="19"/>
                  </a:lnTo>
                  <a:lnTo>
                    <a:pt x="9" y="13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8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48" name=""/>
          <p:cNvGrpSpPr/>
          <p:nvPr/>
        </p:nvGrpSpPr>
        <p:grpSpPr>
          <a:xfrm>
            <a:off x="7767720" y="3219480"/>
            <a:ext cx="371520" cy="309600"/>
            <a:chOff x="7767720" y="3219480"/>
            <a:chExt cx="371520" cy="309600"/>
          </a:xfrm>
        </p:grpSpPr>
        <p:sp>
          <p:nvSpPr>
            <p:cNvPr id="5349" name=""/>
            <p:cNvSpPr/>
            <p:nvPr/>
          </p:nvSpPr>
          <p:spPr>
            <a:xfrm>
              <a:off x="7767720" y="3219480"/>
              <a:ext cx="371520" cy="309600"/>
            </a:xfrm>
            <a:custGeom>
              <a:avLst/>
              <a:gdLst/>
              <a:ahLst/>
              <a:rect l="l" t="t" r="r" b="b"/>
              <a:pathLst>
                <a:path w="234" h="195">
                  <a:moveTo>
                    <a:pt x="0" y="6"/>
                  </a:moveTo>
                  <a:lnTo>
                    <a:pt x="9" y="36"/>
                  </a:lnTo>
                  <a:lnTo>
                    <a:pt x="12" y="137"/>
                  </a:lnTo>
                  <a:lnTo>
                    <a:pt x="12" y="158"/>
                  </a:lnTo>
                  <a:lnTo>
                    <a:pt x="15" y="164"/>
                  </a:lnTo>
                  <a:lnTo>
                    <a:pt x="36" y="164"/>
                  </a:lnTo>
                  <a:lnTo>
                    <a:pt x="36" y="195"/>
                  </a:lnTo>
                  <a:lnTo>
                    <a:pt x="176" y="189"/>
                  </a:lnTo>
                  <a:lnTo>
                    <a:pt x="179" y="183"/>
                  </a:lnTo>
                  <a:lnTo>
                    <a:pt x="179" y="173"/>
                  </a:lnTo>
                  <a:lnTo>
                    <a:pt x="182" y="173"/>
                  </a:lnTo>
                  <a:lnTo>
                    <a:pt x="179" y="161"/>
                  </a:lnTo>
                  <a:lnTo>
                    <a:pt x="173" y="158"/>
                  </a:lnTo>
                  <a:lnTo>
                    <a:pt x="173" y="155"/>
                  </a:lnTo>
                  <a:lnTo>
                    <a:pt x="185" y="149"/>
                  </a:lnTo>
                  <a:lnTo>
                    <a:pt x="182" y="143"/>
                  </a:lnTo>
                  <a:lnTo>
                    <a:pt x="182" y="134"/>
                  </a:lnTo>
                  <a:lnTo>
                    <a:pt x="176" y="125"/>
                  </a:lnTo>
                  <a:lnTo>
                    <a:pt x="189" y="122"/>
                  </a:lnTo>
                  <a:lnTo>
                    <a:pt x="195" y="112"/>
                  </a:lnTo>
                  <a:lnTo>
                    <a:pt x="201" y="112"/>
                  </a:lnTo>
                  <a:lnTo>
                    <a:pt x="201" y="94"/>
                  </a:lnTo>
                  <a:lnTo>
                    <a:pt x="210" y="82"/>
                  </a:lnTo>
                  <a:lnTo>
                    <a:pt x="219" y="82"/>
                  </a:lnTo>
                  <a:lnTo>
                    <a:pt x="222" y="79"/>
                  </a:lnTo>
                  <a:lnTo>
                    <a:pt x="219" y="73"/>
                  </a:lnTo>
                  <a:lnTo>
                    <a:pt x="225" y="67"/>
                  </a:lnTo>
                  <a:lnTo>
                    <a:pt x="216" y="61"/>
                  </a:lnTo>
                  <a:lnTo>
                    <a:pt x="219" y="55"/>
                  </a:lnTo>
                  <a:lnTo>
                    <a:pt x="222" y="49"/>
                  </a:lnTo>
                  <a:lnTo>
                    <a:pt x="228" y="45"/>
                  </a:lnTo>
                  <a:lnTo>
                    <a:pt x="228" y="39"/>
                  </a:lnTo>
                  <a:lnTo>
                    <a:pt x="231" y="39"/>
                  </a:lnTo>
                  <a:lnTo>
                    <a:pt x="231" y="33"/>
                  </a:lnTo>
                  <a:lnTo>
                    <a:pt x="234" y="33"/>
                  </a:lnTo>
                  <a:lnTo>
                    <a:pt x="234" y="24"/>
                  </a:lnTo>
                  <a:lnTo>
                    <a:pt x="219" y="24"/>
                  </a:lnTo>
                  <a:lnTo>
                    <a:pt x="204" y="21"/>
                  </a:lnTo>
                  <a:lnTo>
                    <a:pt x="210" y="9"/>
                  </a:lnTo>
                  <a:lnTo>
                    <a:pt x="216" y="3"/>
                  </a:lnTo>
                  <a:lnTo>
                    <a:pt x="2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0" name=""/>
            <p:cNvSpPr/>
            <p:nvPr/>
          </p:nvSpPr>
          <p:spPr>
            <a:xfrm>
              <a:off x="7767720" y="3219480"/>
              <a:ext cx="371520" cy="309600"/>
            </a:xfrm>
            <a:custGeom>
              <a:avLst/>
              <a:gdLst/>
              <a:ahLst/>
              <a:rect l="l" t="t" r="r" b="b"/>
              <a:pathLst>
                <a:path w="234" h="195">
                  <a:moveTo>
                    <a:pt x="0" y="6"/>
                  </a:moveTo>
                  <a:lnTo>
                    <a:pt x="9" y="36"/>
                  </a:lnTo>
                  <a:lnTo>
                    <a:pt x="12" y="137"/>
                  </a:lnTo>
                  <a:lnTo>
                    <a:pt x="12" y="158"/>
                  </a:lnTo>
                  <a:lnTo>
                    <a:pt x="15" y="164"/>
                  </a:lnTo>
                  <a:lnTo>
                    <a:pt x="36" y="164"/>
                  </a:lnTo>
                  <a:lnTo>
                    <a:pt x="36" y="195"/>
                  </a:lnTo>
                  <a:lnTo>
                    <a:pt x="176" y="189"/>
                  </a:lnTo>
                  <a:lnTo>
                    <a:pt x="179" y="183"/>
                  </a:lnTo>
                  <a:lnTo>
                    <a:pt x="179" y="173"/>
                  </a:lnTo>
                  <a:lnTo>
                    <a:pt x="182" y="173"/>
                  </a:lnTo>
                  <a:lnTo>
                    <a:pt x="179" y="161"/>
                  </a:lnTo>
                  <a:lnTo>
                    <a:pt x="173" y="158"/>
                  </a:lnTo>
                  <a:lnTo>
                    <a:pt x="173" y="155"/>
                  </a:lnTo>
                  <a:lnTo>
                    <a:pt x="185" y="149"/>
                  </a:lnTo>
                  <a:lnTo>
                    <a:pt x="182" y="143"/>
                  </a:lnTo>
                  <a:lnTo>
                    <a:pt x="182" y="134"/>
                  </a:lnTo>
                  <a:lnTo>
                    <a:pt x="176" y="125"/>
                  </a:lnTo>
                  <a:lnTo>
                    <a:pt x="189" y="122"/>
                  </a:lnTo>
                  <a:lnTo>
                    <a:pt x="195" y="112"/>
                  </a:lnTo>
                  <a:lnTo>
                    <a:pt x="201" y="112"/>
                  </a:lnTo>
                  <a:lnTo>
                    <a:pt x="201" y="94"/>
                  </a:lnTo>
                  <a:lnTo>
                    <a:pt x="210" y="82"/>
                  </a:lnTo>
                  <a:lnTo>
                    <a:pt x="219" y="82"/>
                  </a:lnTo>
                  <a:lnTo>
                    <a:pt x="222" y="79"/>
                  </a:lnTo>
                  <a:lnTo>
                    <a:pt x="219" y="73"/>
                  </a:lnTo>
                  <a:lnTo>
                    <a:pt x="225" y="67"/>
                  </a:lnTo>
                  <a:lnTo>
                    <a:pt x="216" y="61"/>
                  </a:lnTo>
                  <a:lnTo>
                    <a:pt x="219" y="55"/>
                  </a:lnTo>
                  <a:lnTo>
                    <a:pt x="222" y="49"/>
                  </a:lnTo>
                  <a:lnTo>
                    <a:pt x="228" y="45"/>
                  </a:lnTo>
                  <a:lnTo>
                    <a:pt x="228" y="39"/>
                  </a:lnTo>
                  <a:lnTo>
                    <a:pt x="231" y="39"/>
                  </a:lnTo>
                  <a:lnTo>
                    <a:pt x="231" y="33"/>
                  </a:lnTo>
                  <a:lnTo>
                    <a:pt x="234" y="33"/>
                  </a:lnTo>
                  <a:lnTo>
                    <a:pt x="234" y="24"/>
                  </a:lnTo>
                  <a:lnTo>
                    <a:pt x="219" y="24"/>
                  </a:lnTo>
                  <a:lnTo>
                    <a:pt x="204" y="21"/>
                  </a:lnTo>
                  <a:lnTo>
                    <a:pt x="210" y="9"/>
                  </a:lnTo>
                  <a:lnTo>
                    <a:pt x="216" y="3"/>
                  </a:lnTo>
                  <a:lnTo>
                    <a:pt x="210" y="0"/>
                  </a:lnTo>
                  <a:lnTo>
                    <a:pt x="0" y="6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51" name=""/>
          <p:cNvGrpSpPr/>
          <p:nvPr/>
        </p:nvGrpSpPr>
        <p:grpSpPr>
          <a:xfrm>
            <a:off x="7980480" y="2697120"/>
            <a:ext cx="298440" cy="468360"/>
            <a:chOff x="7980480" y="2697120"/>
            <a:chExt cx="298440" cy="468360"/>
          </a:xfrm>
        </p:grpSpPr>
        <p:sp>
          <p:nvSpPr>
            <p:cNvPr id="5352" name=""/>
            <p:cNvSpPr/>
            <p:nvPr/>
          </p:nvSpPr>
          <p:spPr>
            <a:xfrm>
              <a:off x="7980480" y="2697120"/>
              <a:ext cx="298440" cy="468360"/>
            </a:xfrm>
            <a:custGeom>
              <a:avLst/>
              <a:gdLst/>
              <a:ahLst/>
              <a:rect l="l" t="t" r="r" b="b"/>
              <a:pathLst>
                <a:path w="188" h="295">
                  <a:moveTo>
                    <a:pt x="33" y="6"/>
                  </a:moveTo>
                  <a:lnTo>
                    <a:pt x="30" y="15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45" y="27"/>
                  </a:lnTo>
                  <a:lnTo>
                    <a:pt x="51" y="30"/>
                  </a:lnTo>
                  <a:lnTo>
                    <a:pt x="48" y="58"/>
                  </a:lnTo>
                  <a:lnTo>
                    <a:pt x="12" y="70"/>
                  </a:lnTo>
                  <a:lnTo>
                    <a:pt x="18" y="88"/>
                  </a:lnTo>
                  <a:lnTo>
                    <a:pt x="18" y="94"/>
                  </a:lnTo>
                  <a:lnTo>
                    <a:pt x="6" y="109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6" y="155"/>
                  </a:lnTo>
                  <a:lnTo>
                    <a:pt x="12" y="167"/>
                  </a:lnTo>
                  <a:lnTo>
                    <a:pt x="33" y="176"/>
                  </a:lnTo>
                  <a:lnTo>
                    <a:pt x="39" y="198"/>
                  </a:lnTo>
                  <a:lnTo>
                    <a:pt x="51" y="201"/>
                  </a:lnTo>
                  <a:lnTo>
                    <a:pt x="58" y="198"/>
                  </a:lnTo>
                  <a:lnTo>
                    <a:pt x="64" y="210"/>
                  </a:lnTo>
                  <a:lnTo>
                    <a:pt x="58" y="231"/>
                  </a:lnTo>
                  <a:lnTo>
                    <a:pt x="70" y="237"/>
                  </a:lnTo>
                  <a:lnTo>
                    <a:pt x="85" y="247"/>
                  </a:lnTo>
                  <a:lnTo>
                    <a:pt x="79" y="256"/>
                  </a:lnTo>
                  <a:lnTo>
                    <a:pt x="97" y="259"/>
                  </a:lnTo>
                  <a:lnTo>
                    <a:pt x="100" y="277"/>
                  </a:lnTo>
                  <a:lnTo>
                    <a:pt x="103" y="289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8" y="286"/>
                  </a:lnTo>
                  <a:lnTo>
                    <a:pt x="158" y="292"/>
                  </a:lnTo>
                  <a:lnTo>
                    <a:pt x="155" y="286"/>
                  </a:lnTo>
                  <a:lnTo>
                    <a:pt x="146" y="280"/>
                  </a:lnTo>
                  <a:lnTo>
                    <a:pt x="149" y="277"/>
                  </a:lnTo>
                  <a:lnTo>
                    <a:pt x="158" y="268"/>
                  </a:lnTo>
                  <a:lnTo>
                    <a:pt x="167" y="268"/>
                  </a:lnTo>
                  <a:lnTo>
                    <a:pt x="167" y="259"/>
                  </a:lnTo>
                  <a:lnTo>
                    <a:pt x="170" y="250"/>
                  </a:lnTo>
                  <a:lnTo>
                    <a:pt x="161" y="250"/>
                  </a:lnTo>
                  <a:lnTo>
                    <a:pt x="164" y="240"/>
                  </a:lnTo>
                  <a:lnTo>
                    <a:pt x="170" y="231"/>
                  </a:lnTo>
                  <a:lnTo>
                    <a:pt x="167" y="222"/>
                  </a:lnTo>
                  <a:lnTo>
                    <a:pt x="182" y="207"/>
                  </a:lnTo>
                  <a:lnTo>
                    <a:pt x="182" y="201"/>
                  </a:lnTo>
                  <a:lnTo>
                    <a:pt x="188" y="198"/>
                  </a:lnTo>
                  <a:lnTo>
                    <a:pt x="179" y="195"/>
                  </a:lnTo>
                  <a:lnTo>
                    <a:pt x="182" y="173"/>
                  </a:lnTo>
                  <a:lnTo>
                    <a:pt x="176" y="173"/>
                  </a:lnTo>
                  <a:lnTo>
                    <a:pt x="176" y="164"/>
                  </a:lnTo>
                  <a:lnTo>
                    <a:pt x="182" y="152"/>
                  </a:lnTo>
                  <a:lnTo>
                    <a:pt x="176" y="94"/>
                  </a:lnTo>
                  <a:lnTo>
                    <a:pt x="167" y="36"/>
                  </a:lnTo>
                  <a:lnTo>
                    <a:pt x="164" y="27"/>
                  </a:lnTo>
                  <a:lnTo>
                    <a:pt x="164" y="21"/>
                  </a:lnTo>
                  <a:lnTo>
                    <a:pt x="158" y="15"/>
                  </a:lnTo>
                  <a:lnTo>
                    <a:pt x="149" y="15"/>
                  </a:lnTo>
                  <a:lnTo>
                    <a:pt x="149" y="0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3" name=""/>
            <p:cNvSpPr/>
            <p:nvPr/>
          </p:nvSpPr>
          <p:spPr>
            <a:xfrm>
              <a:off x="7980480" y="2697120"/>
              <a:ext cx="298440" cy="468360"/>
            </a:xfrm>
            <a:custGeom>
              <a:avLst/>
              <a:gdLst/>
              <a:ahLst/>
              <a:rect l="l" t="t" r="r" b="b"/>
              <a:pathLst>
                <a:path w="188" h="295">
                  <a:moveTo>
                    <a:pt x="33" y="6"/>
                  </a:moveTo>
                  <a:lnTo>
                    <a:pt x="30" y="15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45" y="27"/>
                  </a:lnTo>
                  <a:lnTo>
                    <a:pt x="51" y="30"/>
                  </a:lnTo>
                  <a:lnTo>
                    <a:pt x="48" y="58"/>
                  </a:lnTo>
                  <a:lnTo>
                    <a:pt x="12" y="70"/>
                  </a:lnTo>
                  <a:lnTo>
                    <a:pt x="18" y="88"/>
                  </a:lnTo>
                  <a:lnTo>
                    <a:pt x="18" y="94"/>
                  </a:lnTo>
                  <a:lnTo>
                    <a:pt x="6" y="109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6" y="155"/>
                  </a:lnTo>
                  <a:lnTo>
                    <a:pt x="12" y="167"/>
                  </a:lnTo>
                  <a:lnTo>
                    <a:pt x="33" y="176"/>
                  </a:lnTo>
                  <a:lnTo>
                    <a:pt x="39" y="198"/>
                  </a:lnTo>
                  <a:lnTo>
                    <a:pt x="51" y="201"/>
                  </a:lnTo>
                  <a:lnTo>
                    <a:pt x="58" y="198"/>
                  </a:lnTo>
                  <a:lnTo>
                    <a:pt x="64" y="210"/>
                  </a:lnTo>
                  <a:lnTo>
                    <a:pt x="58" y="231"/>
                  </a:lnTo>
                  <a:lnTo>
                    <a:pt x="70" y="237"/>
                  </a:lnTo>
                  <a:lnTo>
                    <a:pt x="85" y="247"/>
                  </a:lnTo>
                  <a:lnTo>
                    <a:pt x="79" y="256"/>
                  </a:lnTo>
                  <a:lnTo>
                    <a:pt x="97" y="259"/>
                  </a:lnTo>
                  <a:lnTo>
                    <a:pt x="100" y="277"/>
                  </a:lnTo>
                  <a:lnTo>
                    <a:pt x="103" y="289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8" y="286"/>
                  </a:lnTo>
                  <a:lnTo>
                    <a:pt x="158" y="292"/>
                  </a:lnTo>
                  <a:lnTo>
                    <a:pt x="155" y="286"/>
                  </a:lnTo>
                  <a:lnTo>
                    <a:pt x="146" y="280"/>
                  </a:lnTo>
                  <a:lnTo>
                    <a:pt x="149" y="277"/>
                  </a:lnTo>
                  <a:lnTo>
                    <a:pt x="158" y="268"/>
                  </a:lnTo>
                  <a:lnTo>
                    <a:pt x="167" y="268"/>
                  </a:lnTo>
                  <a:lnTo>
                    <a:pt x="167" y="259"/>
                  </a:lnTo>
                  <a:lnTo>
                    <a:pt x="170" y="250"/>
                  </a:lnTo>
                  <a:lnTo>
                    <a:pt x="161" y="250"/>
                  </a:lnTo>
                  <a:lnTo>
                    <a:pt x="164" y="240"/>
                  </a:lnTo>
                  <a:lnTo>
                    <a:pt x="170" y="231"/>
                  </a:lnTo>
                  <a:lnTo>
                    <a:pt x="167" y="222"/>
                  </a:lnTo>
                  <a:lnTo>
                    <a:pt x="182" y="207"/>
                  </a:lnTo>
                  <a:lnTo>
                    <a:pt x="182" y="201"/>
                  </a:lnTo>
                  <a:lnTo>
                    <a:pt x="188" y="198"/>
                  </a:lnTo>
                  <a:lnTo>
                    <a:pt x="179" y="195"/>
                  </a:lnTo>
                  <a:lnTo>
                    <a:pt x="182" y="173"/>
                  </a:lnTo>
                  <a:lnTo>
                    <a:pt x="176" y="173"/>
                  </a:lnTo>
                  <a:lnTo>
                    <a:pt x="176" y="164"/>
                  </a:lnTo>
                  <a:lnTo>
                    <a:pt x="182" y="152"/>
                  </a:lnTo>
                  <a:lnTo>
                    <a:pt x="176" y="94"/>
                  </a:lnTo>
                  <a:lnTo>
                    <a:pt x="167" y="36"/>
                  </a:lnTo>
                  <a:lnTo>
                    <a:pt x="164" y="27"/>
                  </a:lnTo>
                  <a:lnTo>
                    <a:pt x="164" y="21"/>
                  </a:lnTo>
                  <a:lnTo>
                    <a:pt x="158" y="15"/>
                  </a:lnTo>
                  <a:lnTo>
                    <a:pt x="149" y="15"/>
                  </a:lnTo>
                  <a:lnTo>
                    <a:pt x="149" y="0"/>
                  </a:lnTo>
                  <a:lnTo>
                    <a:pt x="33" y="6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54" name=""/>
          <p:cNvGrpSpPr/>
          <p:nvPr/>
        </p:nvGrpSpPr>
        <p:grpSpPr>
          <a:xfrm>
            <a:off x="7859880" y="2324160"/>
            <a:ext cx="385560" cy="382680"/>
            <a:chOff x="7859880" y="2324160"/>
            <a:chExt cx="385560" cy="382680"/>
          </a:xfrm>
        </p:grpSpPr>
        <p:sp>
          <p:nvSpPr>
            <p:cNvPr id="5355" name=""/>
            <p:cNvSpPr/>
            <p:nvPr/>
          </p:nvSpPr>
          <p:spPr>
            <a:xfrm>
              <a:off x="7859880" y="2324160"/>
              <a:ext cx="385560" cy="382680"/>
            </a:xfrm>
            <a:custGeom>
              <a:avLst/>
              <a:gdLst/>
              <a:ahLst/>
              <a:rect l="l" t="t" r="r" b="b"/>
              <a:pathLst>
                <a:path w="243" h="241">
                  <a:moveTo>
                    <a:pt x="228" y="235"/>
                  </a:moveTo>
                  <a:lnTo>
                    <a:pt x="228" y="223"/>
                  </a:lnTo>
                  <a:lnTo>
                    <a:pt x="222" y="214"/>
                  </a:lnTo>
                  <a:lnTo>
                    <a:pt x="219" y="195"/>
                  </a:lnTo>
                  <a:lnTo>
                    <a:pt x="222" y="183"/>
                  </a:lnTo>
                  <a:lnTo>
                    <a:pt x="225" y="177"/>
                  </a:lnTo>
                  <a:lnTo>
                    <a:pt x="228" y="171"/>
                  </a:lnTo>
                  <a:lnTo>
                    <a:pt x="225" y="162"/>
                  </a:lnTo>
                  <a:lnTo>
                    <a:pt x="219" y="159"/>
                  </a:lnTo>
                  <a:lnTo>
                    <a:pt x="222" y="150"/>
                  </a:lnTo>
                  <a:lnTo>
                    <a:pt x="228" y="150"/>
                  </a:lnTo>
                  <a:lnTo>
                    <a:pt x="228" y="119"/>
                  </a:lnTo>
                  <a:lnTo>
                    <a:pt x="234" y="110"/>
                  </a:lnTo>
                  <a:lnTo>
                    <a:pt x="243" y="101"/>
                  </a:lnTo>
                  <a:lnTo>
                    <a:pt x="240" y="92"/>
                  </a:lnTo>
                  <a:lnTo>
                    <a:pt x="237" y="89"/>
                  </a:lnTo>
                  <a:lnTo>
                    <a:pt x="231" y="92"/>
                  </a:lnTo>
                  <a:lnTo>
                    <a:pt x="228" y="104"/>
                  </a:lnTo>
                  <a:lnTo>
                    <a:pt x="222" y="107"/>
                  </a:lnTo>
                  <a:lnTo>
                    <a:pt x="219" y="110"/>
                  </a:lnTo>
                  <a:lnTo>
                    <a:pt x="216" y="119"/>
                  </a:lnTo>
                  <a:lnTo>
                    <a:pt x="210" y="122"/>
                  </a:lnTo>
                  <a:lnTo>
                    <a:pt x="201" y="125"/>
                  </a:lnTo>
                  <a:lnTo>
                    <a:pt x="204" y="113"/>
                  </a:lnTo>
                  <a:lnTo>
                    <a:pt x="213" y="104"/>
                  </a:lnTo>
                  <a:lnTo>
                    <a:pt x="219" y="95"/>
                  </a:lnTo>
                  <a:lnTo>
                    <a:pt x="222" y="86"/>
                  </a:lnTo>
                  <a:lnTo>
                    <a:pt x="207" y="86"/>
                  </a:lnTo>
                  <a:lnTo>
                    <a:pt x="213" y="64"/>
                  </a:lnTo>
                  <a:lnTo>
                    <a:pt x="194" y="58"/>
                  </a:lnTo>
                  <a:lnTo>
                    <a:pt x="188" y="55"/>
                  </a:lnTo>
                  <a:lnTo>
                    <a:pt x="179" y="52"/>
                  </a:lnTo>
                  <a:lnTo>
                    <a:pt x="176" y="46"/>
                  </a:lnTo>
                  <a:lnTo>
                    <a:pt x="164" y="52"/>
                  </a:lnTo>
                  <a:lnTo>
                    <a:pt x="155" y="46"/>
                  </a:lnTo>
                  <a:lnTo>
                    <a:pt x="140" y="37"/>
                  </a:lnTo>
                  <a:lnTo>
                    <a:pt x="131" y="43"/>
                  </a:lnTo>
                  <a:lnTo>
                    <a:pt x="124" y="46"/>
                  </a:lnTo>
                  <a:lnTo>
                    <a:pt x="118" y="40"/>
                  </a:lnTo>
                  <a:lnTo>
                    <a:pt x="103" y="31"/>
                  </a:lnTo>
                  <a:lnTo>
                    <a:pt x="103" y="28"/>
                  </a:lnTo>
                  <a:lnTo>
                    <a:pt x="103" y="22"/>
                  </a:lnTo>
                  <a:lnTo>
                    <a:pt x="91" y="25"/>
                  </a:lnTo>
                  <a:lnTo>
                    <a:pt x="88" y="19"/>
                  </a:lnTo>
                  <a:lnTo>
                    <a:pt x="79" y="6"/>
                  </a:lnTo>
                  <a:lnTo>
                    <a:pt x="76" y="0"/>
                  </a:lnTo>
                  <a:lnTo>
                    <a:pt x="70" y="3"/>
                  </a:lnTo>
                  <a:lnTo>
                    <a:pt x="51" y="16"/>
                  </a:lnTo>
                  <a:lnTo>
                    <a:pt x="39" y="22"/>
                  </a:lnTo>
                  <a:lnTo>
                    <a:pt x="30" y="25"/>
                  </a:lnTo>
                  <a:lnTo>
                    <a:pt x="18" y="28"/>
                  </a:lnTo>
                  <a:lnTo>
                    <a:pt x="18" y="40"/>
                  </a:lnTo>
                  <a:lnTo>
                    <a:pt x="18" y="52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6" y="86"/>
                  </a:lnTo>
                  <a:lnTo>
                    <a:pt x="3" y="122"/>
                  </a:lnTo>
                  <a:lnTo>
                    <a:pt x="36" y="140"/>
                  </a:lnTo>
                  <a:lnTo>
                    <a:pt x="48" y="150"/>
                  </a:lnTo>
                  <a:lnTo>
                    <a:pt x="51" y="162"/>
                  </a:lnTo>
                  <a:lnTo>
                    <a:pt x="67" y="162"/>
                  </a:lnTo>
                  <a:lnTo>
                    <a:pt x="70" y="183"/>
                  </a:lnTo>
                  <a:lnTo>
                    <a:pt x="79" y="189"/>
                  </a:lnTo>
                  <a:lnTo>
                    <a:pt x="79" y="198"/>
                  </a:lnTo>
                  <a:lnTo>
                    <a:pt x="76" y="217"/>
                  </a:lnTo>
                  <a:lnTo>
                    <a:pt x="82" y="226"/>
                  </a:lnTo>
                  <a:lnTo>
                    <a:pt x="88" y="235"/>
                  </a:lnTo>
                  <a:lnTo>
                    <a:pt x="106" y="235"/>
                  </a:lnTo>
                  <a:lnTo>
                    <a:pt x="109" y="241"/>
                  </a:lnTo>
                  <a:lnTo>
                    <a:pt x="228" y="23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6" name=""/>
            <p:cNvSpPr/>
            <p:nvPr/>
          </p:nvSpPr>
          <p:spPr>
            <a:xfrm>
              <a:off x="7859880" y="2324160"/>
              <a:ext cx="385560" cy="382680"/>
            </a:xfrm>
            <a:custGeom>
              <a:avLst/>
              <a:gdLst/>
              <a:ahLst/>
              <a:rect l="l" t="t" r="r" b="b"/>
              <a:pathLst>
                <a:path w="243" h="241">
                  <a:moveTo>
                    <a:pt x="228" y="235"/>
                  </a:moveTo>
                  <a:lnTo>
                    <a:pt x="228" y="223"/>
                  </a:lnTo>
                  <a:lnTo>
                    <a:pt x="222" y="214"/>
                  </a:lnTo>
                  <a:lnTo>
                    <a:pt x="219" y="195"/>
                  </a:lnTo>
                  <a:lnTo>
                    <a:pt x="222" y="183"/>
                  </a:lnTo>
                  <a:lnTo>
                    <a:pt x="225" y="177"/>
                  </a:lnTo>
                  <a:lnTo>
                    <a:pt x="228" y="171"/>
                  </a:lnTo>
                  <a:lnTo>
                    <a:pt x="225" y="162"/>
                  </a:lnTo>
                  <a:lnTo>
                    <a:pt x="219" y="159"/>
                  </a:lnTo>
                  <a:lnTo>
                    <a:pt x="222" y="150"/>
                  </a:lnTo>
                  <a:lnTo>
                    <a:pt x="228" y="150"/>
                  </a:lnTo>
                  <a:lnTo>
                    <a:pt x="228" y="119"/>
                  </a:lnTo>
                  <a:lnTo>
                    <a:pt x="234" y="110"/>
                  </a:lnTo>
                  <a:lnTo>
                    <a:pt x="243" y="101"/>
                  </a:lnTo>
                  <a:lnTo>
                    <a:pt x="240" y="92"/>
                  </a:lnTo>
                  <a:lnTo>
                    <a:pt x="237" y="89"/>
                  </a:lnTo>
                  <a:lnTo>
                    <a:pt x="231" y="92"/>
                  </a:lnTo>
                  <a:lnTo>
                    <a:pt x="228" y="104"/>
                  </a:lnTo>
                  <a:lnTo>
                    <a:pt x="222" y="107"/>
                  </a:lnTo>
                  <a:lnTo>
                    <a:pt x="219" y="110"/>
                  </a:lnTo>
                  <a:lnTo>
                    <a:pt x="216" y="119"/>
                  </a:lnTo>
                  <a:lnTo>
                    <a:pt x="210" y="122"/>
                  </a:lnTo>
                  <a:lnTo>
                    <a:pt x="201" y="125"/>
                  </a:lnTo>
                  <a:lnTo>
                    <a:pt x="204" y="113"/>
                  </a:lnTo>
                  <a:lnTo>
                    <a:pt x="213" y="104"/>
                  </a:lnTo>
                  <a:lnTo>
                    <a:pt x="219" y="95"/>
                  </a:lnTo>
                  <a:lnTo>
                    <a:pt x="222" y="86"/>
                  </a:lnTo>
                  <a:lnTo>
                    <a:pt x="207" y="86"/>
                  </a:lnTo>
                  <a:lnTo>
                    <a:pt x="213" y="64"/>
                  </a:lnTo>
                  <a:lnTo>
                    <a:pt x="194" y="58"/>
                  </a:lnTo>
                  <a:lnTo>
                    <a:pt x="188" y="55"/>
                  </a:lnTo>
                  <a:lnTo>
                    <a:pt x="179" y="52"/>
                  </a:lnTo>
                  <a:lnTo>
                    <a:pt x="176" y="46"/>
                  </a:lnTo>
                  <a:lnTo>
                    <a:pt x="164" y="52"/>
                  </a:lnTo>
                  <a:lnTo>
                    <a:pt x="155" y="46"/>
                  </a:lnTo>
                  <a:lnTo>
                    <a:pt x="140" y="37"/>
                  </a:lnTo>
                  <a:lnTo>
                    <a:pt x="131" y="43"/>
                  </a:lnTo>
                  <a:lnTo>
                    <a:pt x="124" y="46"/>
                  </a:lnTo>
                  <a:lnTo>
                    <a:pt x="118" y="40"/>
                  </a:lnTo>
                  <a:lnTo>
                    <a:pt x="103" y="31"/>
                  </a:lnTo>
                  <a:lnTo>
                    <a:pt x="103" y="28"/>
                  </a:lnTo>
                  <a:lnTo>
                    <a:pt x="103" y="22"/>
                  </a:lnTo>
                  <a:lnTo>
                    <a:pt x="91" y="25"/>
                  </a:lnTo>
                  <a:lnTo>
                    <a:pt x="88" y="19"/>
                  </a:lnTo>
                  <a:lnTo>
                    <a:pt x="79" y="6"/>
                  </a:lnTo>
                  <a:lnTo>
                    <a:pt x="76" y="0"/>
                  </a:lnTo>
                  <a:lnTo>
                    <a:pt x="70" y="3"/>
                  </a:lnTo>
                  <a:lnTo>
                    <a:pt x="51" y="16"/>
                  </a:lnTo>
                  <a:lnTo>
                    <a:pt x="39" y="22"/>
                  </a:lnTo>
                  <a:lnTo>
                    <a:pt x="30" y="25"/>
                  </a:lnTo>
                  <a:lnTo>
                    <a:pt x="18" y="28"/>
                  </a:lnTo>
                  <a:lnTo>
                    <a:pt x="18" y="40"/>
                  </a:lnTo>
                  <a:lnTo>
                    <a:pt x="18" y="52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6" y="86"/>
                  </a:lnTo>
                  <a:lnTo>
                    <a:pt x="3" y="122"/>
                  </a:lnTo>
                  <a:lnTo>
                    <a:pt x="36" y="140"/>
                  </a:lnTo>
                  <a:lnTo>
                    <a:pt x="48" y="150"/>
                  </a:lnTo>
                  <a:lnTo>
                    <a:pt x="51" y="162"/>
                  </a:lnTo>
                  <a:lnTo>
                    <a:pt x="67" y="162"/>
                  </a:lnTo>
                  <a:lnTo>
                    <a:pt x="70" y="183"/>
                  </a:lnTo>
                  <a:lnTo>
                    <a:pt x="79" y="189"/>
                  </a:lnTo>
                  <a:lnTo>
                    <a:pt x="79" y="198"/>
                  </a:lnTo>
                  <a:lnTo>
                    <a:pt x="76" y="217"/>
                  </a:lnTo>
                  <a:lnTo>
                    <a:pt x="82" y="226"/>
                  </a:lnTo>
                  <a:lnTo>
                    <a:pt x="88" y="235"/>
                  </a:lnTo>
                  <a:lnTo>
                    <a:pt x="106" y="235"/>
                  </a:lnTo>
                  <a:lnTo>
                    <a:pt x="109" y="241"/>
                  </a:lnTo>
                  <a:lnTo>
                    <a:pt x="228" y="235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57" name=""/>
          <p:cNvGrpSpPr/>
          <p:nvPr/>
        </p:nvGrpSpPr>
        <p:grpSpPr>
          <a:xfrm>
            <a:off x="8018640" y="2271600"/>
            <a:ext cx="361800" cy="189000"/>
            <a:chOff x="8018640" y="2271600"/>
            <a:chExt cx="361800" cy="189000"/>
          </a:xfrm>
        </p:grpSpPr>
        <p:sp>
          <p:nvSpPr>
            <p:cNvPr id="5358" name=""/>
            <p:cNvSpPr/>
            <p:nvPr/>
          </p:nvSpPr>
          <p:spPr>
            <a:xfrm>
              <a:off x="8018640" y="2271600"/>
              <a:ext cx="361800" cy="189000"/>
            </a:xfrm>
            <a:custGeom>
              <a:avLst/>
              <a:gdLst/>
              <a:ahLst/>
              <a:rect l="l" t="t" r="r" b="b"/>
              <a:pathLst>
                <a:path w="228" h="119">
                  <a:moveTo>
                    <a:pt x="216" y="42"/>
                  </a:moveTo>
                  <a:lnTo>
                    <a:pt x="228" y="52"/>
                  </a:lnTo>
                  <a:lnTo>
                    <a:pt x="225" y="61"/>
                  </a:lnTo>
                  <a:lnTo>
                    <a:pt x="216" y="61"/>
                  </a:lnTo>
                  <a:lnTo>
                    <a:pt x="198" y="67"/>
                  </a:lnTo>
                  <a:lnTo>
                    <a:pt x="189" y="79"/>
                  </a:lnTo>
                  <a:lnTo>
                    <a:pt x="171" y="79"/>
                  </a:lnTo>
                  <a:lnTo>
                    <a:pt x="161" y="91"/>
                  </a:lnTo>
                  <a:lnTo>
                    <a:pt x="134" y="94"/>
                  </a:lnTo>
                  <a:lnTo>
                    <a:pt x="125" y="119"/>
                  </a:lnTo>
                  <a:lnTo>
                    <a:pt x="107" y="116"/>
                  </a:lnTo>
                  <a:lnTo>
                    <a:pt x="110" y="97"/>
                  </a:lnTo>
                  <a:lnTo>
                    <a:pt x="94" y="94"/>
                  </a:lnTo>
                  <a:lnTo>
                    <a:pt x="91" y="88"/>
                  </a:lnTo>
                  <a:lnTo>
                    <a:pt x="79" y="85"/>
                  </a:lnTo>
                  <a:lnTo>
                    <a:pt x="73" y="79"/>
                  </a:lnTo>
                  <a:lnTo>
                    <a:pt x="61" y="82"/>
                  </a:lnTo>
                  <a:lnTo>
                    <a:pt x="55" y="76"/>
                  </a:lnTo>
                  <a:lnTo>
                    <a:pt x="37" y="70"/>
                  </a:lnTo>
                  <a:lnTo>
                    <a:pt x="27" y="79"/>
                  </a:lnTo>
                  <a:lnTo>
                    <a:pt x="18" y="76"/>
                  </a:lnTo>
                  <a:lnTo>
                    <a:pt x="0" y="64"/>
                  </a:lnTo>
                  <a:lnTo>
                    <a:pt x="6" y="52"/>
                  </a:lnTo>
                  <a:lnTo>
                    <a:pt x="9" y="46"/>
                  </a:lnTo>
                  <a:lnTo>
                    <a:pt x="21" y="39"/>
                  </a:lnTo>
                  <a:lnTo>
                    <a:pt x="34" y="39"/>
                  </a:lnTo>
                  <a:lnTo>
                    <a:pt x="67" y="15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94" y="3"/>
                  </a:lnTo>
                  <a:lnTo>
                    <a:pt x="79" y="18"/>
                  </a:lnTo>
                  <a:lnTo>
                    <a:pt x="70" y="18"/>
                  </a:lnTo>
                  <a:lnTo>
                    <a:pt x="73" y="30"/>
                  </a:lnTo>
                  <a:lnTo>
                    <a:pt x="101" y="33"/>
                  </a:lnTo>
                  <a:lnTo>
                    <a:pt x="113" y="49"/>
                  </a:lnTo>
                  <a:lnTo>
                    <a:pt x="143" y="46"/>
                  </a:lnTo>
                  <a:lnTo>
                    <a:pt x="155" y="39"/>
                  </a:lnTo>
                  <a:lnTo>
                    <a:pt x="174" y="33"/>
                  </a:lnTo>
                  <a:lnTo>
                    <a:pt x="195" y="36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0" y="39"/>
                  </a:lnTo>
                  <a:lnTo>
                    <a:pt x="216" y="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9" name=""/>
            <p:cNvSpPr/>
            <p:nvPr/>
          </p:nvSpPr>
          <p:spPr>
            <a:xfrm>
              <a:off x="8018640" y="2271600"/>
              <a:ext cx="361800" cy="189000"/>
            </a:xfrm>
            <a:custGeom>
              <a:avLst/>
              <a:gdLst/>
              <a:ahLst/>
              <a:rect l="l" t="t" r="r" b="b"/>
              <a:pathLst>
                <a:path w="228" h="119">
                  <a:moveTo>
                    <a:pt x="216" y="42"/>
                  </a:moveTo>
                  <a:lnTo>
                    <a:pt x="228" y="52"/>
                  </a:lnTo>
                  <a:lnTo>
                    <a:pt x="225" y="61"/>
                  </a:lnTo>
                  <a:lnTo>
                    <a:pt x="216" y="61"/>
                  </a:lnTo>
                  <a:lnTo>
                    <a:pt x="198" y="67"/>
                  </a:lnTo>
                  <a:lnTo>
                    <a:pt x="189" y="79"/>
                  </a:lnTo>
                  <a:lnTo>
                    <a:pt x="171" y="79"/>
                  </a:lnTo>
                  <a:lnTo>
                    <a:pt x="161" y="91"/>
                  </a:lnTo>
                  <a:lnTo>
                    <a:pt x="134" y="94"/>
                  </a:lnTo>
                  <a:lnTo>
                    <a:pt x="125" y="119"/>
                  </a:lnTo>
                  <a:lnTo>
                    <a:pt x="107" y="116"/>
                  </a:lnTo>
                  <a:lnTo>
                    <a:pt x="110" y="97"/>
                  </a:lnTo>
                  <a:lnTo>
                    <a:pt x="94" y="94"/>
                  </a:lnTo>
                  <a:lnTo>
                    <a:pt x="91" y="88"/>
                  </a:lnTo>
                  <a:lnTo>
                    <a:pt x="79" y="85"/>
                  </a:lnTo>
                  <a:lnTo>
                    <a:pt x="73" y="79"/>
                  </a:lnTo>
                  <a:lnTo>
                    <a:pt x="61" y="82"/>
                  </a:lnTo>
                  <a:lnTo>
                    <a:pt x="55" y="76"/>
                  </a:lnTo>
                  <a:lnTo>
                    <a:pt x="37" y="70"/>
                  </a:lnTo>
                  <a:lnTo>
                    <a:pt x="27" y="79"/>
                  </a:lnTo>
                  <a:lnTo>
                    <a:pt x="18" y="76"/>
                  </a:lnTo>
                  <a:lnTo>
                    <a:pt x="0" y="64"/>
                  </a:lnTo>
                  <a:lnTo>
                    <a:pt x="6" y="52"/>
                  </a:lnTo>
                  <a:lnTo>
                    <a:pt x="9" y="46"/>
                  </a:lnTo>
                  <a:lnTo>
                    <a:pt x="21" y="39"/>
                  </a:lnTo>
                  <a:lnTo>
                    <a:pt x="34" y="39"/>
                  </a:lnTo>
                  <a:lnTo>
                    <a:pt x="67" y="15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94" y="3"/>
                  </a:lnTo>
                  <a:lnTo>
                    <a:pt x="79" y="18"/>
                  </a:lnTo>
                  <a:lnTo>
                    <a:pt x="70" y="18"/>
                  </a:lnTo>
                  <a:lnTo>
                    <a:pt x="73" y="30"/>
                  </a:lnTo>
                  <a:lnTo>
                    <a:pt x="101" y="33"/>
                  </a:lnTo>
                  <a:lnTo>
                    <a:pt x="113" y="49"/>
                  </a:lnTo>
                  <a:lnTo>
                    <a:pt x="143" y="46"/>
                  </a:lnTo>
                  <a:lnTo>
                    <a:pt x="155" y="39"/>
                  </a:lnTo>
                  <a:lnTo>
                    <a:pt x="174" y="33"/>
                  </a:lnTo>
                  <a:lnTo>
                    <a:pt x="195" y="36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0" y="39"/>
                  </a:lnTo>
                  <a:lnTo>
                    <a:pt x="216" y="42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60" name=""/>
          <p:cNvGrpSpPr/>
          <p:nvPr/>
        </p:nvGrpSpPr>
        <p:grpSpPr>
          <a:xfrm>
            <a:off x="8236080" y="2735280"/>
            <a:ext cx="231480" cy="358920"/>
            <a:chOff x="8236080" y="2735280"/>
            <a:chExt cx="231480" cy="358920"/>
          </a:xfrm>
        </p:grpSpPr>
        <p:sp>
          <p:nvSpPr>
            <p:cNvPr id="5361" name=""/>
            <p:cNvSpPr/>
            <p:nvPr/>
          </p:nvSpPr>
          <p:spPr>
            <a:xfrm>
              <a:off x="8236080" y="2735280"/>
              <a:ext cx="231480" cy="358920"/>
            </a:xfrm>
            <a:custGeom>
              <a:avLst/>
              <a:gdLst/>
              <a:ahLst/>
              <a:rect l="l" t="t" r="r" b="b"/>
              <a:pathLst>
                <a:path w="146" h="226">
                  <a:moveTo>
                    <a:pt x="9" y="12"/>
                  </a:moveTo>
                  <a:lnTo>
                    <a:pt x="34" y="12"/>
                  </a:lnTo>
                  <a:lnTo>
                    <a:pt x="43" y="3"/>
                  </a:lnTo>
                  <a:lnTo>
                    <a:pt x="125" y="0"/>
                  </a:lnTo>
                  <a:lnTo>
                    <a:pt x="146" y="137"/>
                  </a:lnTo>
                  <a:lnTo>
                    <a:pt x="146" y="143"/>
                  </a:lnTo>
                  <a:lnTo>
                    <a:pt x="143" y="156"/>
                  </a:lnTo>
                  <a:lnTo>
                    <a:pt x="137" y="168"/>
                  </a:lnTo>
                  <a:lnTo>
                    <a:pt x="122" y="165"/>
                  </a:lnTo>
                  <a:lnTo>
                    <a:pt x="122" y="174"/>
                  </a:lnTo>
                  <a:lnTo>
                    <a:pt x="113" y="177"/>
                  </a:lnTo>
                  <a:lnTo>
                    <a:pt x="110" y="189"/>
                  </a:lnTo>
                  <a:lnTo>
                    <a:pt x="104" y="195"/>
                  </a:lnTo>
                  <a:lnTo>
                    <a:pt x="101" y="207"/>
                  </a:lnTo>
                  <a:lnTo>
                    <a:pt x="85" y="210"/>
                  </a:lnTo>
                  <a:lnTo>
                    <a:pt x="85" y="204"/>
                  </a:lnTo>
                  <a:lnTo>
                    <a:pt x="76" y="204"/>
                  </a:lnTo>
                  <a:lnTo>
                    <a:pt x="70" y="220"/>
                  </a:lnTo>
                  <a:lnTo>
                    <a:pt x="64" y="220"/>
                  </a:lnTo>
                  <a:lnTo>
                    <a:pt x="58" y="220"/>
                  </a:lnTo>
                  <a:lnTo>
                    <a:pt x="46" y="220"/>
                  </a:lnTo>
                  <a:lnTo>
                    <a:pt x="46" y="216"/>
                  </a:lnTo>
                  <a:lnTo>
                    <a:pt x="43" y="213"/>
                  </a:lnTo>
                  <a:lnTo>
                    <a:pt x="34" y="213"/>
                  </a:lnTo>
                  <a:lnTo>
                    <a:pt x="27" y="226"/>
                  </a:lnTo>
                  <a:lnTo>
                    <a:pt x="0" y="226"/>
                  </a:lnTo>
                  <a:lnTo>
                    <a:pt x="3" y="216"/>
                  </a:lnTo>
                  <a:lnTo>
                    <a:pt x="9" y="204"/>
                  </a:lnTo>
                  <a:lnTo>
                    <a:pt x="3" y="198"/>
                  </a:lnTo>
                  <a:lnTo>
                    <a:pt x="21" y="183"/>
                  </a:lnTo>
                  <a:lnTo>
                    <a:pt x="21" y="177"/>
                  </a:lnTo>
                  <a:lnTo>
                    <a:pt x="27" y="174"/>
                  </a:lnTo>
                  <a:lnTo>
                    <a:pt x="18" y="168"/>
                  </a:lnTo>
                  <a:lnTo>
                    <a:pt x="21" y="149"/>
                  </a:lnTo>
                  <a:lnTo>
                    <a:pt x="15" y="149"/>
                  </a:lnTo>
                  <a:lnTo>
                    <a:pt x="15" y="137"/>
                  </a:lnTo>
                  <a:lnTo>
                    <a:pt x="21" y="125"/>
                  </a:lnTo>
                  <a:lnTo>
                    <a:pt x="15" y="67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2" name=""/>
            <p:cNvSpPr/>
            <p:nvPr/>
          </p:nvSpPr>
          <p:spPr>
            <a:xfrm>
              <a:off x="8236080" y="2735280"/>
              <a:ext cx="231480" cy="358920"/>
            </a:xfrm>
            <a:custGeom>
              <a:avLst/>
              <a:gdLst/>
              <a:ahLst/>
              <a:rect l="l" t="t" r="r" b="b"/>
              <a:pathLst>
                <a:path w="146" h="226">
                  <a:moveTo>
                    <a:pt x="9" y="12"/>
                  </a:moveTo>
                  <a:lnTo>
                    <a:pt x="34" y="12"/>
                  </a:lnTo>
                  <a:lnTo>
                    <a:pt x="43" y="3"/>
                  </a:lnTo>
                  <a:lnTo>
                    <a:pt x="125" y="0"/>
                  </a:lnTo>
                  <a:lnTo>
                    <a:pt x="146" y="137"/>
                  </a:lnTo>
                  <a:lnTo>
                    <a:pt x="146" y="143"/>
                  </a:lnTo>
                  <a:lnTo>
                    <a:pt x="143" y="156"/>
                  </a:lnTo>
                  <a:lnTo>
                    <a:pt x="137" y="168"/>
                  </a:lnTo>
                  <a:lnTo>
                    <a:pt x="122" y="165"/>
                  </a:lnTo>
                  <a:lnTo>
                    <a:pt x="122" y="174"/>
                  </a:lnTo>
                  <a:lnTo>
                    <a:pt x="113" y="177"/>
                  </a:lnTo>
                  <a:lnTo>
                    <a:pt x="110" y="189"/>
                  </a:lnTo>
                  <a:lnTo>
                    <a:pt x="104" y="195"/>
                  </a:lnTo>
                  <a:lnTo>
                    <a:pt x="101" y="207"/>
                  </a:lnTo>
                  <a:lnTo>
                    <a:pt x="85" y="210"/>
                  </a:lnTo>
                  <a:lnTo>
                    <a:pt x="85" y="204"/>
                  </a:lnTo>
                  <a:lnTo>
                    <a:pt x="76" y="204"/>
                  </a:lnTo>
                  <a:lnTo>
                    <a:pt x="70" y="220"/>
                  </a:lnTo>
                  <a:lnTo>
                    <a:pt x="64" y="220"/>
                  </a:lnTo>
                  <a:lnTo>
                    <a:pt x="58" y="220"/>
                  </a:lnTo>
                  <a:lnTo>
                    <a:pt x="46" y="220"/>
                  </a:lnTo>
                  <a:lnTo>
                    <a:pt x="46" y="216"/>
                  </a:lnTo>
                  <a:lnTo>
                    <a:pt x="43" y="213"/>
                  </a:lnTo>
                  <a:lnTo>
                    <a:pt x="34" y="213"/>
                  </a:lnTo>
                  <a:lnTo>
                    <a:pt x="27" y="226"/>
                  </a:lnTo>
                  <a:lnTo>
                    <a:pt x="0" y="226"/>
                  </a:lnTo>
                  <a:lnTo>
                    <a:pt x="3" y="216"/>
                  </a:lnTo>
                  <a:lnTo>
                    <a:pt x="9" y="204"/>
                  </a:lnTo>
                  <a:lnTo>
                    <a:pt x="3" y="198"/>
                  </a:lnTo>
                  <a:lnTo>
                    <a:pt x="21" y="183"/>
                  </a:lnTo>
                  <a:lnTo>
                    <a:pt x="21" y="177"/>
                  </a:lnTo>
                  <a:lnTo>
                    <a:pt x="27" y="174"/>
                  </a:lnTo>
                  <a:lnTo>
                    <a:pt x="18" y="168"/>
                  </a:lnTo>
                  <a:lnTo>
                    <a:pt x="21" y="149"/>
                  </a:lnTo>
                  <a:lnTo>
                    <a:pt x="15" y="149"/>
                  </a:lnTo>
                  <a:lnTo>
                    <a:pt x="15" y="137"/>
                  </a:lnTo>
                  <a:lnTo>
                    <a:pt x="21" y="125"/>
                  </a:lnTo>
                  <a:lnTo>
                    <a:pt x="15" y="67"/>
                  </a:lnTo>
                  <a:lnTo>
                    <a:pt x="9" y="12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63" name=""/>
          <p:cNvGrpSpPr/>
          <p:nvPr/>
        </p:nvGrpSpPr>
        <p:grpSpPr>
          <a:xfrm>
            <a:off x="8290080" y="2401920"/>
            <a:ext cx="288720" cy="338040"/>
            <a:chOff x="8290080" y="2401920"/>
            <a:chExt cx="288720" cy="338040"/>
          </a:xfrm>
        </p:grpSpPr>
        <p:sp>
          <p:nvSpPr>
            <p:cNvPr id="5364" name=""/>
            <p:cNvSpPr/>
            <p:nvPr/>
          </p:nvSpPr>
          <p:spPr>
            <a:xfrm>
              <a:off x="8290080" y="2401920"/>
              <a:ext cx="288720" cy="338040"/>
            </a:xfrm>
            <a:custGeom>
              <a:avLst/>
              <a:gdLst/>
              <a:ahLst/>
              <a:rect l="l" t="t" r="r" b="b"/>
              <a:pathLst>
                <a:path w="182" h="213">
                  <a:moveTo>
                    <a:pt x="94" y="213"/>
                  </a:moveTo>
                  <a:lnTo>
                    <a:pt x="91" y="207"/>
                  </a:lnTo>
                  <a:lnTo>
                    <a:pt x="6" y="213"/>
                  </a:lnTo>
                  <a:lnTo>
                    <a:pt x="12" y="204"/>
                  </a:lnTo>
                  <a:lnTo>
                    <a:pt x="21" y="189"/>
                  </a:lnTo>
                  <a:lnTo>
                    <a:pt x="27" y="177"/>
                  </a:lnTo>
                  <a:lnTo>
                    <a:pt x="18" y="161"/>
                  </a:lnTo>
                  <a:lnTo>
                    <a:pt x="18" y="137"/>
                  </a:lnTo>
                  <a:lnTo>
                    <a:pt x="9" y="125"/>
                  </a:lnTo>
                  <a:lnTo>
                    <a:pt x="3" y="119"/>
                  </a:lnTo>
                  <a:lnTo>
                    <a:pt x="3" y="113"/>
                  </a:lnTo>
                  <a:lnTo>
                    <a:pt x="9" y="107"/>
                  </a:lnTo>
                  <a:lnTo>
                    <a:pt x="0" y="88"/>
                  </a:lnTo>
                  <a:lnTo>
                    <a:pt x="12" y="70"/>
                  </a:lnTo>
                  <a:lnTo>
                    <a:pt x="6" y="64"/>
                  </a:lnTo>
                  <a:lnTo>
                    <a:pt x="6" y="55"/>
                  </a:lnTo>
                  <a:lnTo>
                    <a:pt x="15" y="43"/>
                  </a:lnTo>
                  <a:lnTo>
                    <a:pt x="15" y="34"/>
                  </a:lnTo>
                  <a:lnTo>
                    <a:pt x="27" y="34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39" y="43"/>
                  </a:lnTo>
                  <a:lnTo>
                    <a:pt x="39" y="27"/>
                  </a:lnTo>
                  <a:lnTo>
                    <a:pt x="42" y="21"/>
                  </a:lnTo>
                  <a:lnTo>
                    <a:pt x="48" y="24"/>
                  </a:lnTo>
                  <a:lnTo>
                    <a:pt x="48" y="9"/>
                  </a:lnTo>
                  <a:lnTo>
                    <a:pt x="54" y="3"/>
                  </a:lnTo>
                  <a:lnTo>
                    <a:pt x="85" y="0"/>
                  </a:lnTo>
                  <a:lnTo>
                    <a:pt x="97" y="6"/>
                  </a:lnTo>
                  <a:lnTo>
                    <a:pt x="97" y="12"/>
                  </a:lnTo>
                  <a:lnTo>
                    <a:pt x="109" y="12"/>
                  </a:lnTo>
                  <a:lnTo>
                    <a:pt x="124" y="18"/>
                  </a:lnTo>
                  <a:lnTo>
                    <a:pt x="127" y="24"/>
                  </a:lnTo>
                  <a:lnTo>
                    <a:pt x="121" y="31"/>
                  </a:lnTo>
                  <a:lnTo>
                    <a:pt x="134" y="55"/>
                  </a:lnTo>
                  <a:lnTo>
                    <a:pt x="134" y="64"/>
                  </a:lnTo>
                  <a:lnTo>
                    <a:pt x="115" y="85"/>
                  </a:lnTo>
                  <a:lnTo>
                    <a:pt x="106" y="101"/>
                  </a:lnTo>
                  <a:lnTo>
                    <a:pt x="112" y="104"/>
                  </a:lnTo>
                  <a:lnTo>
                    <a:pt x="124" y="107"/>
                  </a:lnTo>
                  <a:lnTo>
                    <a:pt x="130" y="101"/>
                  </a:lnTo>
                  <a:lnTo>
                    <a:pt x="143" y="79"/>
                  </a:lnTo>
                  <a:lnTo>
                    <a:pt x="155" y="79"/>
                  </a:lnTo>
                  <a:lnTo>
                    <a:pt x="173" y="101"/>
                  </a:lnTo>
                  <a:lnTo>
                    <a:pt x="173" y="113"/>
                  </a:lnTo>
                  <a:lnTo>
                    <a:pt x="170" y="122"/>
                  </a:lnTo>
                  <a:lnTo>
                    <a:pt x="182" y="128"/>
                  </a:lnTo>
                  <a:lnTo>
                    <a:pt x="182" y="140"/>
                  </a:lnTo>
                  <a:lnTo>
                    <a:pt x="176" y="152"/>
                  </a:lnTo>
                  <a:lnTo>
                    <a:pt x="170" y="165"/>
                  </a:lnTo>
                  <a:lnTo>
                    <a:pt x="167" y="171"/>
                  </a:lnTo>
                  <a:lnTo>
                    <a:pt x="155" y="174"/>
                  </a:lnTo>
                  <a:lnTo>
                    <a:pt x="161" y="186"/>
                  </a:lnTo>
                  <a:lnTo>
                    <a:pt x="155" y="189"/>
                  </a:lnTo>
                  <a:lnTo>
                    <a:pt x="146" y="204"/>
                  </a:lnTo>
                  <a:lnTo>
                    <a:pt x="94" y="21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5" name=""/>
            <p:cNvSpPr/>
            <p:nvPr/>
          </p:nvSpPr>
          <p:spPr>
            <a:xfrm>
              <a:off x="8290080" y="2401920"/>
              <a:ext cx="288720" cy="338040"/>
            </a:xfrm>
            <a:custGeom>
              <a:avLst/>
              <a:gdLst/>
              <a:ahLst/>
              <a:rect l="l" t="t" r="r" b="b"/>
              <a:pathLst>
                <a:path w="182" h="213">
                  <a:moveTo>
                    <a:pt x="94" y="213"/>
                  </a:moveTo>
                  <a:lnTo>
                    <a:pt x="91" y="207"/>
                  </a:lnTo>
                  <a:lnTo>
                    <a:pt x="6" y="213"/>
                  </a:lnTo>
                  <a:lnTo>
                    <a:pt x="12" y="204"/>
                  </a:lnTo>
                  <a:lnTo>
                    <a:pt x="21" y="189"/>
                  </a:lnTo>
                  <a:lnTo>
                    <a:pt x="27" y="177"/>
                  </a:lnTo>
                  <a:lnTo>
                    <a:pt x="18" y="161"/>
                  </a:lnTo>
                  <a:lnTo>
                    <a:pt x="18" y="137"/>
                  </a:lnTo>
                  <a:lnTo>
                    <a:pt x="9" y="125"/>
                  </a:lnTo>
                  <a:lnTo>
                    <a:pt x="3" y="119"/>
                  </a:lnTo>
                  <a:lnTo>
                    <a:pt x="3" y="113"/>
                  </a:lnTo>
                  <a:lnTo>
                    <a:pt x="9" y="107"/>
                  </a:lnTo>
                  <a:lnTo>
                    <a:pt x="0" y="88"/>
                  </a:lnTo>
                  <a:lnTo>
                    <a:pt x="12" y="70"/>
                  </a:lnTo>
                  <a:lnTo>
                    <a:pt x="6" y="64"/>
                  </a:lnTo>
                  <a:lnTo>
                    <a:pt x="6" y="55"/>
                  </a:lnTo>
                  <a:lnTo>
                    <a:pt x="15" y="43"/>
                  </a:lnTo>
                  <a:lnTo>
                    <a:pt x="15" y="34"/>
                  </a:lnTo>
                  <a:lnTo>
                    <a:pt x="27" y="34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39" y="43"/>
                  </a:lnTo>
                  <a:lnTo>
                    <a:pt x="39" y="27"/>
                  </a:lnTo>
                  <a:lnTo>
                    <a:pt x="42" y="21"/>
                  </a:lnTo>
                  <a:lnTo>
                    <a:pt x="48" y="24"/>
                  </a:lnTo>
                  <a:lnTo>
                    <a:pt x="48" y="9"/>
                  </a:lnTo>
                  <a:lnTo>
                    <a:pt x="54" y="3"/>
                  </a:lnTo>
                  <a:lnTo>
                    <a:pt x="85" y="0"/>
                  </a:lnTo>
                  <a:lnTo>
                    <a:pt x="97" y="6"/>
                  </a:lnTo>
                  <a:lnTo>
                    <a:pt x="97" y="12"/>
                  </a:lnTo>
                  <a:lnTo>
                    <a:pt x="109" y="12"/>
                  </a:lnTo>
                  <a:lnTo>
                    <a:pt x="124" y="18"/>
                  </a:lnTo>
                  <a:lnTo>
                    <a:pt x="127" y="24"/>
                  </a:lnTo>
                  <a:lnTo>
                    <a:pt x="121" y="31"/>
                  </a:lnTo>
                  <a:lnTo>
                    <a:pt x="134" y="55"/>
                  </a:lnTo>
                  <a:lnTo>
                    <a:pt x="134" y="64"/>
                  </a:lnTo>
                  <a:lnTo>
                    <a:pt x="115" y="85"/>
                  </a:lnTo>
                  <a:lnTo>
                    <a:pt x="106" y="101"/>
                  </a:lnTo>
                  <a:lnTo>
                    <a:pt x="112" y="104"/>
                  </a:lnTo>
                  <a:lnTo>
                    <a:pt x="124" y="107"/>
                  </a:lnTo>
                  <a:lnTo>
                    <a:pt x="130" y="101"/>
                  </a:lnTo>
                  <a:lnTo>
                    <a:pt x="143" y="79"/>
                  </a:lnTo>
                  <a:lnTo>
                    <a:pt x="155" y="79"/>
                  </a:lnTo>
                  <a:lnTo>
                    <a:pt x="173" y="101"/>
                  </a:lnTo>
                  <a:lnTo>
                    <a:pt x="173" y="113"/>
                  </a:lnTo>
                  <a:lnTo>
                    <a:pt x="170" y="122"/>
                  </a:lnTo>
                  <a:lnTo>
                    <a:pt x="182" y="128"/>
                  </a:lnTo>
                  <a:lnTo>
                    <a:pt x="182" y="140"/>
                  </a:lnTo>
                  <a:lnTo>
                    <a:pt x="176" y="152"/>
                  </a:lnTo>
                  <a:lnTo>
                    <a:pt x="170" y="165"/>
                  </a:lnTo>
                  <a:lnTo>
                    <a:pt x="167" y="171"/>
                  </a:lnTo>
                  <a:lnTo>
                    <a:pt x="155" y="174"/>
                  </a:lnTo>
                  <a:lnTo>
                    <a:pt x="161" y="186"/>
                  </a:lnTo>
                  <a:lnTo>
                    <a:pt x="155" y="189"/>
                  </a:lnTo>
                  <a:lnTo>
                    <a:pt x="146" y="204"/>
                  </a:lnTo>
                  <a:lnTo>
                    <a:pt x="94" y="213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66" name=""/>
          <p:cNvGrpSpPr/>
          <p:nvPr/>
        </p:nvGrpSpPr>
        <p:grpSpPr>
          <a:xfrm>
            <a:off x="8439120" y="2673360"/>
            <a:ext cx="304920" cy="328680"/>
            <a:chOff x="8439120" y="2673360"/>
            <a:chExt cx="304920" cy="328680"/>
          </a:xfrm>
        </p:grpSpPr>
        <p:sp>
          <p:nvSpPr>
            <p:cNvPr id="5367" name=""/>
            <p:cNvSpPr/>
            <p:nvPr/>
          </p:nvSpPr>
          <p:spPr>
            <a:xfrm>
              <a:off x="8439120" y="2673360"/>
              <a:ext cx="304920" cy="328680"/>
            </a:xfrm>
            <a:custGeom>
              <a:avLst/>
              <a:gdLst/>
              <a:ahLst/>
              <a:rect l="l" t="t" r="r" b="b"/>
              <a:pathLst>
                <a:path w="192" h="207">
                  <a:moveTo>
                    <a:pt x="0" y="42"/>
                  </a:moveTo>
                  <a:lnTo>
                    <a:pt x="52" y="33"/>
                  </a:lnTo>
                  <a:lnTo>
                    <a:pt x="79" y="33"/>
                  </a:lnTo>
                  <a:lnTo>
                    <a:pt x="88" y="39"/>
                  </a:lnTo>
                  <a:lnTo>
                    <a:pt x="119" y="36"/>
                  </a:lnTo>
                  <a:lnTo>
                    <a:pt x="122" y="33"/>
                  </a:lnTo>
                  <a:lnTo>
                    <a:pt x="131" y="33"/>
                  </a:lnTo>
                  <a:lnTo>
                    <a:pt x="137" y="27"/>
                  </a:lnTo>
                  <a:lnTo>
                    <a:pt x="140" y="15"/>
                  </a:lnTo>
                  <a:lnTo>
                    <a:pt x="155" y="9"/>
                  </a:lnTo>
                  <a:lnTo>
                    <a:pt x="177" y="0"/>
                  </a:lnTo>
                  <a:lnTo>
                    <a:pt x="192" y="73"/>
                  </a:lnTo>
                  <a:lnTo>
                    <a:pt x="189" y="79"/>
                  </a:lnTo>
                  <a:lnTo>
                    <a:pt x="192" y="85"/>
                  </a:lnTo>
                  <a:lnTo>
                    <a:pt x="189" y="91"/>
                  </a:lnTo>
                  <a:lnTo>
                    <a:pt x="186" y="97"/>
                  </a:lnTo>
                  <a:lnTo>
                    <a:pt x="186" y="128"/>
                  </a:lnTo>
                  <a:lnTo>
                    <a:pt x="183" y="134"/>
                  </a:lnTo>
                  <a:lnTo>
                    <a:pt x="173" y="134"/>
                  </a:lnTo>
                  <a:lnTo>
                    <a:pt x="173" y="149"/>
                  </a:lnTo>
                  <a:lnTo>
                    <a:pt x="158" y="146"/>
                  </a:lnTo>
                  <a:lnTo>
                    <a:pt x="146" y="152"/>
                  </a:lnTo>
                  <a:lnTo>
                    <a:pt x="155" y="155"/>
                  </a:lnTo>
                  <a:lnTo>
                    <a:pt x="152" y="164"/>
                  </a:lnTo>
                  <a:lnTo>
                    <a:pt x="158" y="173"/>
                  </a:lnTo>
                  <a:lnTo>
                    <a:pt x="158" y="179"/>
                  </a:lnTo>
                  <a:lnTo>
                    <a:pt x="143" y="170"/>
                  </a:lnTo>
                  <a:lnTo>
                    <a:pt x="134" y="176"/>
                  </a:lnTo>
                  <a:lnTo>
                    <a:pt x="137" y="195"/>
                  </a:lnTo>
                  <a:lnTo>
                    <a:pt x="131" y="198"/>
                  </a:lnTo>
                  <a:lnTo>
                    <a:pt x="128" y="207"/>
                  </a:lnTo>
                  <a:lnTo>
                    <a:pt x="122" y="207"/>
                  </a:lnTo>
                  <a:lnTo>
                    <a:pt x="122" y="198"/>
                  </a:lnTo>
                  <a:lnTo>
                    <a:pt x="113" y="198"/>
                  </a:lnTo>
                  <a:lnTo>
                    <a:pt x="110" y="188"/>
                  </a:lnTo>
                  <a:lnTo>
                    <a:pt x="107" y="182"/>
                  </a:lnTo>
                  <a:lnTo>
                    <a:pt x="97" y="182"/>
                  </a:lnTo>
                  <a:lnTo>
                    <a:pt x="94" y="188"/>
                  </a:lnTo>
                  <a:lnTo>
                    <a:pt x="88" y="195"/>
                  </a:lnTo>
                  <a:lnTo>
                    <a:pt x="73" y="201"/>
                  </a:lnTo>
                  <a:lnTo>
                    <a:pt x="55" y="195"/>
                  </a:lnTo>
                  <a:lnTo>
                    <a:pt x="36" y="191"/>
                  </a:lnTo>
                  <a:lnTo>
                    <a:pt x="36" y="179"/>
                  </a:lnTo>
                  <a:lnTo>
                    <a:pt x="30" y="176"/>
                  </a:lnTo>
                  <a:lnTo>
                    <a:pt x="18" y="17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8" name=""/>
            <p:cNvSpPr/>
            <p:nvPr/>
          </p:nvSpPr>
          <p:spPr>
            <a:xfrm>
              <a:off x="8439120" y="2673360"/>
              <a:ext cx="304920" cy="328680"/>
            </a:xfrm>
            <a:custGeom>
              <a:avLst/>
              <a:gdLst/>
              <a:ahLst/>
              <a:rect l="l" t="t" r="r" b="b"/>
              <a:pathLst>
                <a:path w="192" h="207">
                  <a:moveTo>
                    <a:pt x="0" y="42"/>
                  </a:moveTo>
                  <a:lnTo>
                    <a:pt x="52" y="33"/>
                  </a:lnTo>
                  <a:lnTo>
                    <a:pt x="79" y="33"/>
                  </a:lnTo>
                  <a:lnTo>
                    <a:pt x="88" y="39"/>
                  </a:lnTo>
                  <a:lnTo>
                    <a:pt x="119" y="36"/>
                  </a:lnTo>
                  <a:lnTo>
                    <a:pt x="122" y="33"/>
                  </a:lnTo>
                  <a:lnTo>
                    <a:pt x="131" y="33"/>
                  </a:lnTo>
                  <a:lnTo>
                    <a:pt x="137" y="27"/>
                  </a:lnTo>
                  <a:lnTo>
                    <a:pt x="140" y="15"/>
                  </a:lnTo>
                  <a:lnTo>
                    <a:pt x="155" y="9"/>
                  </a:lnTo>
                  <a:lnTo>
                    <a:pt x="177" y="0"/>
                  </a:lnTo>
                  <a:lnTo>
                    <a:pt x="192" y="73"/>
                  </a:lnTo>
                  <a:lnTo>
                    <a:pt x="189" y="79"/>
                  </a:lnTo>
                  <a:lnTo>
                    <a:pt x="192" y="85"/>
                  </a:lnTo>
                  <a:lnTo>
                    <a:pt x="189" y="91"/>
                  </a:lnTo>
                  <a:lnTo>
                    <a:pt x="186" y="97"/>
                  </a:lnTo>
                  <a:lnTo>
                    <a:pt x="186" y="128"/>
                  </a:lnTo>
                  <a:lnTo>
                    <a:pt x="183" y="134"/>
                  </a:lnTo>
                  <a:lnTo>
                    <a:pt x="173" y="134"/>
                  </a:lnTo>
                  <a:lnTo>
                    <a:pt x="173" y="149"/>
                  </a:lnTo>
                  <a:lnTo>
                    <a:pt x="158" y="146"/>
                  </a:lnTo>
                  <a:lnTo>
                    <a:pt x="146" y="152"/>
                  </a:lnTo>
                  <a:lnTo>
                    <a:pt x="155" y="155"/>
                  </a:lnTo>
                  <a:lnTo>
                    <a:pt x="152" y="164"/>
                  </a:lnTo>
                  <a:lnTo>
                    <a:pt x="158" y="173"/>
                  </a:lnTo>
                  <a:lnTo>
                    <a:pt x="158" y="179"/>
                  </a:lnTo>
                  <a:lnTo>
                    <a:pt x="143" y="170"/>
                  </a:lnTo>
                  <a:lnTo>
                    <a:pt x="134" y="176"/>
                  </a:lnTo>
                  <a:lnTo>
                    <a:pt x="137" y="195"/>
                  </a:lnTo>
                  <a:lnTo>
                    <a:pt x="131" y="198"/>
                  </a:lnTo>
                  <a:lnTo>
                    <a:pt x="128" y="207"/>
                  </a:lnTo>
                  <a:lnTo>
                    <a:pt x="122" y="207"/>
                  </a:lnTo>
                  <a:lnTo>
                    <a:pt x="122" y="198"/>
                  </a:lnTo>
                  <a:lnTo>
                    <a:pt x="113" y="198"/>
                  </a:lnTo>
                  <a:lnTo>
                    <a:pt x="110" y="188"/>
                  </a:lnTo>
                  <a:lnTo>
                    <a:pt x="107" y="182"/>
                  </a:lnTo>
                  <a:lnTo>
                    <a:pt x="97" y="182"/>
                  </a:lnTo>
                  <a:lnTo>
                    <a:pt x="94" y="188"/>
                  </a:lnTo>
                  <a:lnTo>
                    <a:pt x="88" y="195"/>
                  </a:lnTo>
                  <a:lnTo>
                    <a:pt x="73" y="201"/>
                  </a:lnTo>
                  <a:lnTo>
                    <a:pt x="55" y="195"/>
                  </a:lnTo>
                  <a:lnTo>
                    <a:pt x="36" y="191"/>
                  </a:lnTo>
                  <a:lnTo>
                    <a:pt x="36" y="179"/>
                  </a:lnTo>
                  <a:lnTo>
                    <a:pt x="30" y="176"/>
                  </a:lnTo>
                  <a:lnTo>
                    <a:pt x="18" y="176"/>
                  </a:lnTo>
                  <a:lnTo>
                    <a:pt x="0" y="42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69" name=""/>
          <p:cNvGrpSpPr/>
          <p:nvPr/>
        </p:nvGrpSpPr>
        <p:grpSpPr>
          <a:xfrm>
            <a:off x="8720280" y="2604960"/>
            <a:ext cx="419040" cy="250920"/>
            <a:chOff x="8720280" y="2604960"/>
            <a:chExt cx="419040" cy="250920"/>
          </a:xfrm>
        </p:grpSpPr>
        <p:sp>
          <p:nvSpPr>
            <p:cNvPr id="5370" name=""/>
            <p:cNvSpPr/>
            <p:nvPr/>
          </p:nvSpPr>
          <p:spPr>
            <a:xfrm>
              <a:off x="8720280" y="2604960"/>
              <a:ext cx="419040" cy="250920"/>
            </a:xfrm>
            <a:custGeom>
              <a:avLst/>
              <a:gdLst/>
              <a:ahLst/>
              <a:rect l="l" t="t" r="r" b="b"/>
              <a:pathLst>
                <a:path w="264" h="158">
                  <a:moveTo>
                    <a:pt x="0" y="43"/>
                  </a:moveTo>
                  <a:lnTo>
                    <a:pt x="15" y="30"/>
                  </a:lnTo>
                  <a:lnTo>
                    <a:pt x="27" y="21"/>
                  </a:lnTo>
                  <a:lnTo>
                    <a:pt x="33" y="30"/>
                  </a:lnTo>
                  <a:lnTo>
                    <a:pt x="27" y="33"/>
                  </a:lnTo>
                  <a:lnTo>
                    <a:pt x="94" y="27"/>
                  </a:lnTo>
                  <a:lnTo>
                    <a:pt x="210" y="3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34" y="9"/>
                  </a:lnTo>
                  <a:lnTo>
                    <a:pt x="237" y="15"/>
                  </a:lnTo>
                  <a:lnTo>
                    <a:pt x="240" y="21"/>
                  </a:lnTo>
                  <a:lnTo>
                    <a:pt x="249" y="21"/>
                  </a:lnTo>
                  <a:lnTo>
                    <a:pt x="252" y="30"/>
                  </a:lnTo>
                  <a:lnTo>
                    <a:pt x="249" y="33"/>
                  </a:lnTo>
                  <a:lnTo>
                    <a:pt x="249" y="43"/>
                  </a:lnTo>
                  <a:lnTo>
                    <a:pt x="243" y="52"/>
                  </a:lnTo>
                  <a:lnTo>
                    <a:pt x="246" y="55"/>
                  </a:lnTo>
                  <a:lnTo>
                    <a:pt x="240" y="61"/>
                  </a:lnTo>
                  <a:lnTo>
                    <a:pt x="240" y="70"/>
                  </a:lnTo>
                  <a:lnTo>
                    <a:pt x="246" y="76"/>
                  </a:lnTo>
                  <a:lnTo>
                    <a:pt x="249" y="85"/>
                  </a:lnTo>
                  <a:lnTo>
                    <a:pt x="261" y="85"/>
                  </a:lnTo>
                  <a:lnTo>
                    <a:pt x="264" y="91"/>
                  </a:lnTo>
                  <a:lnTo>
                    <a:pt x="258" y="107"/>
                  </a:lnTo>
                  <a:lnTo>
                    <a:pt x="252" y="113"/>
                  </a:lnTo>
                  <a:lnTo>
                    <a:pt x="237" y="119"/>
                  </a:lnTo>
                  <a:lnTo>
                    <a:pt x="231" y="131"/>
                  </a:lnTo>
                  <a:lnTo>
                    <a:pt x="149" y="143"/>
                  </a:lnTo>
                  <a:lnTo>
                    <a:pt x="24" y="158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5" y="11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1" name=""/>
            <p:cNvSpPr/>
            <p:nvPr/>
          </p:nvSpPr>
          <p:spPr>
            <a:xfrm>
              <a:off x="8720280" y="2604960"/>
              <a:ext cx="419040" cy="250920"/>
            </a:xfrm>
            <a:custGeom>
              <a:avLst/>
              <a:gdLst/>
              <a:ahLst/>
              <a:rect l="l" t="t" r="r" b="b"/>
              <a:pathLst>
                <a:path w="264" h="158">
                  <a:moveTo>
                    <a:pt x="0" y="43"/>
                  </a:moveTo>
                  <a:lnTo>
                    <a:pt x="15" y="30"/>
                  </a:lnTo>
                  <a:lnTo>
                    <a:pt x="27" y="21"/>
                  </a:lnTo>
                  <a:lnTo>
                    <a:pt x="33" y="30"/>
                  </a:lnTo>
                  <a:lnTo>
                    <a:pt x="27" y="33"/>
                  </a:lnTo>
                  <a:lnTo>
                    <a:pt x="94" y="27"/>
                  </a:lnTo>
                  <a:lnTo>
                    <a:pt x="210" y="3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34" y="9"/>
                  </a:lnTo>
                  <a:lnTo>
                    <a:pt x="237" y="15"/>
                  </a:lnTo>
                  <a:lnTo>
                    <a:pt x="240" y="21"/>
                  </a:lnTo>
                  <a:lnTo>
                    <a:pt x="249" y="21"/>
                  </a:lnTo>
                  <a:lnTo>
                    <a:pt x="252" y="30"/>
                  </a:lnTo>
                  <a:lnTo>
                    <a:pt x="249" y="33"/>
                  </a:lnTo>
                  <a:lnTo>
                    <a:pt x="249" y="43"/>
                  </a:lnTo>
                  <a:lnTo>
                    <a:pt x="243" y="52"/>
                  </a:lnTo>
                  <a:lnTo>
                    <a:pt x="246" y="55"/>
                  </a:lnTo>
                  <a:lnTo>
                    <a:pt x="240" y="61"/>
                  </a:lnTo>
                  <a:lnTo>
                    <a:pt x="240" y="70"/>
                  </a:lnTo>
                  <a:lnTo>
                    <a:pt x="246" y="76"/>
                  </a:lnTo>
                  <a:lnTo>
                    <a:pt x="249" y="85"/>
                  </a:lnTo>
                  <a:lnTo>
                    <a:pt x="261" y="85"/>
                  </a:lnTo>
                  <a:lnTo>
                    <a:pt x="264" y="91"/>
                  </a:lnTo>
                  <a:lnTo>
                    <a:pt x="258" y="107"/>
                  </a:lnTo>
                  <a:lnTo>
                    <a:pt x="252" y="113"/>
                  </a:lnTo>
                  <a:lnTo>
                    <a:pt x="237" y="119"/>
                  </a:lnTo>
                  <a:lnTo>
                    <a:pt x="231" y="131"/>
                  </a:lnTo>
                  <a:lnTo>
                    <a:pt x="149" y="143"/>
                  </a:lnTo>
                  <a:lnTo>
                    <a:pt x="24" y="158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5" y="110"/>
                  </a:lnTo>
                  <a:lnTo>
                    <a:pt x="0" y="43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72" name=""/>
          <p:cNvGrpSpPr/>
          <p:nvPr/>
        </p:nvGrpSpPr>
        <p:grpSpPr>
          <a:xfrm>
            <a:off x="8632800" y="2813040"/>
            <a:ext cx="289080" cy="281160"/>
            <a:chOff x="8632800" y="2813040"/>
            <a:chExt cx="289080" cy="281160"/>
          </a:xfrm>
        </p:grpSpPr>
        <p:sp>
          <p:nvSpPr>
            <p:cNvPr id="5373" name=""/>
            <p:cNvSpPr/>
            <p:nvPr/>
          </p:nvSpPr>
          <p:spPr>
            <a:xfrm>
              <a:off x="8632800" y="2813040"/>
              <a:ext cx="289080" cy="281160"/>
            </a:xfrm>
            <a:custGeom>
              <a:avLst/>
              <a:gdLst/>
              <a:ahLst/>
              <a:rect l="l" t="t" r="r" b="b"/>
              <a:pathLst>
                <a:path w="182" h="177">
                  <a:moveTo>
                    <a:pt x="70" y="0"/>
                  </a:moveTo>
                  <a:lnTo>
                    <a:pt x="64" y="6"/>
                  </a:lnTo>
                  <a:lnTo>
                    <a:pt x="67" y="33"/>
                  </a:lnTo>
                  <a:lnTo>
                    <a:pt x="64" y="46"/>
                  </a:lnTo>
                  <a:lnTo>
                    <a:pt x="51" y="46"/>
                  </a:lnTo>
                  <a:lnTo>
                    <a:pt x="48" y="58"/>
                  </a:lnTo>
                  <a:lnTo>
                    <a:pt x="33" y="58"/>
                  </a:lnTo>
                  <a:lnTo>
                    <a:pt x="27" y="61"/>
                  </a:lnTo>
                  <a:lnTo>
                    <a:pt x="33" y="67"/>
                  </a:lnTo>
                  <a:lnTo>
                    <a:pt x="30" y="76"/>
                  </a:lnTo>
                  <a:lnTo>
                    <a:pt x="36" y="85"/>
                  </a:lnTo>
                  <a:lnTo>
                    <a:pt x="33" y="88"/>
                  </a:lnTo>
                  <a:lnTo>
                    <a:pt x="21" y="82"/>
                  </a:lnTo>
                  <a:lnTo>
                    <a:pt x="12" y="88"/>
                  </a:lnTo>
                  <a:lnTo>
                    <a:pt x="15" y="107"/>
                  </a:lnTo>
                  <a:lnTo>
                    <a:pt x="9" y="107"/>
                  </a:lnTo>
                  <a:lnTo>
                    <a:pt x="9" y="116"/>
                  </a:lnTo>
                  <a:lnTo>
                    <a:pt x="0" y="119"/>
                  </a:lnTo>
                  <a:lnTo>
                    <a:pt x="0" y="128"/>
                  </a:lnTo>
                  <a:lnTo>
                    <a:pt x="3" y="134"/>
                  </a:lnTo>
                  <a:lnTo>
                    <a:pt x="6" y="143"/>
                  </a:lnTo>
                  <a:lnTo>
                    <a:pt x="18" y="149"/>
                  </a:lnTo>
                  <a:lnTo>
                    <a:pt x="27" y="152"/>
                  </a:lnTo>
                  <a:lnTo>
                    <a:pt x="30" y="161"/>
                  </a:lnTo>
                  <a:lnTo>
                    <a:pt x="42" y="167"/>
                  </a:lnTo>
                  <a:lnTo>
                    <a:pt x="45" y="177"/>
                  </a:lnTo>
                  <a:lnTo>
                    <a:pt x="58" y="174"/>
                  </a:lnTo>
                  <a:lnTo>
                    <a:pt x="58" y="167"/>
                  </a:lnTo>
                  <a:lnTo>
                    <a:pt x="79" y="167"/>
                  </a:lnTo>
                  <a:lnTo>
                    <a:pt x="79" y="164"/>
                  </a:lnTo>
                  <a:lnTo>
                    <a:pt x="91" y="164"/>
                  </a:lnTo>
                  <a:lnTo>
                    <a:pt x="91" y="155"/>
                  </a:lnTo>
                  <a:lnTo>
                    <a:pt x="103" y="155"/>
                  </a:lnTo>
                  <a:lnTo>
                    <a:pt x="106" y="146"/>
                  </a:lnTo>
                  <a:lnTo>
                    <a:pt x="112" y="140"/>
                  </a:lnTo>
                  <a:lnTo>
                    <a:pt x="115" y="131"/>
                  </a:lnTo>
                  <a:lnTo>
                    <a:pt x="121" y="125"/>
                  </a:lnTo>
                  <a:lnTo>
                    <a:pt x="118" y="113"/>
                  </a:lnTo>
                  <a:lnTo>
                    <a:pt x="125" y="107"/>
                  </a:lnTo>
                  <a:lnTo>
                    <a:pt x="128" y="97"/>
                  </a:lnTo>
                  <a:lnTo>
                    <a:pt x="131" y="88"/>
                  </a:lnTo>
                  <a:lnTo>
                    <a:pt x="140" y="88"/>
                  </a:lnTo>
                  <a:lnTo>
                    <a:pt x="143" y="94"/>
                  </a:lnTo>
                  <a:lnTo>
                    <a:pt x="155" y="73"/>
                  </a:lnTo>
                  <a:lnTo>
                    <a:pt x="167" y="73"/>
                  </a:lnTo>
                  <a:lnTo>
                    <a:pt x="170" y="67"/>
                  </a:lnTo>
                  <a:lnTo>
                    <a:pt x="167" y="58"/>
                  </a:lnTo>
                  <a:lnTo>
                    <a:pt x="179" y="55"/>
                  </a:lnTo>
                  <a:lnTo>
                    <a:pt x="176" y="46"/>
                  </a:lnTo>
                  <a:lnTo>
                    <a:pt x="176" y="33"/>
                  </a:lnTo>
                  <a:lnTo>
                    <a:pt x="182" y="33"/>
                  </a:lnTo>
                  <a:lnTo>
                    <a:pt x="179" y="27"/>
                  </a:lnTo>
                  <a:lnTo>
                    <a:pt x="161" y="30"/>
                  </a:lnTo>
                  <a:lnTo>
                    <a:pt x="149" y="27"/>
                  </a:lnTo>
                  <a:lnTo>
                    <a:pt x="149" y="36"/>
                  </a:lnTo>
                  <a:lnTo>
                    <a:pt x="128" y="49"/>
                  </a:lnTo>
                  <a:lnTo>
                    <a:pt x="125" y="21"/>
                  </a:lnTo>
                  <a:lnTo>
                    <a:pt x="79" y="2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4" name=""/>
            <p:cNvSpPr/>
            <p:nvPr/>
          </p:nvSpPr>
          <p:spPr>
            <a:xfrm>
              <a:off x="8632800" y="2813040"/>
              <a:ext cx="289080" cy="281160"/>
            </a:xfrm>
            <a:custGeom>
              <a:avLst/>
              <a:gdLst/>
              <a:ahLst/>
              <a:rect l="l" t="t" r="r" b="b"/>
              <a:pathLst>
                <a:path w="182" h="177">
                  <a:moveTo>
                    <a:pt x="70" y="0"/>
                  </a:moveTo>
                  <a:lnTo>
                    <a:pt x="64" y="6"/>
                  </a:lnTo>
                  <a:lnTo>
                    <a:pt x="67" y="33"/>
                  </a:lnTo>
                  <a:lnTo>
                    <a:pt x="64" y="46"/>
                  </a:lnTo>
                  <a:lnTo>
                    <a:pt x="51" y="46"/>
                  </a:lnTo>
                  <a:lnTo>
                    <a:pt x="48" y="58"/>
                  </a:lnTo>
                  <a:lnTo>
                    <a:pt x="33" y="58"/>
                  </a:lnTo>
                  <a:lnTo>
                    <a:pt x="27" y="61"/>
                  </a:lnTo>
                  <a:lnTo>
                    <a:pt x="33" y="67"/>
                  </a:lnTo>
                  <a:lnTo>
                    <a:pt x="30" y="76"/>
                  </a:lnTo>
                  <a:lnTo>
                    <a:pt x="36" y="85"/>
                  </a:lnTo>
                  <a:lnTo>
                    <a:pt x="33" y="88"/>
                  </a:lnTo>
                  <a:lnTo>
                    <a:pt x="21" y="82"/>
                  </a:lnTo>
                  <a:lnTo>
                    <a:pt x="12" y="88"/>
                  </a:lnTo>
                  <a:lnTo>
                    <a:pt x="15" y="107"/>
                  </a:lnTo>
                  <a:lnTo>
                    <a:pt x="9" y="107"/>
                  </a:lnTo>
                  <a:lnTo>
                    <a:pt x="9" y="116"/>
                  </a:lnTo>
                  <a:lnTo>
                    <a:pt x="0" y="119"/>
                  </a:lnTo>
                  <a:lnTo>
                    <a:pt x="0" y="128"/>
                  </a:lnTo>
                  <a:lnTo>
                    <a:pt x="3" y="134"/>
                  </a:lnTo>
                  <a:lnTo>
                    <a:pt x="6" y="143"/>
                  </a:lnTo>
                  <a:lnTo>
                    <a:pt x="18" y="149"/>
                  </a:lnTo>
                  <a:lnTo>
                    <a:pt x="27" y="152"/>
                  </a:lnTo>
                  <a:lnTo>
                    <a:pt x="30" y="161"/>
                  </a:lnTo>
                  <a:lnTo>
                    <a:pt x="42" y="167"/>
                  </a:lnTo>
                  <a:lnTo>
                    <a:pt x="45" y="177"/>
                  </a:lnTo>
                  <a:lnTo>
                    <a:pt x="58" y="174"/>
                  </a:lnTo>
                  <a:lnTo>
                    <a:pt x="58" y="167"/>
                  </a:lnTo>
                  <a:lnTo>
                    <a:pt x="79" y="167"/>
                  </a:lnTo>
                  <a:lnTo>
                    <a:pt x="79" y="164"/>
                  </a:lnTo>
                  <a:lnTo>
                    <a:pt x="91" y="164"/>
                  </a:lnTo>
                  <a:lnTo>
                    <a:pt x="91" y="155"/>
                  </a:lnTo>
                  <a:lnTo>
                    <a:pt x="103" y="155"/>
                  </a:lnTo>
                  <a:lnTo>
                    <a:pt x="106" y="146"/>
                  </a:lnTo>
                  <a:lnTo>
                    <a:pt x="112" y="140"/>
                  </a:lnTo>
                  <a:lnTo>
                    <a:pt x="115" y="131"/>
                  </a:lnTo>
                  <a:lnTo>
                    <a:pt x="121" y="125"/>
                  </a:lnTo>
                  <a:lnTo>
                    <a:pt x="118" y="113"/>
                  </a:lnTo>
                  <a:lnTo>
                    <a:pt x="125" y="107"/>
                  </a:lnTo>
                  <a:lnTo>
                    <a:pt x="128" y="97"/>
                  </a:lnTo>
                  <a:lnTo>
                    <a:pt x="131" y="88"/>
                  </a:lnTo>
                  <a:lnTo>
                    <a:pt x="140" y="88"/>
                  </a:lnTo>
                  <a:lnTo>
                    <a:pt x="143" y="94"/>
                  </a:lnTo>
                  <a:lnTo>
                    <a:pt x="155" y="73"/>
                  </a:lnTo>
                  <a:lnTo>
                    <a:pt x="167" y="73"/>
                  </a:lnTo>
                  <a:lnTo>
                    <a:pt x="170" y="67"/>
                  </a:lnTo>
                  <a:lnTo>
                    <a:pt x="167" y="58"/>
                  </a:lnTo>
                  <a:lnTo>
                    <a:pt x="179" y="55"/>
                  </a:lnTo>
                  <a:lnTo>
                    <a:pt x="176" y="46"/>
                  </a:lnTo>
                  <a:lnTo>
                    <a:pt x="176" y="33"/>
                  </a:lnTo>
                  <a:lnTo>
                    <a:pt x="182" y="33"/>
                  </a:lnTo>
                  <a:lnTo>
                    <a:pt x="179" y="27"/>
                  </a:lnTo>
                  <a:lnTo>
                    <a:pt x="161" y="30"/>
                  </a:lnTo>
                  <a:lnTo>
                    <a:pt x="149" y="27"/>
                  </a:lnTo>
                  <a:lnTo>
                    <a:pt x="149" y="36"/>
                  </a:lnTo>
                  <a:lnTo>
                    <a:pt x="128" y="49"/>
                  </a:lnTo>
                  <a:lnTo>
                    <a:pt x="125" y="21"/>
                  </a:lnTo>
                  <a:lnTo>
                    <a:pt x="79" y="27"/>
                  </a:lnTo>
                  <a:lnTo>
                    <a:pt x="7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75" name=""/>
          <p:cNvGrpSpPr/>
          <p:nvPr/>
        </p:nvGrpSpPr>
        <p:grpSpPr>
          <a:xfrm>
            <a:off x="8148600" y="2952720"/>
            <a:ext cx="527040" cy="262080"/>
            <a:chOff x="8148600" y="2952720"/>
            <a:chExt cx="527040" cy="262080"/>
          </a:xfrm>
        </p:grpSpPr>
        <p:sp>
          <p:nvSpPr>
            <p:cNvPr id="5376" name=""/>
            <p:cNvSpPr/>
            <p:nvPr/>
          </p:nvSpPr>
          <p:spPr>
            <a:xfrm>
              <a:off x="8148600" y="2952720"/>
              <a:ext cx="527040" cy="262080"/>
            </a:xfrm>
            <a:custGeom>
              <a:avLst/>
              <a:gdLst/>
              <a:ahLst/>
              <a:rect l="l" t="t" r="r" b="b"/>
              <a:pathLst>
                <a:path w="332" h="165">
                  <a:moveTo>
                    <a:pt x="332" y="64"/>
                  </a:moveTo>
                  <a:lnTo>
                    <a:pt x="332" y="86"/>
                  </a:lnTo>
                  <a:lnTo>
                    <a:pt x="326" y="86"/>
                  </a:lnTo>
                  <a:lnTo>
                    <a:pt x="323" y="92"/>
                  </a:lnTo>
                  <a:lnTo>
                    <a:pt x="314" y="89"/>
                  </a:lnTo>
                  <a:lnTo>
                    <a:pt x="314" y="95"/>
                  </a:lnTo>
                  <a:lnTo>
                    <a:pt x="308" y="95"/>
                  </a:lnTo>
                  <a:lnTo>
                    <a:pt x="308" y="107"/>
                  </a:lnTo>
                  <a:lnTo>
                    <a:pt x="302" y="113"/>
                  </a:lnTo>
                  <a:lnTo>
                    <a:pt x="296" y="110"/>
                  </a:lnTo>
                  <a:lnTo>
                    <a:pt x="296" y="116"/>
                  </a:lnTo>
                  <a:lnTo>
                    <a:pt x="286" y="116"/>
                  </a:lnTo>
                  <a:lnTo>
                    <a:pt x="286" y="125"/>
                  </a:lnTo>
                  <a:lnTo>
                    <a:pt x="277" y="125"/>
                  </a:lnTo>
                  <a:lnTo>
                    <a:pt x="277" y="131"/>
                  </a:lnTo>
                  <a:lnTo>
                    <a:pt x="210" y="140"/>
                  </a:lnTo>
                  <a:lnTo>
                    <a:pt x="146" y="143"/>
                  </a:lnTo>
                  <a:lnTo>
                    <a:pt x="101" y="143"/>
                  </a:lnTo>
                  <a:lnTo>
                    <a:pt x="92" y="153"/>
                  </a:lnTo>
                  <a:lnTo>
                    <a:pt x="82" y="153"/>
                  </a:lnTo>
                  <a:lnTo>
                    <a:pt x="76" y="150"/>
                  </a:lnTo>
                  <a:lnTo>
                    <a:pt x="70" y="150"/>
                  </a:lnTo>
                  <a:lnTo>
                    <a:pt x="58" y="159"/>
                  </a:lnTo>
                  <a:lnTo>
                    <a:pt x="43" y="165"/>
                  </a:lnTo>
                  <a:lnTo>
                    <a:pt x="28" y="165"/>
                  </a:lnTo>
                  <a:lnTo>
                    <a:pt x="0" y="165"/>
                  </a:lnTo>
                  <a:lnTo>
                    <a:pt x="16" y="153"/>
                  </a:lnTo>
                  <a:lnTo>
                    <a:pt x="16" y="134"/>
                  </a:lnTo>
                  <a:lnTo>
                    <a:pt x="22" y="128"/>
                  </a:lnTo>
                  <a:lnTo>
                    <a:pt x="49" y="131"/>
                  </a:lnTo>
                  <a:lnTo>
                    <a:pt x="49" y="125"/>
                  </a:lnTo>
                  <a:lnTo>
                    <a:pt x="40" y="116"/>
                  </a:lnTo>
                  <a:lnTo>
                    <a:pt x="49" y="107"/>
                  </a:lnTo>
                  <a:lnTo>
                    <a:pt x="58" y="107"/>
                  </a:lnTo>
                  <a:lnTo>
                    <a:pt x="64" y="89"/>
                  </a:lnTo>
                  <a:lnTo>
                    <a:pt x="79" y="89"/>
                  </a:lnTo>
                  <a:lnTo>
                    <a:pt x="89" y="76"/>
                  </a:lnTo>
                  <a:lnTo>
                    <a:pt x="95" y="76"/>
                  </a:lnTo>
                  <a:lnTo>
                    <a:pt x="101" y="83"/>
                  </a:lnTo>
                  <a:lnTo>
                    <a:pt x="125" y="83"/>
                  </a:lnTo>
                  <a:lnTo>
                    <a:pt x="131" y="67"/>
                  </a:lnTo>
                  <a:lnTo>
                    <a:pt x="137" y="67"/>
                  </a:lnTo>
                  <a:lnTo>
                    <a:pt x="140" y="70"/>
                  </a:lnTo>
                  <a:lnTo>
                    <a:pt x="153" y="70"/>
                  </a:lnTo>
                  <a:lnTo>
                    <a:pt x="156" y="58"/>
                  </a:lnTo>
                  <a:lnTo>
                    <a:pt x="165" y="55"/>
                  </a:lnTo>
                  <a:lnTo>
                    <a:pt x="165" y="40"/>
                  </a:lnTo>
                  <a:lnTo>
                    <a:pt x="174" y="40"/>
                  </a:lnTo>
                  <a:lnTo>
                    <a:pt x="177" y="28"/>
                  </a:lnTo>
                  <a:lnTo>
                    <a:pt x="189" y="31"/>
                  </a:lnTo>
                  <a:lnTo>
                    <a:pt x="201" y="15"/>
                  </a:lnTo>
                  <a:lnTo>
                    <a:pt x="201" y="3"/>
                  </a:lnTo>
                  <a:lnTo>
                    <a:pt x="216" y="0"/>
                  </a:lnTo>
                  <a:lnTo>
                    <a:pt x="216" y="12"/>
                  </a:lnTo>
                  <a:lnTo>
                    <a:pt x="238" y="19"/>
                  </a:lnTo>
                  <a:lnTo>
                    <a:pt x="256" y="25"/>
                  </a:lnTo>
                  <a:lnTo>
                    <a:pt x="271" y="19"/>
                  </a:lnTo>
                  <a:lnTo>
                    <a:pt x="280" y="6"/>
                  </a:lnTo>
                  <a:lnTo>
                    <a:pt x="286" y="6"/>
                  </a:lnTo>
                  <a:lnTo>
                    <a:pt x="293" y="12"/>
                  </a:lnTo>
                  <a:lnTo>
                    <a:pt x="296" y="22"/>
                  </a:lnTo>
                  <a:lnTo>
                    <a:pt x="302" y="22"/>
                  </a:lnTo>
                  <a:lnTo>
                    <a:pt x="302" y="34"/>
                  </a:lnTo>
                  <a:lnTo>
                    <a:pt x="311" y="58"/>
                  </a:lnTo>
                  <a:lnTo>
                    <a:pt x="323" y="61"/>
                  </a:lnTo>
                  <a:lnTo>
                    <a:pt x="332" y="6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7" name=""/>
            <p:cNvSpPr/>
            <p:nvPr/>
          </p:nvSpPr>
          <p:spPr>
            <a:xfrm>
              <a:off x="8148600" y="2952720"/>
              <a:ext cx="527040" cy="262080"/>
            </a:xfrm>
            <a:custGeom>
              <a:avLst/>
              <a:gdLst/>
              <a:ahLst/>
              <a:rect l="l" t="t" r="r" b="b"/>
              <a:pathLst>
                <a:path w="332" h="165">
                  <a:moveTo>
                    <a:pt x="332" y="64"/>
                  </a:moveTo>
                  <a:lnTo>
                    <a:pt x="332" y="86"/>
                  </a:lnTo>
                  <a:lnTo>
                    <a:pt x="326" y="86"/>
                  </a:lnTo>
                  <a:lnTo>
                    <a:pt x="323" y="92"/>
                  </a:lnTo>
                  <a:lnTo>
                    <a:pt x="314" y="89"/>
                  </a:lnTo>
                  <a:lnTo>
                    <a:pt x="314" y="95"/>
                  </a:lnTo>
                  <a:lnTo>
                    <a:pt x="308" y="95"/>
                  </a:lnTo>
                  <a:lnTo>
                    <a:pt x="308" y="107"/>
                  </a:lnTo>
                  <a:lnTo>
                    <a:pt x="302" y="113"/>
                  </a:lnTo>
                  <a:lnTo>
                    <a:pt x="296" y="110"/>
                  </a:lnTo>
                  <a:lnTo>
                    <a:pt x="296" y="116"/>
                  </a:lnTo>
                  <a:lnTo>
                    <a:pt x="286" y="116"/>
                  </a:lnTo>
                  <a:lnTo>
                    <a:pt x="286" y="125"/>
                  </a:lnTo>
                  <a:lnTo>
                    <a:pt x="277" y="125"/>
                  </a:lnTo>
                  <a:lnTo>
                    <a:pt x="277" y="131"/>
                  </a:lnTo>
                  <a:lnTo>
                    <a:pt x="210" y="140"/>
                  </a:lnTo>
                  <a:lnTo>
                    <a:pt x="146" y="143"/>
                  </a:lnTo>
                  <a:lnTo>
                    <a:pt x="101" y="143"/>
                  </a:lnTo>
                  <a:lnTo>
                    <a:pt x="92" y="153"/>
                  </a:lnTo>
                  <a:lnTo>
                    <a:pt x="82" y="153"/>
                  </a:lnTo>
                  <a:lnTo>
                    <a:pt x="76" y="150"/>
                  </a:lnTo>
                  <a:lnTo>
                    <a:pt x="70" y="150"/>
                  </a:lnTo>
                  <a:lnTo>
                    <a:pt x="58" y="159"/>
                  </a:lnTo>
                  <a:lnTo>
                    <a:pt x="43" y="165"/>
                  </a:lnTo>
                  <a:lnTo>
                    <a:pt x="28" y="165"/>
                  </a:lnTo>
                  <a:lnTo>
                    <a:pt x="0" y="165"/>
                  </a:lnTo>
                  <a:lnTo>
                    <a:pt x="16" y="153"/>
                  </a:lnTo>
                  <a:lnTo>
                    <a:pt x="16" y="134"/>
                  </a:lnTo>
                  <a:lnTo>
                    <a:pt x="22" y="128"/>
                  </a:lnTo>
                  <a:lnTo>
                    <a:pt x="49" y="131"/>
                  </a:lnTo>
                  <a:lnTo>
                    <a:pt x="49" y="125"/>
                  </a:lnTo>
                  <a:lnTo>
                    <a:pt x="40" y="116"/>
                  </a:lnTo>
                  <a:lnTo>
                    <a:pt x="49" y="107"/>
                  </a:lnTo>
                  <a:lnTo>
                    <a:pt x="58" y="107"/>
                  </a:lnTo>
                  <a:lnTo>
                    <a:pt x="64" y="89"/>
                  </a:lnTo>
                  <a:lnTo>
                    <a:pt x="79" y="89"/>
                  </a:lnTo>
                  <a:lnTo>
                    <a:pt x="89" y="76"/>
                  </a:lnTo>
                  <a:lnTo>
                    <a:pt x="95" y="76"/>
                  </a:lnTo>
                  <a:lnTo>
                    <a:pt x="101" y="83"/>
                  </a:lnTo>
                  <a:lnTo>
                    <a:pt x="125" y="83"/>
                  </a:lnTo>
                  <a:lnTo>
                    <a:pt x="131" y="67"/>
                  </a:lnTo>
                  <a:lnTo>
                    <a:pt x="137" y="67"/>
                  </a:lnTo>
                  <a:lnTo>
                    <a:pt x="140" y="70"/>
                  </a:lnTo>
                  <a:lnTo>
                    <a:pt x="153" y="70"/>
                  </a:lnTo>
                  <a:lnTo>
                    <a:pt x="156" y="58"/>
                  </a:lnTo>
                  <a:lnTo>
                    <a:pt x="165" y="55"/>
                  </a:lnTo>
                  <a:lnTo>
                    <a:pt x="165" y="40"/>
                  </a:lnTo>
                  <a:lnTo>
                    <a:pt x="174" y="40"/>
                  </a:lnTo>
                  <a:lnTo>
                    <a:pt x="177" y="28"/>
                  </a:lnTo>
                  <a:lnTo>
                    <a:pt x="189" y="31"/>
                  </a:lnTo>
                  <a:lnTo>
                    <a:pt x="201" y="15"/>
                  </a:lnTo>
                  <a:lnTo>
                    <a:pt x="201" y="3"/>
                  </a:lnTo>
                  <a:lnTo>
                    <a:pt x="216" y="0"/>
                  </a:lnTo>
                  <a:lnTo>
                    <a:pt x="216" y="12"/>
                  </a:lnTo>
                  <a:lnTo>
                    <a:pt x="238" y="19"/>
                  </a:lnTo>
                  <a:lnTo>
                    <a:pt x="256" y="25"/>
                  </a:lnTo>
                  <a:lnTo>
                    <a:pt x="271" y="19"/>
                  </a:lnTo>
                  <a:lnTo>
                    <a:pt x="280" y="6"/>
                  </a:lnTo>
                  <a:lnTo>
                    <a:pt x="286" y="6"/>
                  </a:lnTo>
                  <a:lnTo>
                    <a:pt x="293" y="12"/>
                  </a:lnTo>
                  <a:lnTo>
                    <a:pt x="296" y="22"/>
                  </a:lnTo>
                  <a:lnTo>
                    <a:pt x="302" y="22"/>
                  </a:lnTo>
                  <a:lnTo>
                    <a:pt x="302" y="34"/>
                  </a:lnTo>
                  <a:lnTo>
                    <a:pt x="311" y="58"/>
                  </a:lnTo>
                  <a:lnTo>
                    <a:pt x="323" y="61"/>
                  </a:lnTo>
                  <a:lnTo>
                    <a:pt x="332" y="64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78" name=""/>
          <p:cNvGrpSpPr/>
          <p:nvPr/>
        </p:nvGrpSpPr>
        <p:grpSpPr>
          <a:xfrm>
            <a:off x="8831160" y="2808360"/>
            <a:ext cx="333360" cy="144360"/>
            <a:chOff x="8831160" y="2808360"/>
            <a:chExt cx="333360" cy="144360"/>
          </a:xfrm>
        </p:grpSpPr>
        <p:sp>
          <p:nvSpPr>
            <p:cNvPr id="5379" name=""/>
            <p:cNvSpPr/>
            <p:nvPr/>
          </p:nvSpPr>
          <p:spPr>
            <a:xfrm>
              <a:off x="8831160" y="2808360"/>
              <a:ext cx="333360" cy="144360"/>
            </a:xfrm>
            <a:custGeom>
              <a:avLst/>
              <a:gdLst/>
              <a:ahLst/>
              <a:rect l="l" t="t" r="r" b="b"/>
              <a:pathLst>
                <a:path w="210" h="91">
                  <a:moveTo>
                    <a:pt x="207" y="58"/>
                  </a:moveTo>
                  <a:lnTo>
                    <a:pt x="210" y="70"/>
                  </a:lnTo>
                  <a:lnTo>
                    <a:pt x="207" y="70"/>
                  </a:lnTo>
                  <a:lnTo>
                    <a:pt x="207" y="73"/>
                  </a:lnTo>
                  <a:lnTo>
                    <a:pt x="200" y="79"/>
                  </a:lnTo>
                  <a:lnTo>
                    <a:pt x="200" y="85"/>
                  </a:lnTo>
                  <a:lnTo>
                    <a:pt x="179" y="88"/>
                  </a:lnTo>
                  <a:lnTo>
                    <a:pt x="176" y="79"/>
                  </a:lnTo>
                  <a:lnTo>
                    <a:pt x="167" y="79"/>
                  </a:lnTo>
                  <a:lnTo>
                    <a:pt x="158" y="61"/>
                  </a:lnTo>
                  <a:lnTo>
                    <a:pt x="164" y="52"/>
                  </a:lnTo>
                  <a:lnTo>
                    <a:pt x="158" y="52"/>
                  </a:lnTo>
                  <a:lnTo>
                    <a:pt x="149" y="43"/>
                  </a:lnTo>
                  <a:lnTo>
                    <a:pt x="155" y="33"/>
                  </a:lnTo>
                  <a:lnTo>
                    <a:pt x="152" y="30"/>
                  </a:lnTo>
                  <a:lnTo>
                    <a:pt x="152" y="21"/>
                  </a:lnTo>
                  <a:lnTo>
                    <a:pt x="155" y="9"/>
                  </a:lnTo>
                  <a:lnTo>
                    <a:pt x="146" y="12"/>
                  </a:lnTo>
                  <a:lnTo>
                    <a:pt x="143" y="21"/>
                  </a:lnTo>
                  <a:lnTo>
                    <a:pt x="137" y="27"/>
                  </a:lnTo>
                  <a:lnTo>
                    <a:pt x="143" y="36"/>
                  </a:lnTo>
                  <a:lnTo>
                    <a:pt x="140" y="46"/>
                  </a:lnTo>
                  <a:lnTo>
                    <a:pt x="146" y="46"/>
                  </a:lnTo>
                  <a:lnTo>
                    <a:pt x="140" y="55"/>
                  </a:lnTo>
                  <a:lnTo>
                    <a:pt x="143" y="64"/>
                  </a:lnTo>
                  <a:lnTo>
                    <a:pt x="146" y="79"/>
                  </a:lnTo>
                  <a:lnTo>
                    <a:pt x="155" y="85"/>
                  </a:lnTo>
                  <a:lnTo>
                    <a:pt x="152" y="91"/>
                  </a:lnTo>
                  <a:lnTo>
                    <a:pt x="146" y="88"/>
                  </a:lnTo>
                  <a:lnTo>
                    <a:pt x="133" y="88"/>
                  </a:lnTo>
                  <a:lnTo>
                    <a:pt x="130" y="82"/>
                  </a:lnTo>
                  <a:lnTo>
                    <a:pt x="115" y="85"/>
                  </a:lnTo>
                  <a:lnTo>
                    <a:pt x="112" y="73"/>
                  </a:lnTo>
                  <a:lnTo>
                    <a:pt x="112" y="64"/>
                  </a:lnTo>
                  <a:lnTo>
                    <a:pt x="121" y="55"/>
                  </a:lnTo>
                  <a:lnTo>
                    <a:pt x="118" y="46"/>
                  </a:lnTo>
                  <a:lnTo>
                    <a:pt x="94" y="46"/>
                  </a:lnTo>
                  <a:lnTo>
                    <a:pt x="91" y="33"/>
                  </a:lnTo>
                  <a:lnTo>
                    <a:pt x="85" y="36"/>
                  </a:lnTo>
                  <a:lnTo>
                    <a:pt x="79" y="46"/>
                  </a:lnTo>
                  <a:lnTo>
                    <a:pt x="67" y="46"/>
                  </a:lnTo>
                  <a:lnTo>
                    <a:pt x="54" y="36"/>
                  </a:lnTo>
                  <a:lnTo>
                    <a:pt x="51" y="27"/>
                  </a:lnTo>
                  <a:lnTo>
                    <a:pt x="36" y="33"/>
                  </a:lnTo>
                  <a:lnTo>
                    <a:pt x="24" y="33"/>
                  </a:lnTo>
                  <a:lnTo>
                    <a:pt x="21" y="39"/>
                  </a:lnTo>
                  <a:lnTo>
                    <a:pt x="3" y="52"/>
                  </a:lnTo>
                  <a:lnTo>
                    <a:pt x="0" y="24"/>
                  </a:lnTo>
                  <a:lnTo>
                    <a:pt x="161" y="0"/>
                  </a:lnTo>
                  <a:lnTo>
                    <a:pt x="179" y="58"/>
                  </a:lnTo>
                  <a:lnTo>
                    <a:pt x="207" y="5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0" name=""/>
            <p:cNvSpPr/>
            <p:nvPr/>
          </p:nvSpPr>
          <p:spPr>
            <a:xfrm>
              <a:off x="8831160" y="2808360"/>
              <a:ext cx="333360" cy="144360"/>
            </a:xfrm>
            <a:custGeom>
              <a:avLst/>
              <a:gdLst/>
              <a:ahLst/>
              <a:rect l="l" t="t" r="r" b="b"/>
              <a:pathLst>
                <a:path w="210" h="91">
                  <a:moveTo>
                    <a:pt x="207" y="58"/>
                  </a:moveTo>
                  <a:lnTo>
                    <a:pt x="210" y="70"/>
                  </a:lnTo>
                  <a:lnTo>
                    <a:pt x="207" y="70"/>
                  </a:lnTo>
                  <a:lnTo>
                    <a:pt x="207" y="73"/>
                  </a:lnTo>
                  <a:lnTo>
                    <a:pt x="200" y="79"/>
                  </a:lnTo>
                  <a:lnTo>
                    <a:pt x="200" y="85"/>
                  </a:lnTo>
                  <a:lnTo>
                    <a:pt x="179" y="88"/>
                  </a:lnTo>
                  <a:lnTo>
                    <a:pt x="176" y="79"/>
                  </a:lnTo>
                  <a:lnTo>
                    <a:pt x="167" y="79"/>
                  </a:lnTo>
                  <a:lnTo>
                    <a:pt x="158" y="61"/>
                  </a:lnTo>
                  <a:lnTo>
                    <a:pt x="164" y="52"/>
                  </a:lnTo>
                  <a:lnTo>
                    <a:pt x="158" y="52"/>
                  </a:lnTo>
                  <a:lnTo>
                    <a:pt x="149" y="43"/>
                  </a:lnTo>
                  <a:lnTo>
                    <a:pt x="155" y="33"/>
                  </a:lnTo>
                  <a:lnTo>
                    <a:pt x="152" y="30"/>
                  </a:lnTo>
                  <a:lnTo>
                    <a:pt x="152" y="21"/>
                  </a:lnTo>
                  <a:lnTo>
                    <a:pt x="155" y="9"/>
                  </a:lnTo>
                  <a:lnTo>
                    <a:pt x="146" y="12"/>
                  </a:lnTo>
                  <a:lnTo>
                    <a:pt x="143" y="21"/>
                  </a:lnTo>
                  <a:lnTo>
                    <a:pt x="137" y="27"/>
                  </a:lnTo>
                  <a:lnTo>
                    <a:pt x="143" y="36"/>
                  </a:lnTo>
                  <a:lnTo>
                    <a:pt x="140" y="46"/>
                  </a:lnTo>
                  <a:lnTo>
                    <a:pt x="146" y="46"/>
                  </a:lnTo>
                  <a:lnTo>
                    <a:pt x="140" y="55"/>
                  </a:lnTo>
                  <a:lnTo>
                    <a:pt x="143" y="64"/>
                  </a:lnTo>
                  <a:lnTo>
                    <a:pt x="146" y="79"/>
                  </a:lnTo>
                  <a:lnTo>
                    <a:pt x="155" y="85"/>
                  </a:lnTo>
                  <a:lnTo>
                    <a:pt x="152" y="91"/>
                  </a:lnTo>
                  <a:lnTo>
                    <a:pt x="146" y="88"/>
                  </a:lnTo>
                  <a:lnTo>
                    <a:pt x="133" y="88"/>
                  </a:lnTo>
                  <a:lnTo>
                    <a:pt x="130" y="82"/>
                  </a:lnTo>
                  <a:lnTo>
                    <a:pt x="115" y="85"/>
                  </a:lnTo>
                  <a:lnTo>
                    <a:pt x="112" y="73"/>
                  </a:lnTo>
                  <a:lnTo>
                    <a:pt x="112" y="64"/>
                  </a:lnTo>
                  <a:lnTo>
                    <a:pt x="121" y="55"/>
                  </a:lnTo>
                  <a:lnTo>
                    <a:pt x="118" y="46"/>
                  </a:lnTo>
                  <a:lnTo>
                    <a:pt x="94" y="46"/>
                  </a:lnTo>
                  <a:lnTo>
                    <a:pt x="91" y="33"/>
                  </a:lnTo>
                  <a:lnTo>
                    <a:pt x="85" y="36"/>
                  </a:lnTo>
                  <a:lnTo>
                    <a:pt x="79" y="46"/>
                  </a:lnTo>
                  <a:lnTo>
                    <a:pt x="67" y="46"/>
                  </a:lnTo>
                  <a:lnTo>
                    <a:pt x="54" y="36"/>
                  </a:lnTo>
                  <a:lnTo>
                    <a:pt x="51" y="27"/>
                  </a:lnTo>
                  <a:lnTo>
                    <a:pt x="36" y="33"/>
                  </a:lnTo>
                  <a:lnTo>
                    <a:pt x="24" y="33"/>
                  </a:lnTo>
                  <a:lnTo>
                    <a:pt x="21" y="39"/>
                  </a:lnTo>
                  <a:lnTo>
                    <a:pt x="3" y="52"/>
                  </a:lnTo>
                  <a:lnTo>
                    <a:pt x="0" y="24"/>
                  </a:lnTo>
                  <a:lnTo>
                    <a:pt x="161" y="0"/>
                  </a:lnTo>
                  <a:lnTo>
                    <a:pt x="179" y="58"/>
                  </a:lnTo>
                  <a:lnTo>
                    <a:pt x="207" y="58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81" name=""/>
          <p:cNvGrpSpPr/>
          <p:nvPr/>
        </p:nvGrpSpPr>
        <p:grpSpPr>
          <a:xfrm>
            <a:off x="9221760" y="2271600"/>
            <a:ext cx="135000" cy="236520"/>
            <a:chOff x="9221760" y="2271600"/>
            <a:chExt cx="135000" cy="236520"/>
          </a:xfrm>
        </p:grpSpPr>
        <p:sp>
          <p:nvSpPr>
            <p:cNvPr id="5382" name=""/>
            <p:cNvSpPr/>
            <p:nvPr/>
          </p:nvSpPr>
          <p:spPr>
            <a:xfrm>
              <a:off x="9221760" y="2271600"/>
              <a:ext cx="135000" cy="236520"/>
            </a:xfrm>
            <a:custGeom>
              <a:avLst/>
              <a:gdLst/>
              <a:ahLst/>
              <a:rect l="l" t="t" r="r" b="b"/>
              <a:pathLst>
                <a:path w="85" h="149">
                  <a:moveTo>
                    <a:pt x="12" y="15"/>
                  </a:moveTo>
                  <a:lnTo>
                    <a:pt x="9" y="9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3"/>
                  </a:lnTo>
                  <a:lnTo>
                    <a:pt x="46" y="46"/>
                  </a:lnTo>
                  <a:lnTo>
                    <a:pt x="52" y="52"/>
                  </a:lnTo>
                  <a:lnTo>
                    <a:pt x="52" y="67"/>
                  </a:lnTo>
                  <a:lnTo>
                    <a:pt x="55" y="70"/>
                  </a:lnTo>
                  <a:lnTo>
                    <a:pt x="61" y="76"/>
                  </a:lnTo>
                  <a:lnTo>
                    <a:pt x="61" y="97"/>
                  </a:lnTo>
                  <a:lnTo>
                    <a:pt x="70" y="106"/>
                  </a:lnTo>
                  <a:lnTo>
                    <a:pt x="73" y="113"/>
                  </a:lnTo>
                  <a:lnTo>
                    <a:pt x="82" y="113"/>
                  </a:lnTo>
                  <a:lnTo>
                    <a:pt x="85" y="116"/>
                  </a:lnTo>
                  <a:lnTo>
                    <a:pt x="76" y="125"/>
                  </a:lnTo>
                  <a:lnTo>
                    <a:pt x="73" y="131"/>
                  </a:lnTo>
                  <a:lnTo>
                    <a:pt x="64" y="131"/>
                  </a:lnTo>
                  <a:lnTo>
                    <a:pt x="61" y="140"/>
                  </a:lnTo>
                  <a:lnTo>
                    <a:pt x="52" y="140"/>
                  </a:lnTo>
                  <a:lnTo>
                    <a:pt x="15" y="149"/>
                  </a:lnTo>
                  <a:lnTo>
                    <a:pt x="6" y="131"/>
                  </a:lnTo>
                  <a:lnTo>
                    <a:pt x="9" y="109"/>
                  </a:lnTo>
                  <a:lnTo>
                    <a:pt x="0" y="100"/>
                  </a:lnTo>
                  <a:lnTo>
                    <a:pt x="9" y="88"/>
                  </a:lnTo>
                  <a:lnTo>
                    <a:pt x="9" y="79"/>
                  </a:lnTo>
                  <a:lnTo>
                    <a:pt x="3" y="70"/>
                  </a:lnTo>
                  <a:lnTo>
                    <a:pt x="9" y="64"/>
                  </a:lnTo>
                  <a:lnTo>
                    <a:pt x="18" y="61"/>
                  </a:lnTo>
                  <a:lnTo>
                    <a:pt x="18" y="52"/>
                  </a:lnTo>
                  <a:lnTo>
                    <a:pt x="24" y="46"/>
                  </a:lnTo>
                  <a:lnTo>
                    <a:pt x="15" y="42"/>
                  </a:lnTo>
                  <a:lnTo>
                    <a:pt x="15" y="36"/>
                  </a:lnTo>
                  <a:lnTo>
                    <a:pt x="18" y="27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3" name=""/>
            <p:cNvSpPr/>
            <p:nvPr/>
          </p:nvSpPr>
          <p:spPr>
            <a:xfrm>
              <a:off x="9221760" y="2271600"/>
              <a:ext cx="135000" cy="236520"/>
            </a:xfrm>
            <a:custGeom>
              <a:avLst/>
              <a:gdLst/>
              <a:ahLst/>
              <a:rect l="l" t="t" r="r" b="b"/>
              <a:pathLst>
                <a:path w="85" h="149">
                  <a:moveTo>
                    <a:pt x="12" y="15"/>
                  </a:moveTo>
                  <a:lnTo>
                    <a:pt x="9" y="9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3"/>
                  </a:lnTo>
                  <a:lnTo>
                    <a:pt x="46" y="46"/>
                  </a:lnTo>
                  <a:lnTo>
                    <a:pt x="52" y="52"/>
                  </a:lnTo>
                  <a:lnTo>
                    <a:pt x="52" y="67"/>
                  </a:lnTo>
                  <a:lnTo>
                    <a:pt x="55" y="70"/>
                  </a:lnTo>
                  <a:lnTo>
                    <a:pt x="61" y="76"/>
                  </a:lnTo>
                  <a:lnTo>
                    <a:pt x="61" y="97"/>
                  </a:lnTo>
                  <a:lnTo>
                    <a:pt x="70" y="106"/>
                  </a:lnTo>
                  <a:lnTo>
                    <a:pt x="73" y="113"/>
                  </a:lnTo>
                  <a:lnTo>
                    <a:pt x="82" y="113"/>
                  </a:lnTo>
                  <a:lnTo>
                    <a:pt x="85" y="116"/>
                  </a:lnTo>
                  <a:lnTo>
                    <a:pt x="76" y="125"/>
                  </a:lnTo>
                  <a:lnTo>
                    <a:pt x="73" y="131"/>
                  </a:lnTo>
                  <a:lnTo>
                    <a:pt x="64" y="131"/>
                  </a:lnTo>
                  <a:lnTo>
                    <a:pt x="61" y="140"/>
                  </a:lnTo>
                  <a:lnTo>
                    <a:pt x="52" y="140"/>
                  </a:lnTo>
                  <a:lnTo>
                    <a:pt x="15" y="149"/>
                  </a:lnTo>
                  <a:lnTo>
                    <a:pt x="6" y="131"/>
                  </a:lnTo>
                  <a:lnTo>
                    <a:pt x="9" y="109"/>
                  </a:lnTo>
                  <a:lnTo>
                    <a:pt x="0" y="100"/>
                  </a:lnTo>
                  <a:lnTo>
                    <a:pt x="9" y="88"/>
                  </a:lnTo>
                  <a:lnTo>
                    <a:pt x="9" y="79"/>
                  </a:lnTo>
                  <a:lnTo>
                    <a:pt x="3" y="70"/>
                  </a:lnTo>
                  <a:lnTo>
                    <a:pt x="9" y="64"/>
                  </a:lnTo>
                  <a:lnTo>
                    <a:pt x="18" y="61"/>
                  </a:lnTo>
                  <a:lnTo>
                    <a:pt x="18" y="52"/>
                  </a:lnTo>
                  <a:lnTo>
                    <a:pt x="24" y="46"/>
                  </a:lnTo>
                  <a:lnTo>
                    <a:pt x="15" y="42"/>
                  </a:lnTo>
                  <a:lnTo>
                    <a:pt x="15" y="36"/>
                  </a:lnTo>
                  <a:lnTo>
                    <a:pt x="18" y="27"/>
                  </a:lnTo>
                  <a:lnTo>
                    <a:pt x="12" y="15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84" name=""/>
          <p:cNvGrpSpPr/>
          <p:nvPr/>
        </p:nvGrpSpPr>
        <p:grpSpPr>
          <a:xfrm>
            <a:off x="9275760" y="2049480"/>
            <a:ext cx="255600" cy="401760"/>
            <a:chOff x="9275760" y="2049480"/>
            <a:chExt cx="255600" cy="401760"/>
          </a:xfrm>
        </p:grpSpPr>
        <p:sp>
          <p:nvSpPr>
            <p:cNvPr id="5385" name=""/>
            <p:cNvSpPr/>
            <p:nvPr/>
          </p:nvSpPr>
          <p:spPr>
            <a:xfrm>
              <a:off x="9275760" y="2049480"/>
              <a:ext cx="255600" cy="401760"/>
            </a:xfrm>
            <a:custGeom>
              <a:avLst/>
              <a:gdLst/>
              <a:ahLst/>
              <a:rect l="l" t="t" r="r" b="b"/>
              <a:pathLst>
                <a:path w="161" h="253">
                  <a:moveTo>
                    <a:pt x="0" y="140"/>
                  </a:moveTo>
                  <a:lnTo>
                    <a:pt x="12" y="128"/>
                  </a:lnTo>
                  <a:lnTo>
                    <a:pt x="12" y="103"/>
                  </a:lnTo>
                  <a:lnTo>
                    <a:pt x="18" y="88"/>
                  </a:lnTo>
                  <a:lnTo>
                    <a:pt x="15" y="79"/>
                  </a:lnTo>
                  <a:lnTo>
                    <a:pt x="9" y="55"/>
                  </a:lnTo>
                  <a:lnTo>
                    <a:pt x="24" y="18"/>
                  </a:lnTo>
                  <a:lnTo>
                    <a:pt x="27" y="15"/>
                  </a:lnTo>
                  <a:lnTo>
                    <a:pt x="27" y="9"/>
                  </a:lnTo>
                  <a:lnTo>
                    <a:pt x="36" y="6"/>
                  </a:lnTo>
                  <a:lnTo>
                    <a:pt x="45" y="15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67" y="9"/>
                  </a:lnTo>
                  <a:lnTo>
                    <a:pt x="73" y="0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97" y="24"/>
                  </a:lnTo>
                  <a:lnTo>
                    <a:pt x="109" y="76"/>
                  </a:lnTo>
                  <a:lnTo>
                    <a:pt x="121" y="85"/>
                  </a:lnTo>
                  <a:lnTo>
                    <a:pt x="137" y="85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3" y="106"/>
                  </a:lnTo>
                  <a:lnTo>
                    <a:pt x="161" y="109"/>
                  </a:lnTo>
                  <a:lnTo>
                    <a:pt x="161" y="122"/>
                  </a:lnTo>
                  <a:lnTo>
                    <a:pt x="155" y="137"/>
                  </a:lnTo>
                  <a:lnTo>
                    <a:pt x="137" y="152"/>
                  </a:lnTo>
                  <a:lnTo>
                    <a:pt x="121" y="152"/>
                  </a:lnTo>
                  <a:lnTo>
                    <a:pt x="115" y="158"/>
                  </a:lnTo>
                  <a:lnTo>
                    <a:pt x="112" y="167"/>
                  </a:lnTo>
                  <a:lnTo>
                    <a:pt x="109" y="167"/>
                  </a:lnTo>
                  <a:lnTo>
                    <a:pt x="97" y="161"/>
                  </a:lnTo>
                  <a:lnTo>
                    <a:pt x="97" y="167"/>
                  </a:lnTo>
                  <a:lnTo>
                    <a:pt x="100" y="179"/>
                  </a:lnTo>
                  <a:lnTo>
                    <a:pt x="100" y="189"/>
                  </a:lnTo>
                  <a:lnTo>
                    <a:pt x="91" y="192"/>
                  </a:lnTo>
                  <a:lnTo>
                    <a:pt x="70" y="189"/>
                  </a:lnTo>
                  <a:lnTo>
                    <a:pt x="70" y="201"/>
                  </a:lnTo>
                  <a:lnTo>
                    <a:pt x="67" y="207"/>
                  </a:lnTo>
                  <a:lnTo>
                    <a:pt x="57" y="207"/>
                  </a:lnTo>
                  <a:lnTo>
                    <a:pt x="57" y="222"/>
                  </a:lnTo>
                  <a:lnTo>
                    <a:pt x="54" y="231"/>
                  </a:lnTo>
                  <a:lnTo>
                    <a:pt x="48" y="234"/>
                  </a:lnTo>
                  <a:lnTo>
                    <a:pt x="51" y="253"/>
                  </a:lnTo>
                  <a:lnTo>
                    <a:pt x="39" y="253"/>
                  </a:lnTo>
                  <a:lnTo>
                    <a:pt x="36" y="243"/>
                  </a:lnTo>
                  <a:lnTo>
                    <a:pt x="27" y="237"/>
                  </a:lnTo>
                  <a:lnTo>
                    <a:pt x="30" y="219"/>
                  </a:lnTo>
                  <a:lnTo>
                    <a:pt x="21" y="210"/>
                  </a:lnTo>
                  <a:lnTo>
                    <a:pt x="18" y="192"/>
                  </a:lnTo>
                  <a:lnTo>
                    <a:pt x="12" y="179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6" name=""/>
            <p:cNvSpPr/>
            <p:nvPr/>
          </p:nvSpPr>
          <p:spPr>
            <a:xfrm>
              <a:off x="9275760" y="2049480"/>
              <a:ext cx="255600" cy="401760"/>
            </a:xfrm>
            <a:custGeom>
              <a:avLst/>
              <a:gdLst/>
              <a:ahLst/>
              <a:rect l="l" t="t" r="r" b="b"/>
              <a:pathLst>
                <a:path w="161" h="253">
                  <a:moveTo>
                    <a:pt x="0" y="140"/>
                  </a:moveTo>
                  <a:lnTo>
                    <a:pt x="12" y="128"/>
                  </a:lnTo>
                  <a:lnTo>
                    <a:pt x="12" y="103"/>
                  </a:lnTo>
                  <a:lnTo>
                    <a:pt x="18" y="88"/>
                  </a:lnTo>
                  <a:lnTo>
                    <a:pt x="15" y="79"/>
                  </a:lnTo>
                  <a:lnTo>
                    <a:pt x="9" y="55"/>
                  </a:lnTo>
                  <a:lnTo>
                    <a:pt x="24" y="18"/>
                  </a:lnTo>
                  <a:lnTo>
                    <a:pt x="27" y="15"/>
                  </a:lnTo>
                  <a:lnTo>
                    <a:pt x="27" y="9"/>
                  </a:lnTo>
                  <a:lnTo>
                    <a:pt x="36" y="6"/>
                  </a:lnTo>
                  <a:lnTo>
                    <a:pt x="45" y="15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67" y="9"/>
                  </a:lnTo>
                  <a:lnTo>
                    <a:pt x="73" y="0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97" y="24"/>
                  </a:lnTo>
                  <a:lnTo>
                    <a:pt x="109" y="76"/>
                  </a:lnTo>
                  <a:lnTo>
                    <a:pt x="121" y="85"/>
                  </a:lnTo>
                  <a:lnTo>
                    <a:pt x="137" y="85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3" y="106"/>
                  </a:lnTo>
                  <a:lnTo>
                    <a:pt x="161" y="109"/>
                  </a:lnTo>
                  <a:lnTo>
                    <a:pt x="161" y="122"/>
                  </a:lnTo>
                  <a:lnTo>
                    <a:pt x="155" y="137"/>
                  </a:lnTo>
                  <a:lnTo>
                    <a:pt x="137" y="152"/>
                  </a:lnTo>
                  <a:lnTo>
                    <a:pt x="121" y="152"/>
                  </a:lnTo>
                  <a:lnTo>
                    <a:pt x="115" y="158"/>
                  </a:lnTo>
                  <a:lnTo>
                    <a:pt x="112" y="167"/>
                  </a:lnTo>
                  <a:lnTo>
                    <a:pt x="109" y="167"/>
                  </a:lnTo>
                  <a:lnTo>
                    <a:pt x="97" y="161"/>
                  </a:lnTo>
                  <a:lnTo>
                    <a:pt x="97" y="167"/>
                  </a:lnTo>
                  <a:lnTo>
                    <a:pt x="100" y="179"/>
                  </a:lnTo>
                  <a:lnTo>
                    <a:pt x="100" y="189"/>
                  </a:lnTo>
                  <a:lnTo>
                    <a:pt x="91" y="192"/>
                  </a:lnTo>
                  <a:lnTo>
                    <a:pt x="70" y="189"/>
                  </a:lnTo>
                  <a:lnTo>
                    <a:pt x="70" y="201"/>
                  </a:lnTo>
                  <a:lnTo>
                    <a:pt x="67" y="207"/>
                  </a:lnTo>
                  <a:lnTo>
                    <a:pt x="57" y="207"/>
                  </a:lnTo>
                  <a:lnTo>
                    <a:pt x="57" y="222"/>
                  </a:lnTo>
                  <a:lnTo>
                    <a:pt x="54" y="231"/>
                  </a:lnTo>
                  <a:lnTo>
                    <a:pt x="48" y="234"/>
                  </a:lnTo>
                  <a:lnTo>
                    <a:pt x="51" y="253"/>
                  </a:lnTo>
                  <a:lnTo>
                    <a:pt x="39" y="253"/>
                  </a:lnTo>
                  <a:lnTo>
                    <a:pt x="36" y="243"/>
                  </a:lnTo>
                  <a:lnTo>
                    <a:pt x="27" y="237"/>
                  </a:lnTo>
                  <a:lnTo>
                    <a:pt x="30" y="219"/>
                  </a:lnTo>
                  <a:lnTo>
                    <a:pt x="21" y="210"/>
                  </a:lnTo>
                  <a:lnTo>
                    <a:pt x="18" y="192"/>
                  </a:lnTo>
                  <a:lnTo>
                    <a:pt x="12" y="179"/>
                  </a:lnTo>
                  <a:lnTo>
                    <a:pt x="0" y="14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87" name=""/>
          <p:cNvGrpSpPr/>
          <p:nvPr/>
        </p:nvGrpSpPr>
        <p:grpSpPr>
          <a:xfrm>
            <a:off x="9178920" y="2470320"/>
            <a:ext cx="264960" cy="115560"/>
            <a:chOff x="9178920" y="2470320"/>
            <a:chExt cx="264960" cy="115560"/>
          </a:xfrm>
        </p:grpSpPr>
        <p:sp>
          <p:nvSpPr>
            <p:cNvPr id="5388" name=""/>
            <p:cNvSpPr/>
            <p:nvPr/>
          </p:nvSpPr>
          <p:spPr>
            <a:xfrm>
              <a:off x="9178920" y="2470320"/>
              <a:ext cx="264960" cy="115560"/>
            </a:xfrm>
            <a:custGeom>
              <a:avLst/>
              <a:gdLst/>
              <a:ahLst/>
              <a:rect l="l" t="t" r="r" b="b"/>
              <a:pathLst>
                <a:path w="167" h="73">
                  <a:moveTo>
                    <a:pt x="9" y="30"/>
                  </a:moveTo>
                  <a:lnTo>
                    <a:pt x="42" y="24"/>
                  </a:lnTo>
                  <a:lnTo>
                    <a:pt x="82" y="15"/>
                  </a:lnTo>
                  <a:lnTo>
                    <a:pt x="91" y="15"/>
                  </a:lnTo>
                  <a:lnTo>
                    <a:pt x="91" y="6"/>
                  </a:lnTo>
                  <a:lnTo>
                    <a:pt x="100" y="6"/>
                  </a:lnTo>
                  <a:lnTo>
                    <a:pt x="103" y="0"/>
                  </a:lnTo>
                  <a:lnTo>
                    <a:pt x="112" y="3"/>
                  </a:lnTo>
                  <a:lnTo>
                    <a:pt x="112" y="21"/>
                  </a:lnTo>
                  <a:lnTo>
                    <a:pt x="115" y="30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43" y="51"/>
                  </a:lnTo>
                  <a:lnTo>
                    <a:pt x="149" y="48"/>
                  </a:lnTo>
                  <a:lnTo>
                    <a:pt x="146" y="42"/>
                  </a:lnTo>
                  <a:lnTo>
                    <a:pt x="146" y="33"/>
                  </a:lnTo>
                  <a:lnTo>
                    <a:pt x="152" y="36"/>
                  </a:lnTo>
                  <a:lnTo>
                    <a:pt x="161" y="39"/>
                  </a:lnTo>
                  <a:lnTo>
                    <a:pt x="164" y="45"/>
                  </a:lnTo>
                  <a:lnTo>
                    <a:pt x="158" y="51"/>
                  </a:lnTo>
                  <a:lnTo>
                    <a:pt x="158" y="61"/>
                  </a:lnTo>
                  <a:lnTo>
                    <a:pt x="167" y="58"/>
                  </a:lnTo>
                  <a:lnTo>
                    <a:pt x="164" y="70"/>
                  </a:lnTo>
                  <a:lnTo>
                    <a:pt x="158" y="73"/>
                  </a:lnTo>
                  <a:lnTo>
                    <a:pt x="155" y="64"/>
                  </a:lnTo>
                  <a:lnTo>
                    <a:pt x="149" y="64"/>
                  </a:lnTo>
                  <a:lnTo>
                    <a:pt x="134" y="67"/>
                  </a:lnTo>
                  <a:lnTo>
                    <a:pt x="128" y="61"/>
                  </a:lnTo>
                  <a:lnTo>
                    <a:pt x="125" y="67"/>
                  </a:lnTo>
                  <a:lnTo>
                    <a:pt x="118" y="70"/>
                  </a:lnTo>
                  <a:lnTo>
                    <a:pt x="112" y="70"/>
                  </a:lnTo>
                  <a:lnTo>
                    <a:pt x="112" y="61"/>
                  </a:lnTo>
                  <a:lnTo>
                    <a:pt x="103" y="61"/>
                  </a:lnTo>
                  <a:lnTo>
                    <a:pt x="100" y="51"/>
                  </a:lnTo>
                  <a:lnTo>
                    <a:pt x="97" y="48"/>
                  </a:lnTo>
                  <a:lnTo>
                    <a:pt x="91" y="51"/>
                  </a:lnTo>
                  <a:lnTo>
                    <a:pt x="73" y="51"/>
                  </a:lnTo>
                  <a:lnTo>
                    <a:pt x="61" y="58"/>
                  </a:lnTo>
                  <a:lnTo>
                    <a:pt x="42" y="61"/>
                  </a:lnTo>
                  <a:lnTo>
                    <a:pt x="36" y="67"/>
                  </a:lnTo>
                  <a:lnTo>
                    <a:pt x="27" y="61"/>
                  </a:lnTo>
                  <a:lnTo>
                    <a:pt x="21" y="70"/>
                  </a:lnTo>
                  <a:lnTo>
                    <a:pt x="9" y="70"/>
                  </a:lnTo>
                  <a:lnTo>
                    <a:pt x="0" y="61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9" name=""/>
            <p:cNvSpPr/>
            <p:nvPr/>
          </p:nvSpPr>
          <p:spPr>
            <a:xfrm>
              <a:off x="9178920" y="2470320"/>
              <a:ext cx="264960" cy="115560"/>
            </a:xfrm>
            <a:custGeom>
              <a:avLst/>
              <a:gdLst/>
              <a:ahLst/>
              <a:rect l="l" t="t" r="r" b="b"/>
              <a:pathLst>
                <a:path w="167" h="73">
                  <a:moveTo>
                    <a:pt x="9" y="30"/>
                  </a:moveTo>
                  <a:lnTo>
                    <a:pt x="42" y="24"/>
                  </a:lnTo>
                  <a:lnTo>
                    <a:pt x="82" y="15"/>
                  </a:lnTo>
                  <a:lnTo>
                    <a:pt x="91" y="15"/>
                  </a:lnTo>
                  <a:lnTo>
                    <a:pt x="91" y="6"/>
                  </a:lnTo>
                  <a:lnTo>
                    <a:pt x="100" y="6"/>
                  </a:lnTo>
                  <a:lnTo>
                    <a:pt x="103" y="0"/>
                  </a:lnTo>
                  <a:lnTo>
                    <a:pt x="112" y="3"/>
                  </a:lnTo>
                  <a:lnTo>
                    <a:pt x="112" y="21"/>
                  </a:lnTo>
                  <a:lnTo>
                    <a:pt x="115" y="30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43" y="51"/>
                  </a:lnTo>
                  <a:lnTo>
                    <a:pt x="149" y="48"/>
                  </a:lnTo>
                  <a:lnTo>
                    <a:pt x="146" y="42"/>
                  </a:lnTo>
                  <a:lnTo>
                    <a:pt x="146" y="33"/>
                  </a:lnTo>
                  <a:lnTo>
                    <a:pt x="152" y="36"/>
                  </a:lnTo>
                  <a:lnTo>
                    <a:pt x="161" y="39"/>
                  </a:lnTo>
                  <a:lnTo>
                    <a:pt x="164" y="45"/>
                  </a:lnTo>
                  <a:lnTo>
                    <a:pt x="158" y="51"/>
                  </a:lnTo>
                  <a:lnTo>
                    <a:pt x="158" y="61"/>
                  </a:lnTo>
                  <a:lnTo>
                    <a:pt x="167" y="58"/>
                  </a:lnTo>
                  <a:lnTo>
                    <a:pt x="164" y="70"/>
                  </a:lnTo>
                  <a:lnTo>
                    <a:pt x="158" y="73"/>
                  </a:lnTo>
                  <a:lnTo>
                    <a:pt x="155" y="64"/>
                  </a:lnTo>
                  <a:lnTo>
                    <a:pt x="149" y="64"/>
                  </a:lnTo>
                  <a:lnTo>
                    <a:pt x="134" y="67"/>
                  </a:lnTo>
                  <a:lnTo>
                    <a:pt x="128" y="61"/>
                  </a:lnTo>
                  <a:lnTo>
                    <a:pt x="125" y="67"/>
                  </a:lnTo>
                  <a:lnTo>
                    <a:pt x="118" y="70"/>
                  </a:lnTo>
                  <a:lnTo>
                    <a:pt x="112" y="70"/>
                  </a:lnTo>
                  <a:lnTo>
                    <a:pt x="112" y="61"/>
                  </a:lnTo>
                  <a:lnTo>
                    <a:pt x="103" y="61"/>
                  </a:lnTo>
                  <a:lnTo>
                    <a:pt x="100" y="51"/>
                  </a:lnTo>
                  <a:lnTo>
                    <a:pt x="97" y="48"/>
                  </a:lnTo>
                  <a:lnTo>
                    <a:pt x="91" y="51"/>
                  </a:lnTo>
                  <a:lnTo>
                    <a:pt x="73" y="51"/>
                  </a:lnTo>
                  <a:lnTo>
                    <a:pt x="61" y="58"/>
                  </a:lnTo>
                  <a:lnTo>
                    <a:pt x="42" y="61"/>
                  </a:lnTo>
                  <a:lnTo>
                    <a:pt x="36" y="67"/>
                  </a:lnTo>
                  <a:lnTo>
                    <a:pt x="27" y="61"/>
                  </a:lnTo>
                  <a:lnTo>
                    <a:pt x="21" y="70"/>
                  </a:lnTo>
                  <a:lnTo>
                    <a:pt x="9" y="70"/>
                  </a:lnTo>
                  <a:lnTo>
                    <a:pt x="0" y="61"/>
                  </a:lnTo>
                  <a:lnTo>
                    <a:pt x="9" y="3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90" name=""/>
          <p:cNvGrpSpPr/>
          <p:nvPr/>
        </p:nvGrpSpPr>
        <p:grpSpPr>
          <a:xfrm>
            <a:off x="9309240" y="2546280"/>
            <a:ext cx="47520" cy="63720"/>
            <a:chOff x="9309240" y="2546280"/>
            <a:chExt cx="47520" cy="63720"/>
          </a:xfrm>
        </p:grpSpPr>
        <p:sp>
          <p:nvSpPr>
            <p:cNvPr id="5391" name=""/>
            <p:cNvSpPr/>
            <p:nvPr/>
          </p:nvSpPr>
          <p:spPr>
            <a:xfrm>
              <a:off x="9309240" y="2546280"/>
              <a:ext cx="47520" cy="63720"/>
            </a:xfrm>
            <a:custGeom>
              <a:avLst/>
              <a:gdLst/>
              <a:ahLst/>
              <a:rect l="l" t="t" r="r" b="b"/>
              <a:pathLst>
                <a:path w="30" h="40">
                  <a:moveTo>
                    <a:pt x="12" y="0"/>
                  </a:moveTo>
                  <a:lnTo>
                    <a:pt x="6" y="3"/>
                  </a:lnTo>
                  <a:lnTo>
                    <a:pt x="0" y="3"/>
                  </a:lnTo>
                  <a:lnTo>
                    <a:pt x="3" y="28"/>
                  </a:lnTo>
                  <a:lnTo>
                    <a:pt x="6" y="40"/>
                  </a:lnTo>
                  <a:lnTo>
                    <a:pt x="24" y="34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18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2" name=""/>
            <p:cNvSpPr/>
            <p:nvPr/>
          </p:nvSpPr>
          <p:spPr>
            <a:xfrm>
              <a:off x="9309240" y="2546280"/>
              <a:ext cx="47520" cy="63720"/>
            </a:xfrm>
            <a:custGeom>
              <a:avLst/>
              <a:gdLst/>
              <a:ahLst/>
              <a:rect l="l" t="t" r="r" b="b"/>
              <a:pathLst>
                <a:path w="30" h="40">
                  <a:moveTo>
                    <a:pt x="12" y="0"/>
                  </a:moveTo>
                  <a:lnTo>
                    <a:pt x="6" y="3"/>
                  </a:lnTo>
                  <a:lnTo>
                    <a:pt x="0" y="3"/>
                  </a:lnTo>
                  <a:lnTo>
                    <a:pt x="3" y="28"/>
                  </a:lnTo>
                  <a:lnTo>
                    <a:pt x="6" y="40"/>
                  </a:lnTo>
                  <a:lnTo>
                    <a:pt x="24" y="34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18" y="13"/>
                  </a:lnTo>
                  <a:lnTo>
                    <a:pt x="12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93" name=""/>
          <p:cNvGrpSpPr/>
          <p:nvPr/>
        </p:nvGrpSpPr>
        <p:grpSpPr>
          <a:xfrm>
            <a:off x="9193320" y="2550960"/>
            <a:ext cx="125280" cy="113040"/>
            <a:chOff x="9193320" y="2550960"/>
            <a:chExt cx="125280" cy="113040"/>
          </a:xfrm>
        </p:grpSpPr>
        <p:sp>
          <p:nvSpPr>
            <p:cNvPr id="5394" name=""/>
            <p:cNvSpPr/>
            <p:nvPr/>
          </p:nvSpPr>
          <p:spPr>
            <a:xfrm>
              <a:off x="9193320" y="2550960"/>
              <a:ext cx="125280" cy="113040"/>
            </a:xfrm>
            <a:custGeom>
              <a:avLst/>
              <a:gdLst/>
              <a:ahLst/>
              <a:rect l="l" t="t" r="r" b="b"/>
              <a:pathLst>
                <a:path w="79" h="71">
                  <a:moveTo>
                    <a:pt x="73" y="0"/>
                  </a:moveTo>
                  <a:lnTo>
                    <a:pt x="76" y="22"/>
                  </a:lnTo>
                  <a:lnTo>
                    <a:pt x="79" y="37"/>
                  </a:lnTo>
                  <a:lnTo>
                    <a:pt x="76" y="43"/>
                  </a:lnTo>
                  <a:lnTo>
                    <a:pt x="64" y="46"/>
                  </a:lnTo>
                  <a:lnTo>
                    <a:pt x="49" y="52"/>
                  </a:lnTo>
                  <a:lnTo>
                    <a:pt x="42" y="58"/>
                  </a:lnTo>
                  <a:lnTo>
                    <a:pt x="33" y="67"/>
                  </a:lnTo>
                  <a:lnTo>
                    <a:pt x="21" y="71"/>
                  </a:lnTo>
                  <a:lnTo>
                    <a:pt x="3" y="67"/>
                  </a:lnTo>
                  <a:lnTo>
                    <a:pt x="15" y="61"/>
                  </a:lnTo>
                  <a:lnTo>
                    <a:pt x="6" y="52"/>
                  </a:lnTo>
                  <a:lnTo>
                    <a:pt x="6" y="43"/>
                  </a:lnTo>
                  <a:lnTo>
                    <a:pt x="3" y="31"/>
                  </a:lnTo>
                  <a:lnTo>
                    <a:pt x="0" y="16"/>
                  </a:lnTo>
                  <a:lnTo>
                    <a:pt x="12" y="19"/>
                  </a:lnTo>
                  <a:lnTo>
                    <a:pt x="18" y="10"/>
                  </a:lnTo>
                  <a:lnTo>
                    <a:pt x="27" y="16"/>
                  </a:lnTo>
                  <a:lnTo>
                    <a:pt x="36" y="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5" name=""/>
            <p:cNvSpPr/>
            <p:nvPr/>
          </p:nvSpPr>
          <p:spPr>
            <a:xfrm>
              <a:off x="9193320" y="2550960"/>
              <a:ext cx="125280" cy="113040"/>
            </a:xfrm>
            <a:custGeom>
              <a:avLst/>
              <a:gdLst/>
              <a:ahLst/>
              <a:rect l="l" t="t" r="r" b="b"/>
              <a:pathLst>
                <a:path w="79" h="71">
                  <a:moveTo>
                    <a:pt x="73" y="0"/>
                  </a:moveTo>
                  <a:lnTo>
                    <a:pt x="76" y="22"/>
                  </a:lnTo>
                  <a:lnTo>
                    <a:pt x="79" y="37"/>
                  </a:lnTo>
                  <a:lnTo>
                    <a:pt x="76" y="43"/>
                  </a:lnTo>
                  <a:lnTo>
                    <a:pt x="64" y="46"/>
                  </a:lnTo>
                  <a:lnTo>
                    <a:pt x="49" y="52"/>
                  </a:lnTo>
                  <a:lnTo>
                    <a:pt x="42" y="58"/>
                  </a:lnTo>
                  <a:lnTo>
                    <a:pt x="33" y="67"/>
                  </a:lnTo>
                  <a:lnTo>
                    <a:pt x="21" y="71"/>
                  </a:lnTo>
                  <a:lnTo>
                    <a:pt x="3" y="67"/>
                  </a:lnTo>
                  <a:lnTo>
                    <a:pt x="15" y="61"/>
                  </a:lnTo>
                  <a:lnTo>
                    <a:pt x="6" y="52"/>
                  </a:lnTo>
                  <a:lnTo>
                    <a:pt x="6" y="43"/>
                  </a:lnTo>
                  <a:lnTo>
                    <a:pt x="3" y="31"/>
                  </a:lnTo>
                  <a:lnTo>
                    <a:pt x="0" y="16"/>
                  </a:lnTo>
                  <a:lnTo>
                    <a:pt x="12" y="19"/>
                  </a:lnTo>
                  <a:lnTo>
                    <a:pt x="18" y="10"/>
                  </a:lnTo>
                  <a:lnTo>
                    <a:pt x="27" y="16"/>
                  </a:lnTo>
                  <a:lnTo>
                    <a:pt x="36" y="7"/>
                  </a:lnTo>
                  <a:lnTo>
                    <a:pt x="73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96" name=""/>
          <p:cNvGrpSpPr/>
          <p:nvPr/>
        </p:nvGrpSpPr>
        <p:grpSpPr>
          <a:xfrm>
            <a:off x="9217080" y="2629080"/>
            <a:ext cx="92160" cy="63360"/>
            <a:chOff x="9217080" y="2629080"/>
            <a:chExt cx="92160" cy="63360"/>
          </a:xfrm>
        </p:grpSpPr>
        <p:sp>
          <p:nvSpPr>
            <p:cNvPr id="5397" name=""/>
            <p:cNvSpPr/>
            <p:nvPr/>
          </p:nvSpPr>
          <p:spPr>
            <a:xfrm>
              <a:off x="9217080" y="2629080"/>
              <a:ext cx="92160" cy="63360"/>
            </a:xfrm>
            <a:custGeom>
              <a:avLst/>
              <a:gdLst/>
              <a:ahLst/>
              <a:rect l="l" t="t" r="r" b="b"/>
              <a:pathLst>
                <a:path w="58" h="40">
                  <a:moveTo>
                    <a:pt x="24" y="9"/>
                  </a:moveTo>
                  <a:lnTo>
                    <a:pt x="37" y="9"/>
                  </a:lnTo>
                  <a:lnTo>
                    <a:pt x="43" y="9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55" y="9"/>
                  </a:lnTo>
                  <a:lnTo>
                    <a:pt x="49" y="15"/>
                  </a:lnTo>
                  <a:lnTo>
                    <a:pt x="43" y="22"/>
                  </a:lnTo>
                  <a:lnTo>
                    <a:pt x="43" y="31"/>
                  </a:lnTo>
                  <a:lnTo>
                    <a:pt x="37" y="31"/>
                  </a:lnTo>
                  <a:lnTo>
                    <a:pt x="24" y="37"/>
                  </a:lnTo>
                  <a:lnTo>
                    <a:pt x="6" y="40"/>
                  </a:lnTo>
                  <a:lnTo>
                    <a:pt x="0" y="22"/>
                  </a:lnTo>
                  <a:lnTo>
                    <a:pt x="18" y="18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9217080" y="2629080"/>
              <a:ext cx="92160" cy="63360"/>
            </a:xfrm>
            <a:custGeom>
              <a:avLst/>
              <a:gdLst/>
              <a:ahLst/>
              <a:rect l="l" t="t" r="r" b="b"/>
              <a:pathLst>
                <a:path w="58" h="40">
                  <a:moveTo>
                    <a:pt x="24" y="9"/>
                  </a:moveTo>
                  <a:lnTo>
                    <a:pt x="37" y="9"/>
                  </a:lnTo>
                  <a:lnTo>
                    <a:pt x="43" y="9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55" y="9"/>
                  </a:lnTo>
                  <a:lnTo>
                    <a:pt x="49" y="15"/>
                  </a:lnTo>
                  <a:lnTo>
                    <a:pt x="43" y="22"/>
                  </a:lnTo>
                  <a:lnTo>
                    <a:pt x="43" y="31"/>
                  </a:lnTo>
                  <a:lnTo>
                    <a:pt x="37" y="31"/>
                  </a:lnTo>
                  <a:lnTo>
                    <a:pt x="24" y="37"/>
                  </a:lnTo>
                  <a:lnTo>
                    <a:pt x="6" y="40"/>
                  </a:lnTo>
                  <a:lnTo>
                    <a:pt x="0" y="22"/>
                  </a:lnTo>
                  <a:lnTo>
                    <a:pt x="18" y="18"/>
                  </a:lnTo>
                  <a:lnTo>
                    <a:pt x="24" y="9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99" name=""/>
          <p:cNvGrpSpPr/>
          <p:nvPr/>
        </p:nvGrpSpPr>
        <p:grpSpPr>
          <a:xfrm>
            <a:off x="9381960" y="2585880"/>
            <a:ext cx="28800" cy="14400"/>
            <a:chOff x="9381960" y="2585880"/>
            <a:chExt cx="28800" cy="14400"/>
          </a:xfrm>
        </p:grpSpPr>
        <p:sp>
          <p:nvSpPr>
            <p:cNvPr id="5400" name=""/>
            <p:cNvSpPr/>
            <p:nvPr/>
          </p:nvSpPr>
          <p:spPr>
            <a:xfrm>
              <a:off x="9381960" y="2585880"/>
              <a:ext cx="28800" cy="14400"/>
            </a:xfrm>
            <a:custGeom>
              <a:avLst/>
              <a:gdLst/>
              <a:ahLst/>
              <a:rect l="l" t="t" r="r" b="b"/>
              <a:pathLst>
                <a:path w="18" h="9">
                  <a:moveTo>
                    <a:pt x="3" y="0"/>
                  </a:moveTo>
                  <a:lnTo>
                    <a:pt x="18" y="3"/>
                  </a:lnTo>
                  <a:lnTo>
                    <a:pt x="15" y="6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1" name=""/>
            <p:cNvSpPr/>
            <p:nvPr/>
          </p:nvSpPr>
          <p:spPr>
            <a:xfrm>
              <a:off x="9381960" y="2585880"/>
              <a:ext cx="28800" cy="14400"/>
            </a:xfrm>
            <a:custGeom>
              <a:avLst/>
              <a:gdLst/>
              <a:ahLst/>
              <a:rect l="l" t="t" r="r" b="b"/>
              <a:pathLst>
                <a:path w="18" h="9">
                  <a:moveTo>
                    <a:pt x="3" y="0"/>
                  </a:moveTo>
                  <a:lnTo>
                    <a:pt x="18" y="3"/>
                  </a:lnTo>
                  <a:lnTo>
                    <a:pt x="15" y="6"/>
                  </a:lnTo>
                  <a:lnTo>
                    <a:pt x="0" y="9"/>
                  </a:lnTo>
                  <a:lnTo>
                    <a:pt x="3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2" name=""/>
          <p:cNvGrpSpPr/>
          <p:nvPr/>
        </p:nvGrpSpPr>
        <p:grpSpPr>
          <a:xfrm>
            <a:off x="8583480" y="2860560"/>
            <a:ext cx="565200" cy="295560"/>
            <a:chOff x="8583480" y="2860560"/>
            <a:chExt cx="565200" cy="295560"/>
          </a:xfrm>
        </p:grpSpPr>
        <p:sp>
          <p:nvSpPr>
            <p:cNvPr id="5403" name=""/>
            <p:cNvSpPr/>
            <p:nvPr/>
          </p:nvSpPr>
          <p:spPr>
            <a:xfrm>
              <a:off x="8583480" y="2860560"/>
              <a:ext cx="565200" cy="295560"/>
            </a:xfrm>
            <a:custGeom>
              <a:avLst/>
              <a:gdLst/>
              <a:ahLst/>
              <a:rect l="l" t="t" r="r" b="b"/>
              <a:pathLst>
                <a:path w="356" h="186">
                  <a:moveTo>
                    <a:pt x="0" y="186"/>
                  </a:moveTo>
                  <a:lnTo>
                    <a:pt x="3" y="180"/>
                  </a:lnTo>
                  <a:lnTo>
                    <a:pt x="9" y="183"/>
                  </a:lnTo>
                  <a:lnTo>
                    <a:pt x="9" y="174"/>
                  </a:lnTo>
                  <a:lnTo>
                    <a:pt x="22" y="177"/>
                  </a:lnTo>
                  <a:lnTo>
                    <a:pt x="22" y="171"/>
                  </a:lnTo>
                  <a:lnTo>
                    <a:pt x="34" y="165"/>
                  </a:lnTo>
                  <a:lnTo>
                    <a:pt x="34" y="153"/>
                  </a:lnTo>
                  <a:lnTo>
                    <a:pt x="43" y="147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8" y="144"/>
                  </a:lnTo>
                  <a:lnTo>
                    <a:pt x="58" y="131"/>
                  </a:lnTo>
                  <a:lnTo>
                    <a:pt x="70" y="137"/>
                  </a:lnTo>
                  <a:lnTo>
                    <a:pt x="73" y="147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8" y="137"/>
                  </a:lnTo>
                  <a:lnTo>
                    <a:pt x="110" y="137"/>
                  </a:lnTo>
                  <a:lnTo>
                    <a:pt x="110" y="134"/>
                  </a:lnTo>
                  <a:lnTo>
                    <a:pt x="119" y="134"/>
                  </a:lnTo>
                  <a:lnTo>
                    <a:pt x="122" y="125"/>
                  </a:lnTo>
                  <a:lnTo>
                    <a:pt x="134" y="125"/>
                  </a:lnTo>
                  <a:lnTo>
                    <a:pt x="137" y="113"/>
                  </a:lnTo>
                  <a:lnTo>
                    <a:pt x="140" y="110"/>
                  </a:lnTo>
                  <a:lnTo>
                    <a:pt x="146" y="98"/>
                  </a:lnTo>
                  <a:lnTo>
                    <a:pt x="152" y="92"/>
                  </a:lnTo>
                  <a:lnTo>
                    <a:pt x="149" y="80"/>
                  </a:lnTo>
                  <a:lnTo>
                    <a:pt x="156" y="73"/>
                  </a:lnTo>
                  <a:lnTo>
                    <a:pt x="159" y="58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86" y="46"/>
                  </a:lnTo>
                  <a:lnTo>
                    <a:pt x="198" y="43"/>
                  </a:lnTo>
                  <a:lnTo>
                    <a:pt x="201" y="37"/>
                  </a:lnTo>
                  <a:lnTo>
                    <a:pt x="198" y="28"/>
                  </a:lnTo>
                  <a:lnTo>
                    <a:pt x="210" y="28"/>
                  </a:lnTo>
                  <a:lnTo>
                    <a:pt x="207" y="16"/>
                  </a:lnTo>
                  <a:lnTo>
                    <a:pt x="207" y="3"/>
                  </a:lnTo>
                  <a:lnTo>
                    <a:pt x="223" y="13"/>
                  </a:lnTo>
                  <a:lnTo>
                    <a:pt x="238" y="13"/>
                  </a:lnTo>
                  <a:lnTo>
                    <a:pt x="241" y="3"/>
                  </a:lnTo>
                  <a:lnTo>
                    <a:pt x="250" y="0"/>
                  </a:lnTo>
                  <a:lnTo>
                    <a:pt x="250" y="13"/>
                  </a:lnTo>
                  <a:lnTo>
                    <a:pt x="274" y="13"/>
                  </a:lnTo>
                  <a:lnTo>
                    <a:pt x="277" y="22"/>
                  </a:lnTo>
                  <a:lnTo>
                    <a:pt x="268" y="28"/>
                  </a:lnTo>
                  <a:lnTo>
                    <a:pt x="271" y="52"/>
                  </a:lnTo>
                  <a:lnTo>
                    <a:pt x="289" y="52"/>
                  </a:lnTo>
                  <a:lnTo>
                    <a:pt x="296" y="58"/>
                  </a:lnTo>
                  <a:lnTo>
                    <a:pt x="308" y="64"/>
                  </a:lnTo>
                  <a:lnTo>
                    <a:pt x="317" y="61"/>
                  </a:lnTo>
                  <a:lnTo>
                    <a:pt x="323" y="70"/>
                  </a:lnTo>
                  <a:lnTo>
                    <a:pt x="317" y="77"/>
                  </a:lnTo>
                  <a:lnTo>
                    <a:pt x="320" y="89"/>
                  </a:lnTo>
                  <a:lnTo>
                    <a:pt x="317" y="98"/>
                  </a:lnTo>
                  <a:lnTo>
                    <a:pt x="323" y="107"/>
                  </a:lnTo>
                  <a:lnTo>
                    <a:pt x="323" y="116"/>
                  </a:lnTo>
                  <a:lnTo>
                    <a:pt x="344" y="116"/>
                  </a:lnTo>
                  <a:lnTo>
                    <a:pt x="356" y="134"/>
                  </a:lnTo>
                  <a:lnTo>
                    <a:pt x="308" y="144"/>
                  </a:lnTo>
                  <a:lnTo>
                    <a:pt x="235" y="156"/>
                  </a:lnTo>
                  <a:lnTo>
                    <a:pt x="143" y="168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8583480" y="2860560"/>
              <a:ext cx="565200" cy="295560"/>
            </a:xfrm>
            <a:custGeom>
              <a:avLst/>
              <a:gdLst/>
              <a:ahLst/>
              <a:rect l="l" t="t" r="r" b="b"/>
              <a:pathLst>
                <a:path w="356" h="186">
                  <a:moveTo>
                    <a:pt x="0" y="186"/>
                  </a:moveTo>
                  <a:lnTo>
                    <a:pt x="3" y="180"/>
                  </a:lnTo>
                  <a:lnTo>
                    <a:pt x="9" y="183"/>
                  </a:lnTo>
                  <a:lnTo>
                    <a:pt x="9" y="174"/>
                  </a:lnTo>
                  <a:lnTo>
                    <a:pt x="22" y="177"/>
                  </a:lnTo>
                  <a:lnTo>
                    <a:pt x="22" y="171"/>
                  </a:lnTo>
                  <a:lnTo>
                    <a:pt x="34" y="165"/>
                  </a:lnTo>
                  <a:lnTo>
                    <a:pt x="34" y="153"/>
                  </a:lnTo>
                  <a:lnTo>
                    <a:pt x="43" y="147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8" y="144"/>
                  </a:lnTo>
                  <a:lnTo>
                    <a:pt x="58" y="131"/>
                  </a:lnTo>
                  <a:lnTo>
                    <a:pt x="70" y="137"/>
                  </a:lnTo>
                  <a:lnTo>
                    <a:pt x="73" y="147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8" y="137"/>
                  </a:lnTo>
                  <a:lnTo>
                    <a:pt x="110" y="137"/>
                  </a:lnTo>
                  <a:lnTo>
                    <a:pt x="110" y="134"/>
                  </a:lnTo>
                  <a:lnTo>
                    <a:pt x="119" y="134"/>
                  </a:lnTo>
                  <a:lnTo>
                    <a:pt x="122" y="125"/>
                  </a:lnTo>
                  <a:lnTo>
                    <a:pt x="134" y="125"/>
                  </a:lnTo>
                  <a:lnTo>
                    <a:pt x="137" y="113"/>
                  </a:lnTo>
                  <a:lnTo>
                    <a:pt x="140" y="110"/>
                  </a:lnTo>
                  <a:lnTo>
                    <a:pt x="146" y="98"/>
                  </a:lnTo>
                  <a:lnTo>
                    <a:pt x="152" y="92"/>
                  </a:lnTo>
                  <a:lnTo>
                    <a:pt x="149" y="80"/>
                  </a:lnTo>
                  <a:lnTo>
                    <a:pt x="156" y="73"/>
                  </a:lnTo>
                  <a:lnTo>
                    <a:pt x="159" y="58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86" y="46"/>
                  </a:lnTo>
                  <a:lnTo>
                    <a:pt x="198" y="43"/>
                  </a:lnTo>
                  <a:lnTo>
                    <a:pt x="201" y="37"/>
                  </a:lnTo>
                  <a:lnTo>
                    <a:pt x="198" y="28"/>
                  </a:lnTo>
                  <a:lnTo>
                    <a:pt x="210" y="28"/>
                  </a:lnTo>
                  <a:lnTo>
                    <a:pt x="207" y="16"/>
                  </a:lnTo>
                  <a:lnTo>
                    <a:pt x="207" y="3"/>
                  </a:lnTo>
                  <a:lnTo>
                    <a:pt x="223" y="13"/>
                  </a:lnTo>
                  <a:lnTo>
                    <a:pt x="238" y="13"/>
                  </a:lnTo>
                  <a:lnTo>
                    <a:pt x="241" y="3"/>
                  </a:lnTo>
                  <a:lnTo>
                    <a:pt x="250" y="0"/>
                  </a:lnTo>
                  <a:lnTo>
                    <a:pt x="250" y="13"/>
                  </a:lnTo>
                  <a:lnTo>
                    <a:pt x="274" y="13"/>
                  </a:lnTo>
                  <a:lnTo>
                    <a:pt x="277" y="22"/>
                  </a:lnTo>
                  <a:lnTo>
                    <a:pt x="268" y="28"/>
                  </a:lnTo>
                  <a:lnTo>
                    <a:pt x="271" y="52"/>
                  </a:lnTo>
                  <a:lnTo>
                    <a:pt x="289" y="52"/>
                  </a:lnTo>
                  <a:lnTo>
                    <a:pt x="296" y="58"/>
                  </a:lnTo>
                  <a:lnTo>
                    <a:pt x="308" y="64"/>
                  </a:lnTo>
                  <a:lnTo>
                    <a:pt x="317" y="61"/>
                  </a:lnTo>
                  <a:lnTo>
                    <a:pt x="323" y="70"/>
                  </a:lnTo>
                  <a:lnTo>
                    <a:pt x="317" y="77"/>
                  </a:lnTo>
                  <a:lnTo>
                    <a:pt x="320" y="89"/>
                  </a:lnTo>
                  <a:lnTo>
                    <a:pt x="317" y="98"/>
                  </a:lnTo>
                  <a:lnTo>
                    <a:pt x="323" y="107"/>
                  </a:lnTo>
                  <a:lnTo>
                    <a:pt x="323" y="116"/>
                  </a:lnTo>
                  <a:lnTo>
                    <a:pt x="344" y="116"/>
                  </a:lnTo>
                  <a:lnTo>
                    <a:pt x="356" y="134"/>
                  </a:lnTo>
                  <a:lnTo>
                    <a:pt x="308" y="144"/>
                  </a:lnTo>
                  <a:lnTo>
                    <a:pt x="235" y="156"/>
                  </a:lnTo>
                  <a:lnTo>
                    <a:pt x="143" y="168"/>
                  </a:lnTo>
                  <a:lnTo>
                    <a:pt x="0" y="186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5" name=""/>
          <p:cNvGrpSpPr/>
          <p:nvPr/>
        </p:nvGrpSpPr>
        <p:grpSpPr>
          <a:xfrm>
            <a:off x="8550360" y="3068640"/>
            <a:ext cx="623880" cy="262080"/>
            <a:chOff x="8550360" y="3068640"/>
            <a:chExt cx="623880" cy="262080"/>
          </a:xfrm>
        </p:grpSpPr>
        <p:sp>
          <p:nvSpPr>
            <p:cNvPr id="5406" name=""/>
            <p:cNvSpPr/>
            <p:nvPr/>
          </p:nvSpPr>
          <p:spPr>
            <a:xfrm>
              <a:off x="8550360" y="3068640"/>
              <a:ext cx="623880" cy="262080"/>
            </a:xfrm>
            <a:custGeom>
              <a:avLst/>
              <a:gdLst/>
              <a:ahLst/>
              <a:rect l="l" t="t" r="r" b="b"/>
              <a:pathLst>
                <a:path w="393" h="165">
                  <a:moveTo>
                    <a:pt x="110" y="43"/>
                  </a:moveTo>
                  <a:lnTo>
                    <a:pt x="110" y="61"/>
                  </a:lnTo>
                  <a:lnTo>
                    <a:pt x="97" y="61"/>
                  </a:lnTo>
                  <a:lnTo>
                    <a:pt x="100" y="77"/>
                  </a:lnTo>
                  <a:lnTo>
                    <a:pt x="88" y="77"/>
                  </a:lnTo>
                  <a:lnTo>
                    <a:pt x="82" y="80"/>
                  </a:lnTo>
                  <a:lnTo>
                    <a:pt x="73" y="86"/>
                  </a:lnTo>
                  <a:lnTo>
                    <a:pt x="67" y="86"/>
                  </a:lnTo>
                  <a:lnTo>
                    <a:pt x="61" y="98"/>
                  </a:lnTo>
                  <a:lnTo>
                    <a:pt x="46" y="101"/>
                  </a:lnTo>
                  <a:lnTo>
                    <a:pt x="43" y="107"/>
                  </a:lnTo>
                  <a:lnTo>
                    <a:pt x="30" y="113"/>
                  </a:lnTo>
                  <a:lnTo>
                    <a:pt x="24" y="119"/>
                  </a:lnTo>
                  <a:lnTo>
                    <a:pt x="12" y="119"/>
                  </a:lnTo>
                  <a:lnTo>
                    <a:pt x="9" y="125"/>
                  </a:lnTo>
                  <a:lnTo>
                    <a:pt x="15" y="128"/>
                  </a:lnTo>
                  <a:lnTo>
                    <a:pt x="3" y="140"/>
                  </a:lnTo>
                  <a:lnTo>
                    <a:pt x="0" y="147"/>
                  </a:lnTo>
                  <a:lnTo>
                    <a:pt x="24" y="147"/>
                  </a:lnTo>
                  <a:lnTo>
                    <a:pt x="49" y="144"/>
                  </a:lnTo>
                  <a:lnTo>
                    <a:pt x="58" y="144"/>
                  </a:lnTo>
                  <a:lnTo>
                    <a:pt x="70" y="144"/>
                  </a:lnTo>
                  <a:lnTo>
                    <a:pt x="85" y="122"/>
                  </a:lnTo>
                  <a:lnTo>
                    <a:pt x="113" y="125"/>
                  </a:lnTo>
                  <a:lnTo>
                    <a:pt x="119" y="119"/>
                  </a:lnTo>
                  <a:lnTo>
                    <a:pt x="164" y="119"/>
                  </a:lnTo>
                  <a:lnTo>
                    <a:pt x="170" y="128"/>
                  </a:lnTo>
                  <a:lnTo>
                    <a:pt x="225" y="128"/>
                  </a:lnTo>
                  <a:lnTo>
                    <a:pt x="283" y="165"/>
                  </a:lnTo>
                  <a:lnTo>
                    <a:pt x="283" y="162"/>
                  </a:lnTo>
                  <a:lnTo>
                    <a:pt x="289" y="162"/>
                  </a:lnTo>
                  <a:lnTo>
                    <a:pt x="289" y="165"/>
                  </a:lnTo>
                  <a:lnTo>
                    <a:pt x="310" y="165"/>
                  </a:lnTo>
                  <a:lnTo>
                    <a:pt x="314" y="156"/>
                  </a:lnTo>
                  <a:lnTo>
                    <a:pt x="317" y="134"/>
                  </a:lnTo>
                  <a:lnTo>
                    <a:pt x="329" y="125"/>
                  </a:lnTo>
                  <a:lnTo>
                    <a:pt x="335" y="119"/>
                  </a:lnTo>
                  <a:lnTo>
                    <a:pt x="338" y="113"/>
                  </a:lnTo>
                  <a:lnTo>
                    <a:pt x="344" y="113"/>
                  </a:lnTo>
                  <a:lnTo>
                    <a:pt x="353" y="104"/>
                  </a:lnTo>
                  <a:lnTo>
                    <a:pt x="371" y="101"/>
                  </a:lnTo>
                  <a:lnTo>
                    <a:pt x="371" y="95"/>
                  </a:lnTo>
                  <a:lnTo>
                    <a:pt x="387" y="86"/>
                  </a:lnTo>
                  <a:lnTo>
                    <a:pt x="359" y="86"/>
                  </a:lnTo>
                  <a:lnTo>
                    <a:pt x="359" y="80"/>
                  </a:lnTo>
                  <a:lnTo>
                    <a:pt x="356" y="67"/>
                  </a:lnTo>
                  <a:lnTo>
                    <a:pt x="365" y="67"/>
                  </a:lnTo>
                  <a:lnTo>
                    <a:pt x="377" y="61"/>
                  </a:lnTo>
                  <a:lnTo>
                    <a:pt x="387" y="61"/>
                  </a:lnTo>
                  <a:lnTo>
                    <a:pt x="387" y="52"/>
                  </a:lnTo>
                  <a:lnTo>
                    <a:pt x="393" y="46"/>
                  </a:lnTo>
                  <a:lnTo>
                    <a:pt x="390" y="31"/>
                  </a:lnTo>
                  <a:lnTo>
                    <a:pt x="384" y="34"/>
                  </a:lnTo>
                  <a:lnTo>
                    <a:pt x="353" y="37"/>
                  </a:lnTo>
                  <a:lnTo>
                    <a:pt x="347" y="34"/>
                  </a:lnTo>
                  <a:lnTo>
                    <a:pt x="365" y="19"/>
                  </a:lnTo>
                  <a:lnTo>
                    <a:pt x="371" y="22"/>
                  </a:lnTo>
                  <a:lnTo>
                    <a:pt x="384" y="25"/>
                  </a:lnTo>
                  <a:lnTo>
                    <a:pt x="390" y="19"/>
                  </a:lnTo>
                  <a:lnTo>
                    <a:pt x="377" y="0"/>
                  </a:lnTo>
                  <a:lnTo>
                    <a:pt x="329" y="13"/>
                  </a:lnTo>
                  <a:lnTo>
                    <a:pt x="204" y="34"/>
                  </a:lnTo>
                  <a:lnTo>
                    <a:pt x="11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7" name=""/>
            <p:cNvSpPr/>
            <p:nvPr/>
          </p:nvSpPr>
          <p:spPr>
            <a:xfrm>
              <a:off x="8550360" y="3068640"/>
              <a:ext cx="623880" cy="262080"/>
            </a:xfrm>
            <a:custGeom>
              <a:avLst/>
              <a:gdLst/>
              <a:ahLst/>
              <a:rect l="l" t="t" r="r" b="b"/>
              <a:pathLst>
                <a:path w="393" h="165">
                  <a:moveTo>
                    <a:pt x="110" y="43"/>
                  </a:moveTo>
                  <a:lnTo>
                    <a:pt x="110" y="61"/>
                  </a:lnTo>
                  <a:lnTo>
                    <a:pt x="97" y="61"/>
                  </a:lnTo>
                  <a:lnTo>
                    <a:pt x="100" y="77"/>
                  </a:lnTo>
                  <a:lnTo>
                    <a:pt x="88" y="77"/>
                  </a:lnTo>
                  <a:lnTo>
                    <a:pt x="82" y="80"/>
                  </a:lnTo>
                  <a:lnTo>
                    <a:pt x="73" y="86"/>
                  </a:lnTo>
                  <a:lnTo>
                    <a:pt x="67" y="86"/>
                  </a:lnTo>
                  <a:lnTo>
                    <a:pt x="61" y="98"/>
                  </a:lnTo>
                  <a:lnTo>
                    <a:pt x="46" y="101"/>
                  </a:lnTo>
                  <a:lnTo>
                    <a:pt x="43" y="107"/>
                  </a:lnTo>
                  <a:lnTo>
                    <a:pt x="30" y="113"/>
                  </a:lnTo>
                  <a:lnTo>
                    <a:pt x="24" y="119"/>
                  </a:lnTo>
                  <a:lnTo>
                    <a:pt x="12" y="119"/>
                  </a:lnTo>
                  <a:lnTo>
                    <a:pt x="9" y="125"/>
                  </a:lnTo>
                  <a:lnTo>
                    <a:pt x="15" y="128"/>
                  </a:lnTo>
                  <a:lnTo>
                    <a:pt x="3" y="140"/>
                  </a:lnTo>
                  <a:lnTo>
                    <a:pt x="0" y="147"/>
                  </a:lnTo>
                  <a:lnTo>
                    <a:pt x="24" y="147"/>
                  </a:lnTo>
                  <a:lnTo>
                    <a:pt x="49" y="144"/>
                  </a:lnTo>
                  <a:lnTo>
                    <a:pt x="58" y="144"/>
                  </a:lnTo>
                  <a:lnTo>
                    <a:pt x="70" y="144"/>
                  </a:lnTo>
                  <a:lnTo>
                    <a:pt x="85" y="122"/>
                  </a:lnTo>
                  <a:lnTo>
                    <a:pt x="113" y="125"/>
                  </a:lnTo>
                  <a:lnTo>
                    <a:pt x="119" y="119"/>
                  </a:lnTo>
                  <a:lnTo>
                    <a:pt x="164" y="119"/>
                  </a:lnTo>
                  <a:lnTo>
                    <a:pt x="170" y="128"/>
                  </a:lnTo>
                  <a:lnTo>
                    <a:pt x="225" y="128"/>
                  </a:lnTo>
                  <a:lnTo>
                    <a:pt x="283" y="165"/>
                  </a:lnTo>
                  <a:lnTo>
                    <a:pt x="283" y="162"/>
                  </a:lnTo>
                  <a:lnTo>
                    <a:pt x="289" y="162"/>
                  </a:lnTo>
                  <a:lnTo>
                    <a:pt x="289" y="165"/>
                  </a:lnTo>
                  <a:lnTo>
                    <a:pt x="310" y="165"/>
                  </a:lnTo>
                  <a:lnTo>
                    <a:pt x="314" y="156"/>
                  </a:lnTo>
                  <a:lnTo>
                    <a:pt x="317" y="134"/>
                  </a:lnTo>
                  <a:lnTo>
                    <a:pt x="329" y="125"/>
                  </a:lnTo>
                  <a:lnTo>
                    <a:pt x="335" y="119"/>
                  </a:lnTo>
                  <a:lnTo>
                    <a:pt x="338" y="113"/>
                  </a:lnTo>
                  <a:lnTo>
                    <a:pt x="344" y="113"/>
                  </a:lnTo>
                  <a:lnTo>
                    <a:pt x="353" y="104"/>
                  </a:lnTo>
                  <a:lnTo>
                    <a:pt x="371" y="101"/>
                  </a:lnTo>
                  <a:lnTo>
                    <a:pt x="371" y="95"/>
                  </a:lnTo>
                  <a:lnTo>
                    <a:pt x="387" y="86"/>
                  </a:lnTo>
                  <a:lnTo>
                    <a:pt x="359" y="86"/>
                  </a:lnTo>
                  <a:lnTo>
                    <a:pt x="359" y="80"/>
                  </a:lnTo>
                  <a:lnTo>
                    <a:pt x="356" y="67"/>
                  </a:lnTo>
                  <a:lnTo>
                    <a:pt x="365" y="67"/>
                  </a:lnTo>
                  <a:lnTo>
                    <a:pt x="377" y="61"/>
                  </a:lnTo>
                  <a:lnTo>
                    <a:pt x="387" y="61"/>
                  </a:lnTo>
                  <a:lnTo>
                    <a:pt x="387" y="52"/>
                  </a:lnTo>
                  <a:lnTo>
                    <a:pt x="393" y="46"/>
                  </a:lnTo>
                  <a:lnTo>
                    <a:pt x="390" y="31"/>
                  </a:lnTo>
                  <a:lnTo>
                    <a:pt x="384" y="34"/>
                  </a:lnTo>
                  <a:lnTo>
                    <a:pt x="353" y="37"/>
                  </a:lnTo>
                  <a:lnTo>
                    <a:pt x="347" y="34"/>
                  </a:lnTo>
                  <a:lnTo>
                    <a:pt x="365" y="19"/>
                  </a:lnTo>
                  <a:lnTo>
                    <a:pt x="371" y="22"/>
                  </a:lnTo>
                  <a:lnTo>
                    <a:pt x="384" y="25"/>
                  </a:lnTo>
                  <a:lnTo>
                    <a:pt x="390" y="19"/>
                  </a:lnTo>
                  <a:lnTo>
                    <a:pt x="377" y="0"/>
                  </a:lnTo>
                  <a:lnTo>
                    <a:pt x="329" y="13"/>
                  </a:lnTo>
                  <a:lnTo>
                    <a:pt x="204" y="34"/>
                  </a:lnTo>
                  <a:lnTo>
                    <a:pt x="110" y="43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8" name=""/>
          <p:cNvGrpSpPr/>
          <p:nvPr/>
        </p:nvGrpSpPr>
        <p:grpSpPr>
          <a:xfrm>
            <a:off x="8105760" y="3137040"/>
            <a:ext cx="619200" cy="207720"/>
            <a:chOff x="8105760" y="3137040"/>
            <a:chExt cx="619200" cy="207720"/>
          </a:xfrm>
        </p:grpSpPr>
        <p:sp>
          <p:nvSpPr>
            <p:cNvPr id="5409" name=""/>
            <p:cNvSpPr/>
            <p:nvPr/>
          </p:nvSpPr>
          <p:spPr>
            <a:xfrm>
              <a:off x="8105760" y="3137040"/>
              <a:ext cx="619200" cy="207720"/>
            </a:xfrm>
            <a:custGeom>
              <a:avLst/>
              <a:gdLst/>
              <a:ahLst/>
              <a:rect l="l" t="t" r="r" b="b"/>
              <a:pathLst>
                <a:path w="390" h="131">
                  <a:moveTo>
                    <a:pt x="390" y="0"/>
                  </a:moveTo>
                  <a:lnTo>
                    <a:pt x="390" y="15"/>
                  </a:lnTo>
                  <a:lnTo>
                    <a:pt x="377" y="18"/>
                  </a:lnTo>
                  <a:lnTo>
                    <a:pt x="380" y="30"/>
                  </a:lnTo>
                  <a:lnTo>
                    <a:pt x="371" y="34"/>
                  </a:lnTo>
                  <a:lnTo>
                    <a:pt x="353" y="43"/>
                  </a:lnTo>
                  <a:lnTo>
                    <a:pt x="347" y="43"/>
                  </a:lnTo>
                  <a:lnTo>
                    <a:pt x="344" y="55"/>
                  </a:lnTo>
                  <a:lnTo>
                    <a:pt x="329" y="55"/>
                  </a:lnTo>
                  <a:lnTo>
                    <a:pt x="323" y="64"/>
                  </a:lnTo>
                  <a:lnTo>
                    <a:pt x="304" y="73"/>
                  </a:lnTo>
                  <a:lnTo>
                    <a:pt x="292" y="76"/>
                  </a:lnTo>
                  <a:lnTo>
                    <a:pt x="295" y="85"/>
                  </a:lnTo>
                  <a:lnTo>
                    <a:pt x="277" y="97"/>
                  </a:lnTo>
                  <a:lnTo>
                    <a:pt x="277" y="104"/>
                  </a:lnTo>
                  <a:lnTo>
                    <a:pt x="186" y="116"/>
                  </a:lnTo>
                  <a:lnTo>
                    <a:pt x="131" y="122"/>
                  </a:lnTo>
                  <a:lnTo>
                    <a:pt x="79" y="125"/>
                  </a:lnTo>
                  <a:lnTo>
                    <a:pt x="6" y="131"/>
                  </a:lnTo>
                  <a:lnTo>
                    <a:pt x="6" y="122"/>
                  </a:lnTo>
                  <a:lnTo>
                    <a:pt x="9" y="119"/>
                  </a:lnTo>
                  <a:lnTo>
                    <a:pt x="0" y="113"/>
                  </a:lnTo>
                  <a:lnTo>
                    <a:pt x="6" y="104"/>
                  </a:lnTo>
                  <a:lnTo>
                    <a:pt x="15" y="97"/>
                  </a:lnTo>
                  <a:lnTo>
                    <a:pt x="15" y="88"/>
                  </a:lnTo>
                  <a:lnTo>
                    <a:pt x="21" y="82"/>
                  </a:lnTo>
                  <a:lnTo>
                    <a:pt x="21" y="73"/>
                  </a:lnTo>
                  <a:lnTo>
                    <a:pt x="27" y="55"/>
                  </a:lnTo>
                  <a:lnTo>
                    <a:pt x="30" y="52"/>
                  </a:lnTo>
                  <a:lnTo>
                    <a:pt x="39" y="49"/>
                  </a:lnTo>
                  <a:lnTo>
                    <a:pt x="61" y="49"/>
                  </a:lnTo>
                  <a:lnTo>
                    <a:pt x="70" y="49"/>
                  </a:lnTo>
                  <a:lnTo>
                    <a:pt x="100" y="30"/>
                  </a:lnTo>
                  <a:lnTo>
                    <a:pt x="106" y="37"/>
                  </a:lnTo>
                  <a:lnTo>
                    <a:pt x="122" y="37"/>
                  </a:lnTo>
                  <a:lnTo>
                    <a:pt x="128" y="27"/>
                  </a:lnTo>
                  <a:lnTo>
                    <a:pt x="183" y="27"/>
                  </a:lnTo>
                  <a:lnTo>
                    <a:pt x="265" y="18"/>
                  </a:lnTo>
                  <a:lnTo>
                    <a:pt x="344" y="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0" name=""/>
            <p:cNvSpPr/>
            <p:nvPr/>
          </p:nvSpPr>
          <p:spPr>
            <a:xfrm>
              <a:off x="8105760" y="3137040"/>
              <a:ext cx="619200" cy="207720"/>
            </a:xfrm>
            <a:custGeom>
              <a:avLst/>
              <a:gdLst/>
              <a:ahLst/>
              <a:rect l="l" t="t" r="r" b="b"/>
              <a:pathLst>
                <a:path w="390" h="131">
                  <a:moveTo>
                    <a:pt x="390" y="0"/>
                  </a:moveTo>
                  <a:lnTo>
                    <a:pt x="390" y="15"/>
                  </a:lnTo>
                  <a:lnTo>
                    <a:pt x="377" y="18"/>
                  </a:lnTo>
                  <a:lnTo>
                    <a:pt x="380" y="30"/>
                  </a:lnTo>
                  <a:lnTo>
                    <a:pt x="371" y="34"/>
                  </a:lnTo>
                  <a:lnTo>
                    <a:pt x="353" y="43"/>
                  </a:lnTo>
                  <a:lnTo>
                    <a:pt x="347" y="43"/>
                  </a:lnTo>
                  <a:lnTo>
                    <a:pt x="344" y="55"/>
                  </a:lnTo>
                  <a:lnTo>
                    <a:pt x="329" y="55"/>
                  </a:lnTo>
                  <a:lnTo>
                    <a:pt x="323" y="64"/>
                  </a:lnTo>
                  <a:lnTo>
                    <a:pt x="304" y="73"/>
                  </a:lnTo>
                  <a:lnTo>
                    <a:pt x="292" y="76"/>
                  </a:lnTo>
                  <a:lnTo>
                    <a:pt x="295" y="85"/>
                  </a:lnTo>
                  <a:lnTo>
                    <a:pt x="277" y="97"/>
                  </a:lnTo>
                  <a:lnTo>
                    <a:pt x="277" y="104"/>
                  </a:lnTo>
                  <a:lnTo>
                    <a:pt x="186" y="116"/>
                  </a:lnTo>
                  <a:lnTo>
                    <a:pt x="131" y="122"/>
                  </a:lnTo>
                  <a:lnTo>
                    <a:pt x="79" y="125"/>
                  </a:lnTo>
                  <a:lnTo>
                    <a:pt x="6" y="131"/>
                  </a:lnTo>
                  <a:lnTo>
                    <a:pt x="6" y="122"/>
                  </a:lnTo>
                  <a:lnTo>
                    <a:pt x="9" y="119"/>
                  </a:lnTo>
                  <a:lnTo>
                    <a:pt x="0" y="113"/>
                  </a:lnTo>
                  <a:lnTo>
                    <a:pt x="6" y="104"/>
                  </a:lnTo>
                  <a:lnTo>
                    <a:pt x="15" y="97"/>
                  </a:lnTo>
                  <a:lnTo>
                    <a:pt x="15" y="88"/>
                  </a:lnTo>
                  <a:lnTo>
                    <a:pt x="21" y="82"/>
                  </a:lnTo>
                  <a:lnTo>
                    <a:pt x="21" y="73"/>
                  </a:lnTo>
                  <a:lnTo>
                    <a:pt x="27" y="55"/>
                  </a:lnTo>
                  <a:lnTo>
                    <a:pt x="30" y="52"/>
                  </a:lnTo>
                  <a:lnTo>
                    <a:pt x="39" y="49"/>
                  </a:lnTo>
                  <a:lnTo>
                    <a:pt x="61" y="49"/>
                  </a:lnTo>
                  <a:lnTo>
                    <a:pt x="70" y="49"/>
                  </a:lnTo>
                  <a:lnTo>
                    <a:pt x="100" y="30"/>
                  </a:lnTo>
                  <a:lnTo>
                    <a:pt x="106" y="37"/>
                  </a:lnTo>
                  <a:lnTo>
                    <a:pt x="122" y="37"/>
                  </a:lnTo>
                  <a:lnTo>
                    <a:pt x="128" y="27"/>
                  </a:lnTo>
                  <a:lnTo>
                    <a:pt x="183" y="27"/>
                  </a:lnTo>
                  <a:lnTo>
                    <a:pt x="265" y="18"/>
                  </a:lnTo>
                  <a:lnTo>
                    <a:pt x="344" y="6"/>
                  </a:lnTo>
                  <a:lnTo>
                    <a:pt x="39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1" name=""/>
          <p:cNvGrpSpPr/>
          <p:nvPr/>
        </p:nvGrpSpPr>
        <p:grpSpPr>
          <a:xfrm>
            <a:off x="8628120" y="3257640"/>
            <a:ext cx="366480" cy="257040"/>
            <a:chOff x="8628120" y="3257640"/>
            <a:chExt cx="366480" cy="257040"/>
          </a:xfrm>
        </p:grpSpPr>
        <p:sp>
          <p:nvSpPr>
            <p:cNvPr id="5412" name=""/>
            <p:cNvSpPr/>
            <p:nvPr/>
          </p:nvSpPr>
          <p:spPr>
            <a:xfrm>
              <a:off x="8628120" y="3257640"/>
              <a:ext cx="366480" cy="257040"/>
            </a:xfrm>
            <a:custGeom>
              <a:avLst/>
              <a:gdLst/>
              <a:ahLst/>
              <a:rect l="l" t="t" r="r" b="b"/>
              <a:pathLst>
                <a:path w="231" h="162">
                  <a:moveTo>
                    <a:pt x="9" y="21"/>
                  </a:moveTo>
                  <a:lnTo>
                    <a:pt x="21" y="25"/>
                  </a:lnTo>
                  <a:lnTo>
                    <a:pt x="36" y="3"/>
                  </a:lnTo>
                  <a:lnTo>
                    <a:pt x="51" y="3"/>
                  </a:lnTo>
                  <a:lnTo>
                    <a:pt x="64" y="6"/>
                  </a:lnTo>
                  <a:lnTo>
                    <a:pt x="70" y="0"/>
                  </a:lnTo>
                  <a:lnTo>
                    <a:pt x="115" y="0"/>
                  </a:lnTo>
                  <a:lnTo>
                    <a:pt x="118" y="9"/>
                  </a:lnTo>
                  <a:lnTo>
                    <a:pt x="176" y="9"/>
                  </a:lnTo>
                  <a:lnTo>
                    <a:pt x="231" y="43"/>
                  </a:lnTo>
                  <a:lnTo>
                    <a:pt x="231" y="52"/>
                  </a:lnTo>
                  <a:lnTo>
                    <a:pt x="210" y="79"/>
                  </a:lnTo>
                  <a:lnTo>
                    <a:pt x="207" y="95"/>
                  </a:lnTo>
                  <a:lnTo>
                    <a:pt x="198" y="95"/>
                  </a:lnTo>
                  <a:lnTo>
                    <a:pt x="198" y="107"/>
                  </a:lnTo>
                  <a:lnTo>
                    <a:pt x="195" y="110"/>
                  </a:lnTo>
                  <a:lnTo>
                    <a:pt x="182" y="110"/>
                  </a:lnTo>
                  <a:lnTo>
                    <a:pt x="182" y="119"/>
                  </a:lnTo>
                  <a:lnTo>
                    <a:pt x="176" y="128"/>
                  </a:lnTo>
                  <a:lnTo>
                    <a:pt x="167" y="128"/>
                  </a:lnTo>
                  <a:lnTo>
                    <a:pt x="161" y="131"/>
                  </a:lnTo>
                  <a:lnTo>
                    <a:pt x="155" y="131"/>
                  </a:lnTo>
                  <a:lnTo>
                    <a:pt x="149" y="137"/>
                  </a:lnTo>
                  <a:lnTo>
                    <a:pt x="152" y="152"/>
                  </a:lnTo>
                  <a:lnTo>
                    <a:pt x="149" y="159"/>
                  </a:lnTo>
                  <a:lnTo>
                    <a:pt x="143" y="162"/>
                  </a:lnTo>
                  <a:lnTo>
                    <a:pt x="131" y="152"/>
                  </a:lnTo>
                  <a:lnTo>
                    <a:pt x="124" y="140"/>
                  </a:lnTo>
                  <a:lnTo>
                    <a:pt x="118" y="140"/>
                  </a:lnTo>
                  <a:lnTo>
                    <a:pt x="115" y="128"/>
                  </a:lnTo>
                  <a:lnTo>
                    <a:pt x="109" y="122"/>
                  </a:lnTo>
                  <a:lnTo>
                    <a:pt x="103" y="116"/>
                  </a:lnTo>
                  <a:lnTo>
                    <a:pt x="97" y="116"/>
                  </a:lnTo>
                  <a:lnTo>
                    <a:pt x="94" y="113"/>
                  </a:lnTo>
                  <a:lnTo>
                    <a:pt x="88" y="113"/>
                  </a:lnTo>
                  <a:lnTo>
                    <a:pt x="82" y="110"/>
                  </a:lnTo>
                  <a:lnTo>
                    <a:pt x="85" y="104"/>
                  </a:lnTo>
                  <a:lnTo>
                    <a:pt x="76" y="98"/>
                  </a:lnTo>
                  <a:lnTo>
                    <a:pt x="67" y="95"/>
                  </a:lnTo>
                  <a:lnTo>
                    <a:pt x="67" y="85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8" y="70"/>
                  </a:lnTo>
                  <a:lnTo>
                    <a:pt x="39" y="67"/>
                  </a:lnTo>
                  <a:lnTo>
                    <a:pt x="33" y="61"/>
                  </a:lnTo>
                  <a:lnTo>
                    <a:pt x="24" y="49"/>
                  </a:lnTo>
                  <a:lnTo>
                    <a:pt x="18" y="46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34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3" name=""/>
            <p:cNvSpPr/>
            <p:nvPr/>
          </p:nvSpPr>
          <p:spPr>
            <a:xfrm>
              <a:off x="8628120" y="3257640"/>
              <a:ext cx="366480" cy="257040"/>
            </a:xfrm>
            <a:custGeom>
              <a:avLst/>
              <a:gdLst/>
              <a:ahLst/>
              <a:rect l="l" t="t" r="r" b="b"/>
              <a:pathLst>
                <a:path w="231" h="162">
                  <a:moveTo>
                    <a:pt x="9" y="21"/>
                  </a:moveTo>
                  <a:lnTo>
                    <a:pt x="21" y="25"/>
                  </a:lnTo>
                  <a:lnTo>
                    <a:pt x="36" y="3"/>
                  </a:lnTo>
                  <a:lnTo>
                    <a:pt x="51" y="3"/>
                  </a:lnTo>
                  <a:lnTo>
                    <a:pt x="64" y="6"/>
                  </a:lnTo>
                  <a:lnTo>
                    <a:pt x="70" y="0"/>
                  </a:lnTo>
                  <a:lnTo>
                    <a:pt x="115" y="0"/>
                  </a:lnTo>
                  <a:lnTo>
                    <a:pt x="118" y="9"/>
                  </a:lnTo>
                  <a:lnTo>
                    <a:pt x="176" y="9"/>
                  </a:lnTo>
                  <a:lnTo>
                    <a:pt x="231" y="43"/>
                  </a:lnTo>
                  <a:lnTo>
                    <a:pt x="231" y="52"/>
                  </a:lnTo>
                  <a:lnTo>
                    <a:pt x="210" y="79"/>
                  </a:lnTo>
                  <a:lnTo>
                    <a:pt x="207" y="95"/>
                  </a:lnTo>
                  <a:lnTo>
                    <a:pt x="198" y="95"/>
                  </a:lnTo>
                  <a:lnTo>
                    <a:pt x="198" y="107"/>
                  </a:lnTo>
                  <a:lnTo>
                    <a:pt x="195" y="110"/>
                  </a:lnTo>
                  <a:lnTo>
                    <a:pt x="182" y="110"/>
                  </a:lnTo>
                  <a:lnTo>
                    <a:pt x="182" y="119"/>
                  </a:lnTo>
                  <a:lnTo>
                    <a:pt x="176" y="128"/>
                  </a:lnTo>
                  <a:lnTo>
                    <a:pt x="167" y="128"/>
                  </a:lnTo>
                  <a:lnTo>
                    <a:pt x="161" y="131"/>
                  </a:lnTo>
                  <a:lnTo>
                    <a:pt x="155" y="131"/>
                  </a:lnTo>
                  <a:lnTo>
                    <a:pt x="149" y="137"/>
                  </a:lnTo>
                  <a:lnTo>
                    <a:pt x="152" y="152"/>
                  </a:lnTo>
                  <a:lnTo>
                    <a:pt x="149" y="159"/>
                  </a:lnTo>
                  <a:lnTo>
                    <a:pt x="143" y="162"/>
                  </a:lnTo>
                  <a:lnTo>
                    <a:pt x="131" y="152"/>
                  </a:lnTo>
                  <a:lnTo>
                    <a:pt x="124" y="140"/>
                  </a:lnTo>
                  <a:lnTo>
                    <a:pt x="118" y="140"/>
                  </a:lnTo>
                  <a:lnTo>
                    <a:pt x="115" y="128"/>
                  </a:lnTo>
                  <a:lnTo>
                    <a:pt x="109" y="122"/>
                  </a:lnTo>
                  <a:lnTo>
                    <a:pt x="103" y="116"/>
                  </a:lnTo>
                  <a:lnTo>
                    <a:pt x="97" y="116"/>
                  </a:lnTo>
                  <a:lnTo>
                    <a:pt x="94" y="113"/>
                  </a:lnTo>
                  <a:lnTo>
                    <a:pt x="88" y="113"/>
                  </a:lnTo>
                  <a:lnTo>
                    <a:pt x="82" y="110"/>
                  </a:lnTo>
                  <a:lnTo>
                    <a:pt x="85" y="104"/>
                  </a:lnTo>
                  <a:lnTo>
                    <a:pt x="76" y="98"/>
                  </a:lnTo>
                  <a:lnTo>
                    <a:pt x="67" y="95"/>
                  </a:lnTo>
                  <a:lnTo>
                    <a:pt x="67" y="85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8" y="70"/>
                  </a:lnTo>
                  <a:lnTo>
                    <a:pt x="39" y="67"/>
                  </a:lnTo>
                  <a:lnTo>
                    <a:pt x="33" y="61"/>
                  </a:lnTo>
                  <a:lnTo>
                    <a:pt x="24" y="49"/>
                  </a:lnTo>
                  <a:lnTo>
                    <a:pt x="18" y="46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34"/>
                  </a:lnTo>
                  <a:lnTo>
                    <a:pt x="9" y="21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4" name=""/>
          <p:cNvGrpSpPr/>
          <p:nvPr/>
        </p:nvGrpSpPr>
        <p:grpSpPr>
          <a:xfrm>
            <a:off x="8458200" y="3290760"/>
            <a:ext cx="396720" cy="382680"/>
            <a:chOff x="8458200" y="3290760"/>
            <a:chExt cx="396720" cy="382680"/>
          </a:xfrm>
        </p:grpSpPr>
        <p:sp>
          <p:nvSpPr>
            <p:cNvPr id="5415" name=""/>
            <p:cNvSpPr/>
            <p:nvPr/>
          </p:nvSpPr>
          <p:spPr>
            <a:xfrm>
              <a:off x="8458200" y="3290760"/>
              <a:ext cx="396720" cy="382680"/>
            </a:xfrm>
            <a:custGeom>
              <a:avLst/>
              <a:gdLst/>
              <a:ahLst/>
              <a:rect l="l" t="t" r="r" b="b"/>
              <a:pathLst>
                <a:path w="250" h="241">
                  <a:moveTo>
                    <a:pt x="0" y="13"/>
                  </a:moveTo>
                  <a:lnTo>
                    <a:pt x="55" y="7"/>
                  </a:lnTo>
                  <a:lnTo>
                    <a:pt x="110" y="0"/>
                  </a:lnTo>
                  <a:lnTo>
                    <a:pt x="107" y="13"/>
                  </a:lnTo>
                  <a:lnTo>
                    <a:pt x="113" y="25"/>
                  </a:lnTo>
                  <a:lnTo>
                    <a:pt x="131" y="28"/>
                  </a:lnTo>
                  <a:lnTo>
                    <a:pt x="140" y="43"/>
                  </a:lnTo>
                  <a:lnTo>
                    <a:pt x="155" y="49"/>
                  </a:lnTo>
                  <a:lnTo>
                    <a:pt x="155" y="55"/>
                  </a:lnTo>
                  <a:lnTo>
                    <a:pt x="165" y="58"/>
                  </a:lnTo>
                  <a:lnTo>
                    <a:pt x="174" y="61"/>
                  </a:lnTo>
                  <a:lnTo>
                    <a:pt x="174" y="71"/>
                  </a:lnTo>
                  <a:lnTo>
                    <a:pt x="189" y="80"/>
                  </a:lnTo>
                  <a:lnTo>
                    <a:pt x="189" y="89"/>
                  </a:lnTo>
                  <a:lnTo>
                    <a:pt x="192" y="92"/>
                  </a:lnTo>
                  <a:lnTo>
                    <a:pt x="204" y="92"/>
                  </a:lnTo>
                  <a:lnTo>
                    <a:pt x="213" y="95"/>
                  </a:lnTo>
                  <a:lnTo>
                    <a:pt x="219" y="107"/>
                  </a:lnTo>
                  <a:lnTo>
                    <a:pt x="225" y="119"/>
                  </a:lnTo>
                  <a:lnTo>
                    <a:pt x="235" y="119"/>
                  </a:lnTo>
                  <a:lnTo>
                    <a:pt x="238" y="134"/>
                  </a:lnTo>
                  <a:lnTo>
                    <a:pt x="250" y="141"/>
                  </a:lnTo>
                  <a:lnTo>
                    <a:pt x="250" y="153"/>
                  </a:lnTo>
                  <a:lnTo>
                    <a:pt x="238" y="156"/>
                  </a:lnTo>
                  <a:lnTo>
                    <a:pt x="241" y="162"/>
                  </a:lnTo>
                  <a:lnTo>
                    <a:pt x="235" y="165"/>
                  </a:lnTo>
                  <a:lnTo>
                    <a:pt x="241" y="171"/>
                  </a:lnTo>
                  <a:lnTo>
                    <a:pt x="244" y="180"/>
                  </a:lnTo>
                  <a:lnTo>
                    <a:pt x="235" y="183"/>
                  </a:lnTo>
                  <a:lnTo>
                    <a:pt x="235" y="198"/>
                  </a:lnTo>
                  <a:lnTo>
                    <a:pt x="231" y="198"/>
                  </a:lnTo>
                  <a:lnTo>
                    <a:pt x="235" y="205"/>
                  </a:lnTo>
                  <a:lnTo>
                    <a:pt x="235" y="220"/>
                  </a:lnTo>
                  <a:lnTo>
                    <a:pt x="225" y="217"/>
                  </a:lnTo>
                  <a:lnTo>
                    <a:pt x="219" y="214"/>
                  </a:lnTo>
                  <a:lnTo>
                    <a:pt x="210" y="214"/>
                  </a:lnTo>
                  <a:lnTo>
                    <a:pt x="207" y="220"/>
                  </a:lnTo>
                  <a:lnTo>
                    <a:pt x="210" y="229"/>
                  </a:lnTo>
                  <a:lnTo>
                    <a:pt x="213" y="229"/>
                  </a:lnTo>
                  <a:lnTo>
                    <a:pt x="213" y="241"/>
                  </a:lnTo>
                  <a:lnTo>
                    <a:pt x="204" y="238"/>
                  </a:lnTo>
                  <a:lnTo>
                    <a:pt x="198" y="232"/>
                  </a:lnTo>
                  <a:lnTo>
                    <a:pt x="143" y="235"/>
                  </a:lnTo>
                  <a:lnTo>
                    <a:pt x="64" y="235"/>
                  </a:lnTo>
                  <a:lnTo>
                    <a:pt x="58" y="223"/>
                  </a:lnTo>
                  <a:lnTo>
                    <a:pt x="58" y="217"/>
                  </a:lnTo>
                  <a:lnTo>
                    <a:pt x="52" y="214"/>
                  </a:lnTo>
                  <a:lnTo>
                    <a:pt x="46" y="214"/>
                  </a:lnTo>
                  <a:lnTo>
                    <a:pt x="49" y="208"/>
                  </a:lnTo>
                  <a:lnTo>
                    <a:pt x="52" y="183"/>
                  </a:lnTo>
                  <a:lnTo>
                    <a:pt x="49" y="180"/>
                  </a:lnTo>
                  <a:lnTo>
                    <a:pt x="49" y="168"/>
                  </a:lnTo>
                  <a:lnTo>
                    <a:pt x="58" y="156"/>
                  </a:lnTo>
                  <a:lnTo>
                    <a:pt x="52" y="153"/>
                  </a:lnTo>
                  <a:lnTo>
                    <a:pt x="46" y="147"/>
                  </a:lnTo>
                  <a:lnTo>
                    <a:pt x="37" y="147"/>
                  </a:lnTo>
                  <a:lnTo>
                    <a:pt x="37" y="141"/>
                  </a:lnTo>
                  <a:lnTo>
                    <a:pt x="43" y="131"/>
                  </a:lnTo>
                  <a:lnTo>
                    <a:pt x="43" y="128"/>
                  </a:lnTo>
                  <a:lnTo>
                    <a:pt x="37" y="125"/>
                  </a:lnTo>
                  <a:lnTo>
                    <a:pt x="24" y="8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6" name=""/>
            <p:cNvSpPr/>
            <p:nvPr/>
          </p:nvSpPr>
          <p:spPr>
            <a:xfrm>
              <a:off x="8458200" y="3290760"/>
              <a:ext cx="396720" cy="382680"/>
            </a:xfrm>
            <a:custGeom>
              <a:avLst/>
              <a:gdLst/>
              <a:ahLst/>
              <a:rect l="l" t="t" r="r" b="b"/>
              <a:pathLst>
                <a:path w="250" h="241">
                  <a:moveTo>
                    <a:pt x="0" y="13"/>
                  </a:moveTo>
                  <a:lnTo>
                    <a:pt x="55" y="7"/>
                  </a:lnTo>
                  <a:lnTo>
                    <a:pt x="110" y="0"/>
                  </a:lnTo>
                  <a:lnTo>
                    <a:pt x="107" y="13"/>
                  </a:lnTo>
                  <a:lnTo>
                    <a:pt x="113" y="25"/>
                  </a:lnTo>
                  <a:lnTo>
                    <a:pt x="131" y="28"/>
                  </a:lnTo>
                  <a:lnTo>
                    <a:pt x="140" y="43"/>
                  </a:lnTo>
                  <a:lnTo>
                    <a:pt x="155" y="49"/>
                  </a:lnTo>
                  <a:lnTo>
                    <a:pt x="155" y="55"/>
                  </a:lnTo>
                  <a:lnTo>
                    <a:pt x="165" y="58"/>
                  </a:lnTo>
                  <a:lnTo>
                    <a:pt x="174" y="61"/>
                  </a:lnTo>
                  <a:lnTo>
                    <a:pt x="174" y="71"/>
                  </a:lnTo>
                  <a:lnTo>
                    <a:pt x="189" y="80"/>
                  </a:lnTo>
                  <a:lnTo>
                    <a:pt x="189" y="89"/>
                  </a:lnTo>
                  <a:lnTo>
                    <a:pt x="192" y="92"/>
                  </a:lnTo>
                  <a:lnTo>
                    <a:pt x="204" y="92"/>
                  </a:lnTo>
                  <a:lnTo>
                    <a:pt x="213" y="95"/>
                  </a:lnTo>
                  <a:lnTo>
                    <a:pt x="219" y="107"/>
                  </a:lnTo>
                  <a:lnTo>
                    <a:pt x="225" y="119"/>
                  </a:lnTo>
                  <a:lnTo>
                    <a:pt x="235" y="119"/>
                  </a:lnTo>
                  <a:lnTo>
                    <a:pt x="238" y="134"/>
                  </a:lnTo>
                  <a:lnTo>
                    <a:pt x="250" y="141"/>
                  </a:lnTo>
                  <a:lnTo>
                    <a:pt x="250" y="153"/>
                  </a:lnTo>
                  <a:lnTo>
                    <a:pt x="238" y="156"/>
                  </a:lnTo>
                  <a:lnTo>
                    <a:pt x="241" y="162"/>
                  </a:lnTo>
                  <a:lnTo>
                    <a:pt x="235" y="165"/>
                  </a:lnTo>
                  <a:lnTo>
                    <a:pt x="241" y="171"/>
                  </a:lnTo>
                  <a:lnTo>
                    <a:pt x="244" y="180"/>
                  </a:lnTo>
                  <a:lnTo>
                    <a:pt x="235" y="183"/>
                  </a:lnTo>
                  <a:lnTo>
                    <a:pt x="235" y="198"/>
                  </a:lnTo>
                  <a:lnTo>
                    <a:pt x="231" y="198"/>
                  </a:lnTo>
                  <a:lnTo>
                    <a:pt x="235" y="205"/>
                  </a:lnTo>
                  <a:lnTo>
                    <a:pt x="235" y="220"/>
                  </a:lnTo>
                  <a:lnTo>
                    <a:pt x="225" y="217"/>
                  </a:lnTo>
                  <a:lnTo>
                    <a:pt x="219" y="214"/>
                  </a:lnTo>
                  <a:lnTo>
                    <a:pt x="210" y="214"/>
                  </a:lnTo>
                  <a:lnTo>
                    <a:pt x="207" y="220"/>
                  </a:lnTo>
                  <a:lnTo>
                    <a:pt x="210" y="229"/>
                  </a:lnTo>
                  <a:lnTo>
                    <a:pt x="213" y="229"/>
                  </a:lnTo>
                  <a:lnTo>
                    <a:pt x="213" y="241"/>
                  </a:lnTo>
                  <a:lnTo>
                    <a:pt x="204" y="238"/>
                  </a:lnTo>
                  <a:lnTo>
                    <a:pt x="198" y="232"/>
                  </a:lnTo>
                  <a:lnTo>
                    <a:pt x="143" y="235"/>
                  </a:lnTo>
                  <a:lnTo>
                    <a:pt x="64" y="235"/>
                  </a:lnTo>
                  <a:lnTo>
                    <a:pt x="58" y="223"/>
                  </a:lnTo>
                  <a:lnTo>
                    <a:pt x="58" y="217"/>
                  </a:lnTo>
                  <a:lnTo>
                    <a:pt x="52" y="214"/>
                  </a:lnTo>
                  <a:lnTo>
                    <a:pt x="46" y="214"/>
                  </a:lnTo>
                  <a:lnTo>
                    <a:pt x="49" y="208"/>
                  </a:lnTo>
                  <a:lnTo>
                    <a:pt x="52" y="183"/>
                  </a:lnTo>
                  <a:lnTo>
                    <a:pt x="49" y="180"/>
                  </a:lnTo>
                  <a:lnTo>
                    <a:pt x="49" y="168"/>
                  </a:lnTo>
                  <a:lnTo>
                    <a:pt x="58" y="156"/>
                  </a:lnTo>
                  <a:lnTo>
                    <a:pt x="52" y="153"/>
                  </a:lnTo>
                  <a:lnTo>
                    <a:pt x="46" y="147"/>
                  </a:lnTo>
                  <a:lnTo>
                    <a:pt x="37" y="147"/>
                  </a:lnTo>
                  <a:lnTo>
                    <a:pt x="37" y="141"/>
                  </a:lnTo>
                  <a:lnTo>
                    <a:pt x="43" y="131"/>
                  </a:lnTo>
                  <a:lnTo>
                    <a:pt x="43" y="128"/>
                  </a:lnTo>
                  <a:lnTo>
                    <a:pt x="37" y="125"/>
                  </a:lnTo>
                  <a:lnTo>
                    <a:pt x="24" y="80"/>
                  </a:lnTo>
                  <a:lnTo>
                    <a:pt x="0" y="13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7" name=""/>
          <p:cNvGrpSpPr/>
          <p:nvPr/>
        </p:nvGrpSpPr>
        <p:grpSpPr>
          <a:xfrm>
            <a:off x="8264520" y="3311640"/>
            <a:ext cx="285840" cy="434880"/>
            <a:chOff x="8264520" y="3311640"/>
            <a:chExt cx="285840" cy="434880"/>
          </a:xfrm>
        </p:grpSpPr>
        <p:sp>
          <p:nvSpPr>
            <p:cNvPr id="5418" name=""/>
            <p:cNvSpPr/>
            <p:nvPr/>
          </p:nvSpPr>
          <p:spPr>
            <a:xfrm>
              <a:off x="8264520" y="3311640"/>
              <a:ext cx="285840" cy="434880"/>
            </a:xfrm>
            <a:custGeom>
              <a:avLst/>
              <a:gdLst/>
              <a:ahLst/>
              <a:rect l="l" t="t" r="r" b="b"/>
              <a:pathLst>
                <a:path w="180" h="274">
                  <a:moveTo>
                    <a:pt x="0" y="15"/>
                  </a:moveTo>
                  <a:lnTo>
                    <a:pt x="55" y="9"/>
                  </a:lnTo>
                  <a:lnTo>
                    <a:pt x="125" y="0"/>
                  </a:lnTo>
                  <a:lnTo>
                    <a:pt x="159" y="112"/>
                  </a:lnTo>
                  <a:lnTo>
                    <a:pt x="165" y="115"/>
                  </a:lnTo>
                  <a:lnTo>
                    <a:pt x="159" y="128"/>
                  </a:lnTo>
                  <a:lnTo>
                    <a:pt x="159" y="134"/>
                  </a:lnTo>
                  <a:lnTo>
                    <a:pt x="168" y="137"/>
                  </a:lnTo>
                  <a:lnTo>
                    <a:pt x="180" y="143"/>
                  </a:lnTo>
                  <a:lnTo>
                    <a:pt x="171" y="152"/>
                  </a:lnTo>
                  <a:lnTo>
                    <a:pt x="171" y="167"/>
                  </a:lnTo>
                  <a:lnTo>
                    <a:pt x="177" y="170"/>
                  </a:lnTo>
                  <a:lnTo>
                    <a:pt x="168" y="201"/>
                  </a:lnTo>
                  <a:lnTo>
                    <a:pt x="177" y="201"/>
                  </a:lnTo>
                  <a:lnTo>
                    <a:pt x="180" y="210"/>
                  </a:lnTo>
                  <a:lnTo>
                    <a:pt x="80" y="222"/>
                  </a:lnTo>
                  <a:lnTo>
                    <a:pt x="61" y="222"/>
                  </a:lnTo>
                  <a:lnTo>
                    <a:pt x="49" y="228"/>
                  </a:lnTo>
                  <a:lnTo>
                    <a:pt x="49" y="234"/>
                  </a:lnTo>
                  <a:lnTo>
                    <a:pt x="52" y="240"/>
                  </a:lnTo>
                  <a:lnTo>
                    <a:pt x="67" y="243"/>
                  </a:lnTo>
                  <a:lnTo>
                    <a:pt x="61" y="249"/>
                  </a:lnTo>
                  <a:lnTo>
                    <a:pt x="67" y="262"/>
                  </a:lnTo>
                  <a:lnTo>
                    <a:pt x="64" y="265"/>
                  </a:lnTo>
                  <a:lnTo>
                    <a:pt x="58" y="274"/>
                  </a:lnTo>
                  <a:lnTo>
                    <a:pt x="55" y="274"/>
                  </a:lnTo>
                  <a:lnTo>
                    <a:pt x="43" y="262"/>
                  </a:lnTo>
                  <a:lnTo>
                    <a:pt x="40" y="259"/>
                  </a:lnTo>
                  <a:lnTo>
                    <a:pt x="34" y="255"/>
                  </a:lnTo>
                  <a:lnTo>
                    <a:pt x="28" y="271"/>
                  </a:lnTo>
                  <a:lnTo>
                    <a:pt x="16" y="271"/>
                  </a:lnTo>
                  <a:lnTo>
                    <a:pt x="9" y="201"/>
                  </a:lnTo>
                  <a:lnTo>
                    <a:pt x="3" y="10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9" name=""/>
            <p:cNvSpPr/>
            <p:nvPr/>
          </p:nvSpPr>
          <p:spPr>
            <a:xfrm>
              <a:off x="8264520" y="3311640"/>
              <a:ext cx="285840" cy="434880"/>
            </a:xfrm>
            <a:custGeom>
              <a:avLst/>
              <a:gdLst/>
              <a:ahLst/>
              <a:rect l="l" t="t" r="r" b="b"/>
              <a:pathLst>
                <a:path w="180" h="274">
                  <a:moveTo>
                    <a:pt x="0" y="15"/>
                  </a:moveTo>
                  <a:lnTo>
                    <a:pt x="55" y="9"/>
                  </a:lnTo>
                  <a:lnTo>
                    <a:pt x="125" y="0"/>
                  </a:lnTo>
                  <a:lnTo>
                    <a:pt x="159" y="112"/>
                  </a:lnTo>
                  <a:lnTo>
                    <a:pt x="165" y="115"/>
                  </a:lnTo>
                  <a:lnTo>
                    <a:pt x="159" y="128"/>
                  </a:lnTo>
                  <a:lnTo>
                    <a:pt x="159" y="134"/>
                  </a:lnTo>
                  <a:lnTo>
                    <a:pt x="168" y="137"/>
                  </a:lnTo>
                  <a:lnTo>
                    <a:pt x="180" y="143"/>
                  </a:lnTo>
                  <a:lnTo>
                    <a:pt x="171" y="152"/>
                  </a:lnTo>
                  <a:lnTo>
                    <a:pt x="171" y="167"/>
                  </a:lnTo>
                  <a:lnTo>
                    <a:pt x="177" y="170"/>
                  </a:lnTo>
                  <a:lnTo>
                    <a:pt x="168" y="201"/>
                  </a:lnTo>
                  <a:lnTo>
                    <a:pt x="177" y="201"/>
                  </a:lnTo>
                  <a:lnTo>
                    <a:pt x="180" y="210"/>
                  </a:lnTo>
                  <a:lnTo>
                    <a:pt x="80" y="222"/>
                  </a:lnTo>
                  <a:lnTo>
                    <a:pt x="61" y="222"/>
                  </a:lnTo>
                  <a:lnTo>
                    <a:pt x="49" y="228"/>
                  </a:lnTo>
                  <a:lnTo>
                    <a:pt x="49" y="234"/>
                  </a:lnTo>
                  <a:lnTo>
                    <a:pt x="52" y="240"/>
                  </a:lnTo>
                  <a:lnTo>
                    <a:pt x="67" y="243"/>
                  </a:lnTo>
                  <a:lnTo>
                    <a:pt x="61" y="249"/>
                  </a:lnTo>
                  <a:lnTo>
                    <a:pt x="67" y="262"/>
                  </a:lnTo>
                  <a:lnTo>
                    <a:pt x="64" y="265"/>
                  </a:lnTo>
                  <a:lnTo>
                    <a:pt x="58" y="274"/>
                  </a:lnTo>
                  <a:lnTo>
                    <a:pt x="55" y="274"/>
                  </a:lnTo>
                  <a:lnTo>
                    <a:pt x="43" y="262"/>
                  </a:lnTo>
                  <a:lnTo>
                    <a:pt x="40" y="259"/>
                  </a:lnTo>
                  <a:lnTo>
                    <a:pt x="34" y="255"/>
                  </a:lnTo>
                  <a:lnTo>
                    <a:pt x="28" y="271"/>
                  </a:lnTo>
                  <a:lnTo>
                    <a:pt x="16" y="271"/>
                  </a:lnTo>
                  <a:lnTo>
                    <a:pt x="9" y="201"/>
                  </a:lnTo>
                  <a:lnTo>
                    <a:pt x="3" y="100"/>
                  </a:lnTo>
                  <a:lnTo>
                    <a:pt x="0" y="15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0" name=""/>
          <p:cNvGrpSpPr/>
          <p:nvPr/>
        </p:nvGrpSpPr>
        <p:grpSpPr>
          <a:xfrm>
            <a:off x="8342280" y="3630600"/>
            <a:ext cx="681120" cy="468360"/>
            <a:chOff x="8342280" y="3630600"/>
            <a:chExt cx="681120" cy="468360"/>
          </a:xfrm>
        </p:grpSpPr>
        <p:sp>
          <p:nvSpPr>
            <p:cNvPr id="5421" name=""/>
            <p:cNvSpPr/>
            <p:nvPr/>
          </p:nvSpPr>
          <p:spPr>
            <a:xfrm>
              <a:off x="8342280" y="3630600"/>
              <a:ext cx="681120" cy="468360"/>
            </a:xfrm>
            <a:custGeom>
              <a:avLst/>
              <a:gdLst/>
              <a:ahLst/>
              <a:rect l="l" t="t" r="r" b="b"/>
              <a:pathLst>
                <a:path w="429" h="295">
                  <a:moveTo>
                    <a:pt x="18" y="58"/>
                  </a:moveTo>
                  <a:lnTo>
                    <a:pt x="24" y="61"/>
                  </a:lnTo>
                  <a:lnTo>
                    <a:pt x="27" y="54"/>
                  </a:lnTo>
                  <a:lnTo>
                    <a:pt x="37" y="64"/>
                  </a:lnTo>
                  <a:lnTo>
                    <a:pt x="43" y="54"/>
                  </a:lnTo>
                  <a:lnTo>
                    <a:pt x="46" y="48"/>
                  </a:lnTo>
                  <a:lnTo>
                    <a:pt x="55" y="54"/>
                  </a:lnTo>
                  <a:lnTo>
                    <a:pt x="58" y="51"/>
                  </a:lnTo>
                  <a:lnTo>
                    <a:pt x="58" y="45"/>
                  </a:lnTo>
                  <a:lnTo>
                    <a:pt x="64" y="48"/>
                  </a:lnTo>
                  <a:lnTo>
                    <a:pt x="67" y="61"/>
                  </a:lnTo>
                  <a:lnTo>
                    <a:pt x="91" y="61"/>
                  </a:lnTo>
                  <a:lnTo>
                    <a:pt x="104" y="54"/>
                  </a:lnTo>
                  <a:lnTo>
                    <a:pt x="110" y="61"/>
                  </a:lnTo>
                  <a:lnTo>
                    <a:pt x="110" y="73"/>
                  </a:lnTo>
                  <a:lnTo>
                    <a:pt x="119" y="73"/>
                  </a:lnTo>
                  <a:lnTo>
                    <a:pt x="125" y="88"/>
                  </a:lnTo>
                  <a:lnTo>
                    <a:pt x="137" y="88"/>
                  </a:lnTo>
                  <a:lnTo>
                    <a:pt x="143" y="79"/>
                  </a:lnTo>
                  <a:lnTo>
                    <a:pt x="149" y="79"/>
                  </a:lnTo>
                  <a:lnTo>
                    <a:pt x="161" y="79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7" y="54"/>
                  </a:lnTo>
                  <a:lnTo>
                    <a:pt x="186" y="51"/>
                  </a:lnTo>
                  <a:lnTo>
                    <a:pt x="198" y="54"/>
                  </a:lnTo>
                  <a:lnTo>
                    <a:pt x="207" y="64"/>
                  </a:lnTo>
                  <a:lnTo>
                    <a:pt x="207" y="73"/>
                  </a:lnTo>
                  <a:lnTo>
                    <a:pt x="219" y="73"/>
                  </a:lnTo>
                  <a:lnTo>
                    <a:pt x="238" y="82"/>
                  </a:lnTo>
                  <a:lnTo>
                    <a:pt x="241" y="94"/>
                  </a:lnTo>
                  <a:lnTo>
                    <a:pt x="259" y="97"/>
                  </a:lnTo>
                  <a:lnTo>
                    <a:pt x="268" y="109"/>
                  </a:lnTo>
                  <a:lnTo>
                    <a:pt x="271" y="128"/>
                  </a:lnTo>
                  <a:lnTo>
                    <a:pt x="265" y="128"/>
                  </a:lnTo>
                  <a:lnTo>
                    <a:pt x="262" y="131"/>
                  </a:lnTo>
                  <a:lnTo>
                    <a:pt x="262" y="140"/>
                  </a:lnTo>
                  <a:lnTo>
                    <a:pt x="268" y="152"/>
                  </a:lnTo>
                  <a:lnTo>
                    <a:pt x="268" y="161"/>
                  </a:lnTo>
                  <a:lnTo>
                    <a:pt x="271" y="170"/>
                  </a:lnTo>
                  <a:lnTo>
                    <a:pt x="280" y="164"/>
                  </a:lnTo>
                  <a:lnTo>
                    <a:pt x="289" y="161"/>
                  </a:lnTo>
                  <a:lnTo>
                    <a:pt x="277" y="182"/>
                  </a:lnTo>
                  <a:lnTo>
                    <a:pt x="283" y="192"/>
                  </a:lnTo>
                  <a:lnTo>
                    <a:pt x="286" y="195"/>
                  </a:lnTo>
                  <a:lnTo>
                    <a:pt x="295" y="207"/>
                  </a:lnTo>
                  <a:lnTo>
                    <a:pt x="311" y="213"/>
                  </a:lnTo>
                  <a:lnTo>
                    <a:pt x="311" y="204"/>
                  </a:lnTo>
                  <a:lnTo>
                    <a:pt x="317" y="207"/>
                  </a:lnTo>
                  <a:lnTo>
                    <a:pt x="314" y="219"/>
                  </a:lnTo>
                  <a:lnTo>
                    <a:pt x="314" y="231"/>
                  </a:lnTo>
                  <a:lnTo>
                    <a:pt x="323" y="234"/>
                  </a:lnTo>
                  <a:lnTo>
                    <a:pt x="332" y="243"/>
                  </a:lnTo>
                  <a:lnTo>
                    <a:pt x="332" y="255"/>
                  </a:lnTo>
                  <a:lnTo>
                    <a:pt x="335" y="259"/>
                  </a:lnTo>
                  <a:lnTo>
                    <a:pt x="356" y="259"/>
                  </a:lnTo>
                  <a:lnTo>
                    <a:pt x="362" y="265"/>
                  </a:lnTo>
                  <a:lnTo>
                    <a:pt x="362" y="271"/>
                  </a:lnTo>
                  <a:lnTo>
                    <a:pt x="371" y="268"/>
                  </a:lnTo>
                  <a:lnTo>
                    <a:pt x="371" y="277"/>
                  </a:lnTo>
                  <a:lnTo>
                    <a:pt x="381" y="286"/>
                  </a:lnTo>
                  <a:lnTo>
                    <a:pt x="378" y="295"/>
                  </a:lnTo>
                  <a:lnTo>
                    <a:pt x="390" y="295"/>
                  </a:lnTo>
                  <a:lnTo>
                    <a:pt x="396" y="292"/>
                  </a:lnTo>
                  <a:lnTo>
                    <a:pt x="420" y="292"/>
                  </a:lnTo>
                  <a:lnTo>
                    <a:pt x="429" y="283"/>
                  </a:lnTo>
                  <a:lnTo>
                    <a:pt x="420" y="265"/>
                  </a:lnTo>
                  <a:lnTo>
                    <a:pt x="426" y="259"/>
                  </a:lnTo>
                  <a:lnTo>
                    <a:pt x="426" y="207"/>
                  </a:lnTo>
                  <a:lnTo>
                    <a:pt x="423" y="198"/>
                  </a:lnTo>
                  <a:lnTo>
                    <a:pt x="405" y="173"/>
                  </a:lnTo>
                  <a:lnTo>
                    <a:pt x="402" y="167"/>
                  </a:lnTo>
                  <a:lnTo>
                    <a:pt x="396" y="155"/>
                  </a:lnTo>
                  <a:lnTo>
                    <a:pt x="381" y="131"/>
                  </a:lnTo>
                  <a:lnTo>
                    <a:pt x="375" y="109"/>
                  </a:lnTo>
                  <a:lnTo>
                    <a:pt x="371" y="100"/>
                  </a:lnTo>
                  <a:lnTo>
                    <a:pt x="362" y="100"/>
                  </a:lnTo>
                  <a:lnTo>
                    <a:pt x="356" y="79"/>
                  </a:lnTo>
                  <a:lnTo>
                    <a:pt x="341" y="64"/>
                  </a:lnTo>
                  <a:lnTo>
                    <a:pt x="326" y="45"/>
                  </a:lnTo>
                  <a:lnTo>
                    <a:pt x="320" y="30"/>
                  </a:lnTo>
                  <a:lnTo>
                    <a:pt x="308" y="27"/>
                  </a:lnTo>
                  <a:lnTo>
                    <a:pt x="317" y="18"/>
                  </a:lnTo>
                  <a:lnTo>
                    <a:pt x="308" y="6"/>
                  </a:lnTo>
                  <a:lnTo>
                    <a:pt x="298" y="3"/>
                  </a:lnTo>
                  <a:lnTo>
                    <a:pt x="289" y="0"/>
                  </a:lnTo>
                  <a:lnTo>
                    <a:pt x="280" y="9"/>
                  </a:lnTo>
                  <a:lnTo>
                    <a:pt x="286" y="18"/>
                  </a:lnTo>
                  <a:lnTo>
                    <a:pt x="286" y="27"/>
                  </a:lnTo>
                  <a:lnTo>
                    <a:pt x="271" y="18"/>
                  </a:lnTo>
                  <a:lnTo>
                    <a:pt x="207" y="21"/>
                  </a:lnTo>
                  <a:lnTo>
                    <a:pt x="137" y="21"/>
                  </a:lnTo>
                  <a:lnTo>
                    <a:pt x="128" y="9"/>
                  </a:lnTo>
                  <a:lnTo>
                    <a:pt x="52" y="18"/>
                  </a:lnTo>
                  <a:lnTo>
                    <a:pt x="15" y="21"/>
                  </a:lnTo>
                  <a:lnTo>
                    <a:pt x="3" y="27"/>
                  </a:lnTo>
                  <a:lnTo>
                    <a:pt x="0" y="33"/>
                  </a:lnTo>
                  <a:lnTo>
                    <a:pt x="6" y="39"/>
                  </a:lnTo>
                  <a:lnTo>
                    <a:pt x="18" y="39"/>
                  </a:lnTo>
                  <a:lnTo>
                    <a:pt x="12" y="4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2" name=""/>
            <p:cNvSpPr/>
            <p:nvPr/>
          </p:nvSpPr>
          <p:spPr>
            <a:xfrm>
              <a:off x="8342280" y="3630600"/>
              <a:ext cx="681120" cy="468360"/>
            </a:xfrm>
            <a:custGeom>
              <a:avLst/>
              <a:gdLst/>
              <a:ahLst/>
              <a:rect l="l" t="t" r="r" b="b"/>
              <a:pathLst>
                <a:path w="429" h="295">
                  <a:moveTo>
                    <a:pt x="18" y="58"/>
                  </a:moveTo>
                  <a:lnTo>
                    <a:pt x="24" y="61"/>
                  </a:lnTo>
                  <a:lnTo>
                    <a:pt x="27" y="54"/>
                  </a:lnTo>
                  <a:lnTo>
                    <a:pt x="37" y="64"/>
                  </a:lnTo>
                  <a:lnTo>
                    <a:pt x="43" y="54"/>
                  </a:lnTo>
                  <a:lnTo>
                    <a:pt x="46" y="48"/>
                  </a:lnTo>
                  <a:lnTo>
                    <a:pt x="55" y="54"/>
                  </a:lnTo>
                  <a:lnTo>
                    <a:pt x="58" y="51"/>
                  </a:lnTo>
                  <a:lnTo>
                    <a:pt x="58" y="45"/>
                  </a:lnTo>
                  <a:lnTo>
                    <a:pt x="64" y="48"/>
                  </a:lnTo>
                  <a:lnTo>
                    <a:pt x="67" y="61"/>
                  </a:lnTo>
                  <a:lnTo>
                    <a:pt x="91" y="61"/>
                  </a:lnTo>
                  <a:lnTo>
                    <a:pt x="104" y="54"/>
                  </a:lnTo>
                  <a:lnTo>
                    <a:pt x="110" y="61"/>
                  </a:lnTo>
                  <a:lnTo>
                    <a:pt x="110" y="73"/>
                  </a:lnTo>
                  <a:lnTo>
                    <a:pt x="119" y="73"/>
                  </a:lnTo>
                  <a:lnTo>
                    <a:pt x="125" y="88"/>
                  </a:lnTo>
                  <a:lnTo>
                    <a:pt x="137" y="88"/>
                  </a:lnTo>
                  <a:lnTo>
                    <a:pt x="143" y="79"/>
                  </a:lnTo>
                  <a:lnTo>
                    <a:pt x="149" y="79"/>
                  </a:lnTo>
                  <a:lnTo>
                    <a:pt x="161" y="79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7" y="54"/>
                  </a:lnTo>
                  <a:lnTo>
                    <a:pt x="186" y="51"/>
                  </a:lnTo>
                  <a:lnTo>
                    <a:pt x="198" y="54"/>
                  </a:lnTo>
                  <a:lnTo>
                    <a:pt x="207" y="64"/>
                  </a:lnTo>
                  <a:lnTo>
                    <a:pt x="207" y="73"/>
                  </a:lnTo>
                  <a:lnTo>
                    <a:pt x="219" y="73"/>
                  </a:lnTo>
                  <a:lnTo>
                    <a:pt x="238" y="82"/>
                  </a:lnTo>
                  <a:lnTo>
                    <a:pt x="241" y="94"/>
                  </a:lnTo>
                  <a:lnTo>
                    <a:pt x="259" y="97"/>
                  </a:lnTo>
                  <a:lnTo>
                    <a:pt x="268" y="109"/>
                  </a:lnTo>
                  <a:lnTo>
                    <a:pt x="271" y="128"/>
                  </a:lnTo>
                  <a:lnTo>
                    <a:pt x="265" y="128"/>
                  </a:lnTo>
                  <a:lnTo>
                    <a:pt x="262" y="131"/>
                  </a:lnTo>
                  <a:lnTo>
                    <a:pt x="262" y="140"/>
                  </a:lnTo>
                  <a:lnTo>
                    <a:pt x="268" y="152"/>
                  </a:lnTo>
                  <a:lnTo>
                    <a:pt x="268" y="161"/>
                  </a:lnTo>
                  <a:lnTo>
                    <a:pt x="271" y="170"/>
                  </a:lnTo>
                  <a:lnTo>
                    <a:pt x="280" y="164"/>
                  </a:lnTo>
                  <a:lnTo>
                    <a:pt x="289" y="161"/>
                  </a:lnTo>
                  <a:lnTo>
                    <a:pt x="277" y="182"/>
                  </a:lnTo>
                  <a:lnTo>
                    <a:pt x="283" y="192"/>
                  </a:lnTo>
                  <a:lnTo>
                    <a:pt x="286" y="195"/>
                  </a:lnTo>
                  <a:lnTo>
                    <a:pt x="295" y="207"/>
                  </a:lnTo>
                  <a:lnTo>
                    <a:pt x="311" y="213"/>
                  </a:lnTo>
                  <a:lnTo>
                    <a:pt x="311" y="204"/>
                  </a:lnTo>
                  <a:lnTo>
                    <a:pt x="317" y="207"/>
                  </a:lnTo>
                  <a:lnTo>
                    <a:pt x="314" y="219"/>
                  </a:lnTo>
                  <a:lnTo>
                    <a:pt x="314" y="231"/>
                  </a:lnTo>
                  <a:lnTo>
                    <a:pt x="323" y="234"/>
                  </a:lnTo>
                  <a:lnTo>
                    <a:pt x="332" y="243"/>
                  </a:lnTo>
                  <a:lnTo>
                    <a:pt x="332" y="255"/>
                  </a:lnTo>
                  <a:lnTo>
                    <a:pt x="335" y="259"/>
                  </a:lnTo>
                  <a:lnTo>
                    <a:pt x="356" y="259"/>
                  </a:lnTo>
                  <a:lnTo>
                    <a:pt x="362" y="265"/>
                  </a:lnTo>
                  <a:lnTo>
                    <a:pt x="362" y="271"/>
                  </a:lnTo>
                  <a:lnTo>
                    <a:pt x="371" y="268"/>
                  </a:lnTo>
                  <a:lnTo>
                    <a:pt x="371" y="277"/>
                  </a:lnTo>
                  <a:lnTo>
                    <a:pt x="381" y="286"/>
                  </a:lnTo>
                  <a:lnTo>
                    <a:pt x="378" y="295"/>
                  </a:lnTo>
                  <a:lnTo>
                    <a:pt x="390" y="295"/>
                  </a:lnTo>
                  <a:lnTo>
                    <a:pt x="396" y="292"/>
                  </a:lnTo>
                  <a:lnTo>
                    <a:pt x="420" y="292"/>
                  </a:lnTo>
                  <a:lnTo>
                    <a:pt x="429" y="283"/>
                  </a:lnTo>
                  <a:lnTo>
                    <a:pt x="420" y="265"/>
                  </a:lnTo>
                  <a:lnTo>
                    <a:pt x="426" y="259"/>
                  </a:lnTo>
                  <a:lnTo>
                    <a:pt x="426" y="207"/>
                  </a:lnTo>
                  <a:lnTo>
                    <a:pt x="423" y="198"/>
                  </a:lnTo>
                  <a:lnTo>
                    <a:pt x="405" y="173"/>
                  </a:lnTo>
                  <a:lnTo>
                    <a:pt x="402" y="167"/>
                  </a:lnTo>
                  <a:lnTo>
                    <a:pt x="396" y="155"/>
                  </a:lnTo>
                  <a:lnTo>
                    <a:pt x="381" y="131"/>
                  </a:lnTo>
                  <a:lnTo>
                    <a:pt x="375" y="109"/>
                  </a:lnTo>
                  <a:lnTo>
                    <a:pt x="371" y="100"/>
                  </a:lnTo>
                  <a:lnTo>
                    <a:pt x="362" y="100"/>
                  </a:lnTo>
                  <a:lnTo>
                    <a:pt x="356" y="79"/>
                  </a:lnTo>
                  <a:lnTo>
                    <a:pt x="341" y="64"/>
                  </a:lnTo>
                  <a:lnTo>
                    <a:pt x="326" y="45"/>
                  </a:lnTo>
                  <a:lnTo>
                    <a:pt x="320" y="30"/>
                  </a:lnTo>
                  <a:lnTo>
                    <a:pt x="308" y="27"/>
                  </a:lnTo>
                  <a:lnTo>
                    <a:pt x="317" y="18"/>
                  </a:lnTo>
                  <a:lnTo>
                    <a:pt x="308" y="6"/>
                  </a:lnTo>
                  <a:lnTo>
                    <a:pt x="298" y="3"/>
                  </a:lnTo>
                  <a:lnTo>
                    <a:pt x="289" y="0"/>
                  </a:lnTo>
                  <a:lnTo>
                    <a:pt x="280" y="9"/>
                  </a:lnTo>
                  <a:lnTo>
                    <a:pt x="286" y="18"/>
                  </a:lnTo>
                  <a:lnTo>
                    <a:pt x="286" y="27"/>
                  </a:lnTo>
                  <a:lnTo>
                    <a:pt x="271" y="18"/>
                  </a:lnTo>
                  <a:lnTo>
                    <a:pt x="207" y="21"/>
                  </a:lnTo>
                  <a:lnTo>
                    <a:pt x="137" y="21"/>
                  </a:lnTo>
                  <a:lnTo>
                    <a:pt x="128" y="9"/>
                  </a:lnTo>
                  <a:lnTo>
                    <a:pt x="52" y="18"/>
                  </a:lnTo>
                  <a:lnTo>
                    <a:pt x="15" y="21"/>
                  </a:lnTo>
                  <a:lnTo>
                    <a:pt x="3" y="27"/>
                  </a:lnTo>
                  <a:lnTo>
                    <a:pt x="0" y="33"/>
                  </a:lnTo>
                  <a:lnTo>
                    <a:pt x="6" y="39"/>
                  </a:lnTo>
                  <a:lnTo>
                    <a:pt x="18" y="39"/>
                  </a:lnTo>
                  <a:lnTo>
                    <a:pt x="12" y="48"/>
                  </a:lnTo>
                  <a:lnTo>
                    <a:pt x="18" y="58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3" name=""/>
          <p:cNvGrpSpPr/>
          <p:nvPr/>
        </p:nvGrpSpPr>
        <p:grpSpPr>
          <a:xfrm>
            <a:off x="8028000" y="3335400"/>
            <a:ext cx="262080" cy="425520"/>
            <a:chOff x="8028000" y="3335400"/>
            <a:chExt cx="262080" cy="425520"/>
          </a:xfrm>
        </p:grpSpPr>
        <p:sp>
          <p:nvSpPr>
            <p:cNvPr id="5424" name=""/>
            <p:cNvSpPr/>
            <p:nvPr/>
          </p:nvSpPr>
          <p:spPr>
            <a:xfrm>
              <a:off x="8028000" y="3335400"/>
              <a:ext cx="262080" cy="425520"/>
            </a:xfrm>
            <a:custGeom>
              <a:avLst/>
              <a:gdLst/>
              <a:ahLst/>
              <a:rect l="l" t="t" r="r" b="b"/>
              <a:pathLst>
                <a:path w="165" h="268">
                  <a:moveTo>
                    <a:pt x="58" y="6"/>
                  </a:moveTo>
                  <a:lnTo>
                    <a:pt x="55" y="9"/>
                  </a:lnTo>
                  <a:lnTo>
                    <a:pt x="49" y="9"/>
                  </a:lnTo>
                  <a:lnTo>
                    <a:pt x="37" y="21"/>
                  </a:lnTo>
                  <a:lnTo>
                    <a:pt x="37" y="39"/>
                  </a:lnTo>
                  <a:lnTo>
                    <a:pt x="31" y="36"/>
                  </a:lnTo>
                  <a:lnTo>
                    <a:pt x="21" y="49"/>
                  </a:lnTo>
                  <a:lnTo>
                    <a:pt x="15" y="49"/>
                  </a:lnTo>
                  <a:lnTo>
                    <a:pt x="15" y="58"/>
                  </a:lnTo>
                  <a:lnTo>
                    <a:pt x="18" y="67"/>
                  </a:lnTo>
                  <a:lnTo>
                    <a:pt x="21" y="76"/>
                  </a:lnTo>
                  <a:lnTo>
                    <a:pt x="12" y="82"/>
                  </a:lnTo>
                  <a:lnTo>
                    <a:pt x="18" y="100"/>
                  </a:lnTo>
                  <a:lnTo>
                    <a:pt x="15" y="103"/>
                  </a:lnTo>
                  <a:lnTo>
                    <a:pt x="15" y="116"/>
                  </a:lnTo>
                  <a:lnTo>
                    <a:pt x="25" y="122"/>
                  </a:lnTo>
                  <a:lnTo>
                    <a:pt x="25" y="131"/>
                  </a:lnTo>
                  <a:lnTo>
                    <a:pt x="21" y="137"/>
                  </a:lnTo>
                  <a:lnTo>
                    <a:pt x="25" y="140"/>
                  </a:lnTo>
                  <a:lnTo>
                    <a:pt x="31" y="155"/>
                  </a:lnTo>
                  <a:lnTo>
                    <a:pt x="25" y="161"/>
                  </a:lnTo>
                  <a:lnTo>
                    <a:pt x="21" y="177"/>
                  </a:lnTo>
                  <a:lnTo>
                    <a:pt x="9" y="186"/>
                  </a:lnTo>
                  <a:lnTo>
                    <a:pt x="9" y="198"/>
                  </a:lnTo>
                  <a:lnTo>
                    <a:pt x="0" y="216"/>
                  </a:lnTo>
                  <a:lnTo>
                    <a:pt x="12" y="228"/>
                  </a:lnTo>
                  <a:lnTo>
                    <a:pt x="43" y="228"/>
                  </a:lnTo>
                  <a:lnTo>
                    <a:pt x="79" y="222"/>
                  </a:lnTo>
                  <a:lnTo>
                    <a:pt x="98" y="225"/>
                  </a:lnTo>
                  <a:lnTo>
                    <a:pt x="95" y="234"/>
                  </a:lnTo>
                  <a:lnTo>
                    <a:pt x="113" y="268"/>
                  </a:lnTo>
                  <a:lnTo>
                    <a:pt x="134" y="253"/>
                  </a:lnTo>
                  <a:lnTo>
                    <a:pt x="165" y="256"/>
                  </a:lnTo>
                  <a:lnTo>
                    <a:pt x="155" y="161"/>
                  </a:lnTo>
                  <a:lnTo>
                    <a:pt x="149" y="0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5" name=""/>
            <p:cNvSpPr/>
            <p:nvPr/>
          </p:nvSpPr>
          <p:spPr>
            <a:xfrm>
              <a:off x="8028000" y="3335400"/>
              <a:ext cx="262080" cy="425520"/>
            </a:xfrm>
            <a:custGeom>
              <a:avLst/>
              <a:gdLst/>
              <a:ahLst/>
              <a:rect l="l" t="t" r="r" b="b"/>
              <a:pathLst>
                <a:path w="165" h="268">
                  <a:moveTo>
                    <a:pt x="58" y="6"/>
                  </a:moveTo>
                  <a:lnTo>
                    <a:pt x="55" y="9"/>
                  </a:lnTo>
                  <a:lnTo>
                    <a:pt x="49" y="9"/>
                  </a:lnTo>
                  <a:lnTo>
                    <a:pt x="37" y="21"/>
                  </a:lnTo>
                  <a:lnTo>
                    <a:pt x="37" y="39"/>
                  </a:lnTo>
                  <a:lnTo>
                    <a:pt x="31" y="36"/>
                  </a:lnTo>
                  <a:lnTo>
                    <a:pt x="21" y="49"/>
                  </a:lnTo>
                  <a:lnTo>
                    <a:pt x="15" y="49"/>
                  </a:lnTo>
                  <a:lnTo>
                    <a:pt x="15" y="58"/>
                  </a:lnTo>
                  <a:lnTo>
                    <a:pt x="18" y="67"/>
                  </a:lnTo>
                  <a:lnTo>
                    <a:pt x="21" y="76"/>
                  </a:lnTo>
                  <a:lnTo>
                    <a:pt x="12" y="82"/>
                  </a:lnTo>
                  <a:lnTo>
                    <a:pt x="18" y="100"/>
                  </a:lnTo>
                  <a:lnTo>
                    <a:pt x="15" y="103"/>
                  </a:lnTo>
                  <a:lnTo>
                    <a:pt x="15" y="116"/>
                  </a:lnTo>
                  <a:lnTo>
                    <a:pt x="25" y="122"/>
                  </a:lnTo>
                  <a:lnTo>
                    <a:pt x="25" y="131"/>
                  </a:lnTo>
                  <a:lnTo>
                    <a:pt x="21" y="137"/>
                  </a:lnTo>
                  <a:lnTo>
                    <a:pt x="25" y="140"/>
                  </a:lnTo>
                  <a:lnTo>
                    <a:pt x="31" y="155"/>
                  </a:lnTo>
                  <a:lnTo>
                    <a:pt x="25" y="161"/>
                  </a:lnTo>
                  <a:lnTo>
                    <a:pt x="21" y="177"/>
                  </a:lnTo>
                  <a:lnTo>
                    <a:pt x="9" y="186"/>
                  </a:lnTo>
                  <a:lnTo>
                    <a:pt x="9" y="198"/>
                  </a:lnTo>
                  <a:lnTo>
                    <a:pt x="0" y="216"/>
                  </a:lnTo>
                  <a:lnTo>
                    <a:pt x="12" y="228"/>
                  </a:lnTo>
                  <a:lnTo>
                    <a:pt x="43" y="228"/>
                  </a:lnTo>
                  <a:lnTo>
                    <a:pt x="79" y="222"/>
                  </a:lnTo>
                  <a:lnTo>
                    <a:pt x="98" y="225"/>
                  </a:lnTo>
                  <a:lnTo>
                    <a:pt x="95" y="234"/>
                  </a:lnTo>
                  <a:lnTo>
                    <a:pt x="113" y="268"/>
                  </a:lnTo>
                  <a:lnTo>
                    <a:pt x="134" y="253"/>
                  </a:lnTo>
                  <a:lnTo>
                    <a:pt x="165" y="256"/>
                  </a:lnTo>
                  <a:lnTo>
                    <a:pt x="155" y="161"/>
                  </a:lnTo>
                  <a:lnTo>
                    <a:pt x="149" y="0"/>
                  </a:lnTo>
                  <a:lnTo>
                    <a:pt x="58" y="6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6" name=""/>
          <p:cNvGrpSpPr/>
          <p:nvPr/>
        </p:nvGrpSpPr>
        <p:grpSpPr>
          <a:xfrm>
            <a:off x="6853320" y="3219480"/>
            <a:ext cx="1020600" cy="922320"/>
            <a:chOff x="6853320" y="3219480"/>
            <a:chExt cx="1020600" cy="922320"/>
          </a:xfrm>
        </p:grpSpPr>
        <p:sp>
          <p:nvSpPr>
            <p:cNvPr id="5427" name=""/>
            <p:cNvSpPr/>
            <p:nvPr/>
          </p:nvSpPr>
          <p:spPr>
            <a:xfrm>
              <a:off x="6853320" y="3219480"/>
              <a:ext cx="1020600" cy="922320"/>
            </a:xfrm>
            <a:custGeom>
              <a:avLst/>
              <a:gdLst/>
              <a:ahLst/>
              <a:rect l="l" t="t" r="r" b="b"/>
              <a:pathLst>
                <a:path w="643" h="581">
                  <a:moveTo>
                    <a:pt x="3" y="231"/>
                  </a:moveTo>
                  <a:lnTo>
                    <a:pt x="0" y="240"/>
                  </a:lnTo>
                  <a:lnTo>
                    <a:pt x="6" y="243"/>
                  </a:lnTo>
                  <a:lnTo>
                    <a:pt x="16" y="253"/>
                  </a:lnTo>
                  <a:lnTo>
                    <a:pt x="19" y="265"/>
                  </a:lnTo>
                  <a:lnTo>
                    <a:pt x="28" y="268"/>
                  </a:lnTo>
                  <a:lnTo>
                    <a:pt x="37" y="277"/>
                  </a:lnTo>
                  <a:lnTo>
                    <a:pt x="43" y="286"/>
                  </a:lnTo>
                  <a:lnTo>
                    <a:pt x="49" y="289"/>
                  </a:lnTo>
                  <a:lnTo>
                    <a:pt x="61" y="307"/>
                  </a:lnTo>
                  <a:lnTo>
                    <a:pt x="80" y="307"/>
                  </a:lnTo>
                  <a:lnTo>
                    <a:pt x="77" y="317"/>
                  </a:lnTo>
                  <a:lnTo>
                    <a:pt x="83" y="332"/>
                  </a:lnTo>
                  <a:lnTo>
                    <a:pt x="86" y="359"/>
                  </a:lnTo>
                  <a:lnTo>
                    <a:pt x="92" y="365"/>
                  </a:lnTo>
                  <a:lnTo>
                    <a:pt x="98" y="371"/>
                  </a:lnTo>
                  <a:lnTo>
                    <a:pt x="104" y="374"/>
                  </a:lnTo>
                  <a:lnTo>
                    <a:pt x="119" y="390"/>
                  </a:lnTo>
                  <a:lnTo>
                    <a:pt x="128" y="393"/>
                  </a:lnTo>
                  <a:lnTo>
                    <a:pt x="131" y="396"/>
                  </a:lnTo>
                  <a:lnTo>
                    <a:pt x="137" y="402"/>
                  </a:lnTo>
                  <a:lnTo>
                    <a:pt x="165" y="408"/>
                  </a:lnTo>
                  <a:lnTo>
                    <a:pt x="174" y="399"/>
                  </a:lnTo>
                  <a:lnTo>
                    <a:pt x="180" y="393"/>
                  </a:lnTo>
                  <a:lnTo>
                    <a:pt x="177" y="377"/>
                  </a:lnTo>
                  <a:lnTo>
                    <a:pt x="180" y="371"/>
                  </a:lnTo>
                  <a:lnTo>
                    <a:pt x="195" y="368"/>
                  </a:lnTo>
                  <a:lnTo>
                    <a:pt x="198" y="365"/>
                  </a:lnTo>
                  <a:lnTo>
                    <a:pt x="201" y="359"/>
                  </a:lnTo>
                  <a:lnTo>
                    <a:pt x="207" y="359"/>
                  </a:lnTo>
                  <a:lnTo>
                    <a:pt x="210" y="365"/>
                  </a:lnTo>
                  <a:lnTo>
                    <a:pt x="226" y="368"/>
                  </a:lnTo>
                  <a:lnTo>
                    <a:pt x="250" y="371"/>
                  </a:lnTo>
                  <a:lnTo>
                    <a:pt x="262" y="380"/>
                  </a:lnTo>
                  <a:lnTo>
                    <a:pt x="280" y="402"/>
                  </a:lnTo>
                  <a:lnTo>
                    <a:pt x="290" y="420"/>
                  </a:lnTo>
                  <a:lnTo>
                    <a:pt x="293" y="429"/>
                  </a:lnTo>
                  <a:lnTo>
                    <a:pt x="317" y="466"/>
                  </a:lnTo>
                  <a:lnTo>
                    <a:pt x="323" y="478"/>
                  </a:lnTo>
                  <a:lnTo>
                    <a:pt x="341" y="490"/>
                  </a:lnTo>
                  <a:lnTo>
                    <a:pt x="341" y="505"/>
                  </a:lnTo>
                  <a:lnTo>
                    <a:pt x="347" y="514"/>
                  </a:lnTo>
                  <a:lnTo>
                    <a:pt x="351" y="533"/>
                  </a:lnTo>
                  <a:lnTo>
                    <a:pt x="360" y="536"/>
                  </a:lnTo>
                  <a:lnTo>
                    <a:pt x="363" y="545"/>
                  </a:lnTo>
                  <a:lnTo>
                    <a:pt x="363" y="560"/>
                  </a:lnTo>
                  <a:lnTo>
                    <a:pt x="369" y="560"/>
                  </a:lnTo>
                  <a:lnTo>
                    <a:pt x="378" y="557"/>
                  </a:lnTo>
                  <a:lnTo>
                    <a:pt x="390" y="569"/>
                  </a:lnTo>
                  <a:lnTo>
                    <a:pt x="402" y="569"/>
                  </a:lnTo>
                  <a:lnTo>
                    <a:pt x="411" y="575"/>
                  </a:lnTo>
                  <a:lnTo>
                    <a:pt x="427" y="578"/>
                  </a:lnTo>
                  <a:lnTo>
                    <a:pt x="439" y="575"/>
                  </a:lnTo>
                  <a:lnTo>
                    <a:pt x="448" y="581"/>
                  </a:lnTo>
                  <a:lnTo>
                    <a:pt x="460" y="581"/>
                  </a:lnTo>
                  <a:lnTo>
                    <a:pt x="463" y="578"/>
                  </a:lnTo>
                  <a:lnTo>
                    <a:pt x="469" y="575"/>
                  </a:lnTo>
                  <a:lnTo>
                    <a:pt x="478" y="566"/>
                  </a:lnTo>
                  <a:lnTo>
                    <a:pt x="463" y="566"/>
                  </a:lnTo>
                  <a:lnTo>
                    <a:pt x="457" y="554"/>
                  </a:lnTo>
                  <a:lnTo>
                    <a:pt x="454" y="551"/>
                  </a:lnTo>
                  <a:lnTo>
                    <a:pt x="454" y="530"/>
                  </a:lnTo>
                  <a:lnTo>
                    <a:pt x="448" y="524"/>
                  </a:lnTo>
                  <a:lnTo>
                    <a:pt x="454" y="511"/>
                  </a:lnTo>
                  <a:lnTo>
                    <a:pt x="454" y="502"/>
                  </a:lnTo>
                  <a:lnTo>
                    <a:pt x="460" y="493"/>
                  </a:lnTo>
                  <a:lnTo>
                    <a:pt x="460" y="484"/>
                  </a:lnTo>
                  <a:lnTo>
                    <a:pt x="457" y="475"/>
                  </a:lnTo>
                  <a:lnTo>
                    <a:pt x="466" y="472"/>
                  </a:lnTo>
                  <a:lnTo>
                    <a:pt x="469" y="463"/>
                  </a:lnTo>
                  <a:lnTo>
                    <a:pt x="478" y="463"/>
                  </a:lnTo>
                  <a:lnTo>
                    <a:pt x="488" y="457"/>
                  </a:lnTo>
                  <a:lnTo>
                    <a:pt x="491" y="451"/>
                  </a:lnTo>
                  <a:lnTo>
                    <a:pt x="500" y="451"/>
                  </a:lnTo>
                  <a:lnTo>
                    <a:pt x="506" y="444"/>
                  </a:lnTo>
                  <a:lnTo>
                    <a:pt x="503" y="435"/>
                  </a:lnTo>
                  <a:lnTo>
                    <a:pt x="509" y="438"/>
                  </a:lnTo>
                  <a:lnTo>
                    <a:pt x="530" y="438"/>
                  </a:lnTo>
                  <a:lnTo>
                    <a:pt x="548" y="429"/>
                  </a:lnTo>
                  <a:lnTo>
                    <a:pt x="558" y="417"/>
                  </a:lnTo>
                  <a:lnTo>
                    <a:pt x="570" y="414"/>
                  </a:lnTo>
                  <a:lnTo>
                    <a:pt x="579" y="402"/>
                  </a:lnTo>
                  <a:lnTo>
                    <a:pt x="588" y="399"/>
                  </a:lnTo>
                  <a:lnTo>
                    <a:pt x="585" y="387"/>
                  </a:lnTo>
                  <a:lnTo>
                    <a:pt x="576" y="377"/>
                  </a:lnTo>
                  <a:lnTo>
                    <a:pt x="576" y="365"/>
                  </a:lnTo>
                  <a:lnTo>
                    <a:pt x="588" y="374"/>
                  </a:lnTo>
                  <a:lnTo>
                    <a:pt x="594" y="387"/>
                  </a:lnTo>
                  <a:lnTo>
                    <a:pt x="615" y="387"/>
                  </a:lnTo>
                  <a:lnTo>
                    <a:pt x="628" y="374"/>
                  </a:lnTo>
                  <a:lnTo>
                    <a:pt x="628" y="368"/>
                  </a:lnTo>
                  <a:lnTo>
                    <a:pt x="634" y="359"/>
                  </a:lnTo>
                  <a:lnTo>
                    <a:pt x="637" y="353"/>
                  </a:lnTo>
                  <a:lnTo>
                    <a:pt x="634" y="344"/>
                  </a:lnTo>
                  <a:lnTo>
                    <a:pt x="634" y="341"/>
                  </a:lnTo>
                  <a:lnTo>
                    <a:pt x="640" y="338"/>
                  </a:lnTo>
                  <a:lnTo>
                    <a:pt x="637" y="323"/>
                  </a:lnTo>
                  <a:lnTo>
                    <a:pt x="643" y="310"/>
                  </a:lnTo>
                  <a:lnTo>
                    <a:pt x="643" y="292"/>
                  </a:lnTo>
                  <a:lnTo>
                    <a:pt x="640" y="286"/>
                  </a:lnTo>
                  <a:lnTo>
                    <a:pt x="631" y="271"/>
                  </a:lnTo>
                  <a:lnTo>
                    <a:pt x="628" y="259"/>
                  </a:lnTo>
                  <a:lnTo>
                    <a:pt x="615" y="250"/>
                  </a:lnTo>
                  <a:lnTo>
                    <a:pt x="612" y="164"/>
                  </a:lnTo>
                  <a:lnTo>
                    <a:pt x="591" y="164"/>
                  </a:lnTo>
                  <a:lnTo>
                    <a:pt x="585" y="155"/>
                  </a:lnTo>
                  <a:lnTo>
                    <a:pt x="576" y="158"/>
                  </a:lnTo>
                  <a:lnTo>
                    <a:pt x="570" y="146"/>
                  </a:lnTo>
                  <a:lnTo>
                    <a:pt x="564" y="143"/>
                  </a:lnTo>
                  <a:lnTo>
                    <a:pt x="551" y="155"/>
                  </a:lnTo>
                  <a:lnTo>
                    <a:pt x="539" y="146"/>
                  </a:lnTo>
                  <a:lnTo>
                    <a:pt x="530" y="146"/>
                  </a:lnTo>
                  <a:lnTo>
                    <a:pt x="518" y="155"/>
                  </a:lnTo>
                  <a:lnTo>
                    <a:pt x="503" y="152"/>
                  </a:lnTo>
                  <a:lnTo>
                    <a:pt x="491" y="146"/>
                  </a:lnTo>
                  <a:lnTo>
                    <a:pt x="478" y="149"/>
                  </a:lnTo>
                  <a:lnTo>
                    <a:pt x="469" y="155"/>
                  </a:lnTo>
                  <a:lnTo>
                    <a:pt x="454" y="146"/>
                  </a:lnTo>
                  <a:lnTo>
                    <a:pt x="433" y="149"/>
                  </a:lnTo>
                  <a:lnTo>
                    <a:pt x="424" y="140"/>
                  </a:lnTo>
                  <a:lnTo>
                    <a:pt x="417" y="131"/>
                  </a:lnTo>
                  <a:lnTo>
                    <a:pt x="405" y="128"/>
                  </a:lnTo>
                  <a:lnTo>
                    <a:pt x="396" y="134"/>
                  </a:lnTo>
                  <a:lnTo>
                    <a:pt x="375" y="134"/>
                  </a:lnTo>
                  <a:lnTo>
                    <a:pt x="369" y="125"/>
                  </a:lnTo>
                  <a:lnTo>
                    <a:pt x="366" y="119"/>
                  </a:lnTo>
                  <a:lnTo>
                    <a:pt x="363" y="112"/>
                  </a:lnTo>
                  <a:lnTo>
                    <a:pt x="344" y="119"/>
                  </a:lnTo>
                  <a:lnTo>
                    <a:pt x="335" y="116"/>
                  </a:lnTo>
                  <a:lnTo>
                    <a:pt x="332" y="97"/>
                  </a:lnTo>
                  <a:lnTo>
                    <a:pt x="326" y="55"/>
                  </a:lnTo>
                  <a:lnTo>
                    <a:pt x="323" y="9"/>
                  </a:lnTo>
                  <a:lnTo>
                    <a:pt x="189" y="0"/>
                  </a:lnTo>
                  <a:lnTo>
                    <a:pt x="174" y="237"/>
                  </a:lnTo>
                  <a:lnTo>
                    <a:pt x="3" y="23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8" name=""/>
            <p:cNvSpPr/>
            <p:nvPr/>
          </p:nvSpPr>
          <p:spPr>
            <a:xfrm>
              <a:off x="6853320" y="3219480"/>
              <a:ext cx="1020600" cy="922320"/>
            </a:xfrm>
            <a:custGeom>
              <a:avLst/>
              <a:gdLst/>
              <a:ahLst/>
              <a:rect l="l" t="t" r="r" b="b"/>
              <a:pathLst>
                <a:path w="643" h="581">
                  <a:moveTo>
                    <a:pt x="3" y="231"/>
                  </a:moveTo>
                  <a:lnTo>
                    <a:pt x="0" y="240"/>
                  </a:lnTo>
                  <a:lnTo>
                    <a:pt x="6" y="243"/>
                  </a:lnTo>
                  <a:lnTo>
                    <a:pt x="16" y="253"/>
                  </a:lnTo>
                  <a:lnTo>
                    <a:pt x="19" y="265"/>
                  </a:lnTo>
                  <a:lnTo>
                    <a:pt x="28" y="268"/>
                  </a:lnTo>
                  <a:lnTo>
                    <a:pt x="37" y="277"/>
                  </a:lnTo>
                  <a:lnTo>
                    <a:pt x="43" y="286"/>
                  </a:lnTo>
                  <a:lnTo>
                    <a:pt x="49" y="289"/>
                  </a:lnTo>
                  <a:lnTo>
                    <a:pt x="61" y="307"/>
                  </a:lnTo>
                  <a:lnTo>
                    <a:pt x="80" y="307"/>
                  </a:lnTo>
                  <a:lnTo>
                    <a:pt x="77" y="317"/>
                  </a:lnTo>
                  <a:lnTo>
                    <a:pt x="83" y="332"/>
                  </a:lnTo>
                  <a:lnTo>
                    <a:pt x="86" y="359"/>
                  </a:lnTo>
                  <a:lnTo>
                    <a:pt x="92" y="365"/>
                  </a:lnTo>
                  <a:lnTo>
                    <a:pt x="98" y="371"/>
                  </a:lnTo>
                  <a:lnTo>
                    <a:pt x="104" y="374"/>
                  </a:lnTo>
                  <a:lnTo>
                    <a:pt x="119" y="390"/>
                  </a:lnTo>
                  <a:lnTo>
                    <a:pt x="128" y="393"/>
                  </a:lnTo>
                  <a:lnTo>
                    <a:pt x="131" y="396"/>
                  </a:lnTo>
                  <a:lnTo>
                    <a:pt x="137" y="402"/>
                  </a:lnTo>
                  <a:lnTo>
                    <a:pt x="165" y="408"/>
                  </a:lnTo>
                  <a:lnTo>
                    <a:pt x="174" y="399"/>
                  </a:lnTo>
                  <a:lnTo>
                    <a:pt x="180" y="393"/>
                  </a:lnTo>
                  <a:lnTo>
                    <a:pt x="177" y="377"/>
                  </a:lnTo>
                  <a:lnTo>
                    <a:pt x="180" y="371"/>
                  </a:lnTo>
                  <a:lnTo>
                    <a:pt x="195" y="368"/>
                  </a:lnTo>
                  <a:lnTo>
                    <a:pt x="198" y="365"/>
                  </a:lnTo>
                  <a:lnTo>
                    <a:pt x="201" y="359"/>
                  </a:lnTo>
                  <a:lnTo>
                    <a:pt x="207" y="359"/>
                  </a:lnTo>
                  <a:lnTo>
                    <a:pt x="210" y="365"/>
                  </a:lnTo>
                  <a:lnTo>
                    <a:pt x="226" y="368"/>
                  </a:lnTo>
                  <a:lnTo>
                    <a:pt x="250" y="371"/>
                  </a:lnTo>
                  <a:lnTo>
                    <a:pt x="262" y="380"/>
                  </a:lnTo>
                  <a:lnTo>
                    <a:pt x="280" y="402"/>
                  </a:lnTo>
                  <a:lnTo>
                    <a:pt x="290" y="420"/>
                  </a:lnTo>
                  <a:lnTo>
                    <a:pt x="293" y="429"/>
                  </a:lnTo>
                  <a:lnTo>
                    <a:pt x="317" y="466"/>
                  </a:lnTo>
                  <a:lnTo>
                    <a:pt x="323" y="478"/>
                  </a:lnTo>
                  <a:lnTo>
                    <a:pt x="341" y="490"/>
                  </a:lnTo>
                  <a:lnTo>
                    <a:pt x="341" y="505"/>
                  </a:lnTo>
                  <a:lnTo>
                    <a:pt x="347" y="514"/>
                  </a:lnTo>
                  <a:lnTo>
                    <a:pt x="351" y="533"/>
                  </a:lnTo>
                  <a:lnTo>
                    <a:pt x="360" y="536"/>
                  </a:lnTo>
                  <a:lnTo>
                    <a:pt x="363" y="545"/>
                  </a:lnTo>
                  <a:lnTo>
                    <a:pt x="363" y="560"/>
                  </a:lnTo>
                  <a:lnTo>
                    <a:pt x="369" y="560"/>
                  </a:lnTo>
                  <a:lnTo>
                    <a:pt x="378" y="557"/>
                  </a:lnTo>
                  <a:lnTo>
                    <a:pt x="390" y="569"/>
                  </a:lnTo>
                  <a:lnTo>
                    <a:pt x="402" y="569"/>
                  </a:lnTo>
                  <a:lnTo>
                    <a:pt x="411" y="575"/>
                  </a:lnTo>
                  <a:lnTo>
                    <a:pt x="427" y="578"/>
                  </a:lnTo>
                  <a:lnTo>
                    <a:pt x="439" y="575"/>
                  </a:lnTo>
                  <a:lnTo>
                    <a:pt x="448" y="581"/>
                  </a:lnTo>
                  <a:lnTo>
                    <a:pt x="460" y="581"/>
                  </a:lnTo>
                  <a:lnTo>
                    <a:pt x="463" y="578"/>
                  </a:lnTo>
                  <a:lnTo>
                    <a:pt x="469" y="575"/>
                  </a:lnTo>
                  <a:lnTo>
                    <a:pt x="478" y="566"/>
                  </a:lnTo>
                  <a:lnTo>
                    <a:pt x="463" y="566"/>
                  </a:lnTo>
                  <a:lnTo>
                    <a:pt x="457" y="554"/>
                  </a:lnTo>
                  <a:lnTo>
                    <a:pt x="454" y="551"/>
                  </a:lnTo>
                  <a:lnTo>
                    <a:pt x="454" y="530"/>
                  </a:lnTo>
                  <a:lnTo>
                    <a:pt x="448" y="524"/>
                  </a:lnTo>
                  <a:lnTo>
                    <a:pt x="454" y="511"/>
                  </a:lnTo>
                  <a:lnTo>
                    <a:pt x="454" y="502"/>
                  </a:lnTo>
                  <a:lnTo>
                    <a:pt x="460" y="493"/>
                  </a:lnTo>
                  <a:lnTo>
                    <a:pt x="460" y="484"/>
                  </a:lnTo>
                  <a:lnTo>
                    <a:pt x="457" y="475"/>
                  </a:lnTo>
                  <a:lnTo>
                    <a:pt x="466" y="472"/>
                  </a:lnTo>
                  <a:lnTo>
                    <a:pt x="469" y="463"/>
                  </a:lnTo>
                  <a:lnTo>
                    <a:pt x="478" y="463"/>
                  </a:lnTo>
                  <a:lnTo>
                    <a:pt x="488" y="457"/>
                  </a:lnTo>
                  <a:lnTo>
                    <a:pt x="491" y="451"/>
                  </a:lnTo>
                  <a:lnTo>
                    <a:pt x="500" y="451"/>
                  </a:lnTo>
                  <a:lnTo>
                    <a:pt x="506" y="444"/>
                  </a:lnTo>
                  <a:lnTo>
                    <a:pt x="503" y="435"/>
                  </a:lnTo>
                  <a:lnTo>
                    <a:pt x="509" y="438"/>
                  </a:lnTo>
                  <a:lnTo>
                    <a:pt x="530" y="438"/>
                  </a:lnTo>
                  <a:lnTo>
                    <a:pt x="548" y="429"/>
                  </a:lnTo>
                  <a:lnTo>
                    <a:pt x="558" y="417"/>
                  </a:lnTo>
                  <a:lnTo>
                    <a:pt x="570" y="414"/>
                  </a:lnTo>
                  <a:lnTo>
                    <a:pt x="579" y="402"/>
                  </a:lnTo>
                  <a:lnTo>
                    <a:pt x="588" y="399"/>
                  </a:lnTo>
                  <a:lnTo>
                    <a:pt x="585" y="387"/>
                  </a:lnTo>
                  <a:lnTo>
                    <a:pt x="576" y="377"/>
                  </a:lnTo>
                  <a:lnTo>
                    <a:pt x="576" y="365"/>
                  </a:lnTo>
                  <a:lnTo>
                    <a:pt x="588" y="374"/>
                  </a:lnTo>
                  <a:lnTo>
                    <a:pt x="594" y="387"/>
                  </a:lnTo>
                  <a:lnTo>
                    <a:pt x="615" y="387"/>
                  </a:lnTo>
                  <a:lnTo>
                    <a:pt x="628" y="374"/>
                  </a:lnTo>
                  <a:lnTo>
                    <a:pt x="628" y="368"/>
                  </a:lnTo>
                  <a:lnTo>
                    <a:pt x="634" y="359"/>
                  </a:lnTo>
                  <a:lnTo>
                    <a:pt x="637" y="353"/>
                  </a:lnTo>
                  <a:lnTo>
                    <a:pt x="634" y="344"/>
                  </a:lnTo>
                  <a:lnTo>
                    <a:pt x="634" y="341"/>
                  </a:lnTo>
                  <a:lnTo>
                    <a:pt x="640" y="338"/>
                  </a:lnTo>
                  <a:lnTo>
                    <a:pt x="637" y="323"/>
                  </a:lnTo>
                  <a:lnTo>
                    <a:pt x="643" y="310"/>
                  </a:lnTo>
                  <a:lnTo>
                    <a:pt x="643" y="292"/>
                  </a:lnTo>
                  <a:lnTo>
                    <a:pt x="640" y="286"/>
                  </a:lnTo>
                  <a:lnTo>
                    <a:pt x="631" y="271"/>
                  </a:lnTo>
                  <a:lnTo>
                    <a:pt x="628" y="259"/>
                  </a:lnTo>
                  <a:lnTo>
                    <a:pt x="615" y="250"/>
                  </a:lnTo>
                  <a:lnTo>
                    <a:pt x="612" y="164"/>
                  </a:lnTo>
                  <a:lnTo>
                    <a:pt x="591" y="164"/>
                  </a:lnTo>
                  <a:lnTo>
                    <a:pt x="585" y="155"/>
                  </a:lnTo>
                  <a:lnTo>
                    <a:pt x="576" y="158"/>
                  </a:lnTo>
                  <a:lnTo>
                    <a:pt x="570" y="146"/>
                  </a:lnTo>
                  <a:lnTo>
                    <a:pt x="564" y="143"/>
                  </a:lnTo>
                  <a:lnTo>
                    <a:pt x="551" y="155"/>
                  </a:lnTo>
                  <a:lnTo>
                    <a:pt x="539" y="146"/>
                  </a:lnTo>
                  <a:lnTo>
                    <a:pt x="530" y="146"/>
                  </a:lnTo>
                  <a:lnTo>
                    <a:pt x="518" y="155"/>
                  </a:lnTo>
                  <a:lnTo>
                    <a:pt x="503" y="152"/>
                  </a:lnTo>
                  <a:lnTo>
                    <a:pt x="491" y="146"/>
                  </a:lnTo>
                  <a:lnTo>
                    <a:pt x="478" y="149"/>
                  </a:lnTo>
                  <a:lnTo>
                    <a:pt x="469" y="155"/>
                  </a:lnTo>
                  <a:lnTo>
                    <a:pt x="454" y="146"/>
                  </a:lnTo>
                  <a:lnTo>
                    <a:pt x="433" y="149"/>
                  </a:lnTo>
                  <a:lnTo>
                    <a:pt x="424" y="140"/>
                  </a:lnTo>
                  <a:lnTo>
                    <a:pt x="417" y="131"/>
                  </a:lnTo>
                  <a:lnTo>
                    <a:pt x="405" y="128"/>
                  </a:lnTo>
                  <a:lnTo>
                    <a:pt x="396" y="134"/>
                  </a:lnTo>
                  <a:lnTo>
                    <a:pt x="375" y="134"/>
                  </a:lnTo>
                  <a:lnTo>
                    <a:pt x="369" y="125"/>
                  </a:lnTo>
                  <a:lnTo>
                    <a:pt x="366" y="119"/>
                  </a:lnTo>
                  <a:lnTo>
                    <a:pt x="363" y="112"/>
                  </a:lnTo>
                  <a:lnTo>
                    <a:pt x="344" y="119"/>
                  </a:lnTo>
                  <a:lnTo>
                    <a:pt x="335" y="116"/>
                  </a:lnTo>
                  <a:lnTo>
                    <a:pt x="332" y="97"/>
                  </a:lnTo>
                  <a:lnTo>
                    <a:pt x="326" y="55"/>
                  </a:lnTo>
                  <a:lnTo>
                    <a:pt x="323" y="9"/>
                  </a:lnTo>
                  <a:lnTo>
                    <a:pt x="189" y="0"/>
                  </a:lnTo>
                  <a:lnTo>
                    <a:pt x="174" y="237"/>
                  </a:lnTo>
                  <a:lnTo>
                    <a:pt x="3" y="231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9" name=""/>
          <p:cNvGrpSpPr/>
          <p:nvPr/>
        </p:nvGrpSpPr>
        <p:grpSpPr>
          <a:xfrm>
            <a:off x="8602560" y="2498760"/>
            <a:ext cx="6480" cy="1440"/>
            <a:chOff x="8602560" y="2498760"/>
            <a:chExt cx="6480" cy="1440"/>
          </a:xfrm>
        </p:grpSpPr>
        <p:sp>
          <p:nvSpPr>
            <p:cNvPr id="5430" name=""/>
            <p:cNvSpPr/>
            <p:nvPr/>
          </p:nvSpPr>
          <p:spPr>
            <a:xfrm>
              <a:off x="8602560" y="2498760"/>
              <a:ext cx="6480" cy="1440"/>
            </a:xfrm>
            <a:custGeom>
              <a:avLst/>
              <a:gdLst/>
              <a:ahLst/>
              <a:rect l="l" t="t" r="r" b="b"/>
              <a:pathLst>
                <a:path w="4" h="0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1" name=""/>
            <p:cNvSpPr/>
            <p:nvPr/>
          </p:nvSpPr>
          <p:spPr>
            <a:xfrm>
              <a:off x="8602560" y="2498760"/>
              <a:ext cx="6480" cy="1440"/>
            </a:xfrm>
            <a:prstGeom prst="line">
              <a:avLst/>
            </a:prstGeom>
            <a:ln cap="rnd" w="468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2" name=""/>
          <p:cNvGrpSpPr/>
          <p:nvPr/>
        </p:nvGrpSpPr>
        <p:grpSpPr>
          <a:xfrm>
            <a:off x="8077320" y="2212920"/>
            <a:ext cx="56880" cy="44640"/>
            <a:chOff x="8077320" y="2212920"/>
            <a:chExt cx="56880" cy="44640"/>
          </a:xfrm>
        </p:grpSpPr>
        <p:sp>
          <p:nvSpPr>
            <p:cNvPr id="5433" name=""/>
            <p:cNvSpPr/>
            <p:nvPr/>
          </p:nvSpPr>
          <p:spPr>
            <a:xfrm>
              <a:off x="8077320" y="2212920"/>
              <a:ext cx="56880" cy="44640"/>
            </a:xfrm>
            <a:custGeom>
              <a:avLst/>
              <a:gdLst/>
              <a:ahLst/>
              <a:rect l="l" t="t" r="r" b="b"/>
              <a:pathLst>
                <a:path w="36" h="28">
                  <a:moveTo>
                    <a:pt x="36" y="0"/>
                  </a:moveTo>
                  <a:lnTo>
                    <a:pt x="21" y="3"/>
                  </a:lnTo>
                  <a:lnTo>
                    <a:pt x="12" y="12"/>
                  </a:lnTo>
                  <a:lnTo>
                    <a:pt x="3" y="16"/>
                  </a:lnTo>
                  <a:lnTo>
                    <a:pt x="0" y="28"/>
                  </a:lnTo>
                  <a:lnTo>
                    <a:pt x="21" y="22"/>
                  </a:lnTo>
                  <a:lnTo>
                    <a:pt x="27" y="12"/>
                  </a:lnTo>
                  <a:lnTo>
                    <a:pt x="33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4" name=""/>
            <p:cNvSpPr/>
            <p:nvPr/>
          </p:nvSpPr>
          <p:spPr>
            <a:xfrm>
              <a:off x="8077320" y="2212920"/>
              <a:ext cx="56880" cy="44640"/>
            </a:xfrm>
            <a:custGeom>
              <a:avLst/>
              <a:gdLst/>
              <a:ahLst/>
              <a:rect l="l" t="t" r="r" b="b"/>
              <a:pathLst>
                <a:path w="36" h="28">
                  <a:moveTo>
                    <a:pt x="36" y="0"/>
                  </a:moveTo>
                  <a:lnTo>
                    <a:pt x="21" y="3"/>
                  </a:lnTo>
                  <a:lnTo>
                    <a:pt x="12" y="12"/>
                  </a:lnTo>
                  <a:lnTo>
                    <a:pt x="3" y="16"/>
                  </a:lnTo>
                  <a:lnTo>
                    <a:pt x="0" y="28"/>
                  </a:lnTo>
                  <a:lnTo>
                    <a:pt x="21" y="22"/>
                  </a:lnTo>
                  <a:lnTo>
                    <a:pt x="27" y="12"/>
                  </a:lnTo>
                  <a:lnTo>
                    <a:pt x="33" y="6"/>
                  </a:lnTo>
                  <a:lnTo>
                    <a:pt x="36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5" name=""/>
          <p:cNvGrpSpPr/>
          <p:nvPr/>
        </p:nvGrpSpPr>
        <p:grpSpPr>
          <a:xfrm>
            <a:off x="8273880" y="2232000"/>
            <a:ext cx="44640" cy="11160"/>
            <a:chOff x="8273880" y="2232000"/>
            <a:chExt cx="44640" cy="11160"/>
          </a:xfrm>
        </p:grpSpPr>
        <p:sp>
          <p:nvSpPr>
            <p:cNvPr id="5436" name=""/>
            <p:cNvSpPr/>
            <p:nvPr/>
          </p:nvSpPr>
          <p:spPr>
            <a:xfrm>
              <a:off x="8273880" y="2232000"/>
              <a:ext cx="44640" cy="11160"/>
            </a:xfrm>
            <a:custGeom>
              <a:avLst/>
              <a:gdLst/>
              <a:ahLst/>
              <a:rect l="l" t="t" r="r" b="b"/>
              <a:pathLst>
                <a:path w="28" h="7">
                  <a:moveTo>
                    <a:pt x="7" y="4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22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7" name=""/>
            <p:cNvSpPr/>
            <p:nvPr/>
          </p:nvSpPr>
          <p:spPr>
            <a:xfrm>
              <a:off x="8273880" y="2232000"/>
              <a:ext cx="44640" cy="11160"/>
            </a:xfrm>
            <a:custGeom>
              <a:avLst/>
              <a:gdLst/>
              <a:ahLst/>
              <a:rect l="l" t="t" r="r" b="b"/>
              <a:pathLst>
                <a:path w="28" h="7">
                  <a:moveTo>
                    <a:pt x="7" y="4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22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7" y="4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8" name=""/>
          <p:cNvGrpSpPr/>
          <p:nvPr/>
        </p:nvGrpSpPr>
        <p:grpSpPr>
          <a:xfrm>
            <a:off x="8763120" y="2324160"/>
            <a:ext cx="458640" cy="527040"/>
            <a:chOff x="8763120" y="2324160"/>
            <a:chExt cx="458640" cy="527040"/>
          </a:xfrm>
        </p:grpSpPr>
        <p:sp>
          <p:nvSpPr>
            <p:cNvPr id="5439" name=""/>
            <p:cNvSpPr/>
            <p:nvPr/>
          </p:nvSpPr>
          <p:spPr>
            <a:xfrm>
              <a:off x="8763120" y="2324160"/>
              <a:ext cx="458640" cy="527040"/>
            </a:xfrm>
            <a:custGeom>
              <a:avLst/>
              <a:gdLst/>
              <a:ahLst/>
              <a:rect l="l" t="t" r="r" b="b"/>
              <a:pathLst>
                <a:path w="289" h="332">
                  <a:moveTo>
                    <a:pt x="234" y="0"/>
                  </a:moveTo>
                  <a:lnTo>
                    <a:pt x="222" y="6"/>
                  </a:lnTo>
                  <a:lnTo>
                    <a:pt x="198" y="3"/>
                  </a:lnTo>
                  <a:lnTo>
                    <a:pt x="180" y="13"/>
                  </a:lnTo>
                  <a:lnTo>
                    <a:pt x="155" y="22"/>
                  </a:lnTo>
                  <a:lnTo>
                    <a:pt x="146" y="34"/>
                  </a:lnTo>
                  <a:lnTo>
                    <a:pt x="146" y="46"/>
                  </a:lnTo>
                  <a:lnTo>
                    <a:pt x="131" y="55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31" y="76"/>
                  </a:lnTo>
                  <a:lnTo>
                    <a:pt x="131" y="80"/>
                  </a:lnTo>
                  <a:lnTo>
                    <a:pt x="128" y="86"/>
                  </a:lnTo>
                  <a:lnTo>
                    <a:pt x="131" y="92"/>
                  </a:lnTo>
                  <a:lnTo>
                    <a:pt x="134" y="98"/>
                  </a:lnTo>
                  <a:lnTo>
                    <a:pt x="131" y="104"/>
                  </a:lnTo>
                  <a:lnTo>
                    <a:pt x="122" y="107"/>
                  </a:lnTo>
                  <a:lnTo>
                    <a:pt x="110" y="122"/>
                  </a:lnTo>
                  <a:lnTo>
                    <a:pt x="94" y="125"/>
                  </a:lnTo>
                  <a:lnTo>
                    <a:pt x="61" y="125"/>
                  </a:lnTo>
                  <a:lnTo>
                    <a:pt x="58" y="128"/>
                  </a:lnTo>
                  <a:lnTo>
                    <a:pt x="27" y="128"/>
                  </a:lnTo>
                  <a:lnTo>
                    <a:pt x="18" y="137"/>
                  </a:lnTo>
                  <a:lnTo>
                    <a:pt x="18" y="147"/>
                  </a:lnTo>
                  <a:lnTo>
                    <a:pt x="24" y="153"/>
                  </a:lnTo>
                  <a:lnTo>
                    <a:pt x="30" y="162"/>
                  </a:lnTo>
                  <a:lnTo>
                    <a:pt x="27" y="171"/>
                  </a:lnTo>
                  <a:lnTo>
                    <a:pt x="12" y="186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0" y="214"/>
                  </a:lnTo>
                  <a:lnTo>
                    <a:pt x="55" y="204"/>
                  </a:lnTo>
                  <a:lnTo>
                    <a:pt x="195" y="177"/>
                  </a:lnTo>
                  <a:lnTo>
                    <a:pt x="198" y="180"/>
                  </a:lnTo>
                  <a:lnTo>
                    <a:pt x="207" y="186"/>
                  </a:lnTo>
                  <a:lnTo>
                    <a:pt x="210" y="198"/>
                  </a:lnTo>
                  <a:lnTo>
                    <a:pt x="222" y="198"/>
                  </a:lnTo>
                  <a:lnTo>
                    <a:pt x="225" y="204"/>
                  </a:lnTo>
                  <a:lnTo>
                    <a:pt x="219" y="210"/>
                  </a:lnTo>
                  <a:lnTo>
                    <a:pt x="219" y="223"/>
                  </a:lnTo>
                  <a:lnTo>
                    <a:pt x="213" y="229"/>
                  </a:lnTo>
                  <a:lnTo>
                    <a:pt x="219" y="238"/>
                  </a:lnTo>
                  <a:lnTo>
                    <a:pt x="213" y="241"/>
                  </a:lnTo>
                  <a:lnTo>
                    <a:pt x="219" y="253"/>
                  </a:lnTo>
                  <a:lnTo>
                    <a:pt x="216" y="262"/>
                  </a:lnTo>
                  <a:lnTo>
                    <a:pt x="231" y="262"/>
                  </a:lnTo>
                  <a:lnTo>
                    <a:pt x="237" y="271"/>
                  </a:lnTo>
                  <a:lnTo>
                    <a:pt x="228" y="287"/>
                  </a:lnTo>
                  <a:lnTo>
                    <a:pt x="213" y="296"/>
                  </a:lnTo>
                  <a:lnTo>
                    <a:pt x="213" y="305"/>
                  </a:lnTo>
                  <a:lnTo>
                    <a:pt x="219" y="308"/>
                  </a:lnTo>
                  <a:lnTo>
                    <a:pt x="222" y="320"/>
                  </a:lnTo>
                  <a:lnTo>
                    <a:pt x="231" y="317"/>
                  </a:lnTo>
                  <a:lnTo>
                    <a:pt x="237" y="320"/>
                  </a:lnTo>
                  <a:lnTo>
                    <a:pt x="247" y="323"/>
                  </a:lnTo>
                  <a:lnTo>
                    <a:pt x="253" y="332"/>
                  </a:lnTo>
                  <a:lnTo>
                    <a:pt x="259" y="329"/>
                  </a:lnTo>
                  <a:lnTo>
                    <a:pt x="259" y="320"/>
                  </a:lnTo>
                  <a:lnTo>
                    <a:pt x="268" y="311"/>
                  </a:lnTo>
                  <a:lnTo>
                    <a:pt x="274" y="302"/>
                  </a:lnTo>
                  <a:lnTo>
                    <a:pt x="274" y="281"/>
                  </a:lnTo>
                  <a:lnTo>
                    <a:pt x="277" y="274"/>
                  </a:lnTo>
                  <a:lnTo>
                    <a:pt x="277" y="250"/>
                  </a:lnTo>
                  <a:lnTo>
                    <a:pt x="274" y="247"/>
                  </a:lnTo>
                  <a:lnTo>
                    <a:pt x="268" y="247"/>
                  </a:lnTo>
                  <a:lnTo>
                    <a:pt x="265" y="247"/>
                  </a:lnTo>
                  <a:lnTo>
                    <a:pt x="265" y="238"/>
                  </a:lnTo>
                  <a:lnTo>
                    <a:pt x="268" y="229"/>
                  </a:lnTo>
                  <a:lnTo>
                    <a:pt x="274" y="235"/>
                  </a:lnTo>
                  <a:lnTo>
                    <a:pt x="274" y="241"/>
                  </a:lnTo>
                  <a:lnTo>
                    <a:pt x="289" y="232"/>
                  </a:lnTo>
                  <a:lnTo>
                    <a:pt x="289" y="223"/>
                  </a:lnTo>
                  <a:lnTo>
                    <a:pt x="289" y="220"/>
                  </a:lnTo>
                  <a:lnTo>
                    <a:pt x="286" y="214"/>
                  </a:lnTo>
                  <a:lnTo>
                    <a:pt x="280" y="214"/>
                  </a:lnTo>
                  <a:lnTo>
                    <a:pt x="274" y="207"/>
                  </a:lnTo>
                  <a:lnTo>
                    <a:pt x="286" y="201"/>
                  </a:lnTo>
                  <a:lnTo>
                    <a:pt x="277" y="195"/>
                  </a:lnTo>
                  <a:lnTo>
                    <a:pt x="274" y="186"/>
                  </a:lnTo>
                  <a:lnTo>
                    <a:pt x="271" y="162"/>
                  </a:lnTo>
                  <a:lnTo>
                    <a:pt x="271" y="159"/>
                  </a:lnTo>
                  <a:lnTo>
                    <a:pt x="262" y="153"/>
                  </a:lnTo>
                  <a:lnTo>
                    <a:pt x="271" y="125"/>
                  </a:lnTo>
                  <a:lnTo>
                    <a:pt x="268" y="119"/>
                  </a:lnTo>
                  <a:lnTo>
                    <a:pt x="265" y="110"/>
                  </a:lnTo>
                  <a:lnTo>
                    <a:pt x="265" y="101"/>
                  </a:lnTo>
                  <a:lnTo>
                    <a:pt x="259" y="80"/>
                  </a:lnTo>
                  <a:lnTo>
                    <a:pt x="247" y="80"/>
                  </a:lnTo>
                  <a:lnTo>
                    <a:pt x="250" y="67"/>
                  </a:lnTo>
                  <a:lnTo>
                    <a:pt x="250" y="58"/>
                  </a:lnTo>
                  <a:lnTo>
                    <a:pt x="240" y="49"/>
                  </a:lnTo>
                  <a:lnTo>
                    <a:pt x="247" y="43"/>
                  </a:lnTo>
                  <a:lnTo>
                    <a:pt x="240" y="31"/>
                  </a:lnTo>
                  <a:lnTo>
                    <a:pt x="234" y="2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8763120" y="2324160"/>
              <a:ext cx="458640" cy="527040"/>
            </a:xfrm>
            <a:custGeom>
              <a:avLst/>
              <a:gdLst/>
              <a:ahLst/>
              <a:rect l="l" t="t" r="r" b="b"/>
              <a:pathLst>
                <a:path w="289" h="332">
                  <a:moveTo>
                    <a:pt x="234" y="0"/>
                  </a:moveTo>
                  <a:lnTo>
                    <a:pt x="222" y="6"/>
                  </a:lnTo>
                  <a:lnTo>
                    <a:pt x="198" y="3"/>
                  </a:lnTo>
                  <a:lnTo>
                    <a:pt x="180" y="13"/>
                  </a:lnTo>
                  <a:lnTo>
                    <a:pt x="155" y="22"/>
                  </a:lnTo>
                  <a:lnTo>
                    <a:pt x="146" y="34"/>
                  </a:lnTo>
                  <a:lnTo>
                    <a:pt x="146" y="46"/>
                  </a:lnTo>
                  <a:lnTo>
                    <a:pt x="131" y="55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31" y="76"/>
                  </a:lnTo>
                  <a:lnTo>
                    <a:pt x="131" y="80"/>
                  </a:lnTo>
                  <a:lnTo>
                    <a:pt x="128" y="86"/>
                  </a:lnTo>
                  <a:lnTo>
                    <a:pt x="131" y="92"/>
                  </a:lnTo>
                  <a:lnTo>
                    <a:pt x="134" y="98"/>
                  </a:lnTo>
                  <a:lnTo>
                    <a:pt x="131" y="104"/>
                  </a:lnTo>
                  <a:lnTo>
                    <a:pt x="122" y="107"/>
                  </a:lnTo>
                  <a:lnTo>
                    <a:pt x="110" y="122"/>
                  </a:lnTo>
                  <a:lnTo>
                    <a:pt x="94" y="125"/>
                  </a:lnTo>
                  <a:lnTo>
                    <a:pt x="61" y="125"/>
                  </a:lnTo>
                  <a:lnTo>
                    <a:pt x="58" y="128"/>
                  </a:lnTo>
                  <a:lnTo>
                    <a:pt x="27" y="128"/>
                  </a:lnTo>
                  <a:lnTo>
                    <a:pt x="18" y="137"/>
                  </a:lnTo>
                  <a:lnTo>
                    <a:pt x="18" y="147"/>
                  </a:lnTo>
                  <a:lnTo>
                    <a:pt x="24" y="153"/>
                  </a:lnTo>
                  <a:lnTo>
                    <a:pt x="30" y="162"/>
                  </a:lnTo>
                  <a:lnTo>
                    <a:pt x="27" y="171"/>
                  </a:lnTo>
                  <a:lnTo>
                    <a:pt x="12" y="186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0" y="214"/>
                  </a:lnTo>
                  <a:lnTo>
                    <a:pt x="55" y="204"/>
                  </a:lnTo>
                  <a:lnTo>
                    <a:pt x="195" y="177"/>
                  </a:lnTo>
                  <a:lnTo>
                    <a:pt x="198" y="180"/>
                  </a:lnTo>
                  <a:lnTo>
                    <a:pt x="207" y="186"/>
                  </a:lnTo>
                  <a:lnTo>
                    <a:pt x="210" y="198"/>
                  </a:lnTo>
                  <a:lnTo>
                    <a:pt x="222" y="198"/>
                  </a:lnTo>
                  <a:lnTo>
                    <a:pt x="225" y="204"/>
                  </a:lnTo>
                  <a:lnTo>
                    <a:pt x="219" y="210"/>
                  </a:lnTo>
                  <a:lnTo>
                    <a:pt x="219" y="223"/>
                  </a:lnTo>
                  <a:lnTo>
                    <a:pt x="213" y="229"/>
                  </a:lnTo>
                  <a:lnTo>
                    <a:pt x="219" y="238"/>
                  </a:lnTo>
                  <a:lnTo>
                    <a:pt x="213" y="241"/>
                  </a:lnTo>
                  <a:lnTo>
                    <a:pt x="219" y="253"/>
                  </a:lnTo>
                  <a:lnTo>
                    <a:pt x="216" y="262"/>
                  </a:lnTo>
                  <a:lnTo>
                    <a:pt x="231" y="262"/>
                  </a:lnTo>
                  <a:lnTo>
                    <a:pt x="237" y="271"/>
                  </a:lnTo>
                  <a:lnTo>
                    <a:pt x="228" y="287"/>
                  </a:lnTo>
                  <a:lnTo>
                    <a:pt x="213" y="296"/>
                  </a:lnTo>
                  <a:lnTo>
                    <a:pt x="213" y="305"/>
                  </a:lnTo>
                  <a:lnTo>
                    <a:pt x="219" y="308"/>
                  </a:lnTo>
                  <a:lnTo>
                    <a:pt x="222" y="320"/>
                  </a:lnTo>
                  <a:lnTo>
                    <a:pt x="231" y="317"/>
                  </a:lnTo>
                  <a:lnTo>
                    <a:pt x="237" y="320"/>
                  </a:lnTo>
                  <a:lnTo>
                    <a:pt x="247" y="323"/>
                  </a:lnTo>
                  <a:lnTo>
                    <a:pt x="253" y="332"/>
                  </a:lnTo>
                  <a:lnTo>
                    <a:pt x="259" y="329"/>
                  </a:lnTo>
                  <a:lnTo>
                    <a:pt x="259" y="320"/>
                  </a:lnTo>
                  <a:lnTo>
                    <a:pt x="268" y="311"/>
                  </a:lnTo>
                  <a:lnTo>
                    <a:pt x="274" y="302"/>
                  </a:lnTo>
                  <a:lnTo>
                    <a:pt x="274" y="281"/>
                  </a:lnTo>
                  <a:lnTo>
                    <a:pt x="277" y="274"/>
                  </a:lnTo>
                  <a:lnTo>
                    <a:pt x="277" y="250"/>
                  </a:lnTo>
                  <a:lnTo>
                    <a:pt x="274" y="247"/>
                  </a:lnTo>
                  <a:lnTo>
                    <a:pt x="268" y="247"/>
                  </a:lnTo>
                  <a:lnTo>
                    <a:pt x="265" y="247"/>
                  </a:lnTo>
                  <a:lnTo>
                    <a:pt x="265" y="238"/>
                  </a:lnTo>
                  <a:lnTo>
                    <a:pt x="268" y="229"/>
                  </a:lnTo>
                  <a:lnTo>
                    <a:pt x="274" y="235"/>
                  </a:lnTo>
                  <a:lnTo>
                    <a:pt x="274" y="241"/>
                  </a:lnTo>
                  <a:lnTo>
                    <a:pt x="289" y="232"/>
                  </a:lnTo>
                  <a:lnTo>
                    <a:pt x="289" y="223"/>
                  </a:lnTo>
                  <a:lnTo>
                    <a:pt x="289" y="220"/>
                  </a:lnTo>
                  <a:lnTo>
                    <a:pt x="286" y="214"/>
                  </a:lnTo>
                  <a:lnTo>
                    <a:pt x="280" y="214"/>
                  </a:lnTo>
                  <a:lnTo>
                    <a:pt x="274" y="207"/>
                  </a:lnTo>
                  <a:lnTo>
                    <a:pt x="286" y="201"/>
                  </a:lnTo>
                  <a:lnTo>
                    <a:pt x="277" y="195"/>
                  </a:lnTo>
                  <a:lnTo>
                    <a:pt x="274" y="186"/>
                  </a:lnTo>
                  <a:lnTo>
                    <a:pt x="271" y="162"/>
                  </a:lnTo>
                  <a:lnTo>
                    <a:pt x="271" y="159"/>
                  </a:lnTo>
                  <a:lnTo>
                    <a:pt x="262" y="153"/>
                  </a:lnTo>
                  <a:lnTo>
                    <a:pt x="271" y="125"/>
                  </a:lnTo>
                  <a:lnTo>
                    <a:pt x="268" y="119"/>
                  </a:lnTo>
                  <a:lnTo>
                    <a:pt x="265" y="110"/>
                  </a:lnTo>
                  <a:lnTo>
                    <a:pt x="265" y="101"/>
                  </a:lnTo>
                  <a:lnTo>
                    <a:pt x="259" y="80"/>
                  </a:lnTo>
                  <a:lnTo>
                    <a:pt x="247" y="80"/>
                  </a:lnTo>
                  <a:lnTo>
                    <a:pt x="250" y="67"/>
                  </a:lnTo>
                  <a:lnTo>
                    <a:pt x="250" y="58"/>
                  </a:lnTo>
                  <a:lnTo>
                    <a:pt x="240" y="49"/>
                  </a:lnTo>
                  <a:lnTo>
                    <a:pt x="247" y="43"/>
                  </a:lnTo>
                  <a:lnTo>
                    <a:pt x="240" y="31"/>
                  </a:lnTo>
                  <a:lnTo>
                    <a:pt x="234" y="22"/>
                  </a:lnTo>
                  <a:lnTo>
                    <a:pt x="234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1" name=""/>
          <p:cNvGrpSpPr/>
          <p:nvPr/>
        </p:nvGrpSpPr>
        <p:grpSpPr>
          <a:xfrm>
            <a:off x="9082080" y="2798640"/>
            <a:ext cx="82440" cy="106560"/>
            <a:chOff x="9082080" y="2798640"/>
            <a:chExt cx="82440" cy="106560"/>
          </a:xfrm>
        </p:grpSpPr>
        <p:sp>
          <p:nvSpPr>
            <p:cNvPr id="5442" name=""/>
            <p:cNvSpPr/>
            <p:nvPr/>
          </p:nvSpPr>
          <p:spPr>
            <a:xfrm>
              <a:off x="9082080" y="2798640"/>
              <a:ext cx="82440" cy="106560"/>
            </a:xfrm>
            <a:custGeom>
              <a:avLst/>
              <a:gdLst/>
              <a:ahLst/>
              <a:rect l="l" t="t" r="r" b="b"/>
              <a:pathLst>
                <a:path w="52" h="67">
                  <a:moveTo>
                    <a:pt x="12" y="0"/>
                  </a:moveTo>
                  <a:lnTo>
                    <a:pt x="18" y="18"/>
                  </a:lnTo>
                  <a:lnTo>
                    <a:pt x="24" y="21"/>
                  </a:lnTo>
                  <a:lnTo>
                    <a:pt x="30" y="30"/>
                  </a:lnTo>
                  <a:lnTo>
                    <a:pt x="33" y="36"/>
                  </a:lnTo>
                  <a:lnTo>
                    <a:pt x="42" y="39"/>
                  </a:lnTo>
                  <a:lnTo>
                    <a:pt x="52" y="45"/>
                  </a:lnTo>
                  <a:lnTo>
                    <a:pt x="52" y="61"/>
                  </a:lnTo>
                  <a:lnTo>
                    <a:pt x="49" y="67"/>
                  </a:lnTo>
                  <a:lnTo>
                    <a:pt x="24" y="67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3" name=""/>
            <p:cNvSpPr/>
            <p:nvPr/>
          </p:nvSpPr>
          <p:spPr>
            <a:xfrm>
              <a:off x="9082080" y="2798640"/>
              <a:ext cx="82440" cy="106560"/>
            </a:xfrm>
            <a:custGeom>
              <a:avLst/>
              <a:gdLst/>
              <a:ahLst/>
              <a:rect l="l" t="t" r="r" b="b"/>
              <a:pathLst>
                <a:path w="52" h="67">
                  <a:moveTo>
                    <a:pt x="12" y="0"/>
                  </a:moveTo>
                  <a:lnTo>
                    <a:pt x="18" y="18"/>
                  </a:lnTo>
                  <a:lnTo>
                    <a:pt x="24" y="21"/>
                  </a:lnTo>
                  <a:lnTo>
                    <a:pt x="30" y="30"/>
                  </a:lnTo>
                  <a:lnTo>
                    <a:pt x="33" y="36"/>
                  </a:lnTo>
                  <a:lnTo>
                    <a:pt x="42" y="39"/>
                  </a:lnTo>
                  <a:lnTo>
                    <a:pt x="52" y="45"/>
                  </a:lnTo>
                  <a:lnTo>
                    <a:pt x="52" y="61"/>
                  </a:lnTo>
                  <a:lnTo>
                    <a:pt x="49" y="67"/>
                  </a:lnTo>
                  <a:lnTo>
                    <a:pt x="24" y="67"/>
                  </a:ln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4" name=""/>
          <p:cNvGrpSpPr/>
          <p:nvPr/>
        </p:nvGrpSpPr>
        <p:grpSpPr>
          <a:xfrm>
            <a:off x="8443800" y="2354400"/>
            <a:ext cx="144720" cy="56880"/>
            <a:chOff x="8443800" y="2354400"/>
            <a:chExt cx="144720" cy="56880"/>
          </a:xfrm>
        </p:grpSpPr>
        <p:sp>
          <p:nvSpPr>
            <p:cNvPr id="5445" name=""/>
            <p:cNvSpPr/>
            <p:nvPr/>
          </p:nvSpPr>
          <p:spPr>
            <a:xfrm>
              <a:off x="8443800" y="2354400"/>
              <a:ext cx="144720" cy="56880"/>
            </a:xfrm>
            <a:custGeom>
              <a:avLst/>
              <a:gdLst/>
              <a:ahLst/>
              <a:rect l="l" t="t" r="r" b="b"/>
              <a:pathLst>
                <a:path w="91" h="36">
                  <a:moveTo>
                    <a:pt x="91" y="6"/>
                  </a:moveTo>
                  <a:lnTo>
                    <a:pt x="85" y="6"/>
                  </a:lnTo>
                  <a:lnTo>
                    <a:pt x="76" y="12"/>
                  </a:lnTo>
                  <a:lnTo>
                    <a:pt x="70" y="3"/>
                  </a:lnTo>
                  <a:lnTo>
                    <a:pt x="49" y="6"/>
                  </a:lnTo>
                  <a:lnTo>
                    <a:pt x="40" y="6"/>
                  </a:lnTo>
                  <a:lnTo>
                    <a:pt x="33" y="0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9"/>
                  </a:lnTo>
                  <a:lnTo>
                    <a:pt x="12" y="18"/>
                  </a:lnTo>
                  <a:lnTo>
                    <a:pt x="30" y="15"/>
                  </a:lnTo>
                  <a:lnTo>
                    <a:pt x="46" y="18"/>
                  </a:lnTo>
                  <a:lnTo>
                    <a:pt x="61" y="27"/>
                  </a:lnTo>
                  <a:lnTo>
                    <a:pt x="70" y="18"/>
                  </a:lnTo>
                  <a:lnTo>
                    <a:pt x="76" y="24"/>
                  </a:lnTo>
                  <a:lnTo>
                    <a:pt x="73" y="36"/>
                  </a:lnTo>
                  <a:lnTo>
                    <a:pt x="79" y="36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6" name=""/>
            <p:cNvSpPr/>
            <p:nvPr/>
          </p:nvSpPr>
          <p:spPr>
            <a:xfrm>
              <a:off x="8443800" y="2354400"/>
              <a:ext cx="144720" cy="56880"/>
            </a:xfrm>
            <a:custGeom>
              <a:avLst/>
              <a:gdLst/>
              <a:ahLst/>
              <a:rect l="l" t="t" r="r" b="b"/>
              <a:pathLst>
                <a:path w="91" h="36">
                  <a:moveTo>
                    <a:pt x="91" y="6"/>
                  </a:moveTo>
                  <a:lnTo>
                    <a:pt x="85" y="6"/>
                  </a:lnTo>
                  <a:lnTo>
                    <a:pt x="76" y="12"/>
                  </a:lnTo>
                  <a:lnTo>
                    <a:pt x="70" y="3"/>
                  </a:lnTo>
                  <a:lnTo>
                    <a:pt x="49" y="6"/>
                  </a:lnTo>
                  <a:lnTo>
                    <a:pt x="40" y="6"/>
                  </a:lnTo>
                  <a:lnTo>
                    <a:pt x="33" y="0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9"/>
                  </a:lnTo>
                  <a:lnTo>
                    <a:pt x="12" y="18"/>
                  </a:lnTo>
                  <a:lnTo>
                    <a:pt x="30" y="15"/>
                  </a:lnTo>
                  <a:lnTo>
                    <a:pt x="46" y="18"/>
                  </a:lnTo>
                  <a:lnTo>
                    <a:pt x="61" y="27"/>
                  </a:lnTo>
                  <a:lnTo>
                    <a:pt x="70" y="18"/>
                  </a:lnTo>
                  <a:lnTo>
                    <a:pt x="76" y="24"/>
                  </a:lnTo>
                  <a:lnTo>
                    <a:pt x="73" y="36"/>
                  </a:lnTo>
                  <a:lnTo>
                    <a:pt x="79" y="36"/>
                  </a:lnTo>
                  <a:lnTo>
                    <a:pt x="91" y="6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7" name=""/>
          <p:cNvGrpSpPr/>
          <p:nvPr/>
        </p:nvGrpSpPr>
        <p:grpSpPr>
          <a:xfrm>
            <a:off x="9134640" y="2295360"/>
            <a:ext cx="125280" cy="222480"/>
            <a:chOff x="9134640" y="2295360"/>
            <a:chExt cx="125280" cy="222480"/>
          </a:xfrm>
        </p:grpSpPr>
        <p:sp>
          <p:nvSpPr>
            <p:cNvPr id="5448" name=""/>
            <p:cNvSpPr/>
            <p:nvPr/>
          </p:nvSpPr>
          <p:spPr>
            <a:xfrm>
              <a:off x="9134640" y="2295360"/>
              <a:ext cx="125280" cy="222480"/>
            </a:xfrm>
            <a:custGeom>
              <a:avLst/>
              <a:gdLst/>
              <a:ahLst/>
              <a:rect l="l" t="t" r="r" b="b"/>
              <a:pathLst>
                <a:path w="79" h="140">
                  <a:moveTo>
                    <a:pt x="0" y="18"/>
                  </a:moveTo>
                  <a:lnTo>
                    <a:pt x="46" y="9"/>
                  </a:lnTo>
                  <a:lnTo>
                    <a:pt x="70" y="0"/>
                  </a:lnTo>
                  <a:lnTo>
                    <a:pt x="73" y="12"/>
                  </a:lnTo>
                  <a:lnTo>
                    <a:pt x="70" y="21"/>
                  </a:lnTo>
                  <a:lnTo>
                    <a:pt x="73" y="27"/>
                  </a:lnTo>
                  <a:lnTo>
                    <a:pt x="79" y="34"/>
                  </a:lnTo>
                  <a:lnTo>
                    <a:pt x="76" y="37"/>
                  </a:lnTo>
                  <a:lnTo>
                    <a:pt x="76" y="46"/>
                  </a:lnTo>
                  <a:lnTo>
                    <a:pt x="67" y="46"/>
                  </a:lnTo>
                  <a:lnTo>
                    <a:pt x="64" y="49"/>
                  </a:lnTo>
                  <a:lnTo>
                    <a:pt x="61" y="55"/>
                  </a:lnTo>
                  <a:lnTo>
                    <a:pt x="64" y="64"/>
                  </a:lnTo>
                  <a:lnTo>
                    <a:pt x="64" y="70"/>
                  </a:lnTo>
                  <a:lnTo>
                    <a:pt x="58" y="76"/>
                  </a:lnTo>
                  <a:lnTo>
                    <a:pt x="55" y="85"/>
                  </a:lnTo>
                  <a:lnTo>
                    <a:pt x="67" y="98"/>
                  </a:lnTo>
                  <a:lnTo>
                    <a:pt x="61" y="116"/>
                  </a:lnTo>
                  <a:lnTo>
                    <a:pt x="70" y="134"/>
                  </a:lnTo>
                  <a:lnTo>
                    <a:pt x="55" y="140"/>
                  </a:lnTo>
                  <a:lnTo>
                    <a:pt x="34" y="140"/>
                  </a:lnTo>
                  <a:lnTo>
                    <a:pt x="28" y="125"/>
                  </a:lnTo>
                  <a:lnTo>
                    <a:pt x="31" y="116"/>
                  </a:lnTo>
                  <a:lnTo>
                    <a:pt x="25" y="94"/>
                  </a:lnTo>
                  <a:lnTo>
                    <a:pt x="9" y="98"/>
                  </a:lnTo>
                  <a:lnTo>
                    <a:pt x="16" y="88"/>
                  </a:lnTo>
                  <a:lnTo>
                    <a:pt x="16" y="73"/>
                  </a:lnTo>
                  <a:lnTo>
                    <a:pt x="6" y="70"/>
                  </a:lnTo>
                  <a:lnTo>
                    <a:pt x="9" y="58"/>
                  </a:lnTo>
                  <a:lnTo>
                    <a:pt x="6" y="49"/>
                  </a:lnTo>
                  <a:lnTo>
                    <a:pt x="0" y="4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9" name=""/>
            <p:cNvSpPr/>
            <p:nvPr/>
          </p:nvSpPr>
          <p:spPr>
            <a:xfrm>
              <a:off x="9134640" y="2295360"/>
              <a:ext cx="125280" cy="222480"/>
            </a:xfrm>
            <a:custGeom>
              <a:avLst/>
              <a:gdLst/>
              <a:ahLst/>
              <a:rect l="l" t="t" r="r" b="b"/>
              <a:pathLst>
                <a:path w="79" h="140">
                  <a:moveTo>
                    <a:pt x="0" y="18"/>
                  </a:moveTo>
                  <a:lnTo>
                    <a:pt x="46" y="9"/>
                  </a:lnTo>
                  <a:lnTo>
                    <a:pt x="70" y="0"/>
                  </a:lnTo>
                  <a:lnTo>
                    <a:pt x="73" y="12"/>
                  </a:lnTo>
                  <a:lnTo>
                    <a:pt x="70" y="21"/>
                  </a:lnTo>
                  <a:lnTo>
                    <a:pt x="73" y="27"/>
                  </a:lnTo>
                  <a:lnTo>
                    <a:pt x="79" y="34"/>
                  </a:lnTo>
                  <a:lnTo>
                    <a:pt x="76" y="37"/>
                  </a:lnTo>
                  <a:lnTo>
                    <a:pt x="76" y="46"/>
                  </a:lnTo>
                  <a:lnTo>
                    <a:pt x="67" y="46"/>
                  </a:lnTo>
                  <a:lnTo>
                    <a:pt x="64" y="49"/>
                  </a:lnTo>
                  <a:lnTo>
                    <a:pt x="61" y="55"/>
                  </a:lnTo>
                  <a:lnTo>
                    <a:pt x="64" y="64"/>
                  </a:lnTo>
                  <a:lnTo>
                    <a:pt x="64" y="70"/>
                  </a:lnTo>
                  <a:lnTo>
                    <a:pt x="58" y="76"/>
                  </a:lnTo>
                  <a:lnTo>
                    <a:pt x="55" y="85"/>
                  </a:lnTo>
                  <a:lnTo>
                    <a:pt x="67" y="98"/>
                  </a:lnTo>
                  <a:lnTo>
                    <a:pt x="61" y="116"/>
                  </a:lnTo>
                  <a:lnTo>
                    <a:pt x="70" y="134"/>
                  </a:lnTo>
                  <a:lnTo>
                    <a:pt x="55" y="140"/>
                  </a:lnTo>
                  <a:lnTo>
                    <a:pt x="34" y="140"/>
                  </a:lnTo>
                  <a:lnTo>
                    <a:pt x="28" y="125"/>
                  </a:lnTo>
                  <a:lnTo>
                    <a:pt x="31" y="116"/>
                  </a:lnTo>
                  <a:lnTo>
                    <a:pt x="25" y="94"/>
                  </a:lnTo>
                  <a:lnTo>
                    <a:pt x="9" y="98"/>
                  </a:lnTo>
                  <a:lnTo>
                    <a:pt x="16" y="88"/>
                  </a:lnTo>
                  <a:lnTo>
                    <a:pt x="16" y="73"/>
                  </a:lnTo>
                  <a:lnTo>
                    <a:pt x="6" y="70"/>
                  </a:lnTo>
                  <a:lnTo>
                    <a:pt x="9" y="58"/>
                  </a:lnTo>
                  <a:lnTo>
                    <a:pt x="6" y="49"/>
                  </a:lnTo>
                  <a:lnTo>
                    <a:pt x="0" y="43"/>
                  </a:lnTo>
                  <a:lnTo>
                    <a:pt x="0" y="18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0" name=""/>
          <p:cNvGrpSpPr/>
          <p:nvPr/>
        </p:nvGrpSpPr>
        <p:grpSpPr>
          <a:xfrm>
            <a:off x="9004320" y="4070520"/>
            <a:ext cx="33480" cy="42840"/>
            <a:chOff x="9004320" y="4070520"/>
            <a:chExt cx="33480" cy="42840"/>
          </a:xfrm>
        </p:grpSpPr>
        <p:sp>
          <p:nvSpPr>
            <p:cNvPr id="5451" name=""/>
            <p:cNvSpPr/>
            <p:nvPr/>
          </p:nvSpPr>
          <p:spPr>
            <a:xfrm>
              <a:off x="9004320" y="4070520"/>
              <a:ext cx="33480" cy="42840"/>
            </a:xfrm>
            <a:custGeom>
              <a:avLst/>
              <a:gdLst/>
              <a:ahLst/>
              <a:rect l="l" t="t" r="r" b="b"/>
              <a:pathLst>
                <a:path w="21" h="27">
                  <a:moveTo>
                    <a:pt x="0" y="18"/>
                  </a:moveTo>
                  <a:lnTo>
                    <a:pt x="12" y="3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15" y="18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2" name=""/>
            <p:cNvSpPr/>
            <p:nvPr/>
          </p:nvSpPr>
          <p:spPr>
            <a:xfrm>
              <a:off x="9004320" y="4070520"/>
              <a:ext cx="33480" cy="42840"/>
            </a:xfrm>
            <a:custGeom>
              <a:avLst/>
              <a:gdLst/>
              <a:ahLst/>
              <a:rect l="l" t="t" r="r" b="b"/>
              <a:pathLst>
                <a:path w="21" h="27">
                  <a:moveTo>
                    <a:pt x="0" y="18"/>
                  </a:moveTo>
                  <a:lnTo>
                    <a:pt x="12" y="3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15" y="18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18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3" name=""/>
          <p:cNvGrpSpPr/>
          <p:nvPr/>
        </p:nvGrpSpPr>
        <p:grpSpPr>
          <a:xfrm>
            <a:off x="8966160" y="4103640"/>
            <a:ext cx="19080" cy="23760"/>
            <a:chOff x="8966160" y="4103640"/>
            <a:chExt cx="19080" cy="23760"/>
          </a:xfrm>
        </p:grpSpPr>
        <p:sp>
          <p:nvSpPr>
            <p:cNvPr id="5454" name=""/>
            <p:cNvSpPr/>
            <p:nvPr/>
          </p:nvSpPr>
          <p:spPr>
            <a:xfrm>
              <a:off x="8966160" y="4103640"/>
              <a:ext cx="19080" cy="23760"/>
            </a:xfrm>
            <a:custGeom>
              <a:avLst/>
              <a:gdLst/>
              <a:ahLst/>
              <a:rect l="l" t="t" r="r" b="b"/>
              <a:pathLst>
                <a:path w="12" h="15">
                  <a:moveTo>
                    <a:pt x="3" y="0"/>
                  </a:moveTo>
                  <a:lnTo>
                    <a:pt x="12" y="6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5" name=""/>
            <p:cNvSpPr/>
            <p:nvPr/>
          </p:nvSpPr>
          <p:spPr>
            <a:xfrm>
              <a:off x="8966160" y="4103640"/>
              <a:ext cx="19080" cy="23760"/>
            </a:xfrm>
            <a:custGeom>
              <a:avLst/>
              <a:gdLst/>
              <a:ahLst/>
              <a:rect l="l" t="t" r="r" b="b"/>
              <a:pathLst>
                <a:path w="12" h="15">
                  <a:moveTo>
                    <a:pt x="3" y="0"/>
                  </a:moveTo>
                  <a:lnTo>
                    <a:pt x="12" y="6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6" name=""/>
          <p:cNvGrpSpPr/>
          <p:nvPr/>
        </p:nvGrpSpPr>
        <p:grpSpPr>
          <a:xfrm>
            <a:off x="8921880" y="4113360"/>
            <a:ext cx="15840" cy="14040"/>
            <a:chOff x="8921880" y="4113360"/>
            <a:chExt cx="15840" cy="14040"/>
          </a:xfrm>
        </p:grpSpPr>
        <p:sp>
          <p:nvSpPr>
            <p:cNvPr id="5457" name=""/>
            <p:cNvSpPr/>
            <p:nvPr/>
          </p:nvSpPr>
          <p:spPr>
            <a:xfrm>
              <a:off x="8921880" y="4113360"/>
              <a:ext cx="15840" cy="14040"/>
            </a:xfrm>
            <a:custGeom>
              <a:avLst/>
              <a:gdLst/>
              <a:ahLst/>
              <a:rect l="l" t="t" r="r" b="b"/>
              <a:pathLst>
                <a:path w="10" h="9">
                  <a:moveTo>
                    <a:pt x="0" y="0"/>
                  </a:moveTo>
                  <a:lnTo>
                    <a:pt x="10" y="3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8" name=""/>
            <p:cNvSpPr/>
            <p:nvPr/>
          </p:nvSpPr>
          <p:spPr>
            <a:xfrm>
              <a:off x="8921880" y="4113360"/>
              <a:ext cx="15840" cy="14040"/>
            </a:xfrm>
            <a:custGeom>
              <a:avLst/>
              <a:gdLst/>
              <a:ahLst/>
              <a:rect l="l" t="t" r="r" b="b"/>
              <a:pathLst>
                <a:path w="10" h="9">
                  <a:moveTo>
                    <a:pt x="0" y="0"/>
                  </a:moveTo>
                  <a:lnTo>
                    <a:pt x="10" y="3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9" name=""/>
          <p:cNvGrpSpPr/>
          <p:nvPr/>
        </p:nvGrpSpPr>
        <p:grpSpPr>
          <a:xfrm>
            <a:off x="8947080" y="4132440"/>
            <a:ext cx="9720" cy="20520"/>
            <a:chOff x="8947080" y="4132440"/>
            <a:chExt cx="9720" cy="20520"/>
          </a:xfrm>
        </p:grpSpPr>
        <p:sp>
          <p:nvSpPr>
            <p:cNvPr id="5460" name=""/>
            <p:cNvSpPr/>
            <p:nvPr/>
          </p:nvSpPr>
          <p:spPr>
            <a:xfrm>
              <a:off x="8947080" y="4132440"/>
              <a:ext cx="9720" cy="20520"/>
            </a:xfrm>
            <a:custGeom>
              <a:avLst/>
              <a:gdLst/>
              <a:ahLst/>
              <a:rect l="l" t="t" r="r" b="b"/>
              <a:pathLst>
                <a:path w="6" h="13">
                  <a:moveTo>
                    <a:pt x="0" y="0"/>
                  </a:moveTo>
                  <a:lnTo>
                    <a:pt x="6" y="3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1" name=""/>
            <p:cNvSpPr/>
            <p:nvPr/>
          </p:nvSpPr>
          <p:spPr>
            <a:xfrm>
              <a:off x="8947080" y="4132440"/>
              <a:ext cx="9720" cy="20520"/>
            </a:xfrm>
            <a:custGeom>
              <a:avLst/>
              <a:gdLst/>
              <a:ahLst/>
              <a:rect l="l" t="t" r="r" b="b"/>
              <a:pathLst>
                <a:path w="6" h="13">
                  <a:moveTo>
                    <a:pt x="0" y="0"/>
                  </a:moveTo>
                  <a:lnTo>
                    <a:pt x="6" y="3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2" name=""/>
          <p:cNvGrpSpPr/>
          <p:nvPr/>
        </p:nvGrpSpPr>
        <p:grpSpPr>
          <a:xfrm>
            <a:off x="8888400" y="4122720"/>
            <a:ext cx="19080" cy="14400"/>
            <a:chOff x="8888400" y="4122720"/>
            <a:chExt cx="19080" cy="14400"/>
          </a:xfrm>
        </p:grpSpPr>
        <p:sp>
          <p:nvSpPr>
            <p:cNvPr id="5463" name=""/>
            <p:cNvSpPr/>
            <p:nvPr/>
          </p:nvSpPr>
          <p:spPr>
            <a:xfrm>
              <a:off x="8888400" y="4122720"/>
              <a:ext cx="19080" cy="14400"/>
            </a:xfrm>
            <a:custGeom>
              <a:avLst/>
              <a:gdLst/>
              <a:ahLst/>
              <a:rect l="l" t="t" r="r" b="b"/>
              <a:pathLst>
                <a:path w="12" h="9">
                  <a:moveTo>
                    <a:pt x="6" y="0"/>
                  </a:moveTo>
                  <a:lnTo>
                    <a:pt x="12" y="6"/>
                  </a:lnTo>
                  <a:lnTo>
                    <a:pt x="9" y="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4" name=""/>
            <p:cNvSpPr/>
            <p:nvPr/>
          </p:nvSpPr>
          <p:spPr>
            <a:xfrm>
              <a:off x="8888400" y="4122720"/>
              <a:ext cx="19080" cy="14400"/>
            </a:xfrm>
            <a:custGeom>
              <a:avLst/>
              <a:gdLst/>
              <a:ahLst/>
              <a:rect l="l" t="t" r="r" b="b"/>
              <a:pathLst>
                <a:path w="12" h="9">
                  <a:moveTo>
                    <a:pt x="6" y="0"/>
                  </a:moveTo>
                  <a:lnTo>
                    <a:pt x="12" y="6"/>
                  </a:lnTo>
                  <a:lnTo>
                    <a:pt x="9" y="9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5" name=""/>
          <p:cNvGrpSpPr/>
          <p:nvPr/>
        </p:nvGrpSpPr>
        <p:grpSpPr>
          <a:xfrm>
            <a:off x="8854920" y="4132440"/>
            <a:ext cx="9720" cy="4680"/>
            <a:chOff x="8854920" y="4132440"/>
            <a:chExt cx="9720" cy="4680"/>
          </a:xfrm>
        </p:grpSpPr>
        <p:sp>
          <p:nvSpPr>
            <p:cNvPr id="5466" name=""/>
            <p:cNvSpPr/>
            <p:nvPr/>
          </p:nvSpPr>
          <p:spPr>
            <a:xfrm>
              <a:off x="8854920" y="4132440"/>
              <a:ext cx="9720" cy="4680"/>
            </a:xfrm>
            <a:custGeom>
              <a:avLst/>
              <a:gdLst/>
              <a:ahLst/>
              <a:rect l="l" t="t" r="r" b="b"/>
              <a:pathLst>
                <a:path w="6" h="3">
                  <a:moveTo>
                    <a:pt x="3" y="0"/>
                  </a:move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7" name=""/>
            <p:cNvSpPr/>
            <p:nvPr/>
          </p:nvSpPr>
          <p:spPr>
            <a:xfrm>
              <a:off x="8854920" y="4132440"/>
              <a:ext cx="9720" cy="4680"/>
            </a:xfrm>
            <a:custGeom>
              <a:avLst/>
              <a:gdLst/>
              <a:ahLst/>
              <a:rect l="l" t="t" r="r" b="b"/>
              <a:pathLst>
                <a:path w="6" h="3">
                  <a:moveTo>
                    <a:pt x="3" y="0"/>
                  </a:move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8" name=""/>
          <p:cNvGrpSpPr/>
          <p:nvPr/>
        </p:nvGrpSpPr>
        <p:grpSpPr>
          <a:xfrm>
            <a:off x="8831160" y="4132440"/>
            <a:ext cx="9720" cy="4680"/>
            <a:chOff x="8831160" y="4132440"/>
            <a:chExt cx="9720" cy="4680"/>
          </a:xfrm>
        </p:grpSpPr>
        <p:sp>
          <p:nvSpPr>
            <p:cNvPr id="5469" name=""/>
            <p:cNvSpPr/>
            <p:nvPr/>
          </p:nvSpPr>
          <p:spPr>
            <a:xfrm>
              <a:off x="8831160" y="4132440"/>
              <a:ext cx="9720" cy="4680"/>
            </a:xfrm>
            <a:custGeom>
              <a:avLst/>
              <a:gdLst/>
              <a:ahLst/>
              <a:rect l="l" t="t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0" name=""/>
            <p:cNvSpPr/>
            <p:nvPr/>
          </p:nvSpPr>
          <p:spPr>
            <a:xfrm>
              <a:off x="8831160" y="4132440"/>
              <a:ext cx="9720" cy="4680"/>
            </a:xfrm>
            <a:custGeom>
              <a:avLst/>
              <a:gdLst/>
              <a:ahLst/>
              <a:rect l="l" t="t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71" name=""/>
          <p:cNvGrpSpPr/>
          <p:nvPr/>
        </p:nvGrpSpPr>
        <p:grpSpPr>
          <a:xfrm>
            <a:off x="8820000" y="4148280"/>
            <a:ext cx="11160" cy="4680"/>
            <a:chOff x="8820000" y="4148280"/>
            <a:chExt cx="11160" cy="4680"/>
          </a:xfrm>
        </p:grpSpPr>
        <p:sp>
          <p:nvSpPr>
            <p:cNvPr id="5472" name=""/>
            <p:cNvSpPr/>
            <p:nvPr/>
          </p:nvSpPr>
          <p:spPr>
            <a:xfrm>
              <a:off x="8820000" y="4148280"/>
              <a:ext cx="11160" cy="4680"/>
            </a:xfrm>
            <a:custGeom>
              <a:avLst/>
              <a:gdLst/>
              <a:ahLst/>
              <a:rect l="l" t="t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3" name=""/>
            <p:cNvSpPr/>
            <p:nvPr/>
          </p:nvSpPr>
          <p:spPr>
            <a:xfrm>
              <a:off x="8820000" y="4148280"/>
              <a:ext cx="11160" cy="4680"/>
            </a:xfrm>
            <a:prstGeom prst="line">
              <a:avLst/>
            </a:prstGeom>
            <a:ln cap="rnd" w="468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74" name=""/>
          <p:cNvGrpSpPr/>
          <p:nvPr/>
        </p:nvGrpSpPr>
        <p:grpSpPr>
          <a:xfrm>
            <a:off x="8869320" y="4148280"/>
            <a:ext cx="23760" cy="14040"/>
            <a:chOff x="8869320" y="4148280"/>
            <a:chExt cx="23760" cy="14040"/>
          </a:xfrm>
        </p:grpSpPr>
        <p:sp>
          <p:nvSpPr>
            <p:cNvPr id="5475" name=""/>
            <p:cNvSpPr/>
            <p:nvPr/>
          </p:nvSpPr>
          <p:spPr>
            <a:xfrm>
              <a:off x="8869320" y="4148280"/>
              <a:ext cx="23760" cy="14040"/>
            </a:xfrm>
            <a:custGeom>
              <a:avLst/>
              <a:gdLst/>
              <a:ahLst/>
              <a:rect l="l" t="t" r="r" b="b"/>
              <a:pathLst>
                <a:path w="15" h="9">
                  <a:moveTo>
                    <a:pt x="0" y="0"/>
                  </a:moveTo>
                  <a:lnTo>
                    <a:pt x="15" y="0"/>
                  </a:lnTo>
                  <a:lnTo>
                    <a:pt x="12" y="6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6" name=""/>
            <p:cNvSpPr/>
            <p:nvPr/>
          </p:nvSpPr>
          <p:spPr>
            <a:xfrm>
              <a:off x="8869320" y="4148280"/>
              <a:ext cx="23760" cy="14040"/>
            </a:xfrm>
            <a:custGeom>
              <a:avLst/>
              <a:gdLst/>
              <a:ahLst/>
              <a:rect l="l" t="t" r="r" b="b"/>
              <a:pathLst>
                <a:path w="15" h="9">
                  <a:moveTo>
                    <a:pt x="0" y="0"/>
                  </a:moveTo>
                  <a:lnTo>
                    <a:pt x="15" y="0"/>
                  </a:lnTo>
                  <a:lnTo>
                    <a:pt x="12" y="6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77" name=""/>
          <p:cNvGrpSpPr/>
          <p:nvPr/>
        </p:nvGrpSpPr>
        <p:grpSpPr>
          <a:xfrm>
            <a:off x="8902800" y="4141800"/>
            <a:ext cx="28440" cy="11160"/>
            <a:chOff x="8902800" y="4141800"/>
            <a:chExt cx="28440" cy="11160"/>
          </a:xfrm>
        </p:grpSpPr>
        <p:sp>
          <p:nvSpPr>
            <p:cNvPr id="5478" name=""/>
            <p:cNvSpPr/>
            <p:nvPr/>
          </p:nvSpPr>
          <p:spPr>
            <a:xfrm>
              <a:off x="8902800" y="4141800"/>
              <a:ext cx="28440" cy="11160"/>
            </a:xfrm>
            <a:custGeom>
              <a:avLst/>
              <a:gdLst/>
              <a:ahLst/>
              <a:rect l="l" t="t" r="r" b="b"/>
              <a:pathLst>
                <a:path w="18" h="7">
                  <a:moveTo>
                    <a:pt x="0" y="0"/>
                  </a:moveTo>
                  <a:lnTo>
                    <a:pt x="18" y="4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9" name=""/>
            <p:cNvSpPr/>
            <p:nvPr/>
          </p:nvSpPr>
          <p:spPr>
            <a:xfrm>
              <a:off x="8902800" y="4141800"/>
              <a:ext cx="28440" cy="11160"/>
            </a:xfrm>
            <a:custGeom>
              <a:avLst/>
              <a:gdLst/>
              <a:ahLst/>
              <a:rect l="l" t="t" r="r" b="b"/>
              <a:pathLst>
                <a:path w="18" h="7">
                  <a:moveTo>
                    <a:pt x="0" y="0"/>
                  </a:moveTo>
                  <a:lnTo>
                    <a:pt x="18" y="4"/>
                  </a:lnTo>
                  <a:lnTo>
                    <a:pt x="15" y="7"/>
                  </a:lnTo>
                  <a:lnTo>
                    <a:pt x="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80" name=""/>
          <p:cNvGrpSpPr/>
          <p:nvPr/>
        </p:nvGrpSpPr>
        <p:grpSpPr>
          <a:xfrm>
            <a:off x="8840880" y="4148280"/>
            <a:ext cx="4680" cy="9360"/>
            <a:chOff x="8840880" y="4148280"/>
            <a:chExt cx="4680" cy="9360"/>
          </a:xfrm>
        </p:grpSpPr>
        <p:sp>
          <p:nvSpPr>
            <p:cNvPr id="5481" name=""/>
            <p:cNvSpPr/>
            <p:nvPr/>
          </p:nvSpPr>
          <p:spPr>
            <a:xfrm>
              <a:off x="8840880" y="4148280"/>
              <a:ext cx="4680" cy="9360"/>
            </a:xfrm>
            <a:custGeom>
              <a:avLst/>
              <a:gdLst/>
              <a:ahLst/>
              <a:rect l="l" t="t" r="r" b="b"/>
              <a:pathLst>
                <a:path w="3" h="6">
                  <a:moveTo>
                    <a:pt x="0" y="0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2" name=""/>
            <p:cNvSpPr/>
            <p:nvPr/>
          </p:nvSpPr>
          <p:spPr>
            <a:xfrm>
              <a:off x="8840880" y="4148280"/>
              <a:ext cx="4680" cy="9360"/>
            </a:xfrm>
            <a:custGeom>
              <a:avLst/>
              <a:gdLst/>
              <a:ahLst/>
              <a:rect l="l" t="t" r="r" b="b"/>
              <a:pathLst>
                <a:path w="3" h="6">
                  <a:moveTo>
                    <a:pt x="0" y="0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83" name=""/>
          <p:cNvGrpSpPr/>
          <p:nvPr/>
        </p:nvGrpSpPr>
        <p:grpSpPr>
          <a:xfrm>
            <a:off x="7824960" y="3519360"/>
            <a:ext cx="434880" cy="343080"/>
            <a:chOff x="7824960" y="3519360"/>
            <a:chExt cx="434880" cy="343080"/>
          </a:xfrm>
        </p:grpSpPr>
        <p:sp>
          <p:nvSpPr>
            <p:cNvPr id="5484" name=""/>
            <p:cNvSpPr/>
            <p:nvPr/>
          </p:nvSpPr>
          <p:spPr>
            <a:xfrm>
              <a:off x="7824960" y="3519360"/>
              <a:ext cx="434880" cy="343080"/>
            </a:xfrm>
            <a:custGeom>
              <a:avLst/>
              <a:gdLst/>
              <a:ahLst/>
              <a:rect l="l" t="t" r="r" b="b"/>
              <a:pathLst>
                <a:path w="274" h="216">
                  <a:moveTo>
                    <a:pt x="0" y="6"/>
                  </a:moveTo>
                  <a:lnTo>
                    <a:pt x="55" y="6"/>
                  </a:lnTo>
                  <a:lnTo>
                    <a:pt x="140" y="0"/>
                  </a:lnTo>
                  <a:lnTo>
                    <a:pt x="149" y="6"/>
                  </a:lnTo>
                  <a:lnTo>
                    <a:pt x="153" y="15"/>
                  </a:lnTo>
                  <a:lnTo>
                    <a:pt x="149" y="18"/>
                  </a:lnTo>
                  <a:lnTo>
                    <a:pt x="156" y="27"/>
                  </a:lnTo>
                  <a:lnTo>
                    <a:pt x="159" y="39"/>
                  </a:lnTo>
                  <a:lnTo>
                    <a:pt x="153" y="45"/>
                  </a:lnTo>
                  <a:lnTo>
                    <a:pt x="149" y="54"/>
                  </a:lnTo>
                  <a:lnTo>
                    <a:pt x="149" y="61"/>
                  </a:lnTo>
                  <a:lnTo>
                    <a:pt x="137" y="67"/>
                  </a:lnTo>
                  <a:lnTo>
                    <a:pt x="137" y="85"/>
                  </a:lnTo>
                  <a:lnTo>
                    <a:pt x="128" y="97"/>
                  </a:lnTo>
                  <a:lnTo>
                    <a:pt x="137" y="112"/>
                  </a:lnTo>
                  <a:lnTo>
                    <a:pt x="220" y="106"/>
                  </a:lnTo>
                  <a:lnTo>
                    <a:pt x="220" y="118"/>
                  </a:lnTo>
                  <a:lnTo>
                    <a:pt x="241" y="149"/>
                  </a:lnTo>
                  <a:lnTo>
                    <a:pt x="244" y="149"/>
                  </a:lnTo>
                  <a:lnTo>
                    <a:pt x="253" y="161"/>
                  </a:lnTo>
                  <a:lnTo>
                    <a:pt x="241" y="173"/>
                  </a:lnTo>
                  <a:lnTo>
                    <a:pt x="250" y="182"/>
                  </a:lnTo>
                  <a:lnTo>
                    <a:pt x="262" y="182"/>
                  </a:lnTo>
                  <a:lnTo>
                    <a:pt x="265" y="195"/>
                  </a:lnTo>
                  <a:lnTo>
                    <a:pt x="274" y="201"/>
                  </a:lnTo>
                  <a:lnTo>
                    <a:pt x="271" y="207"/>
                  </a:lnTo>
                  <a:lnTo>
                    <a:pt x="253" y="216"/>
                  </a:lnTo>
                  <a:lnTo>
                    <a:pt x="241" y="201"/>
                  </a:lnTo>
                  <a:lnTo>
                    <a:pt x="235" y="195"/>
                  </a:lnTo>
                  <a:lnTo>
                    <a:pt x="216" y="213"/>
                  </a:lnTo>
                  <a:lnTo>
                    <a:pt x="198" y="204"/>
                  </a:lnTo>
                  <a:lnTo>
                    <a:pt x="189" y="204"/>
                  </a:lnTo>
                  <a:lnTo>
                    <a:pt x="186" y="216"/>
                  </a:lnTo>
                  <a:lnTo>
                    <a:pt x="165" y="207"/>
                  </a:lnTo>
                  <a:lnTo>
                    <a:pt x="125" y="191"/>
                  </a:lnTo>
                  <a:lnTo>
                    <a:pt x="116" y="188"/>
                  </a:lnTo>
                  <a:lnTo>
                    <a:pt x="107" y="195"/>
                  </a:lnTo>
                  <a:lnTo>
                    <a:pt x="92" y="188"/>
                  </a:lnTo>
                  <a:lnTo>
                    <a:pt x="76" y="185"/>
                  </a:lnTo>
                  <a:lnTo>
                    <a:pt x="64" y="185"/>
                  </a:lnTo>
                  <a:lnTo>
                    <a:pt x="46" y="176"/>
                  </a:lnTo>
                  <a:lnTo>
                    <a:pt x="37" y="182"/>
                  </a:lnTo>
                  <a:lnTo>
                    <a:pt x="16" y="182"/>
                  </a:lnTo>
                  <a:lnTo>
                    <a:pt x="25" y="170"/>
                  </a:lnTo>
                  <a:lnTo>
                    <a:pt x="25" y="161"/>
                  </a:lnTo>
                  <a:lnTo>
                    <a:pt x="25" y="155"/>
                  </a:lnTo>
                  <a:lnTo>
                    <a:pt x="28" y="146"/>
                  </a:lnTo>
                  <a:lnTo>
                    <a:pt x="28" y="134"/>
                  </a:lnTo>
                  <a:lnTo>
                    <a:pt x="31" y="121"/>
                  </a:lnTo>
                  <a:lnTo>
                    <a:pt x="34" y="103"/>
                  </a:lnTo>
                  <a:lnTo>
                    <a:pt x="28" y="97"/>
                  </a:lnTo>
                  <a:lnTo>
                    <a:pt x="22" y="88"/>
                  </a:lnTo>
                  <a:lnTo>
                    <a:pt x="19" y="82"/>
                  </a:lnTo>
                  <a:lnTo>
                    <a:pt x="19" y="70"/>
                  </a:lnTo>
                  <a:lnTo>
                    <a:pt x="12" y="67"/>
                  </a:lnTo>
                  <a:lnTo>
                    <a:pt x="3" y="6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5" name=""/>
            <p:cNvSpPr/>
            <p:nvPr/>
          </p:nvSpPr>
          <p:spPr>
            <a:xfrm>
              <a:off x="7824960" y="3519360"/>
              <a:ext cx="434880" cy="343080"/>
            </a:xfrm>
            <a:custGeom>
              <a:avLst/>
              <a:gdLst/>
              <a:ahLst/>
              <a:rect l="l" t="t" r="r" b="b"/>
              <a:pathLst>
                <a:path w="274" h="216">
                  <a:moveTo>
                    <a:pt x="0" y="6"/>
                  </a:moveTo>
                  <a:lnTo>
                    <a:pt x="55" y="6"/>
                  </a:lnTo>
                  <a:lnTo>
                    <a:pt x="140" y="0"/>
                  </a:lnTo>
                  <a:lnTo>
                    <a:pt x="149" y="6"/>
                  </a:lnTo>
                  <a:lnTo>
                    <a:pt x="153" y="15"/>
                  </a:lnTo>
                  <a:lnTo>
                    <a:pt x="149" y="18"/>
                  </a:lnTo>
                  <a:lnTo>
                    <a:pt x="156" y="27"/>
                  </a:lnTo>
                  <a:lnTo>
                    <a:pt x="159" y="39"/>
                  </a:lnTo>
                  <a:lnTo>
                    <a:pt x="153" y="45"/>
                  </a:lnTo>
                  <a:lnTo>
                    <a:pt x="149" y="54"/>
                  </a:lnTo>
                  <a:lnTo>
                    <a:pt x="149" y="61"/>
                  </a:lnTo>
                  <a:lnTo>
                    <a:pt x="137" y="67"/>
                  </a:lnTo>
                  <a:lnTo>
                    <a:pt x="137" y="85"/>
                  </a:lnTo>
                  <a:lnTo>
                    <a:pt x="128" y="97"/>
                  </a:lnTo>
                  <a:lnTo>
                    <a:pt x="137" y="112"/>
                  </a:lnTo>
                  <a:lnTo>
                    <a:pt x="220" y="106"/>
                  </a:lnTo>
                  <a:lnTo>
                    <a:pt x="220" y="118"/>
                  </a:lnTo>
                  <a:lnTo>
                    <a:pt x="241" y="149"/>
                  </a:lnTo>
                  <a:lnTo>
                    <a:pt x="244" y="149"/>
                  </a:lnTo>
                  <a:lnTo>
                    <a:pt x="253" y="161"/>
                  </a:lnTo>
                  <a:lnTo>
                    <a:pt x="241" y="173"/>
                  </a:lnTo>
                  <a:lnTo>
                    <a:pt x="250" y="182"/>
                  </a:lnTo>
                  <a:lnTo>
                    <a:pt x="262" y="182"/>
                  </a:lnTo>
                  <a:lnTo>
                    <a:pt x="265" y="195"/>
                  </a:lnTo>
                  <a:lnTo>
                    <a:pt x="274" y="201"/>
                  </a:lnTo>
                  <a:lnTo>
                    <a:pt x="271" y="207"/>
                  </a:lnTo>
                  <a:lnTo>
                    <a:pt x="253" y="216"/>
                  </a:lnTo>
                  <a:lnTo>
                    <a:pt x="241" y="201"/>
                  </a:lnTo>
                  <a:lnTo>
                    <a:pt x="235" y="195"/>
                  </a:lnTo>
                  <a:lnTo>
                    <a:pt x="216" y="213"/>
                  </a:lnTo>
                  <a:lnTo>
                    <a:pt x="198" y="204"/>
                  </a:lnTo>
                  <a:lnTo>
                    <a:pt x="189" y="204"/>
                  </a:lnTo>
                  <a:lnTo>
                    <a:pt x="186" y="216"/>
                  </a:lnTo>
                  <a:lnTo>
                    <a:pt x="165" y="207"/>
                  </a:lnTo>
                  <a:lnTo>
                    <a:pt x="125" y="191"/>
                  </a:lnTo>
                  <a:lnTo>
                    <a:pt x="116" y="188"/>
                  </a:lnTo>
                  <a:lnTo>
                    <a:pt x="107" y="195"/>
                  </a:lnTo>
                  <a:lnTo>
                    <a:pt x="92" y="188"/>
                  </a:lnTo>
                  <a:lnTo>
                    <a:pt x="76" y="185"/>
                  </a:lnTo>
                  <a:lnTo>
                    <a:pt x="64" y="185"/>
                  </a:lnTo>
                  <a:lnTo>
                    <a:pt x="46" y="176"/>
                  </a:lnTo>
                  <a:lnTo>
                    <a:pt x="37" y="182"/>
                  </a:lnTo>
                  <a:lnTo>
                    <a:pt x="16" y="182"/>
                  </a:lnTo>
                  <a:lnTo>
                    <a:pt x="25" y="170"/>
                  </a:lnTo>
                  <a:lnTo>
                    <a:pt x="25" y="161"/>
                  </a:lnTo>
                  <a:lnTo>
                    <a:pt x="25" y="155"/>
                  </a:lnTo>
                  <a:lnTo>
                    <a:pt x="28" y="146"/>
                  </a:lnTo>
                  <a:lnTo>
                    <a:pt x="28" y="134"/>
                  </a:lnTo>
                  <a:lnTo>
                    <a:pt x="31" y="121"/>
                  </a:lnTo>
                  <a:lnTo>
                    <a:pt x="34" y="103"/>
                  </a:lnTo>
                  <a:lnTo>
                    <a:pt x="28" y="97"/>
                  </a:lnTo>
                  <a:lnTo>
                    <a:pt x="22" y="88"/>
                  </a:lnTo>
                  <a:lnTo>
                    <a:pt x="19" y="82"/>
                  </a:lnTo>
                  <a:lnTo>
                    <a:pt x="19" y="70"/>
                  </a:lnTo>
                  <a:lnTo>
                    <a:pt x="12" y="67"/>
                  </a:lnTo>
                  <a:lnTo>
                    <a:pt x="3" y="61"/>
                  </a:lnTo>
                  <a:lnTo>
                    <a:pt x="0" y="6"/>
                  </a:lnTo>
                </a:path>
              </a:pathLst>
            </a:custGeom>
            <a:noFill/>
            <a:ln cap="rnd" w="468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86" name=""/>
          <p:cNvGrpSpPr/>
          <p:nvPr/>
        </p:nvGrpSpPr>
        <p:grpSpPr>
          <a:xfrm>
            <a:off x="9318600" y="2440080"/>
            <a:ext cx="28440" cy="58680"/>
            <a:chOff x="9318600" y="2440080"/>
            <a:chExt cx="28440" cy="58680"/>
          </a:xfrm>
        </p:grpSpPr>
        <p:sp>
          <p:nvSpPr>
            <p:cNvPr id="5487" name=""/>
            <p:cNvSpPr/>
            <p:nvPr/>
          </p:nvSpPr>
          <p:spPr>
            <a:xfrm>
              <a:off x="9318600" y="2440080"/>
              <a:ext cx="28440" cy="58680"/>
            </a:xfrm>
            <a:custGeom>
              <a:avLst/>
              <a:gdLst/>
              <a:ahLst/>
              <a:rect l="l" t="t" r="r" b="b"/>
              <a:pathLst>
                <a:path w="18" h="37">
                  <a:moveTo>
                    <a:pt x="0" y="0"/>
                  </a:move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8" name=""/>
            <p:cNvSpPr/>
            <p:nvPr/>
          </p:nvSpPr>
          <p:spPr>
            <a:xfrm>
              <a:off x="9318600" y="2440080"/>
              <a:ext cx="28440" cy="58680"/>
            </a:xfrm>
            <a:prstGeom prst="line">
              <a:avLst/>
            </a:prstGeom>
            <a:ln cap="rnd" w="468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489" name=""/>
          <p:cNvSpPr/>
          <p:nvPr/>
        </p:nvSpPr>
        <p:spPr>
          <a:xfrm flipH="1" flipV="1">
            <a:off x="5815080" y="3084480"/>
            <a:ext cx="139680" cy="139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0" name=""/>
          <p:cNvSpPr/>
          <p:nvPr/>
        </p:nvSpPr>
        <p:spPr>
          <a:xfrm>
            <a:off x="8966160" y="3983040"/>
            <a:ext cx="61920" cy="5868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1" name=""/>
          <p:cNvSpPr/>
          <p:nvPr/>
        </p:nvSpPr>
        <p:spPr>
          <a:xfrm>
            <a:off x="8831160" y="3755880"/>
            <a:ext cx="61920" cy="6192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" bIns="-2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2" name=""/>
          <p:cNvSpPr/>
          <p:nvPr/>
        </p:nvSpPr>
        <p:spPr>
          <a:xfrm>
            <a:off x="8569440" y="3321000"/>
            <a:ext cx="63360" cy="5724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120" bIns="-6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3" name=""/>
          <p:cNvSpPr/>
          <p:nvPr/>
        </p:nvSpPr>
        <p:spPr>
          <a:xfrm>
            <a:off x="8810640" y="3137040"/>
            <a:ext cx="63360" cy="5868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4" name=""/>
          <p:cNvSpPr/>
          <p:nvPr/>
        </p:nvSpPr>
        <p:spPr>
          <a:xfrm>
            <a:off x="9642600" y="2333520"/>
            <a:ext cx="58680" cy="5868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5" name=""/>
          <p:cNvSpPr/>
          <p:nvPr/>
        </p:nvSpPr>
        <p:spPr>
          <a:xfrm>
            <a:off x="9178920" y="2664000"/>
            <a:ext cx="61920" cy="5688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480" bIns="-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6" name=""/>
          <p:cNvSpPr/>
          <p:nvPr/>
        </p:nvSpPr>
        <p:spPr>
          <a:xfrm>
            <a:off x="8690040" y="2522520"/>
            <a:ext cx="58680" cy="63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440" bIns="-1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7" name=""/>
          <p:cNvSpPr/>
          <p:nvPr/>
        </p:nvSpPr>
        <p:spPr>
          <a:xfrm>
            <a:off x="9555120" y="2314440"/>
            <a:ext cx="139680" cy="1414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8" name=""/>
          <p:cNvSpPr/>
          <p:nvPr/>
        </p:nvSpPr>
        <p:spPr>
          <a:xfrm>
            <a:off x="5959440" y="3286080"/>
            <a:ext cx="139680" cy="1414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99" name=""/>
          <p:cNvGrpSpPr/>
          <p:nvPr/>
        </p:nvGrpSpPr>
        <p:grpSpPr>
          <a:xfrm>
            <a:off x="5436720" y="2044800"/>
            <a:ext cx="4248720" cy="2297160"/>
            <a:chOff x="5436720" y="2044800"/>
            <a:chExt cx="4248720" cy="2297160"/>
          </a:xfrm>
        </p:grpSpPr>
        <p:sp>
          <p:nvSpPr>
            <p:cNvPr id="5500" name=""/>
            <p:cNvSpPr/>
            <p:nvPr/>
          </p:nvSpPr>
          <p:spPr>
            <a:xfrm>
              <a:off x="9240840" y="2678040"/>
              <a:ext cx="382680" cy="333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501" name=""/>
            <p:cNvGrpSpPr/>
            <p:nvPr/>
          </p:nvGrpSpPr>
          <p:grpSpPr>
            <a:xfrm>
              <a:off x="5436720" y="2044800"/>
              <a:ext cx="4248720" cy="2297160"/>
              <a:chOff x="5436720" y="2044800"/>
              <a:chExt cx="4248720" cy="2297160"/>
            </a:xfrm>
          </p:grpSpPr>
          <p:sp>
            <p:nvSpPr>
              <p:cNvPr id="5502" name=""/>
              <p:cNvSpPr/>
              <p:nvPr/>
            </p:nvSpPr>
            <p:spPr>
              <a:xfrm flipV="1">
                <a:off x="7781760" y="2687400"/>
                <a:ext cx="1449720" cy="11206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3" name=""/>
              <p:cNvSpPr/>
              <p:nvPr/>
            </p:nvSpPr>
            <p:spPr>
              <a:xfrm>
                <a:off x="7839000" y="2470320"/>
                <a:ext cx="411120" cy="299880"/>
              </a:xfrm>
              <a:custGeom>
                <a:avLst/>
                <a:gdLst/>
                <a:ahLst/>
                <a:rect l="l" t="t" r="r" b="b"/>
                <a:pathLst>
                  <a:path w="85" h="62">
                    <a:moveTo>
                      <a:pt x="84" y="62"/>
                    </a:moveTo>
                    <a:cubicBezTo>
                      <a:pt x="82" y="60"/>
                      <a:pt x="85" y="54"/>
                      <a:pt x="81" y="51"/>
                    </a:cubicBezTo>
                    <a:cubicBezTo>
                      <a:pt x="78" y="48"/>
                      <a:pt x="64" y="47"/>
                      <a:pt x="61" y="45"/>
                    </a:cubicBezTo>
                    <a:cubicBezTo>
                      <a:pt x="59" y="42"/>
                      <a:pt x="52" y="37"/>
                      <a:pt x="49" y="35"/>
                    </a:cubicBezTo>
                    <a:cubicBezTo>
                      <a:pt x="44" y="32"/>
                      <a:pt x="44" y="28"/>
                      <a:pt x="39" y="25"/>
                    </a:cubicBezTo>
                    <a:cubicBezTo>
                      <a:pt x="34" y="22"/>
                      <a:pt x="31" y="14"/>
                      <a:pt x="26" y="13"/>
                    </a:cubicBezTo>
                    <a:cubicBezTo>
                      <a:pt x="16" y="10"/>
                      <a:pt x="11" y="0"/>
                      <a:pt x="0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4" name=""/>
              <p:cNvSpPr/>
              <p:nvPr/>
            </p:nvSpPr>
            <p:spPr>
              <a:xfrm flipV="1">
                <a:off x="7612200" y="2687400"/>
                <a:ext cx="1619280" cy="85572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5" name=""/>
              <p:cNvSpPr/>
              <p:nvPr/>
            </p:nvSpPr>
            <p:spPr>
              <a:xfrm flipV="1">
                <a:off x="8250120" y="2692080"/>
                <a:ext cx="966960" cy="572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6" name=""/>
              <p:cNvSpPr/>
              <p:nvPr/>
            </p:nvSpPr>
            <p:spPr>
              <a:xfrm>
                <a:off x="5969160" y="2266920"/>
                <a:ext cx="555480" cy="1087560"/>
              </a:xfrm>
              <a:custGeom>
                <a:avLst/>
                <a:gdLst/>
                <a:ahLst/>
                <a:rect l="l" t="t" r="r" b="b"/>
                <a:pathLst>
                  <a:path w="115" h="225">
                    <a:moveTo>
                      <a:pt x="0" y="2"/>
                    </a:moveTo>
                    <a:cubicBezTo>
                      <a:pt x="5" y="2"/>
                      <a:pt x="6" y="0"/>
                      <a:pt x="7" y="5"/>
                    </a:cubicBezTo>
                    <a:cubicBezTo>
                      <a:pt x="6" y="9"/>
                      <a:pt x="5" y="19"/>
                      <a:pt x="8" y="23"/>
                    </a:cubicBezTo>
                    <a:cubicBezTo>
                      <a:pt x="11" y="26"/>
                      <a:pt x="15" y="28"/>
                      <a:pt x="17" y="31"/>
                    </a:cubicBezTo>
                    <a:cubicBezTo>
                      <a:pt x="19" y="33"/>
                      <a:pt x="20" y="36"/>
                      <a:pt x="22" y="37"/>
                    </a:cubicBezTo>
                    <a:cubicBezTo>
                      <a:pt x="28" y="42"/>
                      <a:pt x="37" y="42"/>
                      <a:pt x="44" y="42"/>
                    </a:cubicBezTo>
                    <a:cubicBezTo>
                      <a:pt x="49" y="44"/>
                      <a:pt x="55" y="44"/>
                      <a:pt x="60" y="45"/>
                    </a:cubicBezTo>
                    <a:cubicBezTo>
                      <a:pt x="62" y="47"/>
                      <a:pt x="63" y="46"/>
                      <a:pt x="66" y="45"/>
                    </a:cubicBezTo>
                    <a:cubicBezTo>
                      <a:pt x="67" y="47"/>
                      <a:pt x="68" y="49"/>
                      <a:pt x="70" y="50"/>
                    </a:cubicBezTo>
                    <a:cubicBezTo>
                      <a:pt x="72" y="53"/>
                      <a:pt x="74" y="54"/>
                      <a:pt x="77" y="56"/>
                    </a:cubicBezTo>
                    <a:cubicBezTo>
                      <a:pt x="79" y="57"/>
                      <a:pt x="80" y="59"/>
                      <a:pt x="81" y="61"/>
                    </a:cubicBezTo>
                    <a:cubicBezTo>
                      <a:pt x="84" y="64"/>
                      <a:pt x="88" y="65"/>
                      <a:pt x="91" y="68"/>
                    </a:cubicBezTo>
                    <a:cubicBezTo>
                      <a:pt x="93" y="71"/>
                      <a:pt x="95" y="74"/>
                      <a:pt x="98" y="76"/>
                    </a:cubicBezTo>
                    <a:cubicBezTo>
                      <a:pt x="107" y="85"/>
                      <a:pt x="113" y="88"/>
                      <a:pt x="115" y="101"/>
                    </a:cubicBezTo>
                    <a:cubicBezTo>
                      <a:pt x="112" y="110"/>
                      <a:pt x="115" y="124"/>
                      <a:pt x="113" y="135"/>
                    </a:cubicBezTo>
                    <a:cubicBezTo>
                      <a:pt x="113" y="138"/>
                      <a:pt x="113" y="143"/>
                      <a:pt x="110" y="146"/>
                    </a:cubicBezTo>
                    <a:cubicBezTo>
                      <a:pt x="108" y="147"/>
                      <a:pt x="107" y="148"/>
                      <a:pt x="105" y="150"/>
                    </a:cubicBezTo>
                    <a:cubicBezTo>
                      <a:pt x="103" y="153"/>
                      <a:pt x="101" y="156"/>
                      <a:pt x="98" y="158"/>
                    </a:cubicBezTo>
                    <a:cubicBezTo>
                      <a:pt x="96" y="161"/>
                      <a:pt x="94" y="165"/>
                      <a:pt x="91" y="166"/>
                    </a:cubicBezTo>
                    <a:cubicBezTo>
                      <a:pt x="88" y="167"/>
                      <a:pt x="85" y="168"/>
                      <a:pt x="82" y="170"/>
                    </a:cubicBezTo>
                    <a:cubicBezTo>
                      <a:pt x="80" y="173"/>
                      <a:pt x="74" y="174"/>
                      <a:pt x="71" y="178"/>
                    </a:cubicBezTo>
                    <a:cubicBezTo>
                      <a:pt x="70" y="179"/>
                      <a:pt x="70" y="180"/>
                      <a:pt x="69" y="181"/>
                    </a:cubicBezTo>
                    <a:cubicBezTo>
                      <a:pt x="68" y="182"/>
                      <a:pt x="67" y="185"/>
                      <a:pt x="67" y="185"/>
                    </a:cubicBezTo>
                    <a:cubicBezTo>
                      <a:pt x="67" y="190"/>
                      <a:pt x="67" y="193"/>
                      <a:pt x="68" y="197"/>
                    </a:cubicBezTo>
                    <a:cubicBezTo>
                      <a:pt x="67" y="201"/>
                      <a:pt x="68" y="197"/>
                      <a:pt x="67" y="206"/>
                    </a:cubicBezTo>
                    <a:cubicBezTo>
                      <a:pt x="66" y="213"/>
                      <a:pt x="60" y="215"/>
                      <a:pt x="54" y="216"/>
                    </a:cubicBezTo>
                    <a:cubicBezTo>
                      <a:pt x="46" y="214"/>
                      <a:pt x="39" y="214"/>
                      <a:pt x="31" y="213"/>
                    </a:cubicBezTo>
                    <a:cubicBezTo>
                      <a:pt x="27" y="214"/>
                      <a:pt x="23" y="214"/>
                      <a:pt x="19" y="216"/>
                    </a:cubicBezTo>
                    <a:cubicBezTo>
                      <a:pt x="19" y="218"/>
                      <a:pt x="17" y="220"/>
                      <a:pt x="17" y="221"/>
                    </a:cubicBezTo>
                    <a:cubicBezTo>
                      <a:pt x="16" y="222"/>
                      <a:pt x="15" y="225"/>
                      <a:pt x="16" y="225"/>
                    </a:cubicBezTo>
                    <a:cubicBezTo>
                      <a:pt x="16" y="224"/>
                      <a:pt x="17" y="224"/>
                      <a:pt x="17" y="224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7" name=""/>
              <p:cNvSpPr/>
              <p:nvPr/>
            </p:nvSpPr>
            <p:spPr>
              <a:xfrm>
                <a:off x="5819760" y="2044800"/>
                <a:ext cx="439920" cy="1382760"/>
              </a:xfrm>
              <a:custGeom>
                <a:avLst/>
                <a:gdLst/>
                <a:ahLst/>
                <a:rect l="l" t="t" r="r" b="b"/>
                <a:pathLst>
                  <a:path w="91" h="286">
                    <a:moveTo>
                      <a:pt x="54" y="9"/>
                    </a:moveTo>
                    <a:cubicBezTo>
                      <a:pt x="55" y="10"/>
                      <a:pt x="52" y="0"/>
                      <a:pt x="54" y="11"/>
                    </a:cubicBezTo>
                    <a:cubicBezTo>
                      <a:pt x="55" y="14"/>
                      <a:pt x="52" y="7"/>
                      <a:pt x="54" y="11"/>
                    </a:cubicBezTo>
                    <a:cubicBezTo>
                      <a:pt x="55" y="15"/>
                      <a:pt x="52" y="5"/>
                      <a:pt x="54" y="9"/>
                    </a:cubicBezTo>
                    <a:cubicBezTo>
                      <a:pt x="54" y="11"/>
                      <a:pt x="52" y="7"/>
                      <a:pt x="54" y="10"/>
                    </a:cubicBezTo>
                    <a:cubicBezTo>
                      <a:pt x="54" y="9"/>
                      <a:pt x="54" y="9"/>
                      <a:pt x="52" y="14"/>
                    </a:cubicBezTo>
                    <a:cubicBezTo>
                      <a:pt x="50" y="19"/>
                      <a:pt x="45" y="21"/>
                      <a:pt x="43" y="25"/>
                    </a:cubicBezTo>
                    <a:cubicBezTo>
                      <a:pt x="40" y="31"/>
                      <a:pt x="40" y="41"/>
                      <a:pt x="37" y="46"/>
                    </a:cubicBezTo>
                    <a:cubicBezTo>
                      <a:pt x="35" y="49"/>
                      <a:pt x="27" y="59"/>
                      <a:pt x="26" y="62"/>
                    </a:cubicBezTo>
                    <a:cubicBezTo>
                      <a:pt x="24" y="67"/>
                      <a:pt x="22" y="72"/>
                      <a:pt x="20" y="78"/>
                    </a:cubicBezTo>
                    <a:cubicBezTo>
                      <a:pt x="18" y="84"/>
                      <a:pt x="15" y="89"/>
                      <a:pt x="13" y="95"/>
                    </a:cubicBezTo>
                    <a:cubicBezTo>
                      <a:pt x="12" y="99"/>
                      <a:pt x="12" y="104"/>
                      <a:pt x="8" y="105"/>
                    </a:cubicBezTo>
                    <a:cubicBezTo>
                      <a:pt x="8" y="112"/>
                      <a:pt x="8" y="118"/>
                      <a:pt x="8" y="125"/>
                    </a:cubicBezTo>
                    <a:cubicBezTo>
                      <a:pt x="8" y="126"/>
                      <a:pt x="6" y="131"/>
                      <a:pt x="6" y="132"/>
                    </a:cubicBezTo>
                    <a:cubicBezTo>
                      <a:pt x="5" y="133"/>
                      <a:pt x="4" y="136"/>
                      <a:pt x="4" y="136"/>
                    </a:cubicBezTo>
                    <a:cubicBezTo>
                      <a:pt x="3" y="144"/>
                      <a:pt x="2" y="151"/>
                      <a:pt x="0" y="158"/>
                    </a:cubicBezTo>
                    <a:cubicBezTo>
                      <a:pt x="0" y="164"/>
                      <a:pt x="0" y="170"/>
                      <a:pt x="1" y="175"/>
                    </a:cubicBezTo>
                    <a:cubicBezTo>
                      <a:pt x="1" y="176"/>
                      <a:pt x="5" y="184"/>
                      <a:pt x="6" y="185"/>
                    </a:cubicBezTo>
                    <a:cubicBezTo>
                      <a:pt x="8" y="192"/>
                      <a:pt x="10" y="199"/>
                      <a:pt x="11" y="206"/>
                    </a:cubicBezTo>
                    <a:cubicBezTo>
                      <a:pt x="12" y="209"/>
                      <a:pt x="13" y="216"/>
                      <a:pt x="15" y="219"/>
                    </a:cubicBezTo>
                    <a:cubicBezTo>
                      <a:pt x="15" y="219"/>
                      <a:pt x="18" y="225"/>
                      <a:pt x="19" y="226"/>
                    </a:cubicBezTo>
                    <a:cubicBezTo>
                      <a:pt x="19" y="226"/>
                      <a:pt x="20" y="228"/>
                      <a:pt x="20" y="228"/>
                    </a:cubicBezTo>
                    <a:cubicBezTo>
                      <a:pt x="19" y="231"/>
                      <a:pt x="20" y="230"/>
                      <a:pt x="15" y="231"/>
                    </a:cubicBezTo>
                    <a:cubicBezTo>
                      <a:pt x="15" y="232"/>
                      <a:pt x="13" y="232"/>
                      <a:pt x="13" y="232"/>
                    </a:cubicBezTo>
                    <a:cubicBezTo>
                      <a:pt x="13" y="233"/>
                      <a:pt x="10" y="234"/>
                      <a:pt x="11" y="234"/>
                    </a:cubicBezTo>
                    <a:cubicBezTo>
                      <a:pt x="12" y="235"/>
                      <a:pt x="21" y="231"/>
                      <a:pt x="22" y="230"/>
                    </a:cubicBezTo>
                    <a:cubicBezTo>
                      <a:pt x="25" y="233"/>
                      <a:pt x="27" y="237"/>
                      <a:pt x="29" y="241"/>
                    </a:cubicBezTo>
                    <a:cubicBezTo>
                      <a:pt x="29" y="242"/>
                      <a:pt x="29" y="243"/>
                      <a:pt x="30" y="243"/>
                    </a:cubicBezTo>
                    <a:cubicBezTo>
                      <a:pt x="31" y="245"/>
                      <a:pt x="36" y="246"/>
                      <a:pt x="38" y="248"/>
                    </a:cubicBezTo>
                    <a:cubicBezTo>
                      <a:pt x="39" y="250"/>
                      <a:pt x="44" y="248"/>
                      <a:pt x="46" y="250"/>
                    </a:cubicBezTo>
                    <a:cubicBezTo>
                      <a:pt x="46" y="251"/>
                      <a:pt x="49" y="259"/>
                      <a:pt x="49" y="261"/>
                    </a:cubicBezTo>
                    <a:cubicBezTo>
                      <a:pt x="50" y="263"/>
                      <a:pt x="54" y="264"/>
                      <a:pt x="55" y="266"/>
                    </a:cubicBezTo>
                    <a:cubicBezTo>
                      <a:pt x="58" y="270"/>
                      <a:pt x="57" y="273"/>
                      <a:pt x="61" y="275"/>
                    </a:cubicBezTo>
                    <a:cubicBezTo>
                      <a:pt x="63" y="279"/>
                      <a:pt x="64" y="281"/>
                      <a:pt x="68" y="282"/>
                    </a:cubicBezTo>
                    <a:cubicBezTo>
                      <a:pt x="72" y="283"/>
                      <a:pt x="72" y="283"/>
                      <a:pt x="75" y="284"/>
                    </a:cubicBezTo>
                    <a:cubicBezTo>
                      <a:pt x="91" y="283"/>
                      <a:pt x="82" y="286"/>
                      <a:pt x="90" y="286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8" name=""/>
              <p:cNvSpPr/>
              <p:nvPr/>
            </p:nvSpPr>
            <p:spPr>
              <a:xfrm flipH="1" flipV="1">
                <a:off x="5436720" y="3281040"/>
                <a:ext cx="668520" cy="730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9" name=""/>
              <p:cNvSpPr/>
              <p:nvPr/>
            </p:nvSpPr>
            <p:spPr>
              <a:xfrm>
                <a:off x="6519960" y="2759040"/>
                <a:ext cx="1647720" cy="1181160"/>
              </a:xfrm>
              <a:custGeom>
                <a:avLst/>
                <a:gdLst/>
                <a:ahLst/>
                <a:rect l="l" t="t" r="r" b="b"/>
                <a:pathLst>
                  <a:path w="341" h="244">
                    <a:moveTo>
                      <a:pt x="0" y="8"/>
                    </a:moveTo>
                    <a:cubicBezTo>
                      <a:pt x="6" y="9"/>
                      <a:pt x="11" y="10"/>
                      <a:pt x="16" y="6"/>
                    </a:cubicBezTo>
                    <a:cubicBezTo>
                      <a:pt x="18" y="3"/>
                      <a:pt x="21" y="3"/>
                      <a:pt x="24" y="2"/>
                    </a:cubicBezTo>
                    <a:cubicBezTo>
                      <a:pt x="26" y="1"/>
                      <a:pt x="30" y="0"/>
                      <a:pt x="30" y="0"/>
                    </a:cubicBezTo>
                    <a:cubicBezTo>
                      <a:pt x="40" y="1"/>
                      <a:pt x="50" y="2"/>
                      <a:pt x="60" y="3"/>
                    </a:cubicBezTo>
                    <a:cubicBezTo>
                      <a:pt x="63" y="3"/>
                      <a:pt x="65" y="3"/>
                      <a:pt x="68" y="2"/>
                    </a:cubicBezTo>
                    <a:cubicBezTo>
                      <a:pt x="70" y="2"/>
                      <a:pt x="74" y="0"/>
                      <a:pt x="74" y="0"/>
                    </a:cubicBezTo>
                    <a:cubicBezTo>
                      <a:pt x="82" y="1"/>
                      <a:pt x="89" y="1"/>
                      <a:pt x="96" y="2"/>
                    </a:cubicBezTo>
                    <a:cubicBezTo>
                      <a:pt x="101" y="3"/>
                      <a:pt x="105" y="6"/>
                      <a:pt x="110" y="7"/>
                    </a:cubicBezTo>
                    <a:cubicBezTo>
                      <a:pt x="113" y="10"/>
                      <a:pt x="115" y="12"/>
                      <a:pt x="117" y="15"/>
                    </a:cubicBezTo>
                    <a:cubicBezTo>
                      <a:pt x="119" y="16"/>
                      <a:pt x="122" y="18"/>
                      <a:pt x="122" y="18"/>
                    </a:cubicBezTo>
                    <a:cubicBezTo>
                      <a:pt x="123" y="22"/>
                      <a:pt x="124" y="27"/>
                      <a:pt x="125" y="32"/>
                    </a:cubicBezTo>
                    <a:cubicBezTo>
                      <a:pt x="123" y="37"/>
                      <a:pt x="122" y="41"/>
                      <a:pt x="117" y="44"/>
                    </a:cubicBezTo>
                    <a:cubicBezTo>
                      <a:pt x="115" y="48"/>
                      <a:pt x="115" y="52"/>
                      <a:pt x="120" y="54"/>
                    </a:cubicBezTo>
                    <a:cubicBezTo>
                      <a:pt x="123" y="53"/>
                      <a:pt x="125" y="52"/>
                      <a:pt x="129" y="54"/>
                    </a:cubicBezTo>
                    <a:cubicBezTo>
                      <a:pt x="131" y="54"/>
                      <a:pt x="131" y="57"/>
                      <a:pt x="132" y="58"/>
                    </a:cubicBezTo>
                    <a:cubicBezTo>
                      <a:pt x="133" y="60"/>
                      <a:pt x="136" y="61"/>
                      <a:pt x="138" y="62"/>
                    </a:cubicBezTo>
                    <a:cubicBezTo>
                      <a:pt x="139" y="67"/>
                      <a:pt x="139" y="68"/>
                      <a:pt x="142" y="70"/>
                    </a:cubicBezTo>
                    <a:cubicBezTo>
                      <a:pt x="146" y="76"/>
                      <a:pt x="144" y="79"/>
                      <a:pt x="145" y="86"/>
                    </a:cubicBezTo>
                    <a:cubicBezTo>
                      <a:pt x="144" y="103"/>
                      <a:pt x="145" y="114"/>
                      <a:pt x="149" y="129"/>
                    </a:cubicBezTo>
                    <a:cubicBezTo>
                      <a:pt x="149" y="139"/>
                      <a:pt x="161" y="147"/>
                      <a:pt x="164" y="157"/>
                    </a:cubicBezTo>
                    <a:cubicBezTo>
                      <a:pt x="164" y="160"/>
                      <a:pt x="169" y="159"/>
                      <a:pt x="171" y="161"/>
                    </a:cubicBezTo>
                    <a:cubicBezTo>
                      <a:pt x="173" y="163"/>
                      <a:pt x="181" y="165"/>
                      <a:pt x="183" y="167"/>
                    </a:cubicBezTo>
                    <a:cubicBezTo>
                      <a:pt x="189" y="169"/>
                      <a:pt x="203" y="159"/>
                      <a:pt x="208" y="163"/>
                    </a:cubicBezTo>
                    <a:cubicBezTo>
                      <a:pt x="211" y="168"/>
                      <a:pt x="224" y="157"/>
                      <a:pt x="225" y="162"/>
                    </a:cubicBezTo>
                    <a:cubicBezTo>
                      <a:pt x="226" y="164"/>
                      <a:pt x="218" y="184"/>
                      <a:pt x="219" y="185"/>
                    </a:cubicBezTo>
                    <a:cubicBezTo>
                      <a:pt x="219" y="186"/>
                      <a:pt x="222" y="198"/>
                      <a:pt x="222" y="198"/>
                    </a:cubicBezTo>
                    <a:cubicBezTo>
                      <a:pt x="221" y="203"/>
                      <a:pt x="228" y="210"/>
                      <a:pt x="226" y="215"/>
                    </a:cubicBezTo>
                    <a:cubicBezTo>
                      <a:pt x="226" y="219"/>
                      <a:pt x="222" y="220"/>
                      <a:pt x="219" y="222"/>
                    </a:cubicBezTo>
                    <a:cubicBezTo>
                      <a:pt x="218" y="223"/>
                      <a:pt x="211" y="230"/>
                      <a:pt x="210" y="230"/>
                    </a:cubicBezTo>
                    <a:cubicBezTo>
                      <a:pt x="208" y="231"/>
                      <a:pt x="206" y="233"/>
                      <a:pt x="206" y="233"/>
                    </a:cubicBezTo>
                    <a:cubicBezTo>
                      <a:pt x="205" y="234"/>
                      <a:pt x="205" y="235"/>
                      <a:pt x="204" y="236"/>
                    </a:cubicBezTo>
                    <a:cubicBezTo>
                      <a:pt x="204" y="236"/>
                      <a:pt x="203" y="236"/>
                      <a:pt x="202" y="237"/>
                    </a:cubicBezTo>
                    <a:cubicBezTo>
                      <a:pt x="201" y="238"/>
                      <a:pt x="201" y="240"/>
                      <a:pt x="200" y="241"/>
                    </a:cubicBezTo>
                    <a:cubicBezTo>
                      <a:pt x="203" y="243"/>
                      <a:pt x="202" y="244"/>
                      <a:pt x="206" y="242"/>
                    </a:cubicBezTo>
                    <a:cubicBezTo>
                      <a:pt x="213" y="239"/>
                      <a:pt x="216" y="235"/>
                      <a:pt x="225" y="234"/>
                    </a:cubicBezTo>
                    <a:cubicBezTo>
                      <a:pt x="231" y="234"/>
                      <a:pt x="236" y="234"/>
                      <a:pt x="241" y="233"/>
                    </a:cubicBezTo>
                    <a:cubicBezTo>
                      <a:pt x="242" y="233"/>
                      <a:pt x="248" y="233"/>
                      <a:pt x="249" y="232"/>
                    </a:cubicBezTo>
                    <a:cubicBezTo>
                      <a:pt x="251" y="231"/>
                      <a:pt x="252" y="230"/>
                      <a:pt x="254" y="229"/>
                    </a:cubicBezTo>
                    <a:cubicBezTo>
                      <a:pt x="254" y="228"/>
                      <a:pt x="256" y="228"/>
                      <a:pt x="256" y="228"/>
                    </a:cubicBezTo>
                    <a:cubicBezTo>
                      <a:pt x="257" y="228"/>
                      <a:pt x="258" y="229"/>
                      <a:pt x="259" y="228"/>
                    </a:cubicBezTo>
                    <a:cubicBezTo>
                      <a:pt x="259" y="228"/>
                      <a:pt x="258" y="227"/>
                      <a:pt x="258" y="226"/>
                    </a:cubicBezTo>
                    <a:cubicBezTo>
                      <a:pt x="258" y="224"/>
                      <a:pt x="261" y="219"/>
                      <a:pt x="262" y="217"/>
                    </a:cubicBezTo>
                    <a:cubicBezTo>
                      <a:pt x="267" y="213"/>
                      <a:pt x="270" y="213"/>
                      <a:pt x="275" y="211"/>
                    </a:cubicBezTo>
                    <a:cubicBezTo>
                      <a:pt x="281" y="210"/>
                      <a:pt x="287" y="207"/>
                      <a:pt x="293" y="206"/>
                    </a:cubicBezTo>
                    <a:cubicBezTo>
                      <a:pt x="300" y="207"/>
                      <a:pt x="308" y="207"/>
                      <a:pt x="315" y="207"/>
                    </a:cubicBezTo>
                    <a:cubicBezTo>
                      <a:pt x="316" y="207"/>
                      <a:pt x="322" y="209"/>
                      <a:pt x="322" y="209"/>
                    </a:cubicBezTo>
                    <a:cubicBezTo>
                      <a:pt x="324" y="210"/>
                      <a:pt x="326" y="211"/>
                      <a:pt x="326" y="211"/>
                    </a:cubicBezTo>
                    <a:cubicBezTo>
                      <a:pt x="329" y="215"/>
                      <a:pt x="330" y="214"/>
                      <a:pt x="336" y="215"/>
                    </a:cubicBezTo>
                    <a:cubicBezTo>
                      <a:pt x="337" y="218"/>
                      <a:pt x="339" y="223"/>
                      <a:pt x="341" y="225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0" name=""/>
              <p:cNvSpPr/>
              <p:nvPr/>
            </p:nvSpPr>
            <p:spPr>
              <a:xfrm>
                <a:off x="7115040" y="2460600"/>
                <a:ext cx="2227320" cy="506520"/>
              </a:xfrm>
              <a:custGeom>
                <a:avLst/>
                <a:gdLst/>
                <a:ahLst/>
                <a:rect l="l" t="t" r="r" b="b"/>
                <a:pathLst>
                  <a:path w="461" h="105">
                    <a:moveTo>
                      <a:pt x="0" y="100"/>
                    </a:moveTo>
                    <a:cubicBezTo>
                      <a:pt x="11" y="101"/>
                      <a:pt x="12" y="101"/>
                      <a:pt x="19" y="102"/>
                    </a:cubicBezTo>
                    <a:cubicBezTo>
                      <a:pt x="23" y="103"/>
                      <a:pt x="31" y="105"/>
                      <a:pt x="31" y="105"/>
                    </a:cubicBezTo>
                    <a:cubicBezTo>
                      <a:pt x="61" y="100"/>
                      <a:pt x="92" y="101"/>
                      <a:pt x="122" y="100"/>
                    </a:cubicBezTo>
                    <a:cubicBezTo>
                      <a:pt x="124" y="95"/>
                      <a:pt x="124" y="96"/>
                      <a:pt x="123" y="90"/>
                    </a:cubicBezTo>
                    <a:cubicBezTo>
                      <a:pt x="123" y="89"/>
                      <a:pt x="122" y="87"/>
                      <a:pt x="122" y="86"/>
                    </a:cubicBezTo>
                    <a:cubicBezTo>
                      <a:pt x="121" y="85"/>
                      <a:pt x="121" y="83"/>
                      <a:pt x="121" y="83"/>
                    </a:cubicBezTo>
                    <a:cubicBezTo>
                      <a:pt x="120" y="78"/>
                      <a:pt x="120" y="73"/>
                      <a:pt x="119" y="68"/>
                    </a:cubicBezTo>
                    <a:cubicBezTo>
                      <a:pt x="119" y="66"/>
                      <a:pt x="118" y="62"/>
                      <a:pt x="117" y="61"/>
                    </a:cubicBezTo>
                    <a:cubicBezTo>
                      <a:pt x="117" y="60"/>
                      <a:pt x="117" y="59"/>
                      <a:pt x="117" y="59"/>
                    </a:cubicBezTo>
                    <a:cubicBezTo>
                      <a:pt x="117" y="57"/>
                      <a:pt x="116" y="55"/>
                      <a:pt x="117" y="55"/>
                    </a:cubicBezTo>
                    <a:cubicBezTo>
                      <a:pt x="120" y="54"/>
                      <a:pt x="123" y="54"/>
                      <a:pt x="126" y="54"/>
                    </a:cubicBezTo>
                    <a:cubicBezTo>
                      <a:pt x="133" y="54"/>
                      <a:pt x="141" y="55"/>
                      <a:pt x="148" y="55"/>
                    </a:cubicBezTo>
                    <a:cubicBezTo>
                      <a:pt x="156" y="56"/>
                      <a:pt x="163" y="59"/>
                      <a:pt x="170" y="61"/>
                    </a:cubicBezTo>
                    <a:cubicBezTo>
                      <a:pt x="172" y="62"/>
                      <a:pt x="175" y="63"/>
                      <a:pt x="177" y="64"/>
                    </a:cubicBezTo>
                    <a:cubicBezTo>
                      <a:pt x="178" y="65"/>
                      <a:pt x="181" y="67"/>
                      <a:pt x="181" y="67"/>
                    </a:cubicBezTo>
                    <a:cubicBezTo>
                      <a:pt x="183" y="70"/>
                      <a:pt x="188" y="72"/>
                      <a:pt x="192" y="73"/>
                    </a:cubicBezTo>
                    <a:cubicBezTo>
                      <a:pt x="203" y="73"/>
                      <a:pt x="202" y="73"/>
                      <a:pt x="209" y="72"/>
                    </a:cubicBezTo>
                    <a:cubicBezTo>
                      <a:pt x="223" y="69"/>
                      <a:pt x="235" y="62"/>
                      <a:pt x="248" y="57"/>
                    </a:cubicBezTo>
                    <a:cubicBezTo>
                      <a:pt x="252" y="56"/>
                      <a:pt x="267" y="53"/>
                      <a:pt x="272" y="53"/>
                    </a:cubicBezTo>
                    <a:cubicBezTo>
                      <a:pt x="276" y="52"/>
                      <a:pt x="279" y="51"/>
                      <a:pt x="282" y="50"/>
                    </a:cubicBezTo>
                    <a:cubicBezTo>
                      <a:pt x="285" y="49"/>
                      <a:pt x="287" y="49"/>
                      <a:pt x="289" y="48"/>
                    </a:cubicBezTo>
                    <a:cubicBezTo>
                      <a:pt x="291" y="48"/>
                      <a:pt x="293" y="48"/>
                      <a:pt x="293" y="48"/>
                    </a:cubicBezTo>
                    <a:cubicBezTo>
                      <a:pt x="296" y="45"/>
                      <a:pt x="300" y="43"/>
                      <a:pt x="304" y="40"/>
                    </a:cubicBezTo>
                    <a:cubicBezTo>
                      <a:pt x="306" y="38"/>
                      <a:pt x="309" y="32"/>
                      <a:pt x="312" y="31"/>
                    </a:cubicBezTo>
                    <a:cubicBezTo>
                      <a:pt x="315" y="29"/>
                      <a:pt x="319" y="27"/>
                      <a:pt x="322" y="26"/>
                    </a:cubicBezTo>
                    <a:cubicBezTo>
                      <a:pt x="326" y="25"/>
                      <a:pt x="329" y="20"/>
                      <a:pt x="334" y="20"/>
                    </a:cubicBezTo>
                    <a:cubicBezTo>
                      <a:pt x="339" y="20"/>
                      <a:pt x="348" y="20"/>
                      <a:pt x="353" y="20"/>
                    </a:cubicBezTo>
                    <a:cubicBezTo>
                      <a:pt x="375" y="19"/>
                      <a:pt x="368" y="18"/>
                      <a:pt x="385" y="17"/>
                    </a:cubicBezTo>
                    <a:cubicBezTo>
                      <a:pt x="391" y="16"/>
                      <a:pt x="402" y="12"/>
                      <a:pt x="402" y="12"/>
                    </a:cubicBezTo>
                    <a:cubicBezTo>
                      <a:pt x="413" y="10"/>
                      <a:pt x="421" y="18"/>
                      <a:pt x="430" y="14"/>
                    </a:cubicBezTo>
                    <a:cubicBezTo>
                      <a:pt x="434" y="12"/>
                      <a:pt x="437" y="13"/>
                      <a:pt x="440" y="12"/>
                    </a:cubicBezTo>
                    <a:cubicBezTo>
                      <a:pt x="447" y="9"/>
                      <a:pt x="456" y="5"/>
                      <a:pt x="461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1" name=""/>
              <p:cNvSpPr/>
              <p:nvPr/>
            </p:nvSpPr>
            <p:spPr>
              <a:xfrm>
                <a:off x="5776920" y="2266920"/>
                <a:ext cx="3575160" cy="1555920"/>
              </a:xfrm>
              <a:custGeom>
                <a:avLst/>
                <a:gdLst/>
                <a:ahLst/>
                <a:rect l="l" t="t" r="r" b="b"/>
                <a:pathLst>
                  <a:path w="2252" h="980">
                    <a:moveTo>
                      <a:pt x="127" y="0"/>
                    </a:moveTo>
                    <a:lnTo>
                      <a:pt x="1564" y="310"/>
                    </a:lnTo>
                    <a:lnTo>
                      <a:pt x="1847" y="237"/>
                    </a:lnTo>
                    <a:lnTo>
                      <a:pt x="2252" y="131"/>
                    </a:lnTo>
                    <a:lnTo>
                      <a:pt x="2176" y="265"/>
                    </a:lnTo>
                    <a:lnTo>
                      <a:pt x="1945" y="551"/>
                    </a:lnTo>
                    <a:lnTo>
                      <a:pt x="1780" y="682"/>
                    </a:lnTo>
                    <a:lnTo>
                      <a:pt x="1266" y="980"/>
                    </a:lnTo>
                    <a:lnTo>
                      <a:pt x="164" y="670"/>
                    </a:lnTo>
                    <a:lnTo>
                      <a:pt x="33" y="518"/>
                    </a:lnTo>
                    <a:lnTo>
                      <a:pt x="0" y="210"/>
                    </a:lnTo>
                    <a:lnTo>
                      <a:pt x="127" y="0"/>
                    </a:lnTo>
                    <a:close/>
                  </a:path>
                </a:pathLst>
              </a:custGeom>
              <a:noFill/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2" name=""/>
              <p:cNvSpPr/>
              <p:nvPr/>
            </p:nvSpPr>
            <p:spPr>
              <a:xfrm>
                <a:off x="6529320" y="2759040"/>
                <a:ext cx="1716120" cy="193680"/>
              </a:xfrm>
              <a:custGeom>
                <a:avLst/>
                <a:gdLst/>
                <a:ahLst/>
                <a:rect l="l" t="t" r="r" b="b"/>
                <a:pathLst>
                  <a:path w="1081" h="122">
                    <a:moveTo>
                      <a:pt x="0" y="31"/>
                    </a:moveTo>
                    <a:lnTo>
                      <a:pt x="381" y="122"/>
                    </a:lnTo>
                    <a:lnTo>
                      <a:pt x="1081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3" name=""/>
              <p:cNvSpPr/>
              <p:nvPr/>
            </p:nvSpPr>
            <p:spPr>
              <a:xfrm>
                <a:off x="7612200" y="2759040"/>
                <a:ext cx="1406520" cy="1271520"/>
              </a:xfrm>
              <a:custGeom>
                <a:avLst/>
                <a:gdLst/>
                <a:ahLst/>
                <a:rect l="l" t="t" r="r" b="b"/>
                <a:pathLst>
                  <a:path w="886" h="801">
                    <a:moveTo>
                      <a:pt x="399" y="0"/>
                    </a:moveTo>
                    <a:lnTo>
                      <a:pt x="0" y="497"/>
                    </a:lnTo>
                    <a:lnTo>
                      <a:pt x="113" y="680"/>
                    </a:lnTo>
                    <a:lnTo>
                      <a:pt x="886" y="801"/>
                    </a:lnTo>
                    <a:lnTo>
                      <a:pt x="624" y="36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4" name=""/>
              <p:cNvSpPr/>
              <p:nvPr/>
            </p:nvSpPr>
            <p:spPr>
              <a:xfrm flipV="1">
                <a:off x="9240840" y="2484000"/>
                <a:ext cx="434880" cy="2034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5" name=""/>
              <p:cNvSpPr/>
              <p:nvPr/>
            </p:nvSpPr>
            <p:spPr>
              <a:xfrm flipV="1">
                <a:off x="9236160" y="2628720"/>
                <a:ext cx="444240" cy="536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6" name=""/>
              <p:cNvSpPr/>
              <p:nvPr/>
            </p:nvSpPr>
            <p:spPr>
              <a:xfrm>
                <a:off x="9240840" y="2673360"/>
                <a:ext cx="434880" cy="810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7" name=""/>
              <p:cNvSpPr/>
              <p:nvPr/>
            </p:nvSpPr>
            <p:spPr>
              <a:xfrm>
                <a:off x="9240840" y="2664000"/>
                <a:ext cx="439560" cy="22212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8" name=""/>
              <p:cNvSpPr/>
              <p:nvPr/>
            </p:nvSpPr>
            <p:spPr>
              <a:xfrm flipV="1">
                <a:off x="9231480" y="2358720"/>
                <a:ext cx="453960" cy="3380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9" name=""/>
              <p:cNvSpPr/>
              <p:nvPr/>
            </p:nvSpPr>
            <p:spPr>
              <a:xfrm>
                <a:off x="5940360" y="3141720"/>
                <a:ext cx="1716120" cy="3920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0" name=""/>
              <p:cNvSpPr/>
              <p:nvPr/>
            </p:nvSpPr>
            <p:spPr>
              <a:xfrm>
                <a:off x="8124840" y="4340160"/>
                <a:ext cx="12060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21" name=""/>
          <p:cNvGrpSpPr/>
          <p:nvPr/>
        </p:nvGrpSpPr>
        <p:grpSpPr>
          <a:xfrm>
            <a:off x="5973480" y="2044800"/>
            <a:ext cx="2751480" cy="1846080"/>
            <a:chOff x="5973480" y="2044800"/>
            <a:chExt cx="2751480" cy="1846080"/>
          </a:xfrm>
        </p:grpSpPr>
        <p:grpSp>
          <p:nvGrpSpPr>
            <p:cNvPr id="5522" name=""/>
            <p:cNvGrpSpPr/>
            <p:nvPr/>
          </p:nvGrpSpPr>
          <p:grpSpPr>
            <a:xfrm>
              <a:off x="7101000" y="2484360"/>
              <a:ext cx="1144440" cy="1073160"/>
              <a:chOff x="7101000" y="2484360"/>
              <a:chExt cx="1144440" cy="1073160"/>
            </a:xfrm>
          </p:grpSpPr>
          <p:grpSp>
            <p:nvGrpSpPr>
              <p:cNvPr id="5523" name=""/>
              <p:cNvGrpSpPr/>
              <p:nvPr/>
            </p:nvGrpSpPr>
            <p:grpSpPr>
              <a:xfrm>
                <a:off x="7110360" y="2503080"/>
                <a:ext cx="1135080" cy="1049760"/>
                <a:chOff x="7110360" y="2503080"/>
                <a:chExt cx="1135080" cy="1049760"/>
              </a:xfrm>
            </p:grpSpPr>
            <p:sp>
              <p:nvSpPr>
                <p:cNvPr id="5524" name=""/>
                <p:cNvSpPr/>
                <p:nvPr/>
              </p:nvSpPr>
              <p:spPr>
                <a:xfrm flipH="1" flipV="1">
                  <a:off x="7621560" y="2682720"/>
                  <a:ext cx="63360" cy="28440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5" name=""/>
                <p:cNvSpPr/>
                <p:nvPr/>
              </p:nvSpPr>
              <p:spPr>
                <a:xfrm flipV="1">
                  <a:off x="7684920" y="2503080"/>
                  <a:ext cx="179640" cy="45900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6" name=""/>
                <p:cNvSpPr/>
                <p:nvPr/>
              </p:nvSpPr>
              <p:spPr>
                <a:xfrm flipV="1">
                  <a:off x="7684920" y="2793960"/>
                  <a:ext cx="56052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7" name=""/>
                <p:cNvSpPr/>
                <p:nvPr/>
              </p:nvSpPr>
              <p:spPr>
                <a:xfrm>
                  <a:off x="7684920" y="2971800"/>
                  <a:ext cx="401760" cy="3960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8" name=""/>
                <p:cNvSpPr/>
                <p:nvPr/>
              </p:nvSpPr>
              <p:spPr>
                <a:xfrm>
                  <a:off x="7684920" y="2992320"/>
                  <a:ext cx="522360" cy="5605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9" name=""/>
                <p:cNvSpPr/>
                <p:nvPr/>
              </p:nvSpPr>
              <p:spPr>
                <a:xfrm flipH="1">
                  <a:off x="7621560" y="2971800"/>
                  <a:ext cx="63360" cy="57636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0" name=""/>
                <p:cNvSpPr/>
                <p:nvPr/>
              </p:nvSpPr>
              <p:spPr>
                <a:xfrm flipH="1">
                  <a:off x="7110360" y="2962440"/>
                  <a:ext cx="574560" cy="936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531" name=""/>
              <p:cNvGrpSpPr/>
              <p:nvPr/>
            </p:nvGrpSpPr>
            <p:grpSpPr>
              <a:xfrm>
                <a:off x="7101000" y="2484360"/>
                <a:ext cx="1139760" cy="1073160"/>
                <a:chOff x="7101000" y="2484360"/>
                <a:chExt cx="1139760" cy="1073160"/>
              </a:xfrm>
            </p:grpSpPr>
            <p:sp>
              <p:nvSpPr>
                <p:cNvPr id="5532" name=""/>
                <p:cNvSpPr/>
                <p:nvPr/>
              </p:nvSpPr>
              <p:spPr>
                <a:xfrm flipV="1">
                  <a:off x="7642080" y="2484360"/>
                  <a:ext cx="187560" cy="222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3" name=""/>
                <p:cNvSpPr/>
                <p:nvPr/>
              </p:nvSpPr>
              <p:spPr>
                <a:xfrm>
                  <a:off x="7843680" y="2494080"/>
                  <a:ext cx="397080" cy="285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4" name=""/>
                <p:cNvSpPr/>
                <p:nvPr/>
              </p:nvSpPr>
              <p:spPr>
                <a:xfrm flipH="1">
                  <a:off x="8071920" y="2784600"/>
                  <a:ext cx="158760" cy="1918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5" name=""/>
                <p:cNvSpPr/>
                <p:nvPr/>
              </p:nvSpPr>
              <p:spPr>
                <a:xfrm>
                  <a:off x="8086680" y="2971800"/>
                  <a:ext cx="87480" cy="5572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6" name=""/>
                <p:cNvSpPr/>
                <p:nvPr/>
              </p:nvSpPr>
              <p:spPr>
                <a:xfrm flipH="1">
                  <a:off x="7616520" y="3524400"/>
                  <a:ext cx="546120" cy="33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7" name=""/>
                <p:cNvSpPr/>
                <p:nvPr/>
              </p:nvSpPr>
              <p:spPr>
                <a:xfrm flipH="1" flipV="1">
                  <a:off x="7101000" y="2971800"/>
                  <a:ext cx="527040" cy="58104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8" name=""/>
                <p:cNvSpPr/>
                <p:nvPr/>
              </p:nvSpPr>
              <p:spPr>
                <a:xfrm flipV="1">
                  <a:off x="7101000" y="2706480"/>
                  <a:ext cx="531720" cy="2602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5539" name=""/>
            <p:cNvGrpSpPr/>
            <p:nvPr/>
          </p:nvGrpSpPr>
          <p:grpSpPr>
            <a:xfrm>
              <a:off x="5973480" y="2044800"/>
              <a:ext cx="2751480" cy="1846080"/>
              <a:chOff x="5973480" y="2044800"/>
              <a:chExt cx="2751480" cy="1846080"/>
            </a:xfrm>
          </p:grpSpPr>
          <p:sp>
            <p:nvSpPr>
              <p:cNvPr id="5540" name=""/>
              <p:cNvSpPr/>
              <p:nvPr/>
            </p:nvSpPr>
            <p:spPr>
              <a:xfrm flipH="1">
                <a:off x="6404040" y="2494080"/>
                <a:ext cx="1434960" cy="1350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1" name=""/>
              <p:cNvSpPr/>
              <p:nvPr/>
            </p:nvSpPr>
            <p:spPr>
              <a:xfrm flipH="1" flipV="1">
                <a:off x="6055920" y="2044800"/>
                <a:ext cx="1793880" cy="4442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2" name=""/>
              <p:cNvSpPr/>
              <p:nvPr/>
            </p:nvSpPr>
            <p:spPr>
              <a:xfrm flipH="1" flipV="1">
                <a:off x="5973480" y="2286000"/>
                <a:ext cx="1881000" cy="2080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3" name=""/>
              <p:cNvSpPr/>
              <p:nvPr/>
            </p:nvSpPr>
            <p:spPr>
              <a:xfrm>
                <a:off x="7829640" y="2494080"/>
                <a:ext cx="895320" cy="824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4" name=""/>
              <p:cNvSpPr/>
              <p:nvPr/>
            </p:nvSpPr>
            <p:spPr>
              <a:xfrm>
                <a:off x="7834320" y="2489040"/>
                <a:ext cx="720720" cy="2080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5" name=""/>
              <p:cNvSpPr/>
              <p:nvPr/>
            </p:nvSpPr>
            <p:spPr>
              <a:xfrm>
                <a:off x="7839000" y="2494080"/>
                <a:ext cx="257400" cy="4935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6" name=""/>
              <p:cNvSpPr/>
              <p:nvPr/>
            </p:nvSpPr>
            <p:spPr>
              <a:xfrm>
                <a:off x="7829640" y="2489040"/>
                <a:ext cx="788760" cy="8794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7" name=""/>
              <p:cNvSpPr/>
              <p:nvPr/>
            </p:nvSpPr>
            <p:spPr>
              <a:xfrm>
                <a:off x="7839000" y="2489040"/>
                <a:ext cx="328680" cy="103032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8" name=""/>
              <p:cNvSpPr/>
              <p:nvPr/>
            </p:nvSpPr>
            <p:spPr>
              <a:xfrm flipH="1">
                <a:off x="7786440" y="2498760"/>
                <a:ext cx="42840" cy="139212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49" name=""/>
          <p:cNvGrpSpPr/>
          <p:nvPr/>
        </p:nvGrpSpPr>
        <p:grpSpPr>
          <a:xfrm>
            <a:off x="5987880" y="2141280"/>
            <a:ext cx="1779840" cy="1652760"/>
            <a:chOff x="5987880" y="2141280"/>
            <a:chExt cx="1779840" cy="1652760"/>
          </a:xfrm>
        </p:grpSpPr>
        <p:sp>
          <p:nvSpPr>
            <p:cNvPr id="5550" name=""/>
            <p:cNvSpPr/>
            <p:nvPr/>
          </p:nvSpPr>
          <p:spPr>
            <a:xfrm flipH="1">
              <a:off x="6533640" y="2692440"/>
              <a:ext cx="1094040" cy="177840"/>
            </a:xfrm>
            <a:prstGeom prst="line">
              <a:avLst/>
            </a:prstGeom>
            <a:ln w="936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1" name=""/>
            <p:cNvSpPr/>
            <p:nvPr/>
          </p:nvSpPr>
          <p:spPr>
            <a:xfrm flipH="1">
              <a:off x="6838560" y="2692440"/>
              <a:ext cx="803160" cy="725400"/>
            </a:xfrm>
            <a:prstGeom prst="line">
              <a:avLst/>
            </a:prstGeom>
            <a:ln w="936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2" name=""/>
            <p:cNvSpPr/>
            <p:nvPr/>
          </p:nvSpPr>
          <p:spPr>
            <a:xfrm flipH="1" flipV="1">
              <a:off x="5987880" y="2328840"/>
              <a:ext cx="1649520" cy="363600"/>
            </a:xfrm>
            <a:prstGeom prst="line">
              <a:avLst/>
            </a:prstGeom>
            <a:ln w="936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3" name=""/>
            <p:cNvSpPr/>
            <p:nvPr/>
          </p:nvSpPr>
          <p:spPr>
            <a:xfrm flipH="1" flipV="1">
              <a:off x="6055920" y="2141280"/>
              <a:ext cx="1585800" cy="531720"/>
            </a:xfrm>
            <a:prstGeom prst="line">
              <a:avLst/>
            </a:prstGeom>
            <a:ln w="936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4" name=""/>
            <p:cNvSpPr/>
            <p:nvPr/>
          </p:nvSpPr>
          <p:spPr>
            <a:xfrm flipH="1">
              <a:off x="7632360" y="2687760"/>
              <a:ext cx="4680" cy="903240"/>
            </a:xfrm>
            <a:prstGeom prst="line">
              <a:avLst/>
            </a:prstGeom>
            <a:ln w="936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5" name=""/>
            <p:cNvSpPr/>
            <p:nvPr/>
          </p:nvSpPr>
          <p:spPr>
            <a:xfrm>
              <a:off x="7628040" y="2692440"/>
              <a:ext cx="139680" cy="1101600"/>
            </a:xfrm>
            <a:prstGeom prst="line">
              <a:avLst/>
            </a:prstGeom>
            <a:ln w="936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56" name=""/>
          <p:cNvGrpSpPr/>
          <p:nvPr/>
        </p:nvGrpSpPr>
        <p:grpSpPr>
          <a:xfrm>
            <a:off x="6046560" y="2039400"/>
            <a:ext cx="3165840" cy="1958040"/>
            <a:chOff x="6046560" y="2039400"/>
            <a:chExt cx="3165840" cy="1958040"/>
          </a:xfrm>
        </p:grpSpPr>
        <p:sp>
          <p:nvSpPr>
            <p:cNvPr id="5557" name=""/>
            <p:cNvSpPr/>
            <p:nvPr/>
          </p:nvSpPr>
          <p:spPr>
            <a:xfrm flipV="1">
              <a:off x="8086680" y="2652480"/>
              <a:ext cx="463680" cy="27612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8" name=""/>
            <p:cNvSpPr/>
            <p:nvPr/>
          </p:nvSpPr>
          <p:spPr>
            <a:xfrm flipV="1">
              <a:off x="8091360" y="2701800"/>
              <a:ext cx="603360" cy="22248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9" name=""/>
            <p:cNvSpPr/>
            <p:nvPr/>
          </p:nvSpPr>
          <p:spPr>
            <a:xfrm>
              <a:off x="8240760" y="2532240"/>
              <a:ext cx="484200" cy="203040"/>
            </a:xfrm>
            <a:custGeom>
              <a:avLst/>
              <a:gdLst/>
              <a:ahLst/>
              <a:rect l="l" t="t" r="r" b="b"/>
              <a:pathLst>
                <a:path w="100" h="42">
                  <a:moveTo>
                    <a:pt x="0" y="42"/>
                  </a:moveTo>
                  <a:cubicBezTo>
                    <a:pt x="9" y="31"/>
                    <a:pt x="18" y="19"/>
                    <a:pt x="34" y="12"/>
                  </a:cubicBezTo>
                  <a:cubicBezTo>
                    <a:pt x="51" y="5"/>
                    <a:pt x="89" y="2"/>
                    <a:pt x="100" y="0"/>
                  </a:cubicBezTo>
                </a:path>
              </a:pathLst>
            </a:custGeom>
            <a:noFill/>
            <a:ln w="936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0" name=""/>
            <p:cNvSpPr/>
            <p:nvPr/>
          </p:nvSpPr>
          <p:spPr>
            <a:xfrm>
              <a:off x="8096400" y="2928960"/>
              <a:ext cx="512640" cy="39672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1" name=""/>
            <p:cNvSpPr/>
            <p:nvPr/>
          </p:nvSpPr>
          <p:spPr>
            <a:xfrm>
              <a:off x="8077320" y="2924280"/>
              <a:ext cx="965160" cy="3816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2" name=""/>
            <p:cNvSpPr/>
            <p:nvPr/>
          </p:nvSpPr>
          <p:spPr>
            <a:xfrm flipV="1">
              <a:off x="8096400" y="2914200"/>
              <a:ext cx="917280" cy="1908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3" name=""/>
            <p:cNvSpPr/>
            <p:nvPr/>
          </p:nvSpPr>
          <p:spPr>
            <a:xfrm flipV="1">
              <a:off x="8091360" y="2914560"/>
              <a:ext cx="936720" cy="1440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4" name=""/>
            <p:cNvSpPr/>
            <p:nvPr/>
          </p:nvSpPr>
          <p:spPr>
            <a:xfrm flipV="1">
              <a:off x="8077320" y="2673360"/>
              <a:ext cx="1135080" cy="25560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5" name=""/>
            <p:cNvSpPr/>
            <p:nvPr/>
          </p:nvSpPr>
          <p:spPr>
            <a:xfrm>
              <a:off x="8086680" y="2933640"/>
              <a:ext cx="792360" cy="83196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6" name=""/>
            <p:cNvSpPr/>
            <p:nvPr/>
          </p:nvSpPr>
          <p:spPr>
            <a:xfrm>
              <a:off x="7621560" y="3510000"/>
              <a:ext cx="165240" cy="33336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7" name=""/>
            <p:cNvSpPr/>
            <p:nvPr/>
          </p:nvSpPr>
          <p:spPr>
            <a:xfrm>
              <a:off x="7621560" y="3503520"/>
              <a:ext cx="1257480" cy="25740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8" name=""/>
            <p:cNvSpPr/>
            <p:nvPr/>
          </p:nvSpPr>
          <p:spPr>
            <a:xfrm>
              <a:off x="7628040" y="3510000"/>
              <a:ext cx="1385640" cy="48744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9" name=""/>
            <p:cNvSpPr/>
            <p:nvPr/>
          </p:nvSpPr>
          <p:spPr>
            <a:xfrm>
              <a:off x="7632720" y="3503520"/>
              <a:ext cx="173160" cy="29052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0" name=""/>
            <p:cNvSpPr/>
            <p:nvPr/>
          </p:nvSpPr>
          <p:spPr>
            <a:xfrm flipH="1" flipV="1">
              <a:off x="6838920" y="3330720"/>
              <a:ext cx="782640" cy="17280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1" name=""/>
            <p:cNvSpPr/>
            <p:nvPr/>
          </p:nvSpPr>
          <p:spPr>
            <a:xfrm flipH="1" flipV="1">
              <a:off x="6434280" y="3427200"/>
              <a:ext cx="1193760" cy="8244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2" name=""/>
            <p:cNvSpPr/>
            <p:nvPr/>
          </p:nvSpPr>
          <p:spPr>
            <a:xfrm flipH="1">
              <a:off x="6829200" y="2924280"/>
              <a:ext cx="276120" cy="40140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3" name=""/>
            <p:cNvSpPr/>
            <p:nvPr/>
          </p:nvSpPr>
          <p:spPr>
            <a:xfrm flipH="1">
              <a:off x="6434280" y="2924280"/>
              <a:ext cx="661680" cy="50328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4" name=""/>
            <p:cNvSpPr/>
            <p:nvPr/>
          </p:nvSpPr>
          <p:spPr>
            <a:xfrm flipH="1" flipV="1">
              <a:off x="6519600" y="2784600"/>
              <a:ext cx="600120" cy="14904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5" name=""/>
            <p:cNvSpPr/>
            <p:nvPr/>
          </p:nvSpPr>
          <p:spPr>
            <a:xfrm flipH="1">
              <a:off x="6288120" y="2928960"/>
              <a:ext cx="807840" cy="26676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6" name=""/>
            <p:cNvSpPr/>
            <p:nvPr/>
          </p:nvSpPr>
          <p:spPr>
            <a:xfrm flipH="1" flipV="1">
              <a:off x="6389280" y="2585520"/>
              <a:ext cx="716040" cy="34308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7" name=""/>
            <p:cNvSpPr/>
            <p:nvPr/>
          </p:nvSpPr>
          <p:spPr>
            <a:xfrm flipH="1" flipV="1">
              <a:off x="6046560" y="2039400"/>
              <a:ext cx="1058760" cy="89388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8" name=""/>
            <p:cNvSpPr/>
            <p:nvPr/>
          </p:nvSpPr>
          <p:spPr>
            <a:xfrm>
              <a:off x="8091360" y="2928960"/>
              <a:ext cx="908280" cy="1058760"/>
            </a:xfrm>
            <a:prstGeom prst="line">
              <a:avLst/>
            </a:prstGeom>
            <a:ln w="936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79" name=""/>
          <p:cNvSpPr/>
          <p:nvPr/>
        </p:nvSpPr>
        <p:spPr>
          <a:xfrm flipH="1">
            <a:off x="8642520" y="2744640"/>
            <a:ext cx="47520" cy="605160"/>
          </a:xfrm>
          <a:prstGeom prst="line">
            <a:avLst/>
          </a:prstGeom>
          <a:ln w="936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80" name=""/>
          <p:cNvGrpSpPr/>
          <p:nvPr/>
        </p:nvGrpSpPr>
        <p:grpSpPr>
          <a:xfrm>
            <a:off x="5481720" y="2101680"/>
            <a:ext cx="3633840" cy="1940040"/>
            <a:chOff x="5481720" y="2101680"/>
            <a:chExt cx="3633840" cy="1940040"/>
          </a:xfrm>
        </p:grpSpPr>
        <p:sp>
          <p:nvSpPr>
            <p:cNvPr id="5581" name=""/>
            <p:cNvSpPr/>
            <p:nvPr/>
          </p:nvSpPr>
          <p:spPr>
            <a:xfrm flipV="1">
              <a:off x="8699400" y="2576520"/>
              <a:ext cx="25560" cy="163440"/>
            </a:xfrm>
            <a:prstGeom prst="line">
              <a:avLst/>
            </a:prstGeom>
            <a:ln w="936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2" name=""/>
            <p:cNvSpPr/>
            <p:nvPr/>
          </p:nvSpPr>
          <p:spPr>
            <a:xfrm>
              <a:off x="8550360" y="2692440"/>
              <a:ext cx="154080" cy="42840"/>
            </a:xfrm>
            <a:prstGeom prst="line">
              <a:avLst/>
            </a:prstGeom>
            <a:ln w="936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3" name=""/>
            <p:cNvSpPr/>
            <p:nvPr/>
          </p:nvSpPr>
          <p:spPr>
            <a:xfrm flipV="1">
              <a:off x="8535960" y="2581200"/>
              <a:ext cx="198360" cy="115920"/>
            </a:xfrm>
            <a:prstGeom prst="line">
              <a:avLst/>
            </a:prstGeom>
            <a:ln w="936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584" name=""/>
            <p:cNvGrpSpPr/>
            <p:nvPr/>
          </p:nvGrpSpPr>
          <p:grpSpPr>
            <a:xfrm>
              <a:off x="5481720" y="2101680"/>
              <a:ext cx="3633840" cy="1940040"/>
              <a:chOff x="5481720" y="2101680"/>
              <a:chExt cx="3633840" cy="1940040"/>
            </a:xfrm>
          </p:grpSpPr>
          <p:sp>
            <p:nvSpPr>
              <p:cNvPr id="5585" name=""/>
              <p:cNvSpPr/>
              <p:nvPr/>
            </p:nvSpPr>
            <p:spPr>
              <a:xfrm>
                <a:off x="7105680" y="2982960"/>
                <a:ext cx="574560" cy="569880"/>
              </a:xfrm>
              <a:prstGeom prst="line">
                <a:avLst/>
              </a:prstGeom>
              <a:ln w="936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6" name=""/>
              <p:cNvSpPr/>
              <p:nvPr/>
            </p:nvSpPr>
            <p:spPr>
              <a:xfrm flipV="1">
                <a:off x="6138720" y="2976120"/>
                <a:ext cx="962280" cy="474840"/>
              </a:xfrm>
              <a:prstGeom prst="line">
                <a:avLst/>
              </a:prstGeom>
              <a:ln w="936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587" name=""/>
              <p:cNvGrpSpPr/>
              <p:nvPr/>
            </p:nvGrpSpPr>
            <p:grpSpPr>
              <a:xfrm>
                <a:off x="5481720" y="2101680"/>
                <a:ext cx="3633840" cy="1940040"/>
                <a:chOff x="5481720" y="2101680"/>
                <a:chExt cx="3633840" cy="1940040"/>
              </a:xfrm>
            </p:grpSpPr>
            <p:sp>
              <p:nvSpPr>
                <p:cNvPr id="5588" name=""/>
                <p:cNvSpPr/>
                <p:nvPr/>
              </p:nvSpPr>
              <p:spPr>
                <a:xfrm flipV="1">
                  <a:off x="7786800" y="3368160"/>
                  <a:ext cx="836640" cy="513000"/>
                </a:xfrm>
                <a:prstGeom prst="line">
                  <a:avLst/>
                </a:prstGeom>
                <a:ln w="936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89" name=""/>
                <p:cNvSpPr/>
                <p:nvPr/>
              </p:nvSpPr>
              <p:spPr>
                <a:xfrm flipH="1">
                  <a:off x="8609040" y="2744640"/>
                  <a:ext cx="71280" cy="633600"/>
                </a:xfrm>
                <a:prstGeom prst="line">
                  <a:avLst/>
                </a:prstGeom>
                <a:ln w="936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590" name=""/>
                <p:cNvGrpSpPr/>
                <p:nvPr/>
              </p:nvGrpSpPr>
              <p:grpSpPr>
                <a:xfrm>
                  <a:off x="5481720" y="2101680"/>
                  <a:ext cx="3633840" cy="1940040"/>
                  <a:chOff x="5481720" y="2101680"/>
                  <a:chExt cx="3633840" cy="1940040"/>
                </a:xfrm>
              </p:grpSpPr>
              <p:sp>
                <p:nvSpPr>
                  <p:cNvPr id="5591" name=""/>
                  <p:cNvSpPr/>
                  <p:nvPr/>
                </p:nvSpPr>
                <p:spPr>
                  <a:xfrm>
                    <a:off x="8236080" y="2763720"/>
                    <a:ext cx="777600" cy="193680"/>
                  </a:xfrm>
                  <a:prstGeom prst="line">
                    <a:avLst/>
                  </a:prstGeom>
                  <a:ln w="9360">
                    <a:solidFill>
                      <a:srgbClr val="008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92" name=""/>
                  <p:cNvSpPr/>
                  <p:nvPr/>
                </p:nvSpPr>
                <p:spPr>
                  <a:xfrm>
                    <a:off x="8240760" y="2779560"/>
                    <a:ext cx="812880" cy="149400"/>
                  </a:xfrm>
                  <a:prstGeom prst="line">
                    <a:avLst/>
                  </a:prstGeom>
                  <a:ln w="9360">
                    <a:solidFill>
                      <a:srgbClr val="008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5593" name=""/>
                  <p:cNvGrpSpPr/>
                  <p:nvPr/>
                </p:nvGrpSpPr>
                <p:grpSpPr>
                  <a:xfrm>
                    <a:off x="5481720" y="2101680"/>
                    <a:ext cx="3633840" cy="1940040"/>
                    <a:chOff x="5481720" y="2101680"/>
                    <a:chExt cx="3633840" cy="1940040"/>
                  </a:xfrm>
                </p:grpSpPr>
                <p:sp>
                  <p:nvSpPr>
                    <p:cNvPr id="5594" name=""/>
                    <p:cNvSpPr/>
                    <p:nvPr/>
                  </p:nvSpPr>
                  <p:spPr>
                    <a:xfrm flipV="1">
                      <a:off x="8163000" y="2957040"/>
                      <a:ext cx="855720" cy="567000"/>
                    </a:xfrm>
                    <a:prstGeom prst="line">
                      <a:avLst/>
                    </a:prstGeom>
                    <a:ln w="936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595" name=""/>
                    <p:cNvSpPr/>
                    <p:nvPr/>
                  </p:nvSpPr>
                  <p:spPr>
                    <a:xfrm flipV="1">
                      <a:off x="8167680" y="2855520"/>
                      <a:ext cx="947880" cy="663480"/>
                    </a:xfrm>
                    <a:prstGeom prst="line">
                      <a:avLst/>
                    </a:prstGeom>
                    <a:ln w="936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5596" name=""/>
                    <p:cNvGrpSpPr/>
                    <p:nvPr/>
                  </p:nvGrpSpPr>
                  <p:grpSpPr>
                    <a:xfrm>
                      <a:off x="5481720" y="2101680"/>
                      <a:ext cx="3522600" cy="1940040"/>
                      <a:chOff x="5481720" y="2101680"/>
                      <a:chExt cx="3522600" cy="1940040"/>
                    </a:xfrm>
                  </p:grpSpPr>
                  <p:sp>
                    <p:nvSpPr>
                      <p:cNvPr id="5597" name=""/>
                      <p:cNvSpPr/>
                      <p:nvPr/>
                    </p:nvSpPr>
                    <p:spPr>
                      <a:xfrm>
                        <a:off x="8174160" y="3514680"/>
                        <a:ext cx="685800" cy="28908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98" name=""/>
                      <p:cNvSpPr/>
                      <p:nvPr/>
                    </p:nvSpPr>
                    <p:spPr>
                      <a:xfrm>
                        <a:off x="8174160" y="3524400"/>
                        <a:ext cx="830160" cy="51732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99" name=""/>
                      <p:cNvSpPr/>
                      <p:nvPr/>
                    </p:nvSpPr>
                    <p:spPr>
                      <a:xfrm flipH="1">
                        <a:off x="7767720" y="3514680"/>
                        <a:ext cx="395280" cy="37620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00" name=""/>
                      <p:cNvSpPr/>
                      <p:nvPr/>
                    </p:nvSpPr>
                    <p:spPr>
                      <a:xfrm>
                        <a:off x="8153280" y="3514680"/>
                        <a:ext cx="1800" cy="34308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01" name=""/>
                      <p:cNvSpPr/>
                      <p:nvPr/>
                    </p:nvSpPr>
                    <p:spPr>
                      <a:xfrm flipV="1">
                        <a:off x="8236080" y="2692080"/>
                        <a:ext cx="314280" cy="9684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02" name=""/>
                      <p:cNvSpPr/>
                      <p:nvPr/>
                    </p:nvSpPr>
                    <p:spPr>
                      <a:xfrm>
                        <a:off x="8250120" y="2774880"/>
                        <a:ext cx="363600" cy="60336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03" name=""/>
                      <p:cNvSpPr/>
                      <p:nvPr/>
                    </p:nvSpPr>
                    <p:spPr>
                      <a:xfrm>
                        <a:off x="8255160" y="2784600"/>
                        <a:ext cx="392040" cy="58392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04" name=""/>
                      <p:cNvSpPr/>
                      <p:nvPr/>
                    </p:nvSpPr>
                    <p:spPr>
                      <a:xfrm flipV="1">
                        <a:off x="8236080" y="2739960"/>
                        <a:ext cx="444240" cy="4464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160" bIns="-2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05" name=""/>
                      <p:cNvSpPr/>
                      <p:nvPr/>
                    </p:nvSpPr>
                    <p:spPr>
                      <a:xfrm flipH="1">
                        <a:off x="8162640" y="3368520"/>
                        <a:ext cx="446040" cy="14616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06" name=""/>
                      <p:cNvSpPr/>
                      <p:nvPr/>
                    </p:nvSpPr>
                    <p:spPr>
                      <a:xfrm flipV="1">
                        <a:off x="8174160" y="3179520"/>
                        <a:ext cx="662040" cy="344520"/>
                      </a:xfrm>
                      <a:prstGeom prst="line">
                        <a:avLst/>
                      </a:prstGeom>
                      <a:ln w="936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5607" name=""/>
                      <p:cNvGrpSpPr/>
                      <p:nvPr/>
                    </p:nvGrpSpPr>
                    <p:grpSpPr>
                      <a:xfrm>
                        <a:off x="5481720" y="2101680"/>
                        <a:ext cx="2111040" cy="1508400"/>
                        <a:chOff x="5481720" y="2101680"/>
                        <a:chExt cx="2111040" cy="1508400"/>
                      </a:xfrm>
                    </p:grpSpPr>
                    <p:sp>
                      <p:nvSpPr>
                        <p:cNvPr id="5608" name=""/>
                        <p:cNvSpPr/>
                        <p:nvPr/>
                      </p:nvSpPr>
                      <p:spPr>
                        <a:xfrm flipV="1">
                          <a:off x="6443640" y="2841120"/>
                          <a:ext cx="76320" cy="6382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grpSp>
                      <p:nvGrpSpPr>
                        <p:cNvPr id="5609" name=""/>
                        <p:cNvGrpSpPr/>
                        <p:nvPr/>
                      </p:nvGrpSpPr>
                      <p:grpSpPr>
                        <a:xfrm>
                          <a:off x="5481720" y="2101680"/>
                          <a:ext cx="2111040" cy="1508400"/>
                          <a:chOff x="5481720" y="2101680"/>
                          <a:chExt cx="2111040" cy="1508400"/>
                        </a:xfrm>
                      </p:grpSpPr>
                      <p:sp>
                        <p:nvSpPr>
                          <p:cNvPr id="5610" name=""/>
                          <p:cNvSpPr/>
                          <p:nvPr/>
                        </p:nvSpPr>
                        <p:spPr>
                          <a:xfrm flipH="1" flipV="1">
                            <a:off x="6399000" y="2638440"/>
                            <a:ext cx="34920" cy="822240"/>
                          </a:xfrm>
                          <a:prstGeom prst="line">
                            <a:avLst/>
                          </a:prstGeom>
                          <a:ln w="936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5611" name=""/>
                          <p:cNvSpPr/>
                          <p:nvPr/>
                        </p:nvSpPr>
                        <p:spPr>
                          <a:xfrm flipH="1">
                            <a:off x="5791320" y="2629080"/>
                            <a:ext cx="598320" cy="295200"/>
                          </a:xfrm>
                          <a:prstGeom prst="line">
                            <a:avLst/>
                          </a:prstGeom>
                          <a:ln w="936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5612" name=""/>
                          <p:cNvSpPr/>
                          <p:nvPr/>
                        </p:nvSpPr>
                        <p:spPr>
                          <a:xfrm flipH="1">
                            <a:off x="5800320" y="2629080"/>
                            <a:ext cx="593640" cy="420480"/>
                          </a:xfrm>
                          <a:prstGeom prst="line">
                            <a:avLst/>
                          </a:prstGeom>
                          <a:ln w="936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5613" name=""/>
                          <p:cNvGrpSpPr/>
                          <p:nvPr/>
                        </p:nvGrpSpPr>
                        <p:grpSpPr>
                          <a:xfrm>
                            <a:off x="5481720" y="2101680"/>
                            <a:ext cx="2111040" cy="1508400"/>
                            <a:chOff x="5481720" y="2101680"/>
                            <a:chExt cx="2111040" cy="1508400"/>
                          </a:xfrm>
                        </p:grpSpPr>
                        <p:sp>
                          <p:nvSpPr>
                            <p:cNvPr id="5614" name=""/>
                            <p:cNvSpPr/>
                            <p:nvPr/>
                          </p:nvSpPr>
                          <p:spPr>
                            <a:xfrm flipH="1" flipV="1">
                              <a:off x="6892560" y="3137040"/>
                              <a:ext cx="700200" cy="47304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15" name=""/>
                            <p:cNvSpPr/>
                            <p:nvPr/>
                          </p:nvSpPr>
                          <p:spPr>
                            <a:xfrm flipH="1">
                              <a:off x="6322680" y="3146400"/>
                              <a:ext cx="584280" cy="7776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30960" bIns="3096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16" name=""/>
                            <p:cNvSpPr/>
                            <p:nvPr/>
                          </p:nvSpPr>
                          <p:spPr>
                            <a:xfrm flipH="1" flipV="1">
                              <a:off x="6332040" y="3025440"/>
                              <a:ext cx="569880" cy="10620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17" name=""/>
                            <p:cNvSpPr/>
                            <p:nvPr/>
                          </p:nvSpPr>
                          <p:spPr>
                            <a:xfrm flipH="1" flipV="1">
                              <a:off x="6578640" y="2711520"/>
                              <a:ext cx="318960" cy="42048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18" name=""/>
                            <p:cNvSpPr/>
                            <p:nvPr/>
                          </p:nvSpPr>
                          <p:spPr>
                            <a:xfrm flipV="1">
                              <a:off x="6089760" y="2536920"/>
                              <a:ext cx="353880" cy="75384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19" name=""/>
                            <p:cNvSpPr/>
                            <p:nvPr/>
                          </p:nvSpPr>
                          <p:spPr>
                            <a:xfrm flipV="1">
                              <a:off x="6075360" y="2701800"/>
                              <a:ext cx="517680" cy="58896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0" name=""/>
                            <p:cNvSpPr/>
                            <p:nvPr/>
                          </p:nvSpPr>
                          <p:spPr>
                            <a:xfrm>
                              <a:off x="5999040" y="2247840"/>
                              <a:ext cx="574920" cy="45396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1" name=""/>
                            <p:cNvSpPr/>
                            <p:nvPr/>
                          </p:nvSpPr>
                          <p:spPr>
                            <a:xfrm>
                              <a:off x="6004080" y="2252520"/>
                              <a:ext cx="439560" cy="28440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2" name=""/>
                            <p:cNvSpPr/>
                            <p:nvPr/>
                          </p:nvSpPr>
                          <p:spPr>
                            <a:xfrm>
                              <a:off x="6084720" y="2101680"/>
                              <a:ext cx="363600" cy="43992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3" name=""/>
                            <p:cNvSpPr/>
                            <p:nvPr/>
                          </p:nvSpPr>
                          <p:spPr>
                            <a:xfrm flipH="1">
                              <a:off x="5902200" y="2532240"/>
                              <a:ext cx="541440" cy="63792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4" name=""/>
                            <p:cNvSpPr/>
                            <p:nvPr/>
                          </p:nvSpPr>
                          <p:spPr>
                            <a:xfrm flipH="1">
                              <a:off x="6075360" y="2536920"/>
                              <a:ext cx="378000" cy="60948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5" name=""/>
                            <p:cNvSpPr/>
                            <p:nvPr/>
                          </p:nvSpPr>
                          <p:spPr>
                            <a:xfrm flipH="1">
                              <a:off x="6060960" y="2697120"/>
                              <a:ext cx="517680" cy="58428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6" name=""/>
                            <p:cNvSpPr/>
                            <p:nvPr/>
                          </p:nvSpPr>
                          <p:spPr>
                            <a:xfrm flipH="1">
                              <a:off x="5857920" y="2711520"/>
                              <a:ext cx="735120" cy="43020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7" name=""/>
                            <p:cNvSpPr/>
                            <p:nvPr/>
                          </p:nvSpPr>
                          <p:spPr>
                            <a:xfrm flipH="1">
                              <a:off x="5481720" y="2701800"/>
                              <a:ext cx="1092240" cy="56052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8" name=""/>
                            <p:cNvSpPr/>
                            <p:nvPr/>
                          </p:nvSpPr>
                          <p:spPr>
                            <a:xfrm flipH="1">
                              <a:off x="5829480" y="2701800"/>
                              <a:ext cx="753840" cy="17460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629" name=""/>
                            <p:cNvSpPr/>
                            <p:nvPr/>
                          </p:nvSpPr>
                          <p:spPr>
                            <a:xfrm flipH="1">
                              <a:off x="5791320" y="2701800"/>
                              <a:ext cx="792000" cy="73080"/>
                            </a:xfrm>
                            <a:prstGeom prst="line">
                              <a:avLst/>
                            </a:prstGeom>
                            <a:ln w="936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26280" bIns="26280" anchor="t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5630" name=""/>
          <p:cNvGrpSpPr/>
          <p:nvPr/>
        </p:nvGrpSpPr>
        <p:grpSpPr>
          <a:xfrm>
            <a:off x="5423040" y="2087280"/>
            <a:ext cx="4248000" cy="1948320"/>
            <a:chOff x="5423040" y="2087280"/>
            <a:chExt cx="4248000" cy="1948320"/>
          </a:xfrm>
        </p:grpSpPr>
        <p:sp>
          <p:nvSpPr>
            <p:cNvPr id="5631" name=""/>
            <p:cNvSpPr/>
            <p:nvPr/>
          </p:nvSpPr>
          <p:spPr>
            <a:xfrm flipH="1">
              <a:off x="5968800" y="2097000"/>
              <a:ext cx="68040" cy="1983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2" name=""/>
            <p:cNvSpPr/>
            <p:nvPr/>
          </p:nvSpPr>
          <p:spPr>
            <a:xfrm flipV="1">
              <a:off x="9207360" y="2382480"/>
              <a:ext cx="459000" cy="3286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3" name=""/>
            <p:cNvSpPr/>
            <p:nvPr/>
          </p:nvSpPr>
          <p:spPr>
            <a:xfrm flipV="1">
              <a:off x="9202680" y="2333520"/>
              <a:ext cx="392040" cy="37800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4" name=""/>
            <p:cNvSpPr/>
            <p:nvPr/>
          </p:nvSpPr>
          <p:spPr>
            <a:xfrm flipV="1">
              <a:off x="9198000" y="2638080"/>
              <a:ext cx="473040" cy="730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5" name=""/>
            <p:cNvSpPr/>
            <p:nvPr/>
          </p:nvSpPr>
          <p:spPr>
            <a:xfrm flipH="1" flipV="1">
              <a:off x="8753040" y="2566800"/>
              <a:ext cx="453960" cy="15372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6" name=""/>
            <p:cNvSpPr/>
            <p:nvPr/>
          </p:nvSpPr>
          <p:spPr>
            <a:xfrm flipH="1">
              <a:off x="8240760" y="2711520"/>
              <a:ext cx="976320" cy="680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7" name=""/>
            <p:cNvSpPr/>
            <p:nvPr/>
          </p:nvSpPr>
          <p:spPr>
            <a:xfrm flipH="1">
              <a:off x="8273520" y="2716200"/>
              <a:ext cx="938520" cy="5400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8" name=""/>
            <p:cNvSpPr/>
            <p:nvPr/>
          </p:nvSpPr>
          <p:spPr>
            <a:xfrm flipH="1">
              <a:off x="9105480" y="2706840"/>
              <a:ext cx="96840" cy="15372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9" name=""/>
            <p:cNvSpPr/>
            <p:nvPr/>
          </p:nvSpPr>
          <p:spPr>
            <a:xfrm flipH="1" flipV="1">
              <a:off x="8713800" y="2576520"/>
              <a:ext cx="488880" cy="1396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0" name=""/>
            <p:cNvSpPr/>
            <p:nvPr/>
          </p:nvSpPr>
          <p:spPr>
            <a:xfrm flipV="1">
              <a:off x="8840880" y="2387520"/>
              <a:ext cx="825480" cy="142560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1" name=""/>
            <p:cNvSpPr/>
            <p:nvPr/>
          </p:nvSpPr>
          <p:spPr>
            <a:xfrm flipV="1">
              <a:off x="8840880" y="2643120"/>
              <a:ext cx="434880" cy="11606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2" name=""/>
            <p:cNvSpPr/>
            <p:nvPr/>
          </p:nvSpPr>
          <p:spPr>
            <a:xfrm flipV="1">
              <a:off x="8840880" y="2526840"/>
              <a:ext cx="546120" cy="12812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3" name=""/>
            <p:cNvSpPr/>
            <p:nvPr/>
          </p:nvSpPr>
          <p:spPr>
            <a:xfrm flipV="1">
              <a:off x="8840880" y="2928960"/>
              <a:ext cx="236520" cy="8841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4" name=""/>
            <p:cNvSpPr/>
            <p:nvPr/>
          </p:nvSpPr>
          <p:spPr>
            <a:xfrm flipV="1">
              <a:off x="8840880" y="2924280"/>
              <a:ext cx="250560" cy="8841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5" name=""/>
            <p:cNvSpPr/>
            <p:nvPr/>
          </p:nvSpPr>
          <p:spPr>
            <a:xfrm flipV="1">
              <a:off x="8840880" y="2971440"/>
              <a:ext cx="191880" cy="8319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6" name=""/>
            <p:cNvSpPr/>
            <p:nvPr/>
          </p:nvSpPr>
          <p:spPr>
            <a:xfrm flipV="1">
              <a:off x="7786800" y="3817440"/>
              <a:ext cx="1073160" cy="730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7" name=""/>
            <p:cNvSpPr/>
            <p:nvPr/>
          </p:nvSpPr>
          <p:spPr>
            <a:xfrm>
              <a:off x="7767720" y="3890880"/>
              <a:ext cx="1222200" cy="14472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8" name=""/>
            <p:cNvSpPr/>
            <p:nvPr/>
          </p:nvSpPr>
          <p:spPr>
            <a:xfrm flipH="1" flipV="1">
              <a:off x="7606800" y="3590640"/>
              <a:ext cx="174600" cy="2998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9" name=""/>
            <p:cNvSpPr/>
            <p:nvPr/>
          </p:nvSpPr>
          <p:spPr>
            <a:xfrm>
              <a:off x="6418440" y="3475080"/>
              <a:ext cx="1734840" cy="111240"/>
            </a:xfrm>
            <a:custGeom>
              <a:avLst/>
              <a:gdLst/>
              <a:ahLst/>
              <a:rect l="l" t="t" r="r" b="b"/>
              <a:pathLst>
                <a:path w="1093" h="70">
                  <a:moveTo>
                    <a:pt x="1093" y="64"/>
                  </a:moveTo>
                  <a:lnTo>
                    <a:pt x="737" y="7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0" name=""/>
            <p:cNvSpPr/>
            <p:nvPr/>
          </p:nvSpPr>
          <p:spPr>
            <a:xfrm flipH="1" flipV="1">
              <a:off x="6032520" y="3359160"/>
              <a:ext cx="396720" cy="11592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1" name=""/>
            <p:cNvSpPr/>
            <p:nvPr/>
          </p:nvSpPr>
          <p:spPr>
            <a:xfrm flipH="1" flipV="1">
              <a:off x="6027480" y="3354120"/>
              <a:ext cx="96840" cy="968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2" name=""/>
            <p:cNvSpPr/>
            <p:nvPr/>
          </p:nvSpPr>
          <p:spPr>
            <a:xfrm flipH="1">
              <a:off x="9245160" y="2382840"/>
              <a:ext cx="420840" cy="29052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3" name=""/>
            <p:cNvSpPr/>
            <p:nvPr/>
          </p:nvSpPr>
          <p:spPr>
            <a:xfrm>
              <a:off x="8609040" y="3363840"/>
              <a:ext cx="255600" cy="4539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4" name=""/>
            <p:cNvSpPr/>
            <p:nvPr/>
          </p:nvSpPr>
          <p:spPr>
            <a:xfrm flipV="1">
              <a:off x="8609040" y="3190680"/>
              <a:ext cx="222120" cy="1774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5" name=""/>
            <p:cNvSpPr/>
            <p:nvPr/>
          </p:nvSpPr>
          <p:spPr>
            <a:xfrm flipV="1">
              <a:off x="8609040" y="2943000"/>
              <a:ext cx="487440" cy="43020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6" name=""/>
            <p:cNvSpPr/>
            <p:nvPr/>
          </p:nvSpPr>
          <p:spPr>
            <a:xfrm flipV="1">
              <a:off x="8602560" y="2948040"/>
              <a:ext cx="488880" cy="42552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7" name=""/>
            <p:cNvSpPr/>
            <p:nvPr/>
          </p:nvSpPr>
          <p:spPr>
            <a:xfrm flipH="1" flipV="1">
              <a:off x="8685360" y="2711520"/>
              <a:ext cx="382320" cy="2030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8" name=""/>
            <p:cNvSpPr/>
            <p:nvPr/>
          </p:nvSpPr>
          <p:spPr>
            <a:xfrm flipH="1" flipV="1">
              <a:off x="8245440" y="2774880"/>
              <a:ext cx="822240" cy="1778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9" name=""/>
            <p:cNvSpPr/>
            <p:nvPr/>
          </p:nvSpPr>
          <p:spPr>
            <a:xfrm flipH="1" flipV="1">
              <a:off x="8273880" y="2739960"/>
              <a:ext cx="735120" cy="2224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0" name=""/>
            <p:cNvSpPr/>
            <p:nvPr/>
          </p:nvSpPr>
          <p:spPr>
            <a:xfrm flipH="1" flipV="1">
              <a:off x="8578440" y="2668320"/>
              <a:ext cx="430200" cy="2840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1" name=""/>
            <p:cNvSpPr/>
            <p:nvPr/>
          </p:nvSpPr>
          <p:spPr>
            <a:xfrm flipH="1">
              <a:off x="9048240" y="2541600"/>
              <a:ext cx="289080" cy="255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2" name=""/>
            <p:cNvSpPr/>
            <p:nvPr/>
          </p:nvSpPr>
          <p:spPr>
            <a:xfrm flipV="1">
              <a:off x="9115560" y="2536560"/>
              <a:ext cx="266400" cy="3236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3" name=""/>
            <p:cNvSpPr/>
            <p:nvPr/>
          </p:nvSpPr>
          <p:spPr>
            <a:xfrm flipV="1">
              <a:off x="9101160" y="2382480"/>
              <a:ext cx="560520" cy="47772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4" name=""/>
            <p:cNvSpPr/>
            <p:nvPr/>
          </p:nvSpPr>
          <p:spPr>
            <a:xfrm flipV="1">
              <a:off x="8685360" y="2711160"/>
              <a:ext cx="512640" cy="428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5" name=""/>
            <p:cNvSpPr/>
            <p:nvPr/>
          </p:nvSpPr>
          <p:spPr>
            <a:xfrm>
              <a:off x="8685360" y="2749680"/>
              <a:ext cx="333360" cy="1839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6" name=""/>
            <p:cNvSpPr/>
            <p:nvPr/>
          </p:nvSpPr>
          <p:spPr>
            <a:xfrm flipV="1">
              <a:off x="8999640" y="3001680"/>
              <a:ext cx="42840" cy="10335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7" name=""/>
            <p:cNvSpPr/>
            <p:nvPr/>
          </p:nvSpPr>
          <p:spPr>
            <a:xfrm flipV="1">
              <a:off x="9009000" y="2687760"/>
              <a:ext cx="250920" cy="134784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8" name=""/>
            <p:cNvSpPr/>
            <p:nvPr/>
          </p:nvSpPr>
          <p:spPr>
            <a:xfrm flipH="1">
              <a:off x="9004320" y="2962440"/>
              <a:ext cx="68400" cy="107316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9" name=""/>
            <p:cNvSpPr/>
            <p:nvPr/>
          </p:nvSpPr>
          <p:spPr>
            <a:xfrm flipV="1">
              <a:off x="8864640" y="2971440"/>
              <a:ext cx="183960" cy="82692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670" name=""/>
            <p:cNvGrpSpPr/>
            <p:nvPr/>
          </p:nvGrpSpPr>
          <p:grpSpPr>
            <a:xfrm>
              <a:off x="5423040" y="2087280"/>
              <a:ext cx="4238640" cy="1517400"/>
              <a:chOff x="5423040" y="2087280"/>
              <a:chExt cx="4238640" cy="1517400"/>
            </a:xfrm>
          </p:grpSpPr>
          <p:sp>
            <p:nvSpPr>
              <p:cNvPr id="5671" name=""/>
              <p:cNvSpPr/>
              <p:nvPr/>
            </p:nvSpPr>
            <p:spPr>
              <a:xfrm flipH="1" flipV="1">
                <a:off x="6114960" y="3436560"/>
                <a:ext cx="1473120" cy="16812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2" name=""/>
              <p:cNvSpPr/>
              <p:nvPr/>
            </p:nvSpPr>
            <p:spPr>
              <a:xfrm flipH="1">
                <a:off x="6129360" y="3228840"/>
                <a:ext cx="163440" cy="20808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3" name=""/>
              <p:cNvSpPr/>
              <p:nvPr/>
            </p:nvSpPr>
            <p:spPr>
              <a:xfrm flipH="1" flipV="1">
                <a:off x="6036840" y="2087280"/>
                <a:ext cx="381240" cy="139212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4" name=""/>
              <p:cNvSpPr/>
              <p:nvPr/>
            </p:nvSpPr>
            <p:spPr>
              <a:xfrm flipH="1" flipV="1">
                <a:off x="6268680" y="3228480"/>
                <a:ext cx="160200" cy="25092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5" name=""/>
              <p:cNvSpPr/>
              <p:nvPr/>
            </p:nvSpPr>
            <p:spPr>
              <a:xfrm flipH="1" flipV="1">
                <a:off x="6109920" y="3436920"/>
                <a:ext cx="312840" cy="4752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6" name=""/>
              <p:cNvSpPr/>
              <p:nvPr/>
            </p:nvSpPr>
            <p:spPr>
              <a:xfrm flipH="1" flipV="1">
                <a:off x="5973480" y="2290320"/>
                <a:ext cx="145800" cy="115092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7" name=""/>
              <p:cNvSpPr/>
              <p:nvPr/>
            </p:nvSpPr>
            <p:spPr>
              <a:xfrm flipH="1" flipV="1">
                <a:off x="6041520" y="2096640"/>
                <a:ext cx="87480" cy="134460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8" name=""/>
              <p:cNvSpPr/>
              <p:nvPr/>
            </p:nvSpPr>
            <p:spPr>
              <a:xfrm flipH="1">
                <a:off x="5776560" y="2290680"/>
                <a:ext cx="196920" cy="64296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9" name=""/>
              <p:cNvSpPr/>
              <p:nvPr/>
            </p:nvSpPr>
            <p:spPr>
              <a:xfrm flipH="1">
                <a:off x="5791320" y="2290680"/>
                <a:ext cx="172800" cy="75420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0" name=""/>
              <p:cNvSpPr/>
              <p:nvPr/>
            </p:nvSpPr>
            <p:spPr>
              <a:xfrm flipH="1">
                <a:off x="5871960" y="2276640"/>
                <a:ext cx="96840" cy="92376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1" name=""/>
              <p:cNvSpPr/>
              <p:nvPr/>
            </p:nvSpPr>
            <p:spPr>
              <a:xfrm>
                <a:off x="5964120" y="2276640"/>
                <a:ext cx="73080" cy="107784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2" name=""/>
              <p:cNvSpPr/>
              <p:nvPr/>
            </p:nvSpPr>
            <p:spPr>
              <a:xfrm flipV="1">
                <a:off x="5423040" y="2909880"/>
                <a:ext cx="358560" cy="41112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3" name=""/>
              <p:cNvSpPr/>
              <p:nvPr/>
            </p:nvSpPr>
            <p:spPr>
              <a:xfrm flipV="1">
                <a:off x="5423040" y="3044880"/>
                <a:ext cx="377640" cy="28080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4" name=""/>
              <p:cNvSpPr/>
              <p:nvPr/>
            </p:nvSpPr>
            <p:spPr>
              <a:xfrm flipV="1">
                <a:off x="5423040" y="3191040"/>
                <a:ext cx="449280" cy="12528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5" name=""/>
              <p:cNvSpPr/>
              <p:nvPr/>
            </p:nvSpPr>
            <p:spPr>
              <a:xfrm>
                <a:off x="5423040" y="3321000"/>
                <a:ext cx="595080" cy="4284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6" name=""/>
              <p:cNvSpPr/>
              <p:nvPr/>
            </p:nvSpPr>
            <p:spPr>
              <a:xfrm>
                <a:off x="5423040" y="3321000"/>
                <a:ext cx="696600" cy="11592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7" name=""/>
              <p:cNvSpPr/>
              <p:nvPr/>
            </p:nvSpPr>
            <p:spPr>
              <a:xfrm>
                <a:off x="5423040" y="3306600"/>
                <a:ext cx="2170080" cy="28908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8" name=""/>
              <p:cNvSpPr/>
              <p:nvPr/>
            </p:nvSpPr>
            <p:spPr>
              <a:xfrm>
                <a:off x="6041880" y="2087640"/>
                <a:ext cx="3619800" cy="29520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9" name=""/>
              <p:cNvSpPr/>
              <p:nvPr/>
            </p:nvSpPr>
            <p:spPr>
              <a:xfrm flipH="1">
                <a:off x="5423040" y="2092320"/>
                <a:ext cx="604800" cy="121932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90" name=""/>
          <p:cNvGrpSpPr/>
          <p:nvPr/>
        </p:nvGrpSpPr>
        <p:grpSpPr>
          <a:xfrm>
            <a:off x="5467320" y="1449360"/>
            <a:ext cx="4170240" cy="2606760"/>
            <a:chOff x="5467320" y="1449360"/>
            <a:chExt cx="4170240" cy="2606760"/>
          </a:xfrm>
        </p:grpSpPr>
        <p:grpSp>
          <p:nvGrpSpPr>
            <p:cNvPr id="5691" name=""/>
            <p:cNvGrpSpPr/>
            <p:nvPr/>
          </p:nvGrpSpPr>
          <p:grpSpPr>
            <a:xfrm>
              <a:off x="6037200" y="1550880"/>
              <a:ext cx="3600360" cy="2320920"/>
              <a:chOff x="6037200" y="1550880"/>
              <a:chExt cx="3600360" cy="2320920"/>
            </a:xfrm>
          </p:grpSpPr>
          <p:sp>
            <p:nvSpPr>
              <p:cNvPr id="5692" name=""/>
              <p:cNvSpPr/>
              <p:nvPr/>
            </p:nvSpPr>
            <p:spPr>
              <a:xfrm>
                <a:off x="6041880" y="1600200"/>
                <a:ext cx="3595680" cy="792000"/>
              </a:xfrm>
              <a:custGeom>
                <a:avLst/>
                <a:gdLst/>
                <a:ahLst/>
                <a:rect l="l" t="t" r="r" b="b"/>
                <a:pathLst>
                  <a:path w="744" h="164">
                    <a:moveTo>
                      <a:pt x="0" y="90"/>
                    </a:moveTo>
                    <a:cubicBezTo>
                      <a:pt x="137" y="45"/>
                      <a:pt x="273" y="0"/>
                      <a:pt x="397" y="12"/>
                    </a:cubicBezTo>
                    <a:cubicBezTo>
                      <a:pt x="521" y="24"/>
                      <a:pt x="632" y="94"/>
                      <a:pt x="744" y="164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3" name=""/>
              <p:cNvSpPr/>
              <p:nvPr/>
            </p:nvSpPr>
            <p:spPr>
              <a:xfrm>
                <a:off x="6046920" y="1685880"/>
                <a:ext cx="3344760" cy="855720"/>
              </a:xfrm>
              <a:custGeom>
                <a:avLst/>
                <a:gdLst/>
                <a:ahLst/>
                <a:rect l="l" t="t" r="r" b="b"/>
                <a:pathLst>
                  <a:path w="692" h="177">
                    <a:moveTo>
                      <a:pt x="0" y="74"/>
                    </a:moveTo>
                    <a:cubicBezTo>
                      <a:pt x="171" y="37"/>
                      <a:pt x="350" y="0"/>
                      <a:pt x="465" y="17"/>
                    </a:cubicBezTo>
                    <a:cubicBezTo>
                      <a:pt x="580" y="35"/>
                      <a:pt x="644" y="144"/>
                      <a:pt x="692" y="177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4" name=""/>
              <p:cNvSpPr/>
              <p:nvPr/>
            </p:nvSpPr>
            <p:spPr>
              <a:xfrm>
                <a:off x="6041880" y="1604880"/>
                <a:ext cx="3364200" cy="898560"/>
              </a:xfrm>
              <a:custGeom>
                <a:avLst/>
                <a:gdLst/>
                <a:ahLst/>
                <a:rect l="l" t="t" r="r" b="b"/>
                <a:pathLst>
                  <a:path w="696" h="186">
                    <a:moveTo>
                      <a:pt x="0" y="89"/>
                    </a:moveTo>
                    <a:cubicBezTo>
                      <a:pt x="9" y="42"/>
                      <a:pt x="26" y="0"/>
                      <a:pt x="142" y="17"/>
                    </a:cubicBezTo>
                    <a:cubicBezTo>
                      <a:pt x="258" y="33"/>
                      <a:pt x="581" y="151"/>
                      <a:pt x="696" y="186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5" name=""/>
              <p:cNvSpPr/>
              <p:nvPr/>
            </p:nvSpPr>
            <p:spPr>
              <a:xfrm>
                <a:off x="6037200" y="1550880"/>
                <a:ext cx="3030480" cy="1432080"/>
              </a:xfrm>
              <a:custGeom>
                <a:avLst/>
                <a:gdLst/>
                <a:ahLst/>
                <a:rect l="l" t="t" r="r" b="b"/>
                <a:pathLst>
                  <a:path w="627" h="296">
                    <a:moveTo>
                      <a:pt x="0" y="104"/>
                    </a:moveTo>
                    <a:cubicBezTo>
                      <a:pt x="106" y="52"/>
                      <a:pt x="212" y="0"/>
                      <a:pt x="316" y="32"/>
                    </a:cubicBezTo>
                    <a:cubicBezTo>
                      <a:pt x="421" y="64"/>
                      <a:pt x="524" y="180"/>
                      <a:pt x="627" y="296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6" name=""/>
              <p:cNvSpPr/>
              <p:nvPr/>
            </p:nvSpPr>
            <p:spPr>
              <a:xfrm>
                <a:off x="6046920" y="1744560"/>
                <a:ext cx="3219480" cy="908280"/>
              </a:xfrm>
              <a:custGeom>
                <a:avLst/>
                <a:gdLst/>
                <a:ahLst/>
                <a:rect l="l" t="t" r="r" b="b"/>
                <a:pathLst>
                  <a:path w="666" h="188">
                    <a:moveTo>
                      <a:pt x="0" y="59"/>
                    </a:moveTo>
                    <a:cubicBezTo>
                      <a:pt x="144" y="26"/>
                      <a:pt x="285" y="0"/>
                      <a:pt x="396" y="22"/>
                    </a:cubicBezTo>
                    <a:cubicBezTo>
                      <a:pt x="507" y="43"/>
                      <a:pt x="609" y="153"/>
                      <a:pt x="666" y="188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7" name=""/>
              <p:cNvSpPr/>
              <p:nvPr/>
            </p:nvSpPr>
            <p:spPr>
              <a:xfrm>
                <a:off x="6056280" y="1711440"/>
                <a:ext cx="3035160" cy="855720"/>
              </a:xfrm>
              <a:custGeom>
                <a:avLst/>
                <a:gdLst/>
                <a:ahLst/>
                <a:rect l="l" t="t" r="r" b="b"/>
                <a:pathLst>
                  <a:path w="628" h="177">
                    <a:moveTo>
                      <a:pt x="0" y="70"/>
                    </a:moveTo>
                    <a:cubicBezTo>
                      <a:pt x="153" y="35"/>
                      <a:pt x="306" y="0"/>
                      <a:pt x="411" y="18"/>
                    </a:cubicBezTo>
                    <a:cubicBezTo>
                      <a:pt x="516" y="36"/>
                      <a:pt x="572" y="106"/>
                      <a:pt x="628" y="177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8" name=""/>
              <p:cNvSpPr/>
              <p:nvPr/>
            </p:nvSpPr>
            <p:spPr>
              <a:xfrm>
                <a:off x="6060960" y="2049480"/>
                <a:ext cx="1522440" cy="1531800"/>
              </a:xfrm>
              <a:custGeom>
                <a:avLst/>
                <a:gdLst/>
                <a:ahLst/>
                <a:rect l="l" t="t" r="r" b="b"/>
                <a:pathLst>
                  <a:path w="315" h="317">
                    <a:moveTo>
                      <a:pt x="0" y="0"/>
                    </a:moveTo>
                    <a:cubicBezTo>
                      <a:pt x="82" y="11"/>
                      <a:pt x="161" y="36"/>
                      <a:pt x="214" y="89"/>
                    </a:cubicBezTo>
                    <a:cubicBezTo>
                      <a:pt x="266" y="142"/>
                      <a:pt x="294" y="270"/>
                      <a:pt x="315" y="317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9" name=""/>
              <p:cNvSpPr/>
              <p:nvPr/>
            </p:nvSpPr>
            <p:spPr>
              <a:xfrm>
                <a:off x="6056280" y="1735200"/>
                <a:ext cx="1565280" cy="1836720"/>
              </a:xfrm>
              <a:custGeom>
                <a:avLst/>
                <a:gdLst/>
                <a:ahLst/>
                <a:rect l="l" t="t" r="r" b="b"/>
                <a:pathLst>
                  <a:path w="324" h="380">
                    <a:moveTo>
                      <a:pt x="0" y="64"/>
                    </a:moveTo>
                    <a:cubicBezTo>
                      <a:pt x="75" y="32"/>
                      <a:pt x="150" y="0"/>
                      <a:pt x="204" y="53"/>
                    </a:cubicBezTo>
                    <a:cubicBezTo>
                      <a:pt x="258" y="105"/>
                      <a:pt x="291" y="243"/>
                      <a:pt x="324" y="38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0" name=""/>
              <p:cNvSpPr/>
              <p:nvPr/>
            </p:nvSpPr>
            <p:spPr>
              <a:xfrm>
                <a:off x="6046920" y="1986120"/>
                <a:ext cx="1753920" cy="1885680"/>
              </a:xfrm>
              <a:custGeom>
                <a:avLst/>
                <a:gdLst/>
                <a:ahLst/>
                <a:rect l="l" t="t" r="r" b="b"/>
                <a:pathLst>
                  <a:path w="363" h="390">
                    <a:moveTo>
                      <a:pt x="0" y="17"/>
                    </a:moveTo>
                    <a:cubicBezTo>
                      <a:pt x="105" y="9"/>
                      <a:pt x="210" y="0"/>
                      <a:pt x="270" y="62"/>
                    </a:cubicBezTo>
                    <a:cubicBezTo>
                      <a:pt x="331" y="124"/>
                      <a:pt x="347" y="257"/>
                      <a:pt x="363" y="39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01" name=""/>
            <p:cNvGrpSpPr/>
            <p:nvPr/>
          </p:nvGrpSpPr>
          <p:grpSpPr>
            <a:xfrm>
              <a:off x="6458040" y="1449360"/>
              <a:ext cx="2914560" cy="2606760"/>
              <a:chOff x="6458040" y="1449360"/>
              <a:chExt cx="2914560" cy="2606760"/>
            </a:xfrm>
          </p:grpSpPr>
          <p:sp>
            <p:nvSpPr>
              <p:cNvPr id="5702" name=""/>
              <p:cNvSpPr/>
              <p:nvPr/>
            </p:nvSpPr>
            <p:spPr>
              <a:xfrm>
                <a:off x="7767720" y="2092320"/>
                <a:ext cx="1527120" cy="1784520"/>
              </a:xfrm>
              <a:custGeom>
                <a:avLst/>
                <a:gdLst/>
                <a:ahLst/>
                <a:rect l="l" t="t" r="r" b="b"/>
                <a:pathLst>
                  <a:path w="316" h="369">
                    <a:moveTo>
                      <a:pt x="316" y="129"/>
                    </a:moveTo>
                    <a:cubicBezTo>
                      <a:pt x="295" y="114"/>
                      <a:pt x="243" y="0"/>
                      <a:pt x="190" y="40"/>
                    </a:cubicBezTo>
                    <a:cubicBezTo>
                      <a:pt x="137" y="80"/>
                      <a:pt x="62" y="222"/>
                      <a:pt x="0" y="369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3" name=""/>
              <p:cNvSpPr/>
              <p:nvPr/>
            </p:nvSpPr>
            <p:spPr>
              <a:xfrm>
                <a:off x="7699320" y="2697120"/>
                <a:ext cx="1406520" cy="285840"/>
              </a:xfrm>
              <a:custGeom>
                <a:avLst/>
                <a:gdLst/>
                <a:ahLst/>
                <a:rect l="l" t="t" r="r" b="b"/>
                <a:pathLst>
                  <a:path w="291" h="59">
                    <a:moveTo>
                      <a:pt x="291" y="53"/>
                    </a:moveTo>
                    <a:cubicBezTo>
                      <a:pt x="269" y="45"/>
                      <a:pt x="208" y="0"/>
                      <a:pt x="160" y="1"/>
                    </a:cubicBezTo>
                    <a:cubicBezTo>
                      <a:pt x="112" y="2"/>
                      <a:pt x="47" y="31"/>
                      <a:pt x="0" y="59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4" name=""/>
              <p:cNvSpPr/>
              <p:nvPr/>
            </p:nvSpPr>
            <p:spPr>
              <a:xfrm>
                <a:off x="8285040" y="1449360"/>
                <a:ext cx="1052640" cy="2368440"/>
              </a:xfrm>
              <a:custGeom>
                <a:avLst/>
                <a:gdLst/>
                <a:ahLst/>
                <a:rect l="l" t="t" r="r" b="b"/>
                <a:pathLst>
                  <a:path w="218" h="490">
                    <a:moveTo>
                      <a:pt x="0" y="268"/>
                    </a:moveTo>
                    <a:cubicBezTo>
                      <a:pt x="33" y="230"/>
                      <a:pt x="179" y="0"/>
                      <a:pt x="198" y="37"/>
                    </a:cubicBezTo>
                    <a:cubicBezTo>
                      <a:pt x="218" y="74"/>
                      <a:pt x="134" y="395"/>
                      <a:pt x="117" y="49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5" name=""/>
              <p:cNvSpPr/>
              <p:nvPr/>
            </p:nvSpPr>
            <p:spPr>
              <a:xfrm>
                <a:off x="8250120" y="1832040"/>
                <a:ext cx="1122480" cy="2224080"/>
              </a:xfrm>
              <a:custGeom>
                <a:avLst/>
                <a:gdLst/>
                <a:ahLst/>
                <a:rect l="l" t="t" r="r" b="b"/>
                <a:pathLst>
                  <a:path w="232" h="460">
                    <a:moveTo>
                      <a:pt x="0" y="196"/>
                    </a:moveTo>
                    <a:cubicBezTo>
                      <a:pt x="35" y="170"/>
                      <a:pt x="181" y="0"/>
                      <a:pt x="207" y="44"/>
                    </a:cubicBezTo>
                    <a:cubicBezTo>
                      <a:pt x="232" y="88"/>
                      <a:pt x="169" y="269"/>
                      <a:pt x="154" y="46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6" name=""/>
              <p:cNvSpPr/>
              <p:nvPr/>
            </p:nvSpPr>
            <p:spPr>
              <a:xfrm>
                <a:off x="6458040" y="2629080"/>
                <a:ext cx="2619360" cy="869760"/>
              </a:xfrm>
              <a:custGeom>
                <a:avLst/>
                <a:gdLst/>
                <a:ahLst/>
                <a:rect l="l" t="t" r="r" b="b"/>
                <a:pathLst>
                  <a:path w="542" h="180">
                    <a:moveTo>
                      <a:pt x="542" y="67"/>
                    </a:moveTo>
                    <a:cubicBezTo>
                      <a:pt x="487" y="59"/>
                      <a:pt x="305" y="0"/>
                      <a:pt x="215" y="19"/>
                    </a:cubicBezTo>
                    <a:cubicBezTo>
                      <a:pt x="124" y="37"/>
                      <a:pt x="36" y="153"/>
                      <a:pt x="0" y="18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7" name=""/>
              <p:cNvSpPr/>
              <p:nvPr/>
            </p:nvSpPr>
            <p:spPr>
              <a:xfrm>
                <a:off x="7810560" y="2136600"/>
                <a:ext cx="1415880" cy="1706760"/>
              </a:xfrm>
              <a:custGeom>
                <a:avLst/>
                <a:gdLst/>
                <a:ahLst/>
                <a:rect l="l" t="t" r="r" b="b"/>
                <a:pathLst>
                  <a:path w="293" h="353">
                    <a:moveTo>
                      <a:pt x="293" y="112"/>
                    </a:moveTo>
                    <a:cubicBezTo>
                      <a:pt x="272" y="100"/>
                      <a:pt x="214" y="0"/>
                      <a:pt x="165" y="40"/>
                    </a:cubicBezTo>
                    <a:cubicBezTo>
                      <a:pt x="117" y="80"/>
                      <a:pt x="34" y="288"/>
                      <a:pt x="0" y="35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08" name=""/>
            <p:cNvGrpSpPr/>
            <p:nvPr/>
          </p:nvGrpSpPr>
          <p:grpSpPr>
            <a:xfrm>
              <a:off x="5467320" y="1711440"/>
              <a:ext cx="4170240" cy="2151000"/>
              <a:chOff x="5467320" y="1711440"/>
              <a:chExt cx="4170240" cy="2151000"/>
            </a:xfrm>
          </p:grpSpPr>
          <p:sp>
            <p:nvSpPr>
              <p:cNvPr id="5709" name=""/>
              <p:cNvSpPr/>
              <p:nvPr/>
            </p:nvSpPr>
            <p:spPr>
              <a:xfrm>
                <a:off x="5500800" y="2498760"/>
                <a:ext cx="3122640" cy="879480"/>
              </a:xfrm>
              <a:custGeom>
                <a:avLst/>
                <a:gdLst/>
                <a:ahLst/>
                <a:rect l="l" t="t" r="r" b="b"/>
                <a:pathLst>
                  <a:path w="646" h="182">
                    <a:moveTo>
                      <a:pt x="0" y="179"/>
                    </a:moveTo>
                    <a:cubicBezTo>
                      <a:pt x="168" y="89"/>
                      <a:pt x="337" y="0"/>
                      <a:pt x="445" y="0"/>
                    </a:cubicBezTo>
                    <a:cubicBezTo>
                      <a:pt x="553" y="1"/>
                      <a:pt x="599" y="91"/>
                      <a:pt x="646" y="182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10" name=""/>
              <p:cNvSpPr/>
              <p:nvPr/>
            </p:nvSpPr>
            <p:spPr>
              <a:xfrm>
                <a:off x="5491080" y="2522520"/>
                <a:ext cx="3141720" cy="851040"/>
              </a:xfrm>
              <a:custGeom>
                <a:avLst/>
                <a:gdLst/>
                <a:ahLst/>
                <a:rect l="l" t="t" r="r" b="b"/>
                <a:pathLst>
                  <a:path w="650" h="176">
                    <a:moveTo>
                      <a:pt x="0" y="173"/>
                    </a:moveTo>
                    <a:cubicBezTo>
                      <a:pt x="210" y="89"/>
                      <a:pt x="432" y="0"/>
                      <a:pt x="540" y="1"/>
                    </a:cubicBezTo>
                    <a:cubicBezTo>
                      <a:pt x="648" y="1"/>
                      <a:pt x="627" y="140"/>
                      <a:pt x="650" y="176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711" name=""/>
              <p:cNvGrpSpPr/>
              <p:nvPr/>
            </p:nvGrpSpPr>
            <p:grpSpPr>
              <a:xfrm>
                <a:off x="5467320" y="1711440"/>
                <a:ext cx="4170240" cy="2151000"/>
                <a:chOff x="5467320" y="1711440"/>
                <a:chExt cx="4170240" cy="2151000"/>
              </a:xfrm>
            </p:grpSpPr>
            <p:grpSp>
              <p:nvGrpSpPr>
                <p:cNvPr id="5712" name=""/>
                <p:cNvGrpSpPr/>
                <p:nvPr/>
              </p:nvGrpSpPr>
              <p:grpSpPr>
                <a:xfrm>
                  <a:off x="5472000" y="1711440"/>
                  <a:ext cx="4165560" cy="1676160"/>
                  <a:chOff x="5472000" y="1711440"/>
                  <a:chExt cx="4165560" cy="1676160"/>
                </a:xfrm>
              </p:grpSpPr>
              <p:sp>
                <p:nvSpPr>
                  <p:cNvPr id="5713" name=""/>
                  <p:cNvSpPr/>
                  <p:nvPr/>
                </p:nvSpPr>
                <p:spPr>
                  <a:xfrm>
                    <a:off x="5472000" y="1711440"/>
                    <a:ext cx="4165560" cy="1633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2" h="338">
                        <a:moveTo>
                          <a:pt x="862" y="141"/>
                        </a:moveTo>
                        <a:cubicBezTo>
                          <a:pt x="713" y="71"/>
                          <a:pt x="564" y="0"/>
                          <a:pt x="421" y="33"/>
                        </a:cubicBezTo>
                        <a:cubicBezTo>
                          <a:pt x="277" y="66"/>
                          <a:pt x="139" y="202"/>
                          <a:pt x="0" y="338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4" name=""/>
                  <p:cNvSpPr/>
                  <p:nvPr/>
                </p:nvSpPr>
                <p:spPr>
                  <a:xfrm>
                    <a:off x="5805360" y="1822320"/>
                    <a:ext cx="3571920" cy="1101960"/>
                  </a:xfrm>
                  <a:custGeom>
                    <a:avLst/>
                    <a:gdLst/>
                    <a:ahLst/>
                    <a:rect l="l" t="t" r="r" b="b"/>
                    <a:pathLst>
                      <a:path w="739" h="228">
                        <a:moveTo>
                          <a:pt x="739" y="153"/>
                        </a:moveTo>
                        <a:cubicBezTo>
                          <a:pt x="668" y="130"/>
                          <a:pt x="438" y="0"/>
                          <a:pt x="315" y="13"/>
                        </a:cubicBezTo>
                        <a:cubicBezTo>
                          <a:pt x="192" y="25"/>
                          <a:pt x="91" y="125"/>
                          <a:pt x="0" y="228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5" name=""/>
                  <p:cNvSpPr/>
                  <p:nvPr/>
                </p:nvSpPr>
                <p:spPr>
                  <a:xfrm>
                    <a:off x="5815080" y="1919160"/>
                    <a:ext cx="3531960" cy="986040"/>
                  </a:xfrm>
                  <a:custGeom>
                    <a:avLst/>
                    <a:gdLst/>
                    <a:ahLst/>
                    <a:rect l="l" t="t" r="r" b="b"/>
                    <a:pathLst>
                      <a:path w="731" h="204">
                        <a:moveTo>
                          <a:pt x="731" y="132"/>
                        </a:moveTo>
                        <a:cubicBezTo>
                          <a:pt x="669" y="112"/>
                          <a:pt x="481" y="0"/>
                          <a:pt x="359" y="12"/>
                        </a:cubicBezTo>
                        <a:cubicBezTo>
                          <a:pt x="237" y="24"/>
                          <a:pt x="75" y="164"/>
                          <a:pt x="0" y="204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6" name=""/>
                  <p:cNvSpPr/>
                  <p:nvPr/>
                </p:nvSpPr>
                <p:spPr>
                  <a:xfrm>
                    <a:off x="5888160" y="1986120"/>
                    <a:ext cx="3517920" cy="1209600"/>
                  </a:xfrm>
                  <a:custGeom>
                    <a:avLst/>
                    <a:gdLst/>
                    <a:ahLst/>
                    <a:rect l="l" t="t" r="r" b="b"/>
                    <a:pathLst>
                      <a:path w="728" h="250">
                        <a:moveTo>
                          <a:pt x="728" y="115"/>
                        </a:moveTo>
                        <a:cubicBezTo>
                          <a:pt x="657" y="100"/>
                          <a:pt x="424" y="0"/>
                          <a:pt x="303" y="23"/>
                        </a:cubicBezTo>
                        <a:cubicBezTo>
                          <a:pt x="182" y="45"/>
                          <a:pt x="87" y="146"/>
                          <a:pt x="0" y="250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7" name=""/>
                  <p:cNvSpPr/>
                  <p:nvPr/>
                </p:nvSpPr>
                <p:spPr>
                  <a:xfrm>
                    <a:off x="6037200" y="2222640"/>
                    <a:ext cx="3208320" cy="1164960"/>
                  </a:xfrm>
                  <a:custGeom>
                    <a:avLst/>
                    <a:gdLst/>
                    <a:ahLst/>
                    <a:rect l="l" t="t" r="r" b="b"/>
                    <a:pathLst>
                      <a:path w="664" h="241">
                        <a:moveTo>
                          <a:pt x="664" y="87"/>
                        </a:moveTo>
                        <a:cubicBezTo>
                          <a:pt x="594" y="76"/>
                          <a:pt x="353" y="0"/>
                          <a:pt x="242" y="26"/>
                        </a:cubicBezTo>
                        <a:cubicBezTo>
                          <a:pt x="131" y="51"/>
                          <a:pt x="40" y="205"/>
                          <a:pt x="0" y="241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8" name=""/>
                  <p:cNvSpPr/>
                  <p:nvPr/>
                </p:nvSpPr>
                <p:spPr>
                  <a:xfrm>
                    <a:off x="6829560" y="1889280"/>
                    <a:ext cx="2512800" cy="1474560"/>
                  </a:xfrm>
                  <a:custGeom>
                    <a:avLst/>
                    <a:gdLst/>
                    <a:ahLst/>
                    <a:rect l="l" t="t" r="r" b="b"/>
                    <a:pathLst>
                      <a:path w="520" h="305">
                        <a:moveTo>
                          <a:pt x="520" y="139"/>
                        </a:moveTo>
                        <a:cubicBezTo>
                          <a:pt x="462" y="120"/>
                          <a:pt x="257" y="0"/>
                          <a:pt x="170" y="27"/>
                        </a:cubicBezTo>
                        <a:cubicBezTo>
                          <a:pt x="83" y="55"/>
                          <a:pt x="36" y="179"/>
                          <a:pt x="0" y="30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719" name=""/>
                <p:cNvSpPr/>
                <p:nvPr/>
              </p:nvSpPr>
              <p:spPr>
                <a:xfrm>
                  <a:off x="5467320" y="2212920"/>
                  <a:ext cx="3454560" cy="1649520"/>
                </a:xfrm>
                <a:custGeom>
                  <a:avLst/>
                  <a:gdLst/>
                  <a:ahLst/>
                  <a:rect l="l" t="t" r="r" b="b"/>
                  <a:pathLst>
                    <a:path w="715" h="341">
                      <a:moveTo>
                        <a:pt x="0" y="236"/>
                      </a:moveTo>
                      <a:cubicBezTo>
                        <a:pt x="105" y="118"/>
                        <a:pt x="211" y="0"/>
                        <a:pt x="330" y="18"/>
                      </a:cubicBezTo>
                      <a:cubicBezTo>
                        <a:pt x="449" y="35"/>
                        <a:pt x="582" y="188"/>
                        <a:pt x="715" y="341"/>
                      </a:cubicBezTo>
                    </a:path>
                  </a:pathLst>
                </a:custGeom>
                <a:noFill/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20" name=""/>
                <p:cNvSpPr/>
                <p:nvPr/>
              </p:nvSpPr>
              <p:spPr>
                <a:xfrm>
                  <a:off x="5477040" y="2193840"/>
                  <a:ext cx="2609640" cy="1146240"/>
                </a:xfrm>
                <a:custGeom>
                  <a:avLst/>
                  <a:gdLst/>
                  <a:ahLst/>
                  <a:rect l="l" t="t" r="r" b="b"/>
                  <a:pathLst>
                    <a:path w="540" h="237">
                      <a:moveTo>
                        <a:pt x="0" y="237"/>
                      </a:moveTo>
                      <a:cubicBezTo>
                        <a:pt x="162" y="130"/>
                        <a:pt x="324" y="22"/>
                        <a:pt x="414" y="11"/>
                      </a:cubicBezTo>
                      <a:cubicBezTo>
                        <a:pt x="504" y="0"/>
                        <a:pt x="522" y="86"/>
                        <a:pt x="540" y="171"/>
                      </a:cubicBezTo>
                    </a:path>
                  </a:pathLst>
                </a:custGeom>
                <a:noFill/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21" name=""/>
                <p:cNvSpPr/>
                <p:nvPr/>
              </p:nvSpPr>
              <p:spPr>
                <a:xfrm>
                  <a:off x="5467320" y="2101680"/>
                  <a:ext cx="3792600" cy="1252800"/>
                </a:xfrm>
                <a:custGeom>
                  <a:avLst/>
                  <a:gdLst/>
                  <a:ahLst/>
                  <a:rect l="l" t="t" r="r" b="b"/>
                  <a:pathLst>
                    <a:path w="785" h="259">
                      <a:moveTo>
                        <a:pt x="0" y="259"/>
                      </a:moveTo>
                      <a:cubicBezTo>
                        <a:pt x="190" y="151"/>
                        <a:pt x="381" y="43"/>
                        <a:pt x="512" y="22"/>
                      </a:cubicBezTo>
                      <a:cubicBezTo>
                        <a:pt x="643" y="0"/>
                        <a:pt x="714" y="64"/>
                        <a:pt x="785" y="129"/>
                      </a:cubicBezTo>
                    </a:path>
                  </a:pathLst>
                </a:custGeom>
                <a:noFill/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22" name=""/>
                <p:cNvSpPr/>
                <p:nvPr/>
              </p:nvSpPr>
              <p:spPr>
                <a:xfrm>
                  <a:off x="5486400" y="2373480"/>
                  <a:ext cx="3571920" cy="981000"/>
                </a:xfrm>
                <a:custGeom>
                  <a:avLst/>
                  <a:gdLst/>
                  <a:ahLst/>
                  <a:rect l="l" t="t" r="r" b="b"/>
                  <a:pathLst>
                    <a:path w="739" h="203">
                      <a:moveTo>
                        <a:pt x="0" y="203"/>
                      </a:moveTo>
                      <a:cubicBezTo>
                        <a:pt x="190" y="114"/>
                        <a:pt x="400" y="30"/>
                        <a:pt x="523" y="15"/>
                      </a:cubicBezTo>
                      <a:cubicBezTo>
                        <a:pt x="646" y="0"/>
                        <a:pt x="694" y="94"/>
                        <a:pt x="739" y="114"/>
                      </a:cubicBezTo>
                    </a:path>
                  </a:pathLst>
                </a:custGeom>
                <a:noFill/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5723" name=""/>
          <p:cNvGrpSpPr/>
          <p:nvPr/>
        </p:nvGrpSpPr>
        <p:grpSpPr>
          <a:xfrm>
            <a:off x="5472000" y="1463760"/>
            <a:ext cx="4151520" cy="2592360"/>
            <a:chOff x="5472000" y="1463760"/>
            <a:chExt cx="4151520" cy="2592360"/>
          </a:xfrm>
        </p:grpSpPr>
        <p:sp>
          <p:nvSpPr>
            <p:cNvPr id="5724" name=""/>
            <p:cNvSpPr/>
            <p:nvPr/>
          </p:nvSpPr>
          <p:spPr>
            <a:xfrm>
              <a:off x="5983200" y="1725480"/>
              <a:ext cx="1314360" cy="1609920"/>
            </a:xfrm>
            <a:custGeom>
              <a:avLst/>
              <a:gdLst/>
              <a:ahLst/>
              <a:rect l="l" t="t" r="r" b="b"/>
              <a:pathLst>
                <a:path w="272" h="333">
                  <a:moveTo>
                    <a:pt x="182" y="333"/>
                  </a:moveTo>
                  <a:cubicBezTo>
                    <a:pt x="192" y="284"/>
                    <a:pt x="272" y="71"/>
                    <a:pt x="242" y="36"/>
                  </a:cubicBezTo>
                  <a:cubicBezTo>
                    <a:pt x="212" y="0"/>
                    <a:pt x="51" y="103"/>
                    <a:pt x="0" y="120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5" name=""/>
            <p:cNvSpPr/>
            <p:nvPr/>
          </p:nvSpPr>
          <p:spPr>
            <a:xfrm>
              <a:off x="7593120" y="1919160"/>
              <a:ext cx="985680" cy="1638360"/>
            </a:xfrm>
            <a:custGeom>
              <a:avLst/>
              <a:gdLst/>
              <a:ahLst/>
              <a:rect l="l" t="t" r="r" b="b"/>
              <a:pathLst>
                <a:path w="204" h="339">
                  <a:moveTo>
                    <a:pt x="0" y="339"/>
                  </a:moveTo>
                  <a:cubicBezTo>
                    <a:pt x="16" y="288"/>
                    <a:pt x="64" y="73"/>
                    <a:pt x="98" y="37"/>
                  </a:cubicBezTo>
                  <a:cubicBezTo>
                    <a:pt x="132" y="0"/>
                    <a:pt x="169" y="60"/>
                    <a:pt x="204" y="121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6" name=""/>
            <p:cNvSpPr/>
            <p:nvPr/>
          </p:nvSpPr>
          <p:spPr>
            <a:xfrm>
              <a:off x="5815080" y="2359080"/>
              <a:ext cx="1801800" cy="1170000"/>
            </a:xfrm>
            <a:custGeom>
              <a:avLst/>
              <a:gdLst/>
              <a:ahLst/>
              <a:rect l="l" t="t" r="r" b="b"/>
              <a:pathLst>
                <a:path w="373" h="242">
                  <a:moveTo>
                    <a:pt x="373" y="242"/>
                  </a:moveTo>
                  <a:cubicBezTo>
                    <a:pt x="324" y="205"/>
                    <a:pt x="142" y="44"/>
                    <a:pt x="80" y="22"/>
                  </a:cubicBezTo>
                  <a:cubicBezTo>
                    <a:pt x="18" y="0"/>
                    <a:pt x="16" y="93"/>
                    <a:pt x="0" y="112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7" name=""/>
            <p:cNvSpPr/>
            <p:nvPr/>
          </p:nvSpPr>
          <p:spPr>
            <a:xfrm>
              <a:off x="7531200" y="1619280"/>
              <a:ext cx="338040" cy="1981080"/>
            </a:xfrm>
            <a:custGeom>
              <a:avLst/>
              <a:gdLst/>
              <a:ahLst/>
              <a:rect l="l" t="t" r="r" b="b"/>
              <a:pathLst>
                <a:path w="70" h="410">
                  <a:moveTo>
                    <a:pt x="0" y="410"/>
                  </a:moveTo>
                  <a:cubicBezTo>
                    <a:pt x="14" y="248"/>
                    <a:pt x="28" y="86"/>
                    <a:pt x="40" y="43"/>
                  </a:cubicBezTo>
                  <a:cubicBezTo>
                    <a:pt x="52" y="0"/>
                    <a:pt x="61" y="77"/>
                    <a:pt x="70" y="153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8" name=""/>
            <p:cNvSpPr/>
            <p:nvPr/>
          </p:nvSpPr>
          <p:spPr>
            <a:xfrm>
              <a:off x="7647120" y="2087640"/>
              <a:ext cx="1092240" cy="1498680"/>
            </a:xfrm>
            <a:custGeom>
              <a:avLst/>
              <a:gdLst/>
              <a:ahLst/>
              <a:rect l="l" t="t" r="r" b="b"/>
              <a:pathLst>
                <a:path w="226" h="310">
                  <a:moveTo>
                    <a:pt x="0" y="310"/>
                  </a:moveTo>
                  <a:cubicBezTo>
                    <a:pt x="31" y="264"/>
                    <a:pt x="151" y="71"/>
                    <a:pt x="189" y="35"/>
                  </a:cubicBezTo>
                  <a:cubicBezTo>
                    <a:pt x="226" y="0"/>
                    <a:pt x="218" y="83"/>
                    <a:pt x="226" y="96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9" name=""/>
            <p:cNvSpPr/>
            <p:nvPr/>
          </p:nvSpPr>
          <p:spPr>
            <a:xfrm>
              <a:off x="5969160" y="2106720"/>
              <a:ext cx="1817640" cy="1726920"/>
            </a:xfrm>
            <a:custGeom>
              <a:avLst/>
              <a:gdLst/>
              <a:ahLst/>
              <a:rect l="l" t="t" r="r" b="b"/>
              <a:pathLst>
                <a:path w="376" h="357">
                  <a:moveTo>
                    <a:pt x="376" y="357"/>
                  </a:moveTo>
                  <a:cubicBezTo>
                    <a:pt x="349" y="306"/>
                    <a:pt x="276" y="109"/>
                    <a:pt x="214" y="54"/>
                  </a:cubicBezTo>
                  <a:cubicBezTo>
                    <a:pt x="151" y="0"/>
                    <a:pt x="44" y="36"/>
                    <a:pt x="0" y="31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0" name=""/>
            <p:cNvSpPr/>
            <p:nvPr/>
          </p:nvSpPr>
          <p:spPr>
            <a:xfrm>
              <a:off x="5796000" y="2252520"/>
              <a:ext cx="1995480" cy="1560600"/>
            </a:xfrm>
            <a:custGeom>
              <a:avLst/>
              <a:gdLst/>
              <a:ahLst/>
              <a:rect l="l" t="t" r="r" b="b"/>
              <a:pathLst>
                <a:path w="413" h="323">
                  <a:moveTo>
                    <a:pt x="413" y="323"/>
                  </a:moveTo>
                  <a:cubicBezTo>
                    <a:pt x="380" y="273"/>
                    <a:pt x="283" y="62"/>
                    <a:pt x="214" y="31"/>
                  </a:cubicBezTo>
                  <a:cubicBezTo>
                    <a:pt x="145" y="0"/>
                    <a:pt x="45" y="114"/>
                    <a:pt x="0" y="136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1" name=""/>
            <p:cNvSpPr/>
            <p:nvPr/>
          </p:nvSpPr>
          <p:spPr>
            <a:xfrm>
              <a:off x="5472000" y="2174760"/>
              <a:ext cx="2314800" cy="1663920"/>
            </a:xfrm>
            <a:custGeom>
              <a:avLst/>
              <a:gdLst/>
              <a:ahLst/>
              <a:rect l="l" t="t" r="r" b="b"/>
              <a:pathLst>
                <a:path w="479" h="344">
                  <a:moveTo>
                    <a:pt x="479" y="344"/>
                  </a:moveTo>
                  <a:cubicBezTo>
                    <a:pt x="414" y="290"/>
                    <a:pt x="170" y="36"/>
                    <a:pt x="91" y="18"/>
                  </a:cubicBezTo>
                  <a:cubicBezTo>
                    <a:pt x="11" y="0"/>
                    <a:pt x="6" y="116"/>
                    <a:pt x="0" y="236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2" name=""/>
            <p:cNvSpPr/>
            <p:nvPr/>
          </p:nvSpPr>
          <p:spPr>
            <a:xfrm>
              <a:off x="6070680" y="2276640"/>
              <a:ext cx="1739880" cy="1536480"/>
            </a:xfrm>
            <a:custGeom>
              <a:avLst/>
              <a:gdLst/>
              <a:ahLst/>
              <a:rect l="l" t="t" r="r" b="b"/>
              <a:pathLst>
                <a:path w="360" h="318">
                  <a:moveTo>
                    <a:pt x="360" y="318"/>
                  </a:moveTo>
                  <a:cubicBezTo>
                    <a:pt x="314" y="268"/>
                    <a:pt x="142" y="36"/>
                    <a:pt x="82" y="18"/>
                  </a:cubicBezTo>
                  <a:cubicBezTo>
                    <a:pt x="22" y="0"/>
                    <a:pt x="17" y="171"/>
                    <a:pt x="0" y="211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3" name=""/>
            <p:cNvSpPr/>
            <p:nvPr/>
          </p:nvSpPr>
          <p:spPr>
            <a:xfrm>
              <a:off x="7786800" y="2035080"/>
              <a:ext cx="1468440" cy="1832040"/>
            </a:xfrm>
            <a:custGeom>
              <a:avLst/>
              <a:gdLst/>
              <a:ahLst/>
              <a:rect l="l" t="t" r="r" b="b"/>
              <a:pathLst>
                <a:path w="304" h="379">
                  <a:moveTo>
                    <a:pt x="0" y="379"/>
                  </a:moveTo>
                  <a:cubicBezTo>
                    <a:pt x="37" y="323"/>
                    <a:pt x="173" y="83"/>
                    <a:pt x="224" y="41"/>
                  </a:cubicBezTo>
                  <a:cubicBezTo>
                    <a:pt x="275" y="0"/>
                    <a:pt x="288" y="113"/>
                    <a:pt x="304" y="132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4" name=""/>
            <p:cNvSpPr/>
            <p:nvPr/>
          </p:nvSpPr>
          <p:spPr>
            <a:xfrm>
              <a:off x="7767720" y="1971720"/>
              <a:ext cx="1836720" cy="1857240"/>
            </a:xfrm>
            <a:custGeom>
              <a:avLst/>
              <a:gdLst/>
              <a:ahLst/>
              <a:rect l="l" t="t" r="r" b="b"/>
              <a:pathLst>
                <a:path w="380" h="384">
                  <a:moveTo>
                    <a:pt x="0" y="384"/>
                  </a:moveTo>
                  <a:cubicBezTo>
                    <a:pt x="51" y="328"/>
                    <a:pt x="247" y="102"/>
                    <a:pt x="310" y="51"/>
                  </a:cubicBezTo>
                  <a:cubicBezTo>
                    <a:pt x="373" y="0"/>
                    <a:pt x="365" y="72"/>
                    <a:pt x="380" y="78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5" name=""/>
            <p:cNvSpPr/>
            <p:nvPr/>
          </p:nvSpPr>
          <p:spPr>
            <a:xfrm>
              <a:off x="6515280" y="2725560"/>
              <a:ext cx="2339640" cy="1040040"/>
            </a:xfrm>
            <a:custGeom>
              <a:avLst/>
              <a:gdLst/>
              <a:ahLst/>
              <a:rect l="l" t="t" r="r" b="b"/>
              <a:pathLst>
                <a:path w="484" h="215">
                  <a:moveTo>
                    <a:pt x="484" y="215"/>
                  </a:moveTo>
                  <a:cubicBezTo>
                    <a:pt x="420" y="138"/>
                    <a:pt x="357" y="61"/>
                    <a:pt x="277" y="31"/>
                  </a:cubicBezTo>
                  <a:cubicBezTo>
                    <a:pt x="196" y="0"/>
                    <a:pt x="98" y="15"/>
                    <a:pt x="0" y="31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6" name=""/>
            <p:cNvSpPr/>
            <p:nvPr/>
          </p:nvSpPr>
          <p:spPr>
            <a:xfrm>
              <a:off x="5805360" y="2131920"/>
              <a:ext cx="3160800" cy="1903680"/>
            </a:xfrm>
            <a:custGeom>
              <a:avLst/>
              <a:gdLst/>
              <a:ahLst/>
              <a:rect l="l" t="t" r="r" b="b"/>
              <a:pathLst>
                <a:path w="654" h="394">
                  <a:moveTo>
                    <a:pt x="654" y="394"/>
                  </a:moveTo>
                  <a:cubicBezTo>
                    <a:pt x="590" y="334"/>
                    <a:pt x="384" y="78"/>
                    <a:pt x="275" y="39"/>
                  </a:cubicBezTo>
                  <a:cubicBezTo>
                    <a:pt x="166" y="0"/>
                    <a:pt x="57" y="136"/>
                    <a:pt x="0" y="162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7" name=""/>
            <p:cNvSpPr/>
            <p:nvPr/>
          </p:nvSpPr>
          <p:spPr>
            <a:xfrm>
              <a:off x="6037200" y="1463760"/>
              <a:ext cx="2808360" cy="2311200"/>
            </a:xfrm>
            <a:custGeom>
              <a:avLst/>
              <a:gdLst/>
              <a:ahLst/>
              <a:rect l="l" t="t" r="r" b="b"/>
              <a:pathLst>
                <a:path w="581" h="478">
                  <a:moveTo>
                    <a:pt x="581" y="478"/>
                  </a:moveTo>
                  <a:cubicBezTo>
                    <a:pt x="501" y="409"/>
                    <a:pt x="201" y="126"/>
                    <a:pt x="104" y="63"/>
                  </a:cubicBezTo>
                  <a:cubicBezTo>
                    <a:pt x="7" y="0"/>
                    <a:pt x="2" y="54"/>
                    <a:pt x="0" y="99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8" name=""/>
            <p:cNvSpPr/>
            <p:nvPr/>
          </p:nvSpPr>
          <p:spPr>
            <a:xfrm>
              <a:off x="8859960" y="1700280"/>
              <a:ext cx="763560" cy="2074680"/>
            </a:xfrm>
            <a:custGeom>
              <a:avLst/>
              <a:gdLst/>
              <a:ahLst/>
              <a:rect l="l" t="t" r="r" b="b"/>
              <a:pathLst>
                <a:path w="158" h="429">
                  <a:moveTo>
                    <a:pt x="0" y="429"/>
                  </a:moveTo>
                  <a:cubicBezTo>
                    <a:pt x="10" y="366"/>
                    <a:pt x="37" y="98"/>
                    <a:pt x="63" y="49"/>
                  </a:cubicBezTo>
                  <a:cubicBezTo>
                    <a:pt x="90" y="0"/>
                    <a:pt x="139" y="118"/>
                    <a:pt x="158" y="137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9" name=""/>
            <p:cNvSpPr/>
            <p:nvPr/>
          </p:nvSpPr>
          <p:spPr>
            <a:xfrm>
              <a:off x="8831160" y="1860480"/>
              <a:ext cx="482760" cy="1914480"/>
            </a:xfrm>
            <a:custGeom>
              <a:avLst/>
              <a:gdLst/>
              <a:ahLst/>
              <a:rect l="l" t="t" r="r" b="b"/>
              <a:pathLst>
                <a:path w="100" h="396">
                  <a:moveTo>
                    <a:pt x="0" y="396"/>
                  </a:moveTo>
                  <a:cubicBezTo>
                    <a:pt x="14" y="336"/>
                    <a:pt x="65" y="72"/>
                    <a:pt x="82" y="36"/>
                  </a:cubicBezTo>
                  <a:cubicBezTo>
                    <a:pt x="99" y="0"/>
                    <a:pt x="96" y="150"/>
                    <a:pt x="100" y="181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0" name=""/>
            <p:cNvSpPr/>
            <p:nvPr/>
          </p:nvSpPr>
          <p:spPr>
            <a:xfrm>
              <a:off x="8245440" y="1832040"/>
              <a:ext cx="619200" cy="1957320"/>
            </a:xfrm>
            <a:custGeom>
              <a:avLst/>
              <a:gdLst/>
              <a:ahLst/>
              <a:rect l="l" t="t" r="r" b="b"/>
              <a:pathLst>
                <a:path w="128" h="405">
                  <a:moveTo>
                    <a:pt x="128" y="405"/>
                  </a:moveTo>
                  <a:cubicBezTo>
                    <a:pt x="116" y="344"/>
                    <a:pt x="78" y="82"/>
                    <a:pt x="56" y="41"/>
                  </a:cubicBezTo>
                  <a:cubicBezTo>
                    <a:pt x="35" y="0"/>
                    <a:pt x="9" y="139"/>
                    <a:pt x="0" y="159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1" name=""/>
            <p:cNvSpPr/>
            <p:nvPr/>
          </p:nvSpPr>
          <p:spPr>
            <a:xfrm>
              <a:off x="7694640" y="2203560"/>
              <a:ext cx="1328760" cy="1822320"/>
            </a:xfrm>
            <a:custGeom>
              <a:avLst/>
              <a:gdLst/>
              <a:ahLst/>
              <a:rect l="l" t="t" r="r" b="b"/>
              <a:pathLst>
                <a:path w="275" h="377">
                  <a:moveTo>
                    <a:pt x="275" y="377"/>
                  </a:moveTo>
                  <a:cubicBezTo>
                    <a:pt x="246" y="321"/>
                    <a:pt x="144" y="87"/>
                    <a:pt x="98" y="44"/>
                  </a:cubicBezTo>
                  <a:cubicBezTo>
                    <a:pt x="52" y="0"/>
                    <a:pt x="28" y="66"/>
                    <a:pt x="0" y="114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2" name=""/>
            <p:cNvSpPr/>
            <p:nvPr/>
          </p:nvSpPr>
          <p:spPr>
            <a:xfrm>
              <a:off x="8879040" y="1933560"/>
              <a:ext cx="458640" cy="1808280"/>
            </a:xfrm>
            <a:custGeom>
              <a:avLst/>
              <a:gdLst/>
              <a:ahLst/>
              <a:rect l="l" t="t" r="r" b="b"/>
              <a:pathLst>
                <a:path w="95" h="374">
                  <a:moveTo>
                    <a:pt x="0" y="374"/>
                  </a:moveTo>
                  <a:cubicBezTo>
                    <a:pt x="29" y="224"/>
                    <a:pt x="67" y="73"/>
                    <a:pt x="81" y="37"/>
                  </a:cubicBezTo>
                  <a:cubicBezTo>
                    <a:pt x="95" y="0"/>
                    <a:pt x="83" y="132"/>
                    <a:pt x="84" y="157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3" name=""/>
            <p:cNvSpPr/>
            <p:nvPr/>
          </p:nvSpPr>
          <p:spPr>
            <a:xfrm>
              <a:off x="6060960" y="1628640"/>
              <a:ext cx="2933640" cy="2401920"/>
            </a:xfrm>
            <a:custGeom>
              <a:avLst/>
              <a:gdLst/>
              <a:ahLst/>
              <a:rect l="l" t="t" r="r" b="b"/>
              <a:pathLst>
                <a:path w="607" h="497">
                  <a:moveTo>
                    <a:pt x="607" y="497"/>
                  </a:moveTo>
                  <a:cubicBezTo>
                    <a:pt x="552" y="426"/>
                    <a:pt x="375" y="140"/>
                    <a:pt x="274" y="70"/>
                  </a:cubicBezTo>
                  <a:cubicBezTo>
                    <a:pt x="173" y="0"/>
                    <a:pt x="57" y="76"/>
                    <a:pt x="0" y="78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4" name=""/>
            <p:cNvSpPr/>
            <p:nvPr/>
          </p:nvSpPr>
          <p:spPr>
            <a:xfrm>
              <a:off x="5973840" y="1546200"/>
              <a:ext cx="3068640" cy="2509920"/>
            </a:xfrm>
            <a:custGeom>
              <a:avLst/>
              <a:gdLst/>
              <a:ahLst/>
              <a:rect l="l" t="t" r="r" b="b"/>
              <a:pathLst>
                <a:path w="635" h="519">
                  <a:moveTo>
                    <a:pt x="635" y="519"/>
                  </a:moveTo>
                  <a:cubicBezTo>
                    <a:pt x="580" y="443"/>
                    <a:pt x="407" y="123"/>
                    <a:pt x="302" y="61"/>
                  </a:cubicBezTo>
                  <a:cubicBezTo>
                    <a:pt x="196" y="0"/>
                    <a:pt x="63" y="130"/>
                    <a:pt x="0" y="148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5" name=""/>
            <p:cNvSpPr/>
            <p:nvPr/>
          </p:nvSpPr>
          <p:spPr>
            <a:xfrm>
              <a:off x="5867280" y="1836720"/>
              <a:ext cx="3151440" cy="2189160"/>
            </a:xfrm>
            <a:custGeom>
              <a:avLst/>
              <a:gdLst/>
              <a:ahLst/>
              <a:rect l="l" t="t" r="r" b="b"/>
              <a:pathLst>
                <a:path w="652" h="453">
                  <a:moveTo>
                    <a:pt x="652" y="453"/>
                  </a:moveTo>
                  <a:cubicBezTo>
                    <a:pt x="584" y="382"/>
                    <a:pt x="358" y="60"/>
                    <a:pt x="250" y="30"/>
                  </a:cubicBezTo>
                  <a:cubicBezTo>
                    <a:pt x="141" y="0"/>
                    <a:pt x="52" y="223"/>
                    <a:pt x="0" y="274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6" name=""/>
            <p:cNvSpPr/>
            <p:nvPr/>
          </p:nvSpPr>
          <p:spPr>
            <a:xfrm>
              <a:off x="8158320" y="1874880"/>
              <a:ext cx="865080" cy="2166840"/>
            </a:xfrm>
            <a:custGeom>
              <a:avLst/>
              <a:gdLst/>
              <a:ahLst/>
              <a:rect l="l" t="t" r="r" b="b"/>
              <a:pathLst>
                <a:path w="179" h="448">
                  <a:moveTo>
                    <a:pt x="179" y="448"/>
                  </a:moveTo>
                  <a:cubicBezTo>
                    <a:pt x="174" y="377"/>
                    <a:pt x="178" y="54"/>
                    <a:pt x="148" y="27"/>
                  </a:cubicBezTo>
                  <a:cubicBezTo>
                    <a:pt x="118" y="0"/>
                    <a:pt x="59" y="147"/>
                    <a:pt x="0" y="283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7" name=""/>
            <p:cNvSpPr/>
            <p:nvPr/>
          </p:nvSpPr>
          <p:spPr>
            <a:xfrm>
              <a:off x="6834240" y="1889280"/>
              <a:ext cx="2146320" cy="2141280"/>
            </a:xfrm>
            <a:custGeom>
              <a:avLst/>
              <a:gdLst/>
              <a:ahLst/>
              <a:rect l="l" t="t" r="r" b="b"/>
              <a:pathLst>
                <a:path w="444" h="443">
                  <a:moveTo>
                    <a:pt x="444" y="443"/>
                  </a:moveTo>
                  <a:cubicBezTo>
                    <a:pt x="417" y="375"/>
                    <a:pt x="351" y="64"/>
                    <a:pt x="277" y="32"/>
                  </a:cubicBezTo>
                  <a:cubicBezTo>
                    <a:pt x="203" y="0"/>
                    <a:pt x="101" y="132"/>
                    <a:pt x="0" y="252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8" name=""/>
            <p:cNvSpPr/>
            <p:nvPr/>
          </p:nvSpPr>
          <p:spPr>
            <a:xfrm>
              <a:off x="8077320" y="1801800"/>
              <a:ext cx="747720" cy="1963800"/>
            </a:xfrm>
            <a:custGeom>
              <a:avLst/>
              <a:gdLst/>
              <a:ahLst/>
              <a:rect l="l" t="t" r="r" b="b"/>
              <a:pathLst>
                <a:path w="155" h="406">
                  <a:moveTo>
                    <a:pt x="155" y="406"/>
                  </a:moveTo>
                  <a:cubicBezTo>
                    <a:pt x="139" y="344"/>
                    <a:pt x="87" y="67"/>
                    <a:pt x="61" y="34"/>
                  </a:cubicBezTo>
                  <a:cubicBezTo>
                    <a:pt x="35" y="0"/>
                    <a:pt x="14" y="104"/>
                    <a:pt x="0" y="204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9" name=""/>
            <p:cNvSpPr/>
            <p:nvPr/>
          </p:nvSpPr>
          <p:spPr>
            <a:xfrm>
              <a:off x="6307200" y="2131920"/>
              <a:ext cx="2436840" cy="1077840"/>
            </a:xfrm>
            <a:custGeom>
              <a:avLst/>
              <a:gdLst/>
              <a:ahLst/>
              <a:rect l="l" t="t" r="r" b="b"/>
              <a:pathLst>
                <a:path w="504" h="223">
                  <a:moveTo>
                    <a:pt x="0" y="223"/>
                  </a:moveTo>
                  <a:cubicBezTo>
                    <a:pt x="60" y="190"/>
                    <a:pt x="277" y="52"/>
                    <a:pt x="361" y="26"/>
                  </a:cubicBezTo>
                  <a:cubicBezTo>
                    <a:pt x="445" y="0"/>
                    <a:pt x="472" y="34"/>
                    <a:pt x="504" y="68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0" name=""/>
            <p:cNvSpPr/>
            <p:nvPr/>
          </p:nvSpPr>
          <p:spPr>
            <a:xfrm>
              <a:off x="6022800" y="1531800"/>
              <a:ext cx="454320" cy="1648080"/>
            </a:xfrm>
            <a:custGeom>
              <a:avLst/>
              <a:gdLst/>
              <a:ahLst/>
              <a:rect l="l" t="t" r="r" b="b"/>
              <a:pathLst>
                <a:path w="94" h="341">
                  <a:moveTo>
                    <a:pt x="94" y="341"/>
                  </a:moveTo>
                  <a:cubicBezTo>
                    <a:pt x="87" y="213"/>
                    <a:pt x="80" y="84"/>
                    <a:pt x="64" y="42"/>
                  </a:cubicBezTo>
                  <a:cubicBezTo>
                    <a:pt x="48" y="0"/>
                    <a:pt x="24" y="45"/>
                    <a:pt x="0" y="90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1" name=""/>
            <p:cNvSpPr/>
            <p:nvPr/>
          </p:nvSpPr>
          <p:spPr>
            <a:xfrm>
              <a:off x="6302520" y="2068560"/>
              <a:ext cx="2914560" cy="1131840"/>
            </a:xfrm>
            <a:custGeom>
              <a:avLst/>
              <a:gdLst/>
              <a:ahLst/>
              <a:rect l="l" t="t" r="r" b="b"/>
              <a:pathLst>
                <a:path w="603" h="234">
                  <a:moveTo>
                    <a:pt x="0" y="234"/>
                  </a:moveTo>
                  <a:cubicBezTo>
                    <a:pt x="57" y="198"/>
                    <a:pt x="241" y="34"/>
                    <a:pt x="342" y="17"/>
                  </a:cubicBezTo>
                  <a:cubicBezTo>
                    <a:pt x="442" y="0"/>
                    <a:pt x="549" y="107"/>
                    <a:pt x="603" y="131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2" name=""/>
            <p:cNvSpPr/>
            <p:nvPr/>
          </p:nvSpPr>
          <p:spPr>
            <a:xfrm>
              <a:off x="6316560" y="2141640"/>
              <a:ext cx="1325520" cy="1054080"/>
            </a:xfrm>
            <a:custGeom>
              <a:avLst/>
              <a:gdLst/>
              <a:ahLst/>
              <a:rect l="l" t="t" r="r" b="b"/>
              <a:pathLst>
                <a:path w="274" h="218">
                  <a:moveTo>
                    <a:pt x="0" y="218"/>
                  </a:moveTo>
                  <a:cubicBezTo>
                    <a:pt x="25" y="185"/>
                    <a:pt x="104" y="37"/>
                    <a:pt x="150" y="18"/>
                  </a:cubicBezTo>
                  <a:cubicBezTo>
                    <a:pt x="195" y="0"/>
                    <a:pt x="248" y="90"/>
                    <a:pt x="274" y="108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3" name=""/>
            <p:cNvSpPr/>
            <p:nvPr/>
          </p:nvSpPr>
          <p:spPr>
            <a:xfrm>
              <a:off x="6264360" y="2120760"/>
              <a:ext cx="2044440" cy="1074960"/>
            </a:xfrm>
            <a:custGeom>
              <a:avLst/>
              <a:gdLst/>
              <a:ahLst/>
              <a:rect l="l" t="t" r="r" b="b"/>
              <a:pathLst>
                <a:path w="423" h="222">
                  <a:moveTo>
                    <a:pt x="0" y="222"/>
                  </a:moveTo>
                  <a:cubicBezTo>
                    <a:pt x="59" y="188"/>
                    <a:pt x="285" y="40"/>
                    <a:pt x="354" y="20"/>
                  </a:cubicBezTo>
                  <a:cubicBezTo>
                    <a:pt x="423" y="0"/>
                    <a:pt x="415" y="50"/>
                    <a:pt x="413" y="100"/>
                  </a:cubicBezTo>
                </a:path>
              </a:pathLst>
            </a:custGeom>
            <a:noFill/>
            <a:ln w="936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54" name=""/>
          <p:cNvSpPr/>
          <p:nvPr/>
        </p:nvSpPr>
        <p:spPr>
          <a:xfrm>
            <a:off x="9174240" y="2643120"/>
            <a:ext cx="135000" cy="1414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5" name=""/>
          <p:cNvSpPr/>
          <p:nvPr/>
        </p:nvSpPr>
        <p:spPr>
          <a:xfrm>
            <a:off x="9555120" y="2444760"/>
            <a:ext cx="139680" cy="13644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6" name=""/>
          <p:cNvSpPr/>
          <p:nvPr/>
        </p:nvSpPr>
        <p:spPr>
          <a:xfrm>
            <a:off x="9555120" y="2571840"/>
            <a:ext cx="139680" cy="13500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7" name=""/>
          <p:cNvSpPr/>
          <p:nvPr/>
        </p:nvSpPr>
        <p:spPr>
          <a:xfrm>
            <a:off x="9555120" y="270180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8" name=""/>
          <p:cNvSpPr/>
          <p:nvPr/>
        </p:nvSpPr>
        <p:spPr>
          <a:xfrm>
            <a:off x="9555120" y="283212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9" name=""/>
          <p:cNvSpPr/>
          <p:nvPr/>
        </p:nvSpPr>
        <p:spPr>
          <a:xfrm>
            <a:off x="9555120" y="2962440"/>
            <a:ext cx="139680" cy="14112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0" name=""/>
          <p:cNvSpPr/>
          <p:nvPr/>
        </p:nvSpPr>
        <p:spPr>
          <a:xfrm>
            <a:off x="9101160" y="277488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1" name=""/>
          <p:cNvSpPr/>
          <p:nvPr/>
        </p:nvSpPr>
        <p:spPr>
          <a:xfrm>
            <a:off x="8989920" y="288612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2" name=""/>
          <p:cNvSpPr/>
          <p:nvPr/>
        </p:nvSpPr>
        <p:spPr>
          <a:xfrm>
            <a:off x="8753400" y="309420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3" name=""/>
          <p:cNvSpPr/>
          <p:nvPr/>
        </p:nvSpPr>
        <p:spPr>
          <a:xfrm>
            <a:off x="8602560" y="2668680"/>
            <a:ext cx="136800" cy="13500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4" name=""/>
          <p:cNvSpPr/>
          <p:nvPr/>
        </p:nvSpPr>
        <p:spPr>
          <a:xfrm>
            <a:off x="8507520" y="2595600"/>
            <a:ext cx="13500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5" name=""/>
          <p:cNvSpPr/>
          <p:nvPr/>
        </p:nvSpPr>
        <p:spPr>
          <a:xfrm>
            <a:off x="8178840" y="2706840"/>
            <a:ext cx="139680" cy="13464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6" name=""/>
          <p:cNvSpPr/>
          <p:nvPr/>
        </p:nvSpPr>
        <p:spPr>
          <a:xfrm>
            <a:off x="8013600" y="2938320"/>
            <a:ext cx="139680" cy="13500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7" name=""/>
          <p:cNvSpPr/>
          <p:nvPr/>
        </p:nvSpPr>
        <p:spPr>
          <a:xfrm>
            <a:off x="7559640" y="2647800"/>
            <a:ext cx="139680" cy="13680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8" name=""/>
          <p:cNvSpPr/>
          <p:nvPr/>
        </p:nvSpPr>
        <p:spPr>
          <a:xfrm>
            <a:off x="7628040" y="290520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9" name=""/>
          <p:cNvSpPr/>
          <p:nvPr/>
        </p:nvSpPr>
        <p:spPr>
          <a:xfrm>
            <a:off x="8559720" y="3316320"/>
            <a:ext cx="139680" cy="13500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0" name=""/>
          <p:cNvSpPr/>
          <p:nvPr/>
        </p:nvSpPr>
        <p:spPr>
          <a:xfrm>
            <a:off x="8782200" y="3711600"/>
            <a:ext cx="139680" cy="14112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1" name=""/>
          <p:cNvSpPr/>
          <p:nvPr/>
        </p:nvSpPr>
        <p:spPr>
          <a:xfrm>
            <a:off x="8931240" y="3978360"/>
            <a:ext cx="1414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2" name=""/>
          <p:cNvSpPr/>
          <p:nvPr/>
        </p:nvSpPr>
        <p:spPr>
          <a:xfrm>
            <a:off x="8110440" y="377028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3" name=""/>
          <p:cNvSpPr/>
          <p:nvPr/>
        </p:nvSpPr>
        <p:spPr>
          <a:xfrm>
            <a:off x="8124840" y="3475080"/>
            <a:ext cx="139680" cy="14112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4" name=""/>
          <p:cNvSpPr/>
          <p:nvPr/>
        </p:nvSpPr>
        <p:spPr>
          <a:xfrm>
            <a:off x="7718400" y="3780000"/>
            <a:ext cx="141480" cy="13464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5" name=""/>
          <p:cNvSpPr/>
          <p:nvPr/>
        </p:nvSpPr>
        <p:spPr>
          <a:xfrm>
            <a:off x="7443720" y="3895560"/>
            <a:ext cx="135000" cy="13500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6" name=""/>
          <p:cNvSpPr/>
          <p:nvPr/>
        </p:nvSpPr>
        <p:spPr>
          <a:xfrm>
            <a:off x="7051680" y="2914560"/>
            <a:ext cx="14112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7" name=""/>
          <p:cNvSpPr/>
          <p:nvPr/>
        </p:nvSpPr>
        <p:spPr>
          <a:xfrm>
            <a:off x="6389640" y="341784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8" name=""/>
          <p:cNvSpPr/>
          <p:nvPr/>
        </p:nvSpPr>
        <p:spPr>
          <a:xfrm>
            <a:off x="6477120" y="2754360"/>
            <a:ext cx="134640" cy="14112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9" name=""/>
          <p:cNvSpPr/>
          <p:nvPr/>
        </p:nvSpPr>
        <p:spPr>
          <a:xfrm>
            <a:off x="6332400" y="2557440"/>
            <a:ext cx="13500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0" name=""/>
          <p:cNvSpPr/>
          <p:nvPr/>
        </p:nvSpPr>
        <p:spPr>
          <a:xfrm>
            <a:off x="6056280" y="3382920"/>
            <a:ext cx="139680" cy="13644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1" name=""/>
          <p:cNvSpPr/>
          <p:nvPr/>
        </p:nvSpPr>
        <p:spPr>
          <a:xfrm>
            <a:off x="5916600" y="223848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2" name=""/>
          <p:cNvSpPr/>
          <p:nvPr/>
        </p:nvSpPr>
        <p:spPr>
          <a:xfrm>
            <a:off x="7550280" y="3489480"/>
            <a:ext cx="134640" cy="13644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83" name=""/>
          <p:cNvGrpSpPr/>
          <p:nvPr/>
        </p:nvGrpSpPr>
        <p:grpSpPr>
          <a:xfrm>
            <a:off x="5935680" y="3257640"/>
            <a:ext cx="209520" cy="174600"/>
            <a:chOff x="5935680" y="3257640"/>
            <a:chExt cx="209520" cy="174600"/>
          </a:xfrm>
        </p:grpSpPr>
        <p:grpSp>
          <p:nvGrpSpPr>
            <p:cNvPr id="5784" name=""/>
            <p:cNvGrpSpPr/>
            <p:nvPr/>
          </p:nvGrpSpPr>
          <p:grpSpPr>
            <a:xfrm>
              <a:off x="5935680" y="3257640"/>
              <a:ext cx="209520" cy="174600"/>
              <a:chOff x="5935680" y="3257640"/>
              <a:chExt cx="209520" cy="174600"/>
            </a:xfrm>
          </p:grpSpPr>
          <p:sp>
            <p:nvSpPr>
              <p:cNvPr id="5785" name=""/>
              <p:cNvSpPr/>
              <p:nvPr/>
            </p:nvSpPr>
            <p:spPr>
              <a:xfrm>
                <a:off x="5978520" y="3259080"/>
                <a:ext cx="95400" cy="34920"/>
              </a:xfrm>
              <a:custGeom>
                <a:avLst/>
                <a:gdLst/>
                <a:ahLst/>
                <a:rect l="l" t="t" r="r" b="b"/>
                <a:pathLst>
                  <a:path w="60" h="22">
                    <a:moveTo>
                      <a:pt x="0" y="22"/>
                    </a:moveTo>
                    <a:lnTo>
                      <a:pt x="0" y="1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0" y="0"/>
                    </a:lnTo>
                    <a:lnTo>
                      <a:pt x="6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6" name=""/>
              <p:cNvSpPr/>
              <p:nvPr/>
            </p:nvSpPr>
            <p:spPr>
              <a:xfrm>
                <a:off x="5978520" y="3259080"/>
                <a:ext cx="95400" cy="34920"/>
              </a:xfrm>
              <a:custGeom>
                <a:avLst/>
                <a:gdLst/>
                <a:ahLst/>
                <a:rect l="l" t="t" r="r" b="b"/>
                <a:pathLst>
                  <a:path w="60" h="22">
                    <a:moveTo>
                      <a:pt x="0" y="22"/>
                    </a:moveTo>
                    <a:lnTo>
                      <a:pt x="0" y="1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0" y="0"/>
                    </a:lnTo>
                    <a:lnTo>
                      <a:pt x="60" y="14"/>
                    </a:lnTo>
                    <a:lnTo>
                      <a:pt x="0" y="22"/>
                    </a:lnTo>
                    <a:lnTo>
                      <a:pt x="0" y="22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7" name=""/>
              <p:cNvSpPr/>
              <p:nvPr/>
            </p:nvSpPr>
            <p:spPr>
              <a:xfrm>
                <a:off x="5979960" y="3260880"/>
                <a:ext cx="92160" cy="21960"/>
              </a:xfrm>
              <a:custGeom>
                <a:avLst/>
                <a:gdLst/>
                <a:ahLst/>
                <a:rect l="l" t="t" r="r" b="b"/>
                <a:pathLst>
                  <a:path w="58" h="14">
                    <a:moveTo>
                      <a:pt x="6" y="13"/>
                    </a:moveTo>
                    <a:lnTo>
                      <a:pt x="0" y="14"/>
                    </a:lnTo>
                    <a:lnTo>
                      <a:pt x="5" y="8"/>
                    </a:lnTo>
                    <a:lnTo>
                      <a:pt x="58" y="0"/>
                    </a:lnTo>
                    <a:lnTo>
                      <a:pt x="57" y="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dbdbd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8" name=""/>
              <p:cNvSpPr/>
              <p:nvPr/>
            </p:nvSpPr>
            <p:spPr>
              <a:xfrm>
                <a:off x="5979960" y="3260880"/>
                <a:ext cx="92160" cy="21960"/>
              </a:xfrm>
              <a:custGeom>
                <a:avLst/>
                <a:gdLst/>
                <a:ahLst/>
                <a:rect l="l" t="t" r="r" b="b"/>
                <a:pathLst>
                  <a:path w="58" h="14">
                    <a:moveTo>
                      <a:pt x="6" y="13"/>
                    </a:moveTo>
                    <a:lnTo>
                      <a:pt x="0" y="14"/>
                    </a:lnTo>
                    <a:lnTo>
                      <a:pt x="5" y="8"/>
                    </a:lnTo>
                    <a:lnTo>
                      <a:pt x="58" y="0"/>
                    </a:lnTo>
                    <a:lnTo>
                      <a:pt x="57" y="3"/>
                    </a:lnTo>
                    <a:lnTo>
                      <a:pt x="6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dbdbdb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9" name=""/>
              <p:cNvSpPr/>
              <p:nvPr/>
            </p:nvSpPr>
            <p:spPr>
              <a:xfrm>
                <a:off x="6068880" y="3257640"/>
                <a:ext cx="36720" cy="23760"/>
              </a:xfrm>
              <a:custGeom>
                <a:avLst/>
                <a:gdLst/>
                <a:ahLst/>
                <a:rect l="l" t="t" r="r" b="b"/>
                <a:pathLst>
                  <a:path w="23" h="15">
                    <a:moveTo>
                      <a:pt x="3" y="1"/>
                    </a:moveTo>
                    <a:lnTo>
                      <a:pt x="11" y="0"/>
                    </a:lnTo>
                    <a:lnTo>
                      <a:pt x="19" y="2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5"/>
                    </a:lnTo>
                    <a:lnTo>
                      <a:pt x="0" y="1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0" name=""/>
              <p:cNvSpPr/>
              <p:nvPr/>
            </p:nvSpPr>
            <p:spPr>
              <a:xfrm>
                <a:off x="6068880" y="3257640"/>
                <a:ext cx="36720" cy="23760"/>
              </a:xfrm>
              <a:custGeom>
                <a:avLst/>
                <a:gdLst/>
                <a:ahLst/>
                <a:rect l="l" t="t" r="r" b="b"/>
                <a:pathLst>
                  <a:path w="23" h="15">
                    <a:moveTo>
                      <a:pt x="3" y="1"/>
                    </a:moveTo>
                    <a:lnTo>
                      <a:pt x="11" y="0"/>
                    </a:lnTo>
                    <a:lnTo>
                      <a:pt x="19" y="2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5"/>
                    </a:lnTo>
                    <a:lnTo>
                      <a:pt x="0" y="1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1" name=""/>
              <p:cNvSpPr/>
              <p:nvPr/>
            </p:nvSpPr>
            <p:spPr>
              <a:xfrm>
                <a:off x="6099120" y="327168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2" name=""/>
              <p:cNvSpPr/>
              <p:nvPr/>
            </p:nvSpPr>
            <p:spPr>
              <a:xfrm>
                <a:off x="6099120" y="327168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3" name=""/>
              <p:cNvSpPr/>
              <p:nvPr/>
            </p:nvSpPr>
            <p:spPr>
              <a:xfrm>
                <a:off x="6081840" y="3260880"/>
                <a:ext cx="17280" cy="1728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11" y="11"/>
                    </a:moveTo>
                    <a:lnTo>
                      <a:pt x="1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4" name=""/>
              <p:cNvSpPr/>
              <p:nvPr/>
            </p:nvSpPr>
            <p:spPr>
              <a:xfrm>
                <a:off x="6024600" y="3259080"/>
                <a:ext cx="36360" cy="19080"/>
              </a:xfrm>
              <a:custGeom>
                <a:avLst/>
                <a:gdLst/>
                <a:ahLst/>
                <a:rect l="l" t="t" r="r" b="b"/>
                <a:pathLst>
                  <a:path w="23" h="12">
                    <a:moveTo>
                      <a:pt x="0" y="11"/>
                    </a:moveTo>
                    <a:lnTo>
                      <a:pt x="0" y="3"/>
                    </a:lnTo>
                    <a:lnTo>
                      <a:pt x="20" y="0"/>
                    </a:lnTo>
                    <a:lnTo>
                      <a:pt x="23" y="5"/>
                    </a:lnTo>
                    <a:lnTo>
                      <a:pt x="23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5" name=""/>
              <p:cNvSpPr/>
              <p:nvPr/>
            </p:nvSpPr>
            <p:spPr>
              <a:xfrm>
                <a:off x="6024600" y="3259080"/>
                <a:ext cx="36360" cy="19080"/>
              </a:xfrm>
              <a:custGeom>
                <a:avLst/>
                <a:gdLst/>
                <a:ahLst/>
                <a:rect l="l" t="t" r="r" b="b"/>
                <a:pathLst>
                  <a:path w="23" h="12">
                    <a:moveTo>
                      <a:pt x="0" y="11"/>
                    </a:moveTo>
                    <a:lnTo>
                      <a:pt x="0" y="3"/>
                    </a:lnTo>
                    <a:lnTo>
                      <a:pt x="20" y="0"/>
                    </a:lnTo>
                    <a:lnTo>
                      <a:pt x="23" y="5"/>
                    </a:lnTo>
                    <a:lnTo>
                      <a:pt x="23" y="12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6" name=""/>
              <p:cNvSpPr/>
              <p:nvPr/>
            </p:nvSpPr>
            <p:spPr>
              <a:xfrm>
                <a:off x="6056280" y="3259080"/>
                <a:ext cx="28440" cy="2052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0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7" name=""/>
              <p:cNvSpPr/>
              <p:nvPr/>
            </p:nvSpPr>
            <p:spPr>
              <a:xfrm>
                <a:off x="6056280" y="3259080"/>
                <a:ext cx="28440" cy="2052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0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8" name=""/>
              <p:cNvSpPr/>
              <p:nvPr/>
            </p:nvSpPr>
            <p:spPr>
              <a:xfrm>
                <a:off x="6086520" y="3262320"/>
                <a:ext cx="1440" cy="144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9" name=""/>
              <p:cNvSpPr/>
              <p:nvPr/>
            </p:nvSpPr>
            <p:spPr>
              <a:xfrm>
                <a:off x="6089760" y="3262320"/>
                <a:ext cx="144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0" name=""/>
              <p:cNvSpPr/>
              <p:nvPr/>
            </p:nvSpPr>
            <p:spPr>
              <a:xfrm>
                <a:off x="6093000" y="3262320"/>
                <a:ext cx="144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1" name=""/>
              <p:cNvSpPr/>
              <p:nvPr/>
            </p:nvSpPr>
            <p:spPr>
              <a:xfrm>
                <a:off x="6095880" y="3262320"/>
                <a:ext cx="180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2" name=""/>
              <p:cNvSpPr/>
              <p:nvPr/>
            </p:nvSpPr>
            <p:spPr>
              <a:xfrm>
                <a:off x="6093000" y="3265560"/>
                <a:ext cx="12600" cy="12600"/>
              </a:xfrm>
              <a:custGeom>
                <a:avLst/>
                <a:gdLst/>
                <a:ahLst/>
                <a:rect l="l" t="t" r="r" b="b"/>
                <a:pathLst>
                  <a:path w="8" h="8">
                    <a:moveTo>
                      <a:pt x="7" y="7"/>
                    </a:moveTo>
                    <a:lnTo>
                      <a:pt x="8" y="4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3" name=""/>
              <p:cNvSpPr/>
              <p:nvPr/>
            </p:nvSpPr>
            <p:spPr>
              <a:xfrm>
                <a:off x="5970600" y="3287880"/>
                <a:ext cx="20520" cy="792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1" y="0"/>
                    </a:moveTo>
                    <a:lnTo>
                      <a:pt x="13" y="0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4" name=""/>
              <p:cNvSpPr/>
              <p:nvPr/>
            </p:nvSpPr>
            <p:spPr>
              <a:xfrm>
                <a:off x="5970600" y="3287880"/>
                <a:ext cx="20520" cy="792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1" y="0"/>
                    </a:moveTo>
                    <a:lnTo>
                      <a:pt x="13" y="0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5" name=""/>
              <p:cNvSpPr/>
              <p:nvPr/>
            </p:nvSpPr>
            <p:spPr>
              <a:xfrm>
                <a:off x="5942160" y="3287880"/>
                <a:ext cx="29880" cy="6120"/>
              </a:xfrm>
              <a:custGeom>
                <a:avLst/>
                <a:gdLst/>
                <a:ahLst/>
                <a:rect l="l" t="t" r="r" b="b"/>
                <a:pathLst>
                  <a:path w="19" h="4">
                    <a:moveTo>
                      <a:pt x="0" y="4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6" name=""/>
              <p:cNvSpPr/>
              <p:nvPr/>
            </p:nvSpPr>
            <p:spPr>
              <a:xfrm>
                <a:off x="5942160" y="3287880"/>
                <a:ext cx="29880" cy="6120"/>
              </a:xfrm>
              <a:custGeom>
                <a:avLst/>
                <a:gdLst/>
                <a:ahLst/>
                <a:rect l="l" t="t" r="r" b="b"/>
                <a:pathLst>
                  <a:path w="19" h="4">
                    <a:moveTo>
                      <a:pt x="0" y="4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7" name=""/>
              <p:cNvSpPr/>
              <p:nvPr/>
            </p:nvSpPr>
            <p:spPr>
              <a:xfrm>
                <a:off x="5964120" y="3289320"/>
                <a:ext cx="23760" cy="128520"/>
              </a:xfrm>
              <a:custGeom>
                <a:avLst/>
                <a:gdLst/>
                <a:ahLst/>
                <a:rect l="l" t="t" r="r" b="b"/>
                <a:pathLst>
                  <a:path w="15" h="81">
                    <a:moveTo>
                      <a:pt x="5" y="0"/>
                    </a:moveTo>
                    <a:lnTo>
                      <a:pt x="15" y="1"/>
                    </a:lnTo>
                    <a:lnTo>
                      <a:pt x="15" y="81"/>
                    </a:lnTo>
                    <a:lnTo>
                      <a:pt x="0" y="8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8" name=""/>
              <p:cNvSpPr/>
              <p:nvPr/>
            </p:nvSpPr>
            <p:spPr>
              <a:xfrm>
                <a:off x="5964120" y="3289320"/>
                <a:ext cx="23760" cy="128520"/>
              </a:xfrm>
              <a:custGeom>
                <a:avLst/>
                <a:gdLst/>
                <a:ahLst/>
                <a:rect l="l" t="t" r="r" b="b"/>
                <a:pathLst>
                  <a:path w="15" h="81">
                    <a:moveTo>
                      <a:pt x="5" y="0"/>
                    </a:moveTo>
                    <a:lnTo>
                      <a:pt x="15" y="1"/>
                    </a:lnTo>
                    <a:lnTo>
                      <a:pt x="15" y="81"/>
                    </a:lnTo>
                    <a:lnTo>
                      <a:pt x="0" y="81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9" name=""/>
              <p:cNvSpPr/>
              <p:nvPr/>
            </p:nvSpPr>
            <p:spPr>
              <a:xfrm>
                <a:off x="5942160" y="3289320"/>
                <a:ext cx="29880" cy="130320"/>
              </a:xfrm>
              <a:custGeom>
                <a:avLst/>
                <a:gdLst/>
                <a:ahLst/>
                <a:rect l="l" t="t" r="r" b="b"/>
                <a:pathLst>
                  <a:path w="19" h="82">
                    <a:moveTo>
                      <a:pt x="0" y="81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82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0" name=""/>
              <p:cNvSpPr/>
              <p:nvPr/>
            </p:nvSpPr>
            <p:spPr>
              <a:xfrm>
                <a:off x="5942160" y="3289320"/>
                <a:ext cx="29880" cy="130320"/>
              </a:xfrm>
              <a:custGeom>
                <a:avLst/>
                <a:gdLst/>
                <a:ahLst/>
                <a:rect l="l" t="t" r="r" b="b"/>
                <a:pathLst>
                  <a:path w="19" h="82">
                    <a:moveTo>
                      <a:pt x="0" y="81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82"/>
                    </a:lnTo>
                    <a:lnTo>
                      <a:pt x="0" y="81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1" name=""/>
              <p:cNvSpPr/>
              <p:nvPr/>
            </p:nvSpPr>
            <p:spPr>
              <a:xfrm>
                <a:off x="5987880" y="3382920"/>
                <a:ext cx="152640" cy="33480"/>
              </a:xfrm>
              <a:custGeom>
                <a:avLst/>
                <a:gdLst/>
                <a:ahLst/>
                <a:rect l="l" t="t" r="r" b="b"/>
                <a:pathLst>
                  <a:path w="96" h="21">
                    <a:moveTo>
                      <a:pt x="95" y="0"/>
                    </a:moveTo>
                    <a:lnTo>
                      <a:pt x="96" y="2"/>
                    </a:lnTo>
                    <a:lnTo>
                      <a:pt x="96" y="20"/>
                    </a:lnTo>
                    <a:lnTo>
                      <a:pt x="0" y="21"/>
                    </a:lnTo>
                    <a:lnTo>
                      <a:pt x="0" y="12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2323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2" name=""/>
              <p:cNvSpPr/>
              <p:nvPr/>
            </p:nvSpPr>
            <p:spPr>
              <a:xfrm>
                <a:off x="5987880" y="3382920"/>
                <a:ext cx="152640" cy="33480"/>
              </a:xfrm>
              <a:custGeom>
                <a:avLst/>
                <a:gdLst/>
                <a:ahLst/>
                <a:rect l="l" t="t" r="r" b="b"/>
                <a:pathLst>
                  <a:path w="96" h="21">
                    <a:moveTo>
                      <a:pt x="95" y="0"/>
                    </a:moveTo>
                    <a:lnTo>
                      <a:pt x="96" y="2"/>
                    </a:lnTo>
                    <a:lnTo>
                      <a:pt x="96" y="20"/>
                    </a:lnTo>
                    <a:lnTo>
                      <a:pt x="0" y="21"/>
                    </a:lnTo>
                    <a:lnTo>
                      <a:pt x="0" y="12"/>
                    </a:lnTo>
                    <a:lnTo>
                      <a:pt x="95" y="0"/>
                    </a:lnTo>
                    <a:lnTo>
                      <a:pt x="95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3" name=""/>
              <p:cNvSpPr/>
              <p:nvPr/>
            </p:nvSpPr>
            <p:spPr>
              <a:xfrm>
                <a:off x="6060960" y="3403440"/>
                <a:ext cx="1800" cy="1296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4" name=""/>
              <p:cNvSpPr/>
              <p:nvPr/>
            </p:nvSpPr>
            <p:spPr>
              <a:xfrm>
                <a:off x="6060960" y="3403440"/>
                <a:ext cx="1800" cy="1296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5" name=""/>
              <p:cNvSpPr/>
              <p:nvPr/>
            </p:nvSpPr>
            <p:spPr>
              <a:xfrm>
                <a:off x="6062760" y="340344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6" name=""/>
              <p:cNvSpPr/>
              <p:nvPr/>
            </p:nvSpPr>
            <p:spPr>
              <a:xfrm>
                <a:off x="6062760" y="340344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7" name=""/>
              <p:cNvSpPr/>
              <p:nvPr/>
            </p:nvSpPr>
            <p:spPr>
              <a:xfrm>
                <a:off x="6084720" y="340344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8" name=""/>
              <p:cNvSpPr/>
              <p:nvPr/>
            </p:nvSpPr>
            <p:spPr>
              <a:xfrm>
                <a:off x="6084720" y="340344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9" name=""/>
              <p:cNvSpPr/>
              <p:nvPr/>
            </p:nvSpPr>
            <p:spPr>
              <a:xfrm>
                <a:off x="6087960" y="340344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0" name=""/>
              <p:cNvSpPr/>
              <p:nvPr/>
            </p:nvSpPr>
            <p:spPr>
              <a:xfrm>
                <a:off x="6087960" y="340344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1" name=""/>
              <p:cNvSpPr/>
              <p:nvPr/>
            </p:nvSpPr>
            <p:spPr>
              <a:xfrm>
                <a:off x="6110280" y="340344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2" name=""/>
              <p:cNvSpPr/>
              <p:nvPr/>
            </p:nvSpPr>
            <p:spPr>
              <a:xfrm>
                <a:off x="6110280" y="340344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3" name=""/>
              <p:cNvSpPr/>
              <p:nvPr/>
            </p:nvSpPr>
            <p:spPr>
              <a:xfrm>
                <a:off x="6113520" y="340524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4" name=""/>
              <p:cNvSpPr/>
              <p:nvPr/>
            </p:nvSpPr>
            <p:spPr>
              <a:xfrm>
                <a:off x="6113520" y="340524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5" name=""/>
              <p:cNvSpPr/>
              <p:nvPr/>
            </p:nvSpPr>
            <p:spPr>
              <a:xfrm>
                <a:off x="6134040" y="3402000"/>
                <a:ext cx="180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6" name=""/>
              <p:cNvSpPr/>
              <p:nvPr/>
            </p:nvSpPr>
            <p:spPr>
              <a:xfrm>
                <a:off x="6134040" y="3402000"/>
                <a:ext cx="180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7" name=""/>
              <p:cNvSpPr/>
              <p:nvPr/>
            </p:nvSpPr>
            <p:spPr>
              <a:xfrm>
                <a:off x="6135840" y="3402000"/>
                <a:ext cx="288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8" name=""/>
              <p:cNvSpPr/>
              <p:nvPr/>
            </p:nvSpPr>
            <p:spPr>
              <a:xfrm>
                <a:off x="6135840" y="3402000"/>
                <a:ext cx="288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9" name=""/>
              <p:cNvSpPr/>
              <p:nvPr/>
            </p:nvSpPr>
            <p:spPr>
              <a:xfrm>
                <a:off x="6032520" y="340200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0" name=""/>
              <p:cNvSpPr/>
              <p:nvPr/>
            </p:nvSpPr>
            <p:spPr>
              <a:xfrm>
                <a:off x="6032520" y="340200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1" name=""/>
              <p:cNvSpPr/>
              <p:nvPr/>
            </p:nvSpPr>
            <p:spPr>
              <a:xfrm>
                <a:off x="6033960" y="340200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2" name=""/>
              <p:cNvSpPr/>
              <p:nvPr/>
            </p:nvSpPr>
            <p:spPr>
              <a:xfrm>
                <a:off x="6033960" y="340200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3" name=""/>
              <p:cNvSpPr/>
              <p:nvPr/>
            </p:nvSpPr>
            <p:spPr>
              <a:xfrm>
                <a:off x="6031080" y="3268800"/>
                <a:ext cx="107640" cy="14040"/>
              </a:xfrm>
              <a:custGeom>
                <a:avLst/>
                <a:gdLst/>
                <a:ahLst/>
                <a:rect l="l" t="t" r="r" b="b"/>
                <a:pathLst>
                  <a:path w="68" h="9">
                    <a:moveTo>
                      <a:pt x="2" y="0"/>
                    </a:moveTo>
                    <a:lnTo>
                      <a:pt x="68" y="7"/>
                    </a:lnTo>
                    <a:lnTo>
                      <a:pt x="68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4" name=""/>
              <p:cNvSpPr/>
              <p:nvPr/>
            </p:nvSpPr>
            <p:spPr>
              <a:xfrm>
                <a:off x="6031080" y="3268800"/>
                <a:ext cx="107640" cy="14040"/>
              </a:xfrm>
              <a:custGeom>
                <a:avLst/>
                <a:gdLst/>
                <a:ahLst/>
                <a:rect l="l" t="t" r="r" b="b"/>
                <a:pathLst>
                  <a:path w="68" h="9">
                    <a:moveTo>
                      <a:pt x="2" y="0"/>
                    </a:moveTo>
                    <a:lnTo>
                      <a:pt x="68" y="7"/>
                    </a:lnTo>
                    <a:lnTo>
                      <a:pt x="68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5" name=""/>
              <p:cNvSpPr/>
              <p:nvPr/>
            </p:nvSpPr>
            <p:spPr>
              <a:xfrm>
                <a:off x="5986440" y="3268800"/>
                <a:ext cx="47520" cy="10800"/>
              </a:xfrm>
              <a:custGeom>
                <a:avLst/>
                <a:gdLst/>
                <a:ahLst/>
                <a:rect l="l" t="t" r="r" b="b"/>
                <a:pathLst>
                  <a:path w="30" h="7">
                    <a:moveTo>
                      <a:pt x="0" y="7"/>
                    </a:moveTo>
                    <a:lnTo>
                      <a:pt x="0" y="5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6" name=""/>
              <p:cNvSpPr/>
              <p:nvPr/>
            </p:nvSpPr>
            <p:spPr>
              <a:xfrm>
                <a:off x="5986440" y="3268800"/>
                <a:ext cx="47520" cy="10800"/>
              </a:xfrm>
              <a:custGeom>
                <a:avLst/>
                <a:gdLst/>
                <a:ahLst/>
                <a:rect l="l" t="t" r="r" b="b"/>
                <a:pathLst>
                  <a:path w="30" h="7">
                    <a:moveTo>
                      <a:pt x="0" y="7"/>
                    </a:moveTo>
                    <a:lnTo>
                      <a:pt x="0" y="5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7" name=""/>
              <p:cNvSpPr/>
              <p:nvPr/>
            </p:nvSpPr>
            <p:spPr>
              <a:xfrm>
                <a:off x="5986440" y="340200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8" name=""/>
              <p:cNvSpPr/>
              <p:nvPr/>
            </p:nvSpPr>
            <p:spPr>
              <a:xfrm>
                <a:off x="5986440" y="340200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9" name=""/>
              <p:cNvSpPr/>
              <p:nvPr/>
            </p:nvSpPr>
            <p:spPr>
              <a:xfrm>
                <a:off x="5987880" y="340200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0" name=""/>
              <p:cNvSpPr/>
              <p:nvPr/>
            </p:nvSpPr>
            <p:spPr>
              <a:xfrm>
                <a:off x="5987880" y="340200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1" name=""/>
              <p:cNvSpPr/>
              <p:nvPr/>
            </p:nvSpPr>
            <p:spPr>
              <a:xfrm>
                <a:off x="5935680" y="3413160"/>
                <a:ext cx="109440" cy="19080"/>
              </a:xfrm>
              <a:custGeom>
                <a:avLst/>
                <a:gdLst/>
                <a:ahLst/>
                <a:rect l="l" t="t" r="r" b="b"/>
                <a:pathLst>
                  <a:path w="69" h="12">
                    <a:moveTo>
                      <a:pt x="0" y="0"/>
                    </a:moveTo>
                    <a:lnTo>
                      <a:pt x="69" y="0"/>
                    </a:lnTo>
                    <a:lnTo>
                      <a:pt x="69" y="12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2" name=""/>
              <p:cNvSpPr/>
              <p:nvPr/>
            </p:nvSpPr>
            <p:spPr>
              <a:xfrm>
                <a:off x="5935680" y="3413160"/>
                <a:ext cx="109440" cy="19080"/>
              </a:xfrm>
              <a:custGeom>
                <a:avLst/>
                <a:gdLst/>
                <a:ahLst/>
                <a:rect l="l" t="t" r="r" b="b"/>
                <a:pathLst>
                  <a:path w="69" h="12">
                    <a:moveTo>
                      <a:pt x="0" y="0"/>
                    </a:moveTo>
                    <a:lnTo>
                      <a:pt x="69" y="0"/>
                    </a:lnTo>
                    <a:lnTo>
                      <a:pt x="69" y="12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3" name=""/>
              <p:cNvSpPr/>
              <p:nvPr/>
            </p:nvSpPr>
            <p:spPr>
              <a:xfrm>
                <a:off x="6045120" y="3411360"/>
                <a:ext cx="98640" cy="20880"/>
              </a:xfrm>
              <a:custGeom>
                <a:avLst/>
                <a:gdLst/>
                <a:ahLst/>
                <a:rect l="l" t="t" r="r" b="b"/>
                <a:pathLst>
                  <a:path w="62" h="13">
                    <a:moveTo>
                      <a:pt x="0" y="1"/>
                    </a:moveTo>
                    <a:lnTo>
                      <a:pt x="62" y="0"/>
                    </a:lnTo>
                    <a:lnTo>
                      <a:pt x="62" y="10"/>
                    </a:lnTo>
                    <a:lnTo>
                      <a:pt x="0" y="1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4" name=""/>
              <p:cNvSpPr/>
              <p:nvPr/>
            </p:nvSpPr>
            <p:spPr>
              <a:xfrm>
                <a:off x="6045120" y="3411360"/>
                <a:ext cx="98640" cy="20880"/>
              </a:xfrm>
              <a:custGeom>
                <a:avLst/>
                <a:gdLst/>
                <a:ahLst/>
                <a:rect l="l" t="t" r="r" b="b"/>
                <a:pathLst>
                  <a:path w="62" h="13">
                    <a:moveTo>
                      <a:pt x="0" y="1"/>
                    </a:moveTo>
                    <a:lnTo>
                      <a:pt x="62" y="0"/>
                    </a:lnTo>
                    <a:lnTo>
                      <a:pt x="62" y="10"/>
                    </a:lnTo>
                    <a:lnTo>
                      <a:pt x="0" y="13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5" name=""/>
              <p:cNvSpPr/>
              <p:nvPr/>
            </p:nvSpPr>
            <p:spPr>
              <a:xfrm>
                <a:off x="6033960" y="3400560"/>
                <a:ext cx="104760" cy="6120"/>
              </a:xfrm>
              <a:custGeom>
                <a:avLst/>
                <a:gdLst/>
                <a:ahLst/>
                <a:rect l="l" t="t" r="r" b="b"/>
                <a:pathLst>
                  <a:path w="66" h="4">
                    <a:moveTo>
                      <a:pt x="0" y="4"/>
                    </a:moveTo>
                    <a:lnTo>
                      <a:pt x="66" y="4"/>
                    </a:lnTo>
                    <a:lnTo>
                      <a:pt x="66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6" name=""/>
              <p:cNvSpPr/>
              <p:nvPr/>
            </p:nvSpPr>
            <p:spPr>
              <a:xfrm>
                <a:off x="6033960" y="3400560"/>
                <a:ext cx="104760" cy="6120"/>
              </a:xfrm>
              <a:custGeom>
                <a:avLst/>
                <a:gdLst/>
                <a:ahLst/>
                <a:rect l="l" t="t" r="r" b="b"/>
                <a:pathLst>
                  <a:path w="66" h="4">
                    <a:moveTo>
                      <a:pt x="0" y="4"/>
                    </a:moveTo>
                    <a:lnTo>
                      <a:pt x="66" y="4"/>
                    </a:lnTo>
                    <a:lnTo>
                      <a:pt x="66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7" name=""/>
              <p:cNvSpPr/>
              <p:nvPr/>
            </p:nvSpPr>
            <p:spPr>
              <a:xfrm>
                <a:off x="5986440" y="3400560"/>
                <a:ext cx="47520" cy="6120"/>
              </a:xfrm>
              <a:custGeom>
                <a:avLst/>
                <a:gdLst/>
                <a:ahLst/>
                <a:rect l="l" t="t" r="r" b="b"/>
                <a:pathLst>
                  <a:path w="30" h="4">
                    <a:moveTo>
                      <a:pt x="0" y="4"/>
                    </a:moveTo>
                    <a:lnTo>
                      <a:pt x="30" y="4"/>
                    </a:lnTo>
                    <a:lnTo>
                      <a:pt x="3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8" name=""/>
              <p:cNvSpPr/>
              <p:nvPr/>
            </p:nvSpPr>
            <p:spPr>
              <a:xfrm>
                <a:off x="5986440" y="3400560"/>
                <a:ext cx="47520" cy="6120"/>
              </a:xfrm>
              <a:custGeom>
                <a:avLst/>
                <a:gdLst/>
                <a:ahLst/>
                <a:rect l="l" t="t" r="r" b="b"/>
                <a:pathLst>
                  <a:path w="30" h="4">
                    <a:moveTo>
                      <a:pt x="0" y="4"/>
                    </a:moveTo>
                    <a:lnTo>
                      <a:pt x="30" y="4"/>
                    </a:lnTo>
                    <a:lnTo>
                      <a:pt x="3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9" name=""/>
              <p:cNvSpPr/>
              <p:nvPr/>
            </p:nvSpPr>
            <p:spPr>
              <a:xfrm>
                <a:off x="6033960" y="3271680"/>
                <a:ext cx="104760" cy="133560"/>
              </a:xfrm>
              <a:custGeom>
                <a:avLst/>
                <a:gdLst/>
                <a:ahLst/>
                <a:rect l="l" t="t" r="r" b="b"/>
                <a:pathLst>
                  <a:path w="66" h="84">
                    <a:moveTo>
                      <a:pt x="0" y="0"/>
                    </a:moveTo>
                    <a:lnTo>
                      <a:pt x="66" y="6"/>
                    </a:lnTo>
                    <a:lnTo>
                      <a:pt x="66" y="83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0" name=""/>
              <p:cNvSpPr/>
              <p:nvPr/>
            </p:nvSpPr>
            <p:spPr>
              <a:xfrm>
                <a:off x="6033960" y="3271680"/>
                <a:ext cx="104760" cy="133560"/>
              </a:xfrm>
              <a:custGeom>
                <a:avLst/>
                <a:gdLst/>
                <a:ahLst/>
                <a:rect l="l" t="t" r="r" b="b"/>
                <a:pathLst>
                  <a:path w="66" h="84">
                    <a:moveTo>
                      <a:pt x="0" y="0"/>
                    </a:moveTo>
                    <a:lnTo>
                      <a:pt x="66" y="6"/>
                    </a:lnTo>
                    <a:lnTo>
                      <a:pt x="66" y="83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1" name=""/>
              <p:cNvSpPr/>
              <p:nvPr/>
            </p:nvSpPr>
            <p:spPr>
              <a:xfrm>
                <a:off x="5986440" y="3271680"/>
                <a:ext cx="47520" cy="133560"/>
              </a:xfrm>
              <a:custGeom>
                <a:avLst/>
                <a:gdLst/>
                <a:ahLst/>
                <a:rect l="l" t="t" r="r" b="b"/>
                <a:pathLst>
                  <a:path w="30" h="84">
                    <a:moveTo>
                      <a:pt x="0" y="4"/>
                    </a:moveTo>
                    <a:lnTo>
                      <a:pt x="30" y="0"/>
                    </a:lnTo>
                    <a:lnTo>
                      <a:pt x="30" y="84"/>
                    </a:lnTo>
                    <a:lnTo>
                      <a:pt x="0" y="8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2" name=""/>
              <p:cNvSpPr/>
              <p:nvPr/>
            </p:nvSpPr>
            <p:spPr>
              <a:xfrm>
                <a:off x="5986440" y="3271680"/>
                <a:ext cx="47520" cy="133560"/>
              </a:xfrm>
              <a:custGeom>
                <a:avLst/>
                <a:gdLst/>
                <a:ahLst/>
                <a:rect l="l" t="t" r="r" b="b"/>
                <a:pathLst>
                  <a:path w="30" h="84">
                    <a:moveTo>
                      <a:pt x="0" y="4"/>
                    </a:moveTo>
                    <a:lnTo>
                      <a:pt x="30" y="0"/>
                    </a:lnTo>
                    <a:lnTo>
                      <a:pt x="30" y="84"/>
                    </a:lnTo>
                    <a:lnTo>
                      <a:pt x="0" y="8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3" name=""/>
              <p:cNvSpPr/>
              <p:nvPr/>
            </p:nvSpPr>
            <p:spPr>
              <a:xfrm>
                <a:off x="5935680" y="3413160"/>
                <a:ext cx="1440" cy="172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4" name=""/>
              <p:cNvSpPr/>
              <p:nvPr/>
            </p:nvSpPr>
            <p:spPr>
              <a:xfrm>
                <a:off x="5943600" y="3413160"/>
                <a:ext cx="1440" cy="172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5" name=""/>
              <p:cNvSpPr/>
              <p:nvPr/>
            </p:nvSpPr>
            <p:spPr>
              <a:xfrm>
                <a:off x="5951520" y="3413160"/>
                <a:ext cx="1440" cy="172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6" name=""/>
              <p:cNvSpPr/>
              <p:nvPr/>
            </p:nvSpPr>
            <p:spPr>
              <a:xfrm>
                <a:off x="5961240" y="3413160"/>
                <a:ext cx="1440" cy="172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7" name=""/>
              <p:cNvSpPr/>
              <p:nvPr/>
            </p:nvSpPr>
            <p:spPr>
              <a:xfrm>
                <a:off x="5970600" y="3413160"/>
                <a:ext cx="1440" cy="172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8" name=""/>
              <p:cNvSpPr/>
              <p:nvPr/>
            </p:nvSpPr>
            <p:spPr>
              <a:xfrm>
                <a:off x="5981760" y="3413160"/>
                <a:ext cx="1440" cy="172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9" name=""/>
              <p:cNvSpPr/>
              <p:nvPr/>
            </p:nvSpPr>
            <p:spPr>
              <a:xfrm>
                <a:off x="5992920" y="3413160"/>
                <a:ext cx="1440" cy="172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0" name=""/>
              <p:cNvSpPr/>
              <p:nvPr/>
            </p:nvSpPr>
            <p:spPr>
              <a:xfrm>
                <a:off x="6005520" y="3413160"/>
                <a:ext cx="1440" cy="172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1" name=""/>
              <p:cNvSpPr/>
              <p:nvPr/>
            </p:nvSpPr>
            <p:spPr>
              <a:xfrm>
                <a:off x="6019920" y="341316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2" name=""/>
              <p:cNvSpPr/>
              <p:nvPr/>
            </p:nvSpPr>
            <p:spPr>
              <a:xfrm>
                <a:off x="6032520" y="341316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3" name=""/>
              <p:cNvSpPr/>
              <p:nvPr/>
            </p:nvSpPr>
            <p:spPr>
              <a:xfrm>
                <a:off x="6045120" y="341316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4" name=""/>
              <p:cNvSpPr/>
              <p:nvPr/>
            </p:nvSpPr>
            <p:spPr>
              <a:xfrm>
                <a:off x="6056280" y="341316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5" name=""/>
              <p:cNvSpPr/>
              <p:nvPr/>
            </p:nvSpPr>
            <p:spPr>
              <a:xfrm>
                <a:off x="6068880" y="341136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6" name=""/>
              <p:cNvSpPr/>
              <p:nvPr/>
            </p:nvSpPr>
            <p:spPr>
              <a:xfrm>
                <a:off x="6081840" y="341136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7" name=""/>
              <p:cNvSpPr/>
              <p:nvPr/>
            </p:nvSpPr>
            <p:spPr>
              <a:xfrm>
                <a:off x="6091200" y="341136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8" name=""/>
              <p:cNvSpPr/>
              <p:nvPr/>
            </p:nvSpPr>
            <p:spPr>
              <a:xfrm>
                <a:off x="6102360" y="341136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9" name=""/>
              <p:cNvSpPr/>
              <p:nvPr/>
            </p:nvSpPr>
            <p:spPr>
              <a:xfrm>
                <a:off x="6110280" y="341136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0" name=""/>
              <p:cNvSpPr/>
              <p:nvPr/>
            </p:nvSpPr>
            <p:spPr>
              <a:xfrm>
                <a:off x="6118200" y="341136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1" name=""/>
              <p:cNvSpPr/>
              <p:nvPr/>
            </p:nvSpPr>
            <p:spPr>
              <a:xfrm>
                <a:off x="6124680" y="341136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2" name=""/>
              <p:cNvSpPr/>
              <p:nvPr/>
            </p:nvSpPr>
            <p:spPr>
              <a:xfrm>
                <a:off x="6130800" y="3411360"/>
                <a:ext cx="180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3" name=""/>
              <p:cNvSpPr/>
              <p:nvPr/>
            </p:nvSpPr>
            <p:spPr>
              <a:xfrm>
                <a:off x="6135840" y="3411360"/>
                <a:ext cx="144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4" name=""/>
              <p:cNvSpPr/>
              <p:nvPr/>
            </p:nvSpPr>
            <p:spPr>
              <a:xfrm>
                <a:off x="6138720" y="3411360"/>
                <a:ext cx="180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5" name=""/>
              <p:cNvSpPr/>
              <p:nvPr/>
            </p:nvSpPr>
            <p:spPr>
              <a:xfrm>
                <a:off x="6141960" y="3411360"/>
                <a:ext cx="180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6" name=""/>
              <p:cNvSpPr/>
              <p:nvPr/>
            </p:nvSpPr>
            <p:spPr>
              <a:xfrm>
                <a:off x="6143760" y="3411360"/>
                <a:ext cx="144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7" name=""/>
              <p:cNvSpPr/>
              <p:nvPr/>
            </p:nvSpPr>
            <p:spPr>
              <a:xfrm>
                <a:off x="5935680" y="3413160"/>
                <a:ext cx="109440" cy="14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8" name=""/>
              <p:cNvSpPr/>
              <p:nvPr/>
            </p:nvSpPr>
            <p:spPr>
              <a:xfrm flipV="1">
                <a:off x="6045120" y="3411000"/>
                <a:ext cx="98640" cy="18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9" name=""/>
              <p:cNvSpPr/>
              <p:nvPr/>
            </p:nvSpPr>
            <p:spPr>
              <a:xfrm>
                <a:off x="5991120" y="3284640"/>
                <a:ext cx="39960" cy="110880"/>
              </a:xfrm>
              <a:custGeom>
                <a:avLst/>
                <a:gdLst/>
                <a:ahLst/>
                <a:rect l="l" t="t" r="r" b="b"/>
                <a:pathLst>
                  <a:path w="25" h="70">
                    <a:moveTo>
                      <a:pt x="25" y="0"/>
                    </a:moveTo>
                    <a:lnTo>
                      <a:pt x="0" y="4"/>
                    </a:lnTo>
                    <a:lnTo>
                      <a:pt x="0" y="70"/>
                    </a:lnTo>
                    <a:lnTo>
                      <a:pt x="25" y="7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0" name=""/>
              <p:cNvSpPr/>
              <p:nvPr/>
            </p:nvSpPr>
            <p:spPr>
              <a:xfrm>
                <a:off x="5991120" y="3284640"/>
                <a:ext cx="39960" cy="110880"/>
              </a:xfrm>
              <a:custGeom>
                <a:avLst/>
                <a:gdLst/>
                <a:ahLst/>
                <a:rect l="l" t="t" r="r" b="b"/>
                <a:pathLst>
                  <a:path w="25" h="70">
                    <a:moveTo>
                      <a:pt x="25" y="0"/>
                    </a:moveTo>
                    <a:lnTo>
                      <a:pt x="0" y="4"/>
                    </a:lnTo>
                    <a:lnTo>
                      <a:pt x="0" y="70"/>
                    </a:lnTo>
                    <a:lnTo>
                      <a:pt x="25" y="70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1" name=""/>
              <p:cNvSpPr/>
              <p:nvPr/>
            </p:nvSpPr>
            <p:spPr>
              <a:xfrm>
                <a:off x="5991120" y="3286080"/>
                <a:ext cx="31680" cy="38160"/>
              </a:xfrm>
              <a:custGeom>
                <a:avLst/>
                <a:gdLst/>
                <a:ahLst/>
                <a:rect l="l" t="t" r="r" b="b"/>
                <a:pathLst>
                  <a:path w="20" h="24">
                    <a:moveTo>
                      <a:pt x="11" y="1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20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2" name=""/>
              <p:cNvSpPr/>
              <p:nvPr/>
            </p:nvSpPr>
            <p:spPr>
              <a:xfrm>
                <a:off x="5991120" y="3286080"/>
                <a:ext cx="31680" cy="38160"/>
              </a:xfrm>
              <a:custGeom>
                <a:avLst/>
                <a:gdLst/>
                <a:ahLst/>
                <a:rect l="l" t="t" r="r" b="b"/>
                <a:pathLst>
                  <a:path w="20" h="24">
                    <a:moveTo>
                      <a:pt x="11" y="1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20" y="0"/>
                    </a:lnTo>
                    <a:lnTo>
                      <a:pt x="11" y="1"/>
                    </a:lnTo>
                    <a:lnTo>
                      <a:pt x="11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3" name=""/>
              <p:cNvSpPr/>
              <p:nvPr/>
            </p:nvSpPr>
            <p:spPr>
              <a:xfrm>
                <a:off x="5991120" y="3295800"/>
                <a:ext cx="39960" cy="5688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0" y="32"/>
                    </a:moveTo>
                    <a:lnTo>
                      <a:pt x="25" y="0"/>
                    </a:lnTo>
                    <a:lnTo>
                      <a:pt x="25" y="5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4" name=""/>
              <p:cNvSpPr/>
              <p:nvPr/>
            </p:nvSpPr>
            <p:spPr>
              <a:xfrm>
                <a:off x="5991120" y="3295800"/>
                <a:ext cx="39960" cy="5688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0" y="32"/>
                    </a:moveTo>
                    <a:lnTo>
                      <a:pt x="25" y="0"/>
                    </a:lnTo>
                    <a:lnTo>
                      <a:pt x="25" y="5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5" name=""/>
              <p:cNvSpPr/>
              <p:nvPr/>
            </p:nvSpPr>
            <p:spPr>
              <a:xfrm>
                <a:off x="5991120" y="3336840"/>
                <a:ext cx="39960" cy="58680"/>
              </a:xfrm>
              <a:custGeom>
                <a:avLst/>
                <a:gdLst/>
                <a:ahLst/>
                <a:rect l="l" t="t" r="r" b="b"/>
                <a:pathLst>
                  <a:path w="25" h="37">
                    <a:moveTo>
                      <a:pt x="0" y="28"/>
                    </a:moveTo>
                    <a:lnTo>
                      <a:pt x="25" y="0"/>
                    </a:lnTo>
                    <a:lnTo>
                      <a:pt x="25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6" name=""/>
              <p:cNvSpPr/>
              <p:nvPr/>
            </p:nvSpPr>
            <p:spPr>
              <a:xfrm>
                <a:off x="5991120" y="3336840"/>
                <a:ext cx="39960" cy="58680"/>
              </a:xfrm>
              <a:custGeom>
                <a:avLst/>
                <a:gdLst/>
                <a:ahLst/>
                <a:rect l="l" t="t" r="r" b="b"/>
                <a:pathLst>
                  <a:path w="25" h="37">
                    <a:moveTo>
                      <a:pt x="0" y="28"/>
                    </a:moveTo>
                    <a:lnTo>
                      <a:pt x="25" y="0"/>
                    </a:lnTo>
                    <a:lnTo>
                      <a:pt x="25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7" name=""/>
              <p:cNvSpPr/>
              <p:nvPr/>
            </p:nvSpPr>
            <p:spPr>
              <a:xfrm>
                <a:off x="5997600" y="3289320"/>
                <a:ext cx="1440" cy="1062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8" name=""/>
              <p:cNvSpPr/>
              <p:nvPr/>
            </p:nvSpPr>
            <p:spPr>
              <a:xfrm>
                <a:off x="5994360" y="3289320"/>
                <a:ext cx="1800" cy="1062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9" name=""/>
              <p:cNvSpPr/>
              <p:nvPr/>
            </p:nvSpPr>
            <p:spPr>
              <a:xfrm>
                <a:off x="6002280" y="3289320"/>
                <a:ext cx="1800" cy="1062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0" name=""/>
              <p:cNvSpPr/>
              <p:nvPr/>
            </p:nvSpPr>
            <p:spPr>
              <a:xfrm>
                <a:off x="6005520" y="3287880"/>
                <a:ext cx="1440" cy="1076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1" name=""/>
              <p:cNvSpPr/>
              <p:nvPr/>
            </p:nvSpPr>
            <p:spPr>
              <a:xfrm>
                <a:off x="6027840" y="3286080"/>
                <a:ext cx="144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2" name=""/>
              <p:cNvSpPr/>
              <p:nvPr/>
            </p:nvSpPr>
            <p:spPr>
              <a:xfrm>
                <a:off x="6008760" y="3282840"/>
                <a:ext cx="15840" cy="114480"/>
              </a:xfrm>
              <a:custGeom>
                <a:avLst/>
                <a:gdLst/>
                <a:ahLst/>
                <a:rect l="l" t="t" r="r" b="b"/>
                <a:pathLst>
                  <a:path w="10" h="72">
                    <a:moveTo>
                      <a:pt x="0" y="1"/>
                    </a:moveTo>
                    <a:lnTo>
                      <a:pt x="0" y="72"/>
                    </a:lnTo>
                    <a:lnTo>
                      <a:pt x="10" y="72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3" name=""/>
              <p:cNvSpPr/>
              <p:nvPr/>
            </p:nvSpPr>
            <p:spPr>
              <a:xfrm>
                <a:off x="6008760" y="3282840"/>
                <a:ext cx="15840" cy="114480"/>
              </a:xfrm>
              <a:custGeom>
                <a:avLst/>
                <a:gdLst/>
                <a:ahLst/>
                <a:rect l="l" t="t" r="r" b="b"/>
                <a:pathLst>
                  <a:path w="10" h="72">
                    <a:moveTo>
                      <a:pt x="0" y="1"/>
                    </a:moveTo>
                    <a:lnTo>
                      <a:pt x="0" y="72"/>
                    </a:lnTo>
                    <a:lnTo>
                      <a:pt x="10" y="72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4" name=""/>
              <p:cNvSpPr/>
              <p:nvPr/>
            </p:nvSpPr>
            <p:spPr>
              <a:xfrm>
                <a:off x="6024600" y="3286080"/>
                <a:ext cx="144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5" name=""/>
              <p:cNvSpPr/>
              <p:nvPr/>
            </p:nvSpPr>
            <p:spPr>
              <a:xfrm>
                <a:off x="5989680" y="3297240"/>
                <a:ext cx="42840" cy="15840"/>
              </a:xfrm>
              <a:custGeom>
                <a:avLst/>
                <a:gdLst/>
                <a:ahLst/>
                <a:rect l="l" t="t" r="r" b="b"/>
                <a:pathLst>
                  <a:path w="27" h="10">
                    <a:moveTo>
                      <a:pt x="27" y="0"/>
                    </a:moveTo>
                    <a:lnTo>
                      <a:pt x="0" y="3"/>
                    </a:lnTo>
                    <a:lnTo>
                      <a:pt x="0" y="10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6" name=""/>
              <p:cNvSpPr/>
              <p:nvPr/>
            </p:nvSpPr>
            <p:spPr>
              <a:xfrm>
                <a:off x="5989680" y="3297240"/>
                <a:ext cx="42840" cy="15840"/>
              </a:xfrm>
              <a:custGeom>
                <a:avLst/>
                <a:gdLst/>
                <a:ahLst/>
                <a:rect l="l" t="t" r="r" b="b"/>
                <a:pathLst>
                  <a:path w="27" h="10">
                    <a:moveTo>
                      <a:pt x="27" y="0"/>
                    </a:moveTo>
                    <a:lnTo>
                      <a:pt x="0" y="3"/>
                    </a:lnTo>
                    <a:lnTo>
                      <a:pt x="0" y="10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7" name=""/>
              <p:cNvSpPr/>
              <p:nvPr/>
            </p:nvSpPr>
            <p:spPr>
              <a:xfrm>
                <a:off x="5989680" y="3322800"/>
                <a:ext cx="42840" cy="14040"/>
              </a:xfrm>
              <a:custGeom>
                <a:avLst/>
                <a:gdLst/>
                <a:ahLst/>
                <a:rect l="l" t="t" r="r" b="b"/>
                <a:pathLst>
                  <a:path w="27" h="9">
                    <a:moveTo>
                      <a:pt x="0" y="2"/>
                    </a:moveTo>
                    <a:lnTo>
                      <a:pt x="27" y="0"/>
                    </a:lnTo>
                    <a:lnTo>
                      <a:pt x="27" y="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8" name=""/>
              <p:cNvSpPr/>
              <p:nvPr/>
            </p:nvSpPr>
            <p:spPr>
              <a:xfrm>
                <a:off x="5989680" y="3322800"/>
                <a:ext cx="42840" cy="14040"/>
              </a:xfrm>
              <a:custGeom>
                <a:avLst/>
                <a:gdLst/>
                <a:ahLst/>
                <a:rect l="l" t="t" r="r" b="b"/>
                <a:pathLst>
                  <a:path w="27" h="9">
                    <a:moveTo>
                      <a:pt x="0" y="2"/>
                    </a:moveTo>
                    <a:lnTo>
                      <a:pt x="27" y="0"/>
                    </a:lnTo>
                    <a:lnTo>
                      <a:pt x="27" y="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9" name=""/>
              <p:cNvSpPr/>
              <p:nvPr/>
            </p:nvSpPr>
            <p:spPr>
              <a:xfrm>
                <a:off x="5989680" y="3346560"/>
                <a:ext cx="4284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0" name=""/>
              <p:cNvSpPr/>
              <p:nvPr/>
            </p:nvSpPr>
            <p:spPr>
              <a:xfrm>
                <a:off x="5989680" y="3346560"/>
                <a:ext cx="4284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1" name=""/>
              <p:cNvSpPr/>
              <p:nvPr/>
            </p:nvSpPr>
            <p:spPr>
              <a:xfrm>
                <a:off x="5989680" y="3370320"/>
                <a:ext cx="4284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2" name=""/>
              <p:cNvSpPr/>
              <p:nvPr/>
            </p:nvSpPr>
            <p:spPr>
              <a:xfrm>
                <a:off x="5989680" y="3370320"/>
                <a:ext cx="4284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3" name=""/>
              <p:cNvSpPr/>
              <p:nvPr/>
            </p:nvSpPr>
            <p:spPr>
              <a:xfrm>
                <a:off x="5989680" y="3284640"/>
                <a:ext cx="19080" cy="42840"/>
              </a:xfrm>
              <a:custGeom>
                <a:avLst/>
                <a:gdLst/>
                <a:ahLst/>
                <a:rect l="l" t="t" r="r" b="b"/>
                <a:pathLst>
                  <a:path w="12" h="27">
                    <a:moveTo>
                      <a:pt x="12" y="0"/>
                    </a:moveTo>
                    <a:lnTo>
                      <a:pt x="0" y="2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4" name=""/>
              <p:cNvSpPr/>
              <p:nvPr/>
            </p:nvSpPr>
            <p:spPr>
              <a:xfrm>
                <a:off x="5989680" y="3284640"/>
                <a:ext cx="19080" cy="42840"/>
              </a:xfrm>
              <a:custGeom>
                <a:avLst/>
                <a:gdLst/>
                <a:ahLst/>
                <a:rect l="l" t="t" r="r" b="b"/>
                <a:pathLst>
                  <a:path w="12" h="27">
                    <a:moveTo>
                      <a:pt x="12" y="0"/>
                    </a:moveTo>
                    <a:lnTo>
                      <a:pt x="0" y="2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5" name=""/>
              <p:cNvSpPr/>
              <p:nvPr/>
            </p:nvSpPr>
            <p:spPr>
              <a:xfrm>
                <a:off x="5989680" y="3332160"/>
                <a:ext cx="19080" cy="66600"/>
              </a:xfrm>
              <a:custGeom>
                <a:avLst/>
                <a:gdLst/>
                <a:ahLst/>
                <a:rect l="l" t="t" r="r" b="b"/>
                <a:pathLst>
                  <a:path w="12" h="42">
                    <a:moveTo>
                      <a:pt x="12" y="0"/>
                    </a:moveTo>
                    <a:lnTo>
                      <a:pt x="0" y="1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6" name=""/>
              <p:cNvSpPr/>
              <p:nvPr/>
            </p:nvSpPr>
            <p:spPr>
              <a:xfrm>
                <a:off x="5989680" y="3332160"/>
                <a:ext cx="19080" cy="66600"/>
              </a:xfrm>
              <a:custGeom>
                <a:avLst/>
                <a:gdLst/>
                <a:ahLst/>
                <a:rect l="l" t="t" r="r" b="b"/>
                <a:pathLst>
                  <a:path w="12" h="42">
                    <a:moveTo>
                      <a:pt x="12" y="0"/>
                    </a:moveTo>
                    <a:lnTo>
                      <a:pt x="0" y="1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7" name=""/>
              <p:cNvSpPr/>
              <p:nvPr/>
            </p:nvSpPr>
            <p:spPr>
              <a:xfrm>
                <a:off x="6021360" y="3281400"/>
                <a:ext cx="9720" cy="44280"/>
              </a:xfrm>
              <a:custGeom>
                <a:avLst/>
                <a:gdLst/>
                <a:ahLst/>
                <a:rect l="l" t="t" r="r" b="b"/>
                <a:pathLst>
                  <a:path w="6" h="28">
                    <a:moveTo>
                      <a:pt x="6" y="1"/>
                    </a:moveTo>
                    <a:lnTo>
                      <a:pt x="1" y="2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8" name=""/>
              <p:cNvSpPr/>
              <p:nvPr/>
            </p:nvSpPr>
            <p:spPr>
              <a:xfrm>
                <a:off x="6021360" y="3281400"/>
                <a:ext cx="9720" cy="44280"/>
              </a:xfrm>
              <a:custGeom>
                <a:avLst/>
                <a:gdLst/>
                <a:ahLst/>
                <a:rect l="l" t="t" r="r" b="b"/>
                <a:pathLst>
                  <a:path w="6" h="28">
                    <a:moveTo>
                      <a:pt x="6" y="1"/>
                    </a:moveTo>
                    <a:lnTo>
                      <a:pt x="1" y="2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9" name=""/>
              <p:cNvSpPr/>
              <p:nvPr/>
            </p:nvSpPr>
            <p:spPr>
              <a:xfrm>
                <a:off x="6021360" y="3332160"/>
                <a:ext cx="9720" cy="66600"/>
              </a:xfrm>
              <a:custGeom>
                <a:avLst/>
                <a:gdLst/>
                <a:ahLst/>
                <a:rect l="l" t="t" r="r" b="b"/>
                <a:pathLst>
                  <a:path w="6" h="42">
                    <a:moveTo>
                      <a:pt x="6" y="1"/>
                    </a:moveTo>
                    <a:lnTo>
                      <a:pt x="1" y="1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0" name=""/>
              <p:cNvSpPr/>
              <p:nvPr/>
            </p:nvSpPr>
            <p:spPr>
              <a:xfrm>
                <a:off x="6021360" y="3332160"/>
                <a:ext cx="9720" cy="66600"/>
              </a:xfrm>
              <a:custGeom>
                <a:avLst/>
                <a:gdLst/>
                <a:ahLst/>
                <a:rect l="l" t="t" r="r" b="b"/>
                <a:pathLst>
                  <a:path w="6" h="42">
                    <a:moveTo>
                      <a:pt x="6" y="1"/>
                    </a:moveTo>
                    <a:lnTo>
                      <a:pt x="1" y="1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1" name=""/>
              <p:cNvSpPr/>
              <p:nvPr/>
            </p:nvSpPr>
            <p:spPr>
              <a:xfrm>
                <a:off x="6010200" y="3284640"/>
                <a:ext cx="1800" cy="112680"/>
              </a:xfrm>
              <a:prstGeom prst="line">
                <a:avLst/>
              </a:prstGeom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2" name=""/>
              <p:cNvSpPr/>
              <p:nvPr/>
            </p:nvSpPr>
            <p:spPr>
              <a:xfrm>
                <a:off x="5991120" y="3287880"/>
                <a:ext cx="1764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11" y="0"/>
                    </a:moveTo>
                    <a:lnTo>
                      <a:pt x="11" y="7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3" name=""/>
              <p:cNvSpPr/>
              <p:nvPr/>
            </p:nvSpPr>
            <p:spPr>
              <a:xfrm>
                <a:off x="5991120" y="3311640"/>
                <a:ext cx="17640" cy="14040"/>
              </a:xfrm>
              <a:custGeom>
                <a:avLst/>
                <a:gdLst/>
                <a:ahLst/>
                <a:rect l="l" t="t" r="r" b="b"/>
                <a:pathLst>
                  <a:path w="11" h="9">
                    <a:moveTo>
                      <a:pt x="0" y="1"/>
                    </a:moveTo>
                    <a:lnTo>
                      <a:pt x="11" y="0"/>
                    </a:lnTo>
                    <a:lnTo>
                      <a:pt x="11" y="8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4" name=""/>
              <p:cNvSpPr/>
              <p:nvPr/>
            </p:nvSpPr>
            <p:spPr>
              <a:xfrm>
                <a:off x="5991120" y="3335400"/>
                <a:ext cx="1764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8"/>
                    </a:moveTo>
                    <a:lnTo>
                      <a:pt x="11" y="7"/>
                    </a:ln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5" name=""/>
              <p:cNvSpPr/>
              <p:nvPr/>
            </p:nvSpPr>
            <p:spPr>
              <a:xfrm>
                <a:off x="5991120" y="3359160"/>
                <a:ext cx="1764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8"/>
                    </a:moveTo>
                    <a:lnTo>
                      <a:pt x="11" y="7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6" name=""/>
              <p:cNvSpPr/>
              <p:nvPr/>
            </p:nvSpPr>
            <p:spPr>
              <a:xfrm>
                <a:off x="5991120" y="3382920"/>
                <a:ext cx="1764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0"/>
                    </a:moveTo>
                    <a:lnTo>
                      <a:pt x="11" y="0"/>
                    </a:lnTo>
                    <a:lnTo>
                      <a:pt x="11" y="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7" name=""/>
              <p:cNvSpPr/>
              <p:nvPr/>
            </p:nvSpPr>
            <p:spPr>
              <a:xfrm>
                <a:off x="6024600" y="329724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8" name=""/>
              <p:cNvSpPr/>
              <p:nvPr/>
            </p:nvSpPr>
            <p:spPr>
              <a:xfrm>
                <a:off x="6024600" y="330984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9" name=""/>
              <p:cNvSpPr/>
              <p:nvPr/>
            </p:nvSpPr>
            <p:spPr>
              <a:xfrm>
                <a:off x="6024600" y="332280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0" name=""/>
              <p:cNvSpPr/>
              <p:nvPr/>
            </p:nvSpPr>
            <p:spPr>
              <a:xfrm>
                <a:off x="6024600" y="333540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1" name=""/>
              <p:cNvSpPr/>
              <p:nvPr/>
            </p:nvSpPr>
            <p:spPr>
              <a:xfrm>
                <a:off x="6024600" y="334656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2" name=""/>
              <p:cNvSpPr/>
              <p:nvPr/>
            </p:nvSpPr>
            <p:spPr>
              <a:xfrm>
                <a:off x="6024600" y="335916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3" name=""/>
              <p:cNvSpPr/>
              <p:nvPr/>
            </p:nvSpPr>
            <p:spPr>
              <a:xfrm>
                <a:off x="6024600" y="337032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4" name=""/>
              <p:cNvSpPr/>
              <p:nvPr/>
            </p:nvSpPr>
            <p:spPr>
              <a:xfrm>
                <a:off x="6024600" y="338292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5" name=""/>
              <p:cNvSpPr/>
              <p:nvPr/>
            </p:nvSpPr>
            <p:spPr>
              <a:xfrm>
                <a:off x="6039000" y="3284640"/>
                <a:ext cx="96840" cy="110880"/>
              </a:xfrm>
              <a:custGeom>
                <a:avLst/>
                <a:gdLst/>
                <a:ahLst/>
                <a:rect l="l" t="t" r="r" b="b"/>
                <a:pathLst>
                  <a:path w="61" h="70">
                    <a:moveTo>
                      <a:pt x="0" y="0"/>
                    </a:moveTo>
                    <a:lnTo>
                      <a:pt x="61" y="5"/>
                    </a:lnTo>
                    <a:lnTo>
                      <a:pt x="61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6" name=""/>
              <p:cNvSpPr/>
              <p:nvPr/>
            </p:nvSpPr>
            <p:spPr>
              <a:xfrm>
                <a:off x="6039000" y="3284640"/>
                <a:ext cx="96840" cy="110880"/>
              </a:xfrm>
              <a:custGeom>
                <a:avLst/>
                <a:gdLst/>
                <a:ahLst/>
                <a:rect l="l" t="t" r="r" b="b"/>
                <a:pathLst>
                  <a:path w="61" h="70">
                    <a:moveTo>
                      <a:pt x="0" y="0"/>
                    </a:moveTo>
                    <a:lnTo>
                      <a:pt x="61" y="5"/>
                    </a:lnTo>
                    <a:lnTo>
                      <a:pt x="61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7" name=""/>
              <p:cNvSpPr/>
              <p:nvPr/>
            </p:nvSpPr>
            <p:spPr>
              <a:xfrm>
                <a:off x="6039000" y="3286080"/>
                <a:ext cx="29880" cy="50760"/>
              </a:xfrm>
              <a:custGeom>
                <a:avLst/>
                <a:gdLst/>
                <a:ahLst/>
                <a:rect l="l" t="t" r="r" b="b"/>
                <a:pathLst>
                  <a:path w="19" h="32">
                    <a:moveTo>
                      <a:pt x="0" y="16"/>
                    </a:moveTo>
                    <a:lnTo>
                      <a:pt x="10" y="0"/>
                    </a:lnTo>
                    <a:lnTo>
                      <a:pt x="19" y="1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8" name=""/>
              <p:cNvSpPr/>
              <p:nvPr/>
            </p:nvSpPr>
            <p:spPr>
              <a:xfrm>
                <a:off x="6039000" y="3286080"/>
                <a:ext cx="29880" cy="50760"/>
              </a:xfrm>
              <a:custGeom>
                <a:avLst/>
                <a:gdLst/>
                <a:ahLst/>
                <a:rect l="l" t="t" r="r" b="b"/>
                <a:pathLst>
                  <a:path w="19" h="32">
                    <a:moveTo>
                      <a:pt x="0" y="16"/>
                    </a:moveTo>
                    <a:lnTo>
                      <a:pt x="10" y="0"/>
                    </a:lnTo>
                    <a:lnTo>
                      <a:pt x="19" y="1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9" name=""/>
              <p:cNvSpPr/>
              <p:nvPr/>
            </p:nvSpPr>
            <p:spPr>
              <a:xfrm>
                <a:off x="6039000" y="3287880"/>
                <a:ext cx="41040" cy="79200"/>
              </a:xfrm>
              <a:custGeom>
                <a:avLst/>
                <a:gdLst/>
                <a:ahLst/>
                <a:rect l="l" t="t" r="r" b="b"/>
                <a:pathLst>
                  <a:path w="26" h="50">
                    <a:moveTo>
                      <a:pt x="23" y="0"/>
                    </a:moveTo>
                    <a:lnTo>
                      <a:pt x="0" y="44"/>
                    </a:lnTo>
                    <a:lnTo>
                      <a:pt x="0" y="5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0" name=""/>
              <p:cNvSpPr/>
              <p:nvPr/>
            </p:nvSpPr>
            <p:spPr>
              <a:xfrm>
                <a:off x="6039000" y="3287880"/>
                <a:ext cx="41040" cy="79200"/>
              </a:xfrm>
              <a:custGeom>
                <a:avLst/>
                <a:gdLst/>
                <a:ahLst/>
                <a:rect l="l" t="t" r="r" b="b"/>
                <a:pathLst>
                  <a:path w="26" h="50">
                    <a:moveTo>
                      <a:pt x="23" y="0"/>
                    </a:moveTo>
                    <a:lnTo>
                      <a:pt x="0" y="44"/>
                    </a:lnTo>
                    <a:lnTo>
                      <a:pt x="0" y="5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1" name=""/>
              <p:cNvSpPr/>
              <p:nvPr/>
            </p:nvSpPr>
            <p:spPr>
              <a:xfrm>
                <a:off x="6118200" y="3338640"/>
                <a:ext cx="17640" cy="56880"/>
              </a:xfrm>
              <a:custGeom>
                <a:avLst/>
                <a:gdLst/>
                <a:ahLst/>
                <a:rect l="l" t="t" r="r" b="b"/>
                <a:pathLst>
                  <a:path w="11" h="36">
                    <a:moveTo>
                      <a:pt x="11" y="10"/>
                    </a:moveTo>
                    <a:lnTo>
                      <a:pt x="5" y="36"/>
                    </a:lnTo>
                    <a:lnTo>
                      <a:pt x="0" y="36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2" name=""/>
              <p:cNvSpPr/>
              <p:nvPr/>
            </p:nvSpPr>
            <p:spPr>
              <a:xfrm>
                <a:off x="6118200" y="3338640"/>
                <a:ext cx="17640" cy="56880"/>
              </a:xfrm>
              <a:custGeom>
                <a:avLst/>
                <a:gdLst/>
                <a:ahLst/>
                <a:rect l="l" t="t" r="r" b="b"/>
                <a:pathLst>
                  <a:path w="11" h="36">
                    <a:moveTo>
                      <a:pt x="11" y="10"/>
                    </a:moveTo>
                    <a:lnTo>
                      <a:pt x="5" y="36"/>
                    </a:lnTo>
                    <a:lnTo>
                      <a:pt x="0" y="36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3" name=""/>
              <p:cNvSpPr/>
              <p:nvPr/>
            </p:nvSpPr>
            <p:spPr>
              <a:xfrm>
                <a:off x="6041880" y="3284640"/>
                <a:ext cx="1800" cy="1108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4" name=""/>
              <p:cNvSpPr/>
              <p:nvPr/>
            </p:nvSpPr>
            <p:spPr>
              <a:xfrm>
                <a:off x="6046920" y="3286080"/>
                <a:ext cx="144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5" name=""/>
              <p:cNvSpPr/>
              <p:nvPr/>
            </p:nvSpPr>
            <p:spPr>
              <a:xfrm>
                <a:off x="6051600" y="3286080"/>
                <a:ext cx="144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6" name=""/>
              <p:cNvSpPr/>
              <p:nvPr/>
            </p:nvSpPr>
            <p:spPr>
              <a:xfrm>
                <a:off x="6056280" y="3286080"/>
                <a:ext cx="180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7" name=""/>
              <p:cNvSpPr/>
              <p:nvPr/>
            </p:nvSpPr>
            <p:spPr>
              <a:xfrm>
                <a:off x="6059520" y="3286080"/>
                <a:ext cx="144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8" name=""/>
              <p:cNvSpPr/>
              <p:nvPr/>
            </p:nvSpPr>
            <p:spPr>
              <a:xfrm>
                <a:off x="6066000" y="3287880"/>
                <a:ext cx="1440" cy="1076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9" name=""/>
              <p:cNvSpPr/>
              <p:nvPr/>
            </p:nvSpPr>
            <p:spPr>
              <a:xfrm>
                <a:off x="6068880" y="3287880"/>
                <a:ext cx="1800" cy="1076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0" name=""/>
              <p:cNvSpPr/>
              <p:nvPr/>
            </p:nvSpPr>
            <p:spPr>
              <a:xfrm>
                <a:off x="6073920" y="3287880"/>
                <a:ext cx="1440" cy="1076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1" name=""/>
              <p:cNvSpPr/>
              <p:nvPr/>
            </p:nvSpPr>
            <p:spPr>
              <a:xfrm>
                <a:off x="6076800" y="3287880"/>
                <a:ext cx="1800" cy="1076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2" name=""/>
              <p:cNvSpPr/>
              <p:nvPr/>
            </p:nvSpPr>
            <p:spPr>
              <a:xfrm>
                <a:off x="6081840" y="3287880"/>
                <a:ext cx="1440" cy="1076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3" name=""/>
              <p:cNvSpPr/>
              <p:nvPr/>
            </p:nvSpPr>
            <p:spPr>
              <a:xfrm>
                <a:off x="6084720" y="3287880"/>
                <a:ext cx="1800" cy="1076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4" name=""/>
              <p:cNvSpPr/>
              <p:nvPr/>
            </p:nvSpPr>
            <p:spPr>
              <a:xfrm>
                <a:off x="6091200" y="3289320"/>
                <a:ext cx="1800" cy="1062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5" name=""/>
              <p:cNvSpPr/>
              <p:nvPr/>
            </p:nvSpPr>
            <p:spPr>
              <a:xfrm>
                <a:off x="6094440" y="3289320"/>
                <a:ext cx="1440" cy="1062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6" name=""/>
              <p:cNvSpPr/>
              <p:nvPr/>
            </p:nvSpPr>
            <p:spPr>
              <a:xfrm>
                <a:off x="6099120" y="3289320"/>
                <a:ext cx="1800" cy="1062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7" name=""/>
              <p:cNvSpPr/>
              <p:nvPr/>
            </p:nvSpPr>
            <p:spPr>
              <a:xfrm>
                <a:off x="6102360" y="3290760"/>
                <a:ext cx="144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8" name=""/>
              <p:cNvSpPr/>
              <p:nvPr/>
            </p:nvSpPr>
            <p:spPr>
              <a:xfrm>
                <a:off x="6107040" y="329076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9" name=""/>
              <p:cNvSpPr/>
              <p:nvPr/>
            </p:nvSpPr>
            <p:spPr>
              <a:xfrm>
                <a:off x="6110280" y="3290760"/>
                <a:ext cx="144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0" name=""/>
              <p:cNvSpPr/>
              <p:nvPr/>
            </p:nvSpPr>
            <p:spPr>
              <a:xfrm>
                <a:off x="6114960" y="329076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1" name=""/>
              <p:cNvSpPr/>
              <p:nvPr/>
            </p:nvSpPr>
            <p:spPr>
              <a:xfrm>
                <a:off x="6119640" y="329076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2" name=""/>
              <p:cNvSpPr/>
              <p:nvPr/>
            </p:nvSpPr>
            <p:spPr>
              <a:xfrm>
                <a:off x="6122880" y="329076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3" name=""/>
              <p:cNvSpPr/>
              <p:nvPr/>
            </p:nvSpPr>
            <p:spPr>
              <a:xfrm>
                <a:off x="6126120" y="3292560"/>
                <a:ext cx="1800" cy="102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4" name=""/>
              <p:cNvSpPr/>
              <p:nvPr/>
            </p:nvSpPr>
            <p:spPr>
              <a:xfrm>
                <a:off x="6130800" y="3292560"/>
                <a:ext cx="1800" cy="102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5" name=""/>
              <p:cNvSpPr/>
              <p:nvPr/>
            </p:nvSpPr>
            <p:spPr>
              <a:xfrm>
                <a:off x="6134040" y="3292560"/>
                <a:ext cx="1800" cy="102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6" name=""/>
              <p:cNvSpPr/>
              <p:nvPr/>
            </p:nvSpPr>
            <p:spPr>
              <a:xfrm>
                <a:off x="6037200" y="3297240"/>
                <a:ext cx="100080" cy="17640"/>
              </a:xfrm>
              <a:custGeom>
                <a:avLst/>
                <a:gdLst/>
                <a:ahLst/>
                <a:rect l="l" t="t" r="r" b="b"/>
                <a:pathLst>
                  <a:path w="63" h="11">
                    <a:moveTo>
                      <a:pt x="0" y="0"/>
                    </a:moveTo>
                    <a:lnTo>
                      <a:pt x="63" y="4"/>
                    </a:lnTo>
                    <a:lnTo>
                      <a:pt x="63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7" name=""/>
              <p:cNvSpPr/>
              <p:nvPr/>
            </p:nvSpPr>
            <p:spPr>
              <a:xfrm>
                <a:off x="6037200" y="3297240"/>
                <a:ext cx="100080" cy="17640"/>
              </a:xfrm>
              <a:custGeom>
                <a:avLst/>
                <a:gdLst/>
                <a:ahLst/>
                <a:rect l="l" t="t" r="r" b="b"/>
                <a:pathLst>
                  <a:path w="63" h="11">
                    <a:moveTo>
                      <a:pt x="0" y="0"/>
                    </a:moveTo>
                    <a:lnTo>
                      <a:pt x="63" y="4"/>
                    </a:lnTo>
                    <a:lnTo>
                      <a:pt x="63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8" name=""/>
              <p:cNvSpPr/>
              <p:nvPr/>
            </p:nvSpPr>
            <p:spPr>
              <a:xfrm>
                <a:off x="6037200" y="3322800"/>
                <a:ext cx="100080" cy="15840"/>
              </a:xfrm>
              <a:custGeom>
                <a:avLst/>
                <a:gdLst/>
                <a:ahLst/>
                <a:rect l="l" t="t" r="r" b="b"/>
                <a:pathLst>
                  <a:path w="63" h="10">
                    <a:moveTo>
                      <a:pt x="0" y="0"/>
                    </a:moveTo>
                    <a:lnTo>
                      <a:pt x="63" y="3"/>
                    </a:lnTo>
                    <a:lnTo>
                      <a:pt x="63" y="1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9" name=""/>
              <p:cNvSpPr/>
              <p:nvPr/>
            </p:nvSpPr>
            <p:spPr>
              <a:xfrm>
                <a:off x="6037200" y="3322800"/>
                <a:ext cx="100080" cy="15840"/>
              </a:xfrm>
              <a:custGeom>
                <a:avLst/>
                <a:gdLst/>
                <a:ahLst/>
                <a:rect l="l" t="t" r="r" b="b"/>
                <a:pathLst>
                  <a:path w="63" h="10">
                    <a:moveTo>
                      <a:pt x="0" y="0"/>
                    </a:moveTo>
                    <a:lnTo>
                      <a:pt x="63" y="3"/>
                    </a:lnTo>
                    <a:lnTo>
                      <a:pt x="63" y="1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0" name=""/>
              <p:cNvSpPr/>
              <p:nvPr/>
            </p:nvSpPr>
            <p:spPr>
              <a:xfrm>
                <a:off x="6035760" y="3346560"/>
                <a:ext cx="101520" cy="14040"/>
              </a:xfrm>
              <a:custGeom>
                <a:avLst/>
                <a:gdLst/>
                <a:ahLst/>
                <a:rect l="l" t="t" r="r" b="b"/>
                <a:pathLst>
                  <a:path w="64" h="9">
                    <a:moveTo>
                      <a:pt x="1" y="0"/>
                    </a:moveTo>
                    <a:lnTo>
                      <a:pt x="64" y="2"/>
                    </a:lnTo>
                    <a:lnTo>
                      <a:pt x="64" y="9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1" name=""/>
              <p:cNvSpPr/>
              <p:nvPr/>
            </p:nvSpPr>
            <p:spPr>
              <a:xfrm>
                <a:off x="6035760" y="3346560"/>
                <a:ext cx="101520" cy="14040"/>
              </a:xfrm>
              <a:custGeom>
                <a:avLst/>
                <a:gdLst/>
                <a:ahLst/>
                <a:rect l="l" t="t" r="r" b="b"/>
                <a:pathLst>
                  <a:path w="64" h="9">
                    <a:moveTo>
                      <a:pt x="1" y="0"/>
                    </a:moveTo>
                    <a:lnTo>
                      <a:pt x="64" y="2"/>
                    </a:lnTo>
                    <a:lnTo>
                      <a:pt x="64" y="9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2" name=""/>
              <p:cNvSpPr/>
              <p:nvPr/>
            </p:nvSpPr>
            <p:spPr>
              <a:xfrm>
                <a:off x="6037200" y="3370320"/>
                <a:ext cx="100080" cy="12600"/>
              </a:xfrm>
              <a:custGeom>
                <a:avLst/>
                <a:gdLst/>
                <a:ahLst/>
                <a:rect l="l" t="t" r="r" b="b"/>
                <a:pathLst>
                  <a:path w="63" h="8">
                    <a:moveTo>
                      <a:pt x="0" y="0"/>
                    </a:moveTo>
                    <a:lnTo>
                      <a:pt x="63" y="1"/>
                    </a:lnTo>
                    <a:lnTo>
                      <a:pt x="63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3" name=""/>
              <p:cNvSpPr/>
              <p:nvPr/>
            </p:nvSpPr>
            <p:spPr>
              <a:xfrm>
                <a:off x="6037200" y="3370320"/>
                <a:ext cx="100080" cy="12600"/>
              </a:xfrm>
              <a:custGeom>
                <a:avLst/>
                <a:gdLst/>
                <a:ahLst/>
                <a:rect l="l" t="t" r="r" b="b"/>
                <a:pathLst>
                  <a:path w="63" h="8">
                    <a:moveTo>
                      <a:pt x="0" y="0"/>
                    </a:moveTo>
                    <a:lnTo>
                      <a:pt x="63" y="1"/>
                    </a:lnTo>
                    <a:lnTo>
                      <a:pt x="63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4" name=""/>
              <p:cNvSpPr/>
              <p:nvPr/>
            </p:nvSpPr>
            <p:spPr>
              <a:xfrm>
                <a:off x="6039000" y="3297240"/>
                <a:ext cx="968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5" name=""/>
              <p:cNvSpPr/>
              <p:nvPr/>
            </p:nvSpPr>
            <p:spPr>
              <a:xfrm>
                <a:off x="6039000" y="3309840"/>
                <a:ext cx="96840" cy="50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6" name=""/>
              <p:cNvSpPr/>
              <p:nvPr/>
            </p:nvSpPr>
            <p:spPr>
              <a:xfrm>
                <a:off x="6039000" y="3322800"/>
                <a:ext cx="968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7" name=""/>
              <p:cNvSpPr/>
              <p:nvPr/>
            </p:nvSpPr>
            <p:spPr>
              <a:xfrm>
                <a:off x="6039000" y="3335400"/>
                <a:ext cx="96840" cy="32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8" name=""/>
              <p:cNvSpPr/>
              <p:nvPr/>
            </p:nvSpPr>
            <p:spPr>
              <a:xfrm>
                <a:off x="6039000" y="3346560"/>
                <a:ext cx="96840" cy="32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9" name=""/>
              <p:cNvSpPr/>
              <p:nvPr/>
            </p:nvSpPr>
            <p:spPr>
              <a:xfrm>
                <a:off x="6039000" y="3359160"/>
                <a:ext cx="968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0" name=""/>
              <p:cNvSpPr/>
              <p:nvPr/>
            </p:nvSpPr>
            <p:spPr>
              <a:xfrm>
                <a:off x="6039000" y="3370320"/>
                <a:ext cx="968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1" name=""/>
              <p:cNvSpPr/>
              <p:nvPr/>
            </p:nvSpPr>
            <p:spPr>
              <a:xfrm>
                <a:off x="6039000" y="3382920"/>
                <a:ext cx="9684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2" name=""/>
              <p:cNvSpPr/>
              <p:nvPr/>
            </p:nvSpPr>
            <p:spPr>
              <a:xfrm>
                <a:off x="6110280" y="3287880"/>
                <a:ext cx="4680" cy="109440"/>
              </a:xfrm>
              <a:custGeom>
                <a:avLst/>
                <a:gdLst/>
                <a:ahLst/>
                <a:rect l="l" t="t" r="r" b="b"/>
                <a:pathLst>
                  <a:path w="3" h="69">
                    <a:moveTo>
                      <a:pt x="0" y="0"/>
                    </a:moveTo>
                    <a:lnTo>
                      <a:pt x="0" y="68"/>
                    </a:lnTo>
                    <a:lnTo>
                      <a:pt x="3" y="6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3" name=""/>
              <p:cNvSpPr/>
              <p:nvPr/>
            </p:nvSpPr>
            <p:spPr>
              <a:xfrm>
                <a:off x="6110280" y="3287880"/>
                <a:ext cx="4680" cy="109440"/>
              </a:xfrm>
              <a:custGeom>
                <a:avLst/>
                <a:gdLst/>
                <a:ahLst/>
                <a:rect l="l" t="t" r="r" b="b"/>
                <a:pathLst>
                  <a:path w="3" h="69">
                    <a:moveTo>
                      <a:pt x="0" y="0"/>
                    </a:moveTo>
                    <a:lnTo>
                      <a:pt x="0" y="68"/>
                    </a:lnTo>
                    <a:lnTo>
                      <a:pt x="3" y="6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4" name=""/>
              <p:cNvSpPr/>
              <p:nvPr/>
            </p:nvSpPr>
            <p:spPr>
              <a:xfrm>
                <a:off x="6084720" y="3282840"/>
                <a:ext cx="6480" cy="115920"/>
              </a:xfrm>
              <a:custGeom>
                <a:avLst/>
                <a:gdLst/>
                <a:ahLst/>
                <a:rect l="l" t="t" r="r" b="b"/>
                <a:pathLst>
                  <a:path w="4" h="73">
                    <a:moveTo>
                      <a:pt x="4" y="0"/>
                    </a:moveTo>
                    <a:lnTo>
                      <a:pt x="4" y="73"/>
                    </a:lnTo>
                    <a:lnTo>
                      <a:pt x="0" y="7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5" name=""/>
              <p:cNvSpPr/>
              <p:nvPr/>
            </p:nvSpPr>
            <p:spPr>
              <a:xfrm>
                <a:off x="6084720" y="3282840"/>
                <a:ext cx="6480" cy="115920"/>
              </a:xfrm>
              <a:custGeom>
                <a:avLst/>
                <a:gdLst/>
                <a:ahLst/>
                <a:rect l="l" t="t" r="r" b="b"/>
                <a:pathLst>
                  <a:path w="4" h="73">
                    <a:moveTo>
                      <a:pt x="4" y="0"/>
                    </a:moveTo>
                    <a:lnTo>
                      <a:pt x="4" y="73"/>
                    </a:lnTo>
                    <a:lnTo>
                      <a:pt x="0" y="7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6" name=""/>
              <p:cNvSpPr/>
              <p:nvPr/>
            </p:nvSpPr>
            <p:spPr>
              <a:xfrm>
                <a:off x="6059520" y="3282840"/>
                <a:ext cx="6480" cy="112680"/>
              </a:xfrm>
              <a:custGeom>
                <a:avLst/>
                <a:gdLst/>
                <a:ahLst/>
                <a:rect l="l" t="t" r="r" b="b"/>
                <a:pathLst>
                  <a:path w="4" h="71">
                    <a:moveTo>
                      <a:pt x="4" y="0"/>
                    </a:moveTo>
                    <a:lnTo>
                      <a:pt x="4" y="71"/>
                    </a:lnTo>
                    <a:lnTo>
                      <a:pt x="0" y="7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7" name=""/>
              <p:cNvSpPr/>
              <p:nvPr/>
            </p:nvSpPr>
            <p:spPr>
              <a:xfrm>
                <a:off x="6059520" y="3282840"/>
                <a:ext cx="6480" cy="112680"/>
              </a:xfrm>
              <a:custGeom>
                <a:avLst/>
                <a:gdLst/>
                <a:ahLst/>
                <a:rect l="l" t="t" r="r" b="b"/>
                <a:pathLst>
                  <a:path w="4" h="71">
                    <a:moveTo>
                      <a:pt x="4" y="0"/>
                    </a:moveTo>
                    <a:lnTo>
                      <a:pt x="4" y="71"/>
                    </a:lnTo>
                    <a:lnTo>
                      <a:pt x="0" y="7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8" name=""/>
              <p:cNvSpPr/>
              <p:nvPr/>
            </p:nvSpPr>
            <p:spPr>
              <a:xfrm>
                <a:off x="6059520" y="3286080"/>
                <a:ext cx="1440" cy="126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9" name=""/>
              <p:cNvSpPr/>
              <p:nvPr/>
            </p:nvSpPr>
            <p:spPr>
              <a:xfrm>
                <a:off x="6059520" y="3311640"/>
                <a:ext cx="144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80" name=""/>
              <p:cNvSpPr/>
              <p:nvPr/>
            </p:nvSpPr>
            <p:spPr>
              <a:xfrm>
                <a:off x="6059520" y="3335400"/>
                <a:ext cx="144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81" name=""/>
              <p:cNvSpPr/>
              <p:nvPr/>
            </p:nvSpPr>
            <p:spPr>
              <a:xfrm>
                <a:off x="6059520" y="3359160"/>
                <a:ext cx="144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82" name=""/>
              <p:cNvSpPr/>
              <p:nvPr/>
            </p:nvSpPr>
            <p:spPr>
              <a:xfrm>
                <a:off x="6059520" y="3382920"/>
                <a:ext cx="1440" cy="126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83" name=""/>
              <p:cNvSpPr/>
              <p:nvPr/>
            </p:nvSpPr>
            <p:spPr>
              <a:xfrm>
                <a:off x="6066000" y="3382920"/>
                <a:ext cx="1440" cy="126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84" name=""/>
              <p:cNvSpPr/>
              <p:nvPr/>
            </p:nvSpPr>
            <p:spPr>
              <a:xfrm>
                <a:off x="6066000" y="3359160"/>
                <a:ext cx="144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985" name=""/>
            <p:cNvSpPr/>
            <p:nvPr/>
          </p:nvSpPr>
          <p:spPr>
            <a:xfrm>
              <a:off x="6066000" y="3335400"/>
              <a:ext cx="144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6" name=""/>
            <p:cNvSpPr/>
            <p:nvPr/>
          </p:nvSpPr>
          <p:spPr>
            <a:xfrm>
              <a:off x="6066000" y="33116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7" name=""/>
            <p:cNvSpPr/>
            <p:nvPr/>
          </p:nvSpPr>
          <p:spPr>
            <a:xfrm>
              <a:off x="6066000" y="3287880"/>
              <a:ext cx="1440" cy="10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8" name=""/>
            <p:cNvSpPr/>
            <p:nvPr/>
          </p:nvSpPr>
          <p:spPr>
            <a:xfrm>
              <a:off x="6084720" y="3287880"/>
              <a:ext cx="180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9" name=""/>
            <p:cNvSpPr/>
            <p:nvPr/>
          </p:nvSpPr>
          <p:spPr>
            <a:xfrm>
              <a:off x="6091200" y="328932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0" name=""/>
            <p:cNvSpPr/>
            <p:nvPr/>
          </p:nvSpPr>
          <p:spPr>
            <a:xfrm>
              <a:off x="6110280" y="329076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1" name=""/>
            <p:cNvSpPr/>
            <p:nvPr/>
          </p:nvSpPr>
          <p:spPr>
            <a:xfrm>
              <a:off x="6114960" y="329076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2" name=""/>
            <p:cNvSpPr/>
            <p:nvPr/>
          </p:nvSpPr>
          <p:spPr>
            <a:xfrm>
              <a:off x="6114960" y="3314880"/>
              <a:ext cx="1800" cy="10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3" name=""/>
            <p:cNvSpPr/>
            <p:nvPr/>
          </p:nvSpPr>
          <p:spPr>
            <a:xfrm>
              <a:off x="6091200" y="331308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4" name=""/>
            <p:cNvSpPr/>
            <p:nvPr/>
          </p:nvSpPr>
          <p:spPr>
            <a:xfrm>
              <a:off x="6084720" y="331308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5" name=""/>
            <p:cNvSpPr/>
            <p:nvPr/>
          </p:nvSpPr>
          <p:spPr>
            <a:xfrm>
              <a:off x="6084720" y="333684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6" name=""/>
            <p:cNvSpPr/>
            <p:nvPr/>
          </p:nvSpPr>
          <p:spPr>
            <a:xfrm>
              <a:off x="6091200" y="333684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7" name=""/>
            <p:cNvSpPr/>
            <p:nvPr/>
          </p:nvSpPr>
          <p:spPr>
            <a:xfrm>
              <a:off x="6110280" y="33368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8" name=""/>
            <p:cNvSpPr/>
            <p:nvPr/>
          </p:nvSpPr>
          <p:spPr>
            <a:xfrm>
              <a:off x="6114960" y="333864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9" name=""/>
            <p:cNvSpPr/>
            <p:nvPr/>
          </p:nvSpPr>
          <p:spPr>
            <a:xfrm>
              <a:off x="6114960" y="336060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0" name=""/>
            <p:cNvSpPr/>
            <p:nvPr/>
          </p:nvSpPr>
          <p:spPr>
            <a:xfrm>
              <a:off x="6114960" y="3382920"/>
              <a:ext cx="180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1" name=""/>
            <p:cNvSpPr/>
            <p:nvPr/>
          </p:nvSpPr>
          <p:spPr>
            <a:xfrm>
              <a:off x="6110280" y="3382920"/>
              <a:ext cx="144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2" name=""/>
            <p:cNvSpPr/>
            <p:nvPr/>
          </p:nvSpPr>
          <p:spPr>
            <a:xfrm>
              <a:off x="6091200" y="3382920"/>
              <a:ext cx="180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3" name=""/>
            <p:cNvSpPr/>
            <p:nvPr/>
          </p:nvSpPr>
          <p:spPr>
            <a:xfrm>
              <a:off x="6084720" y="3382920"/>
              <a:ext cx="180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4" name=""/>
            <p:cNvSpPr/>
            <p:nvPr/>
          </p:nvSpPr>
          <p:spPr>
            <a:xfrm>
              <a:off x="6110280" y="3313080"/>
              <a:ext cx="144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5" name=""/>
            <p:cNvSpPr/>
            <p:nvPr/>
          </p:nvSpPr>
          <p:spPr>
            <a:xfrm>
              <a:off x="6110280" y="336060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6" name=""/>
            <p:cNvSpPr/>
            <p:nvPr/>
          </p:nvSpPr>
          <p:spPr>
            <a:xfrm>
              <a:off x="6091200" y="3359160"/>
              <a:ext cx="180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7" name=""/>
            <p:cNvSpPr/>
            <p:nvPr/>
          </p:nvSpPr>
          <p:spPr>
            <a:xfrm>
              <a:off x="6084720" y="3359160"/>
              <a:ext cx="180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8" name=""/>
            <p:cNvSpPr/>
            <p:nvPr/>
          </p:nvSpPr>
          <p:spPr>
            <a:xfrm>
              <a:off x="5945040" y="3301920"/>
              <a:ext cx="24120" cy="95400"/>
            </a:xfrm>
            <a:custGeom>
              <a:avLst/>
              <a:gdLst/>
              <a:ahLst/>
              <a:rect l="l" t="t" r="r" b="b"/>
              <a:pathLst>
                <a:path w="15" h="60">
                  <a:moveTo>
                    <a:pt x="0" y="1"/>
                  </a:moveTo>
                  <a:lnTo>
                    <a:pt x="15" y="0"/>
                  </a:lnTo>
                  <a:lnTo>
                    <a:pt x="15" y="60"/>
                  </a:lnTo>
                  <a:lnTo>
                    <a:pt x="0" y="6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9" name=""/>
            <p:cNvSpPr/>
            <p:nvPr/>
          </p:nvSpPr>
          <p:spPr>
            <a:xfrm>
              <a:off x="5945040" y="3301920"/>
              <a:ext cx="24120" cy="95400"/>
            </a:xfrm>
            <a:custGeom>
              <a:avLst/>
              <a:gdLst/>
              <a:ahLst/>
              <a:rect l="l" t="t" r="r" b="b"/>
              <a:pathLst>
                <a:path w="15" h="60">
                  <a:moveTo>
                    <a:pt x="0" y="1"/>
                  </a:moveTo>
                  <a:lnTo>
                    <a:pt x="15" y="0"/>
                  </a:lnTo>
                  <a:lnTo>
                    <a:pt x="15" y="60"/>
                  </a:lnTo>
                  <a:lnTo>
                    <a:pt x="0" y="6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0" name=""/>
            <p:cNvSpPr/>
            <p:nvPr/>
          </p:nvSpPr>
          <p:spPr>
            <a:xfrm>
              <a:off x="5945040" y="3363840"/>
              <a:ext cx="24120" cy="3348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15" y="0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1" name=""/>
            <p:cNvSpPr/>
            <p:nvPr/>
          </p:nvSpPr>
          <p:spPr>
            <a:xfrm>
              <a:off x="5945040" y="3363840"/>
              <a:ext cx="24120" cy="3348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15" y="0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2" name=""/>
            <p:cNvSpPr/>
            <p:nvPr/>
          </p:nvSpPr>
          <p:spPr>
            <a:xfrm>
              <a:off x="5945040" y="3349800"/>
              <a:ext cx="24120" cy="37800"/>
            </a:xfrm>
            <a:custGeom>
              <a:avLst/>
              <a:gdLst/>
              <a:ahLst/>
              <a:rect l="l" t="t" r="r" b="b"/>
              <a:pathLst>
                <a:path w="15" h="24">
                  <a:moveTo>
                    <a:pt x="15" y="3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3" name=""/>
            <p:cNvSpPr/>
            <p:nvPr/>
          </p:nvSpPr>
          <p:spPr>
            <a:xfrm>
              <a:off x="5945040" y="3349800"/>
              <a:ext cx="24120" cy="37800"/>
            </a:xfrm>
            <a:custGeom>
              <a:avLst/>
              <a:gdLst/>
              <a:ahLst/>
              <a:rect l="l" t="t" r="r" b="b"/>
              <a:pathLst>
                <a:path w="15" h="24">
                  <a:moveTo>
                    <a:pt x="15" y="3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3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4" name=""/>
            <p:cNvSpPr/>
            <p:nvPr/>
          </p:nvSpPr>
          <p:spPr>
            <a:xfrm>
              <a:off x="5945040" y="3301920"/>
              <a:ext cx="24120" cy="46080"/>
            </a:xfrm>
            <a:custGeom>
              <a:avLst/>
              <a:gdLst/>
              <a:ahLst/>
              <a:rect l="l" t="t" r="r" b="b"/>
              <a:pathLst>
                <a:path w="15" h="29">
                  <a:moveTo>
                    <a:pt x="15" y="10"/>
                  </a:moveTo>
                  <a:lnTo>
                    <a:pt x="0" y="29"/>
                  </a:lnTo>
                  <a:lnTo>
                    <a:pt x="0" y="15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5" name=""/>
            <p:cNvSpPr/>
            <p:nvPr/>
          </p:nvSpPr>
          <p:spPr>
            <a:xfrm>
              <a:off x="5945040" y="3301920"/>
              <a:ext cx="24120" cy="46080"/>
            </a:xfrm>
            <a:custGeom>
              <a:avLst/>
              <a:gdLst/>
              <a:ahLst/>
              <a:rect l="l" t="t" r="r" b="b"/>
              <a:pathLst>
                <a:path w="15" h="29">
                  <a:moveTo>
                    <a:pt x="15" y="10"/>
                  </a:moveTo>
                  <a:lnTo>
                    <a:pt x="0" y="29"/>
                  </a:lnTo>
                  <a:lnTo>
                    <a:pt x="0" y="15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6" name=""/>
            <p:cNvSpPr/>
            <p:nvPr/>
          </p:nvSpPr>
          <p:spPr>
            <a:xfrm>
              <a:off x="5945040" y="3303720"/>
              <a:ext cx="6480" cy="612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7" name=""/>
            <p:cNvSpPr/>
            <p:nvPr/>
          </p:nvSpPr>
          <p:spPr>
            <a:xfrm>
              <a:off x="5945040" y="3303720"/>
              <a:ext cx="6480" cy="612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8" name=""/>
            <p:cNvSpPr/>
            <p:nvPr/>
          </p:nvSpPr>
          <p:spPr>
            <a:xfrm>
              <a:off x="5967360" y="3301920"/>
              <a:ext cx="1800" cy="954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9" name=""/>
            <p:cNvSpPr/>
            <p:nvPr/>
          </p:nvSpPr>
          <p:spPr>
            <a:xfrm>
              <a:off x="5964120" y="3303720"/>
              <a:ext cx="180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0" name=""/>
            <p:cNvSpPr/>
            <p:nvPr/>
          </p:nvSpPr>
          <p:spPr>
            <a:xfrm>
              <a:off x="5961240" y="3303720"/>
              <a:ext cx="144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1" name=""/>
            <p:cNvSpPr/>
            <p:nvPr/>
          </p:nvSpPr>
          <p:spPr>
            <a:xfrm>
              <a:off x="5958000" y="3303720"/>
              <a:ext cx="144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2" name=""/>
            <p:cNvSpPr/>
            <p:nvPr/>
          </p:nvSpPr>
          <p:spPr>
            <a:xfrm>
              <a:off x="5946840" y="3303720"/>
              <a:ext cx="144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3" name=""/>
            <p:cNvSpPr/>
            <p:nvPr/>
          </p:nvSpPr>
          <p:spPr>
            <a:xfrm>
              <a:off x="5950080" y="3300480"/>
              <a:ext cx="4680" cy="98280"/>
            </a:xfrm>
            <a:custGeom>
              <a:avLst/>
              <a:gdLst/>
              <a:ahLst/>
              <a:rect l="l" t="t" r="r" b="b"/>
              <a:pathLst>
                <a:path w="3" h="62">
                  <a:moveTo>
                    <a:pt x="0" y="0"/>
                  </a:moveTo>
                  <a:lnTo>
                    <a:pt x="0" y="62"/>
                  </a:ln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4" name=""/>
            <p:cNvSpPr/>
            <p:nvPr/>
          </p:nvSpPr>
          <p:spPr>
            <a:xfrm>
              <a:off x="5950080" y="3300480"/>
              <a:ext cx="4680" cy="98280"/>
            </a:xfrm>
            <a:custGeom>
              <a:avLst/>
              <a:gdLst/>
              <a:ahLst/>
              <a:rect l="l" t="t" r="r" b="b"/>
              <a:pathLst>
                <a:path w="3" h="62">
                  <a:moveTo>
                    <a:pt x="0" y="0"/>
                  </a:moveTo>
                  <a:lnTo>
                    <a:pt x="0" y="62"/>
                  </a:ln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5" name=""/>
            <p:cNvSpPr/>
            <p:nvPr/>
          </p:nvSpPr>
          <p:spPr>
            <a:xfrm>
              <a:off x="5954760" y="3303720"/>
              <a:ext cx="144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6" name=""/>
            <p:cNvSpPr/>
            <p:nvPr/>
          </p:nvSpPr>
          <p:spPr>
            <a:xfrm>
              <a:off x="5950080" y="3303720"/>
              <a:ext cx="144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7" name=""/>
            <p:cNvSpPr/>
            <p:nvPr/>
          </p:nvSpPr>
          <p:spPr>
            <a:xfrm>
              <a:off x="5945040" y="3311640"/>
              <a:ext cx="2556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1"/>
                  </a:moveTo>
                  <a:lnTo>
                    <a:pt x="15" y="0"/>
                  </a:lnTo>
                  <a:lnTo>
                    <a:pt x="16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8" name=""/>
            <p:cNvSpPr/>
            <p:nvPr/>
          </p:nvSpPr>
          <p:spPr>
            <a:xfrm>
              <a:off x="5945040" y="3311640"/>
              <a:ext cx="2556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1"/>
                  </a:moveTo>
                  <a:lnTo>
                    <a:pt x="15" y="0"/>
                  </a:lnTo>
                  <a:lnTo>
                    <a:pt x="16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9" name=""/>
            <p:cNvSpPr/>
            <p:nvPr/>
          </p:nvSpPr>
          <p:spPr>
            <a:xfrm>
              <a:off x="5945040" y="3332160"/>
              <a:ext cx="2556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2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0" name=""/>
            <p:cNvSpPr/>
            <p:nvPr/>
          </p:nvSpPr>
          <p:spPr>
            <a:xfrm>
              <a:off x="5945040" y="3332160"/>
              <a:ext cx="2556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2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1" name=""/>
            <p:cNvSpPr/>
            <p:nvPr/>
          </p:nvSpPr>
          <p:spPr>
            <a:xfrm>
              <a:off x="5945040" y="3352680"/>
              <a:ext cx="25560" cy="11160"/>
            </a:xfrm>
            <a:custGeom>
              <a:avLst/>
              <a:gdLst/>
              <a:ahLst/>
              <a:rect l="l" t="t" r="r" b="b"/>
              <a:pathLst>
                <a:path w="16" h="7">
                  <a:moveTo>
                    <a:pt x="0" y="1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2" name=""/>
            <p:cNvSpPr/>
            <p:nvPr/>
          </p:nvSpPr>
          <p:spPr>
            <a:xfrm>
              <a:off x="5945040" y="3352680"/>
              <a:ext cx="25560" cy="11160"/>
            </a:xfrm>
            <a:custGeom>
              <a:avLst/>
              <a:gdLst/>
              <a:ahLst/>
              <a:rect l="l" t="t" r="r" b="b"/>
              <a:pathLst>
                <a:path w="16" h="7">
                  <a:moveTo>
                    <a:pt x="0" y="1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3" name=""/>
            <p:cNvSpPr/>
            <p:nvPr/>
          </p:nvSpPr>
          <p:spPr>
            <a:xfrm>
              <a:off x="5943600" y="3373560"/>
              <a:ext cx="27000" cy="1260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1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4" name=""/>
            <p:cNvSpPr/>
            <p:nvPr/>
          </p:nvSpPr>
          <p:spPr>
            <a:xfrm>
              <a:off x="5943600" y="3373560"/>
              <a:ext cx="27000" cy="1260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1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5" name=""/>
            <p:cNvSpPr/>
            <p:nvPr/>
          </p:nvSpPr>
          <p:spPr>
            <a:xfrm flipV="1">
              <a:off x="5954760" y="331164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6" name=""/>
            <p:cNvSpPr/>
            <p:nvPr/>
          </p:nvSpPr>
          <p:spPr>
            <a:xfrm>
              <a:off x="5954760" y="332280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7" name=""/>
            <p:cNvSpPr/>
            <p:nvPr/>
          </p:nvSpPr>
          <p:spPr>
            <a:xfrm flipV="1">
              <a:off x="5954760" y="333216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8" name=""/>
            <p:cNvSpPr/>
            <p:nvPr/>
          </p:nvSpPr>
          <p:spPr>
            <a:xfrm flipV="1">
              <a:off x="5954760" y="334332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9" name=""/>
            <p:cNvSpPr/>
            <p:nvPr/>
          </p:nvSpPr>
          <p:spPr>
            <a:xfrm>
              <a:off x="5954760" y="338616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0" name=""/>
            <p:cNvSpPr/>
            <p:nvPr/>
          </p:nvSpPr>
          <p:spPr>
            <a:xfrm flipV="1">
              <a:off x="5954760" y="337356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1" name=""/>
            <p:cNvSpPr/>
            <p:nvPr/>
          </p:nvSpPr>
          <p:spPr>
            <a:xfrm>
              <a:off x="5954760" y="3363840"/>
              <a:ext cx="1440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2" name=""/>
            <p:cNvSpPr/>
            <p:nvPr/>
          </p:nvSpPr>
          <p:spPr>
            <a:xfrm flipV="1">
              <a:off x="5954760" y="3352320"/>
              <a:ext cx="1440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3" name=""/>
            <p:cNvSpPr/>
            <p:nvPr/>
          </p:nvSpPr>
          <p:spPr>
            <a:xfrm>
              <a:off x="5945040" y="3313080"/>
              <a:ext cx="504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4" name=""/>
            <p:cNvSpPr/>
            <p:nvPr/>
          </p:nvSpPr>
          <p:spPr>
            <a:xfrm>
              <a:off x="5945040" y="3324240"/>
              <a:ext cx="5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5" name=""/>
            <p:cNvSpPr/>
            <p:nvPr/>
          </p:nvSpPr>
          <p:spPr>
            <a:xfrm flipV="1">
              <a:off x="5945040" y="3333240"/>
              <a:ext cx="504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6" name=""/>
            <p:cNvSpPr/>
            <p:nvPr/>
          </p:nvSpPr>
          <p:spPr>
            <a:xfrm>
              <a:off x="5945040" y="3344760"/>
              <a:ext cx="504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7" name=""/>
            <p:cNvSpPr/>
            <p:nvPr/>
          </p:nvSpPr>
          <p:spPr>
            <a:xfrm>
              <a:off x="5945040" y="3354480"/>
              <a:ext cx="5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8" name=""/>
            <p:cNvSpPr/>
            <p:nvPr/>
          </p:nvSpPr>
          <p:spPr>
            <a:xfrm>
              <a:off x="5945040" y="3363840"/>
              <a:ext cx="504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9" name=""/>
            <p:cNvSpPr/>
            <p:nvPr/>
          </p:nvSpPr>
          <p:spPr>
            <a:xfrm>
              <a:off x="5945040" y="3375000"/>
              <a:ext cx="5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0" name=""/>
            <p:cNvSpPr/>
            <p:nvPr/>
          </p:nvSpPr>
          <p:spPr>
            <a:xfrm>
              <a:off x="5945040" y="3386160"/>
              <a:ext cx="5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1" name=""/>
            <p:cNvSpPr/>
            <p:nvPr/>
          </p:nvSpPr>
          <p:spPr>
            <a:xfrm>
              <a:off x="5943600" y="3301920"/>
              <a:ext cx="6480" cy="33480"/>
            </a:xfrm>
            <a:custGeom>
              <a:avLst/>
              <a:gdLst/>
              <a:ahLst/>
              <a:rect l="l" t="t" r="r" b="b"/>
              <a:pathLst>
                <a:path w="4" h="21">
                  <a:moveTo>
                    <a:pt x="0" y="2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2" name=""/>
            <p:cNvSpPr/>
            <p:nvPr/>
          </p:nvSpPr>
          <p:spPr>
            <a:xfrm>
              <a:off x="5943600" y="3301920"/>
              <a:ext cx="6480" cy="33480"/>
            </a:xfrm>
            <a:custGeom>
              <a:avLst/>
              <a:gdLst/>
              <a:ahLst/>
              <a:rect l="l" t="t" r="r" b="b"/>
              <a:pathLst>
                <a:path w="4" h="21">
                  <a:moveTo>
                    <a:pt x="0" y="2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3" name=""/>
            <p:cNvSpPr/>
            <p:nvPr/>
          </p:nvSpPr>
          <p:spPr>
            <a:xfrm>
              <a:off x="5943600" y="3343320"/>
              <a:ext cx="6480" cy="55440"/>
            </a:xfrm>
            <a:custGeom>
              <a:avLst/>
              <a:gdLst/>
              <a:ahLst/>
              <a:rect l="l" t="t" r="r" b="b"/>
              <a:pathLst>
                <a:path w="4" h="35">
                  <a:moveTo>
                    <a:pt x="0" y="34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4" name=""/>
            <p:cNvSpPr/>
            <p:nvPr/>
          </p:nvSpPr>
          <p:spPr>
            <a:xfrm>
              <a:off x="5943600" y="3343320"/>
              <a:ext cx="6480" cy="55440"/>
            </a:xfrm>
            <a:custGeom>
              <a:avLst/>
              <a:gdLst/>
              <a:ahLst/>
              <a:rect l="l" t="t" r="r" b="b"/>
              <a:pathLst>
                <a:path w="4" h="35">
                  <a:moveTo>
                    <a:pt x="0" y="34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5" name=""/>
            <p:cNvSpPr/>
            <p:nvPr/>
          </p:nvSpPr>
          <p:spPr>
            <a:xfrm>
              <a:off x="5952960" y="3300480"/>
              <a:ext cx="16200" cy="34920"/>
            </a:xfrm>
            <a:custGeom>
              <a:avLst/>
              <a:gdLst/>
              <a:ahLst/>
              <a:rect l="l" t="t" r="r" b="b"/>
              <a:pathLst>
                <a:path w="10" h="22">
                  <a:moveTo>
                    <a:pt x="10" y="0"/>
                  </a:moveTo>
                  <a:lnTo>
                    <a:pt x="1" y="1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6" name=""/>
            <p:cNvSpPr/>
            <p:nvPr/>
          </p:nvSpPr>
          <p:spPr>
            <a:xfrm>
              <a:off x="5952960" y="3300480"/>
              <a:ext cx="16200" cy="34920"/>
            </a:xfrm>
            <a:custGeom>
              <a:avLst/>
              <a:gdLst/>
              <a:ahLst/>
              <a:rect l="l" t="t" r="r" b="b"/>
              <a:pathLst>
                <a:path w="10" h="22">
                  <a:moveTo>
                    <a:pt x="10" y="0"/>
                  </a:moveTo>
                  <a:lnTo>
                    <a:pt x="1" y="1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7" name=""/>
            <p:cNvSpPr/>
            <p:nvPr/>
          </p:nvSpPr>
          <p:spPr>
            <a:xfrm>
              <a:off x="5952960" y="3341520"/>
              <a:ext cx="16200" cy="57240"/>
            </a:xfrm>
            <a:custGeom>
              <a:avLst/>
              <a:gdLst/>
              <a:ahLst/>
              <a:rect l="l" t="t" r="r" b="b"/>
              <a:pathLst>
                <a:path w="10" h="36">
                  <a:moveTo>
                    <a:pt x="10" y="1"/>
                  </a:moveTo>
                  <a:lnTo>
                    <a:pt x="1" y="1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8" name=""/>
            <p:cNvSpPr/>
            <p:nvPr/>
          </p:nvSpPr>
          <p:spPr>
            <a:xfrm>
              <a:off x="5952960" y="3341520"/>
              <a:ext cx="16200" cy="57240"/>
            </a:xfrm>
            <a:custGeom>
              <a:avLst/>
              <a:gdLst/>
              <a:ahLst/>
              <a:rect l="l" t="t" r="r" b="b"/>
              <a:pathLst>
                <a:path w="10" h="36">
                  <a:moveTo>
                    <a:pt x="10" y="1"/>
                  </a:moveTo>
                  <a:lnTo>
                    <a:pt x="1" y="1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59" name=""/>
          <p:cNvSpPr/>
          <p:nvPr/>
        </p:nvSpPr>
        <p:spPr>
          <a:xfrm>
            <a:off x="7337520" y="3373560"/>
            <a:ext cx="415800" cy="1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0" name=""/>
          <p:cNvSpPr/>
          <p:nvPr/>
        </p:nvSpPr>
        <p:spPr>
          <a:xfrm>
            <a:off x="7466040" y="3397320"/>
            <a:ext cx="225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Dallas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1" name=""/>
          <p:cNvSpPr/>
          <p:nvPr/>
        </p:nvSpPr>
        <p:spPr>
          <a:xfrm>
            <a:off x="9739440" y="2314440"/>
            <a:ext cx="42048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2" name=""/>
          <p:cNvSpPr/>
          <p:nvPr/>
        </p:nvSpPr>
        <p:spPr>
          <a:xfrm>
            <a:off x="9756360" y="2338560"/>
            <a:ext cx="280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3" name=""/>
          <p:cNvSpPr/>
          <p:nvPr/>
        </p:nvSpPr>
        <p:spPr>
          <a:xfrm>
            <a:off x="9739440" y="2444760"/>
            <a:ext cx="42048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4" name=""/>
          <p:cNvSpPr/>
          <p:nvPr/>
        </p:nvSpPr>
        <p:spPr>
          <a:xfrm>
            <a:off x="9752040" y="2468520"/>
            <a:ext cx="187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Paris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5" name=""/>
          <p:cNvSpPr/>
          <p:nvPr/>
        </p:nvSpPr>
        <p:spPr>
          <a:xfrm>
            <a:off x="9739440" y="2571840"/>
            <a:ext cx="42048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6" name=""/>
          <p:cNvSpPr/>
          <p:nvPr/>
        </p:nvSpPr>
        <p:spPr>
          <a:xfrm>
            <a:off x="9759960" y="2595600"/>
            <a:ext cx="462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Copenhagen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7" name=""/>
          <p:cNvSpPr/>
          <p:nvPr/>
        </p:nvSpPr>
        <p:spPr>
          <a:xfrm>
            <a:off x="9739440" y="2716200"/>
            <a:ext cx="420480" cy="1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8" name=""/>
          <p:cNvSpPr/>
          <p:nvPr/>
        </p:nvSpPr>
        <p:spPr>
          <a:xfrm>
            <a:off x="9760320" y="2739960"/>
            <a:ext cx="2674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Munich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9" name=""/>
          <p:cNvSpPr/>
          <p:nvPr/>
        </p:nvSpPr>
        <p:spPr>
          <a:xfrm>
            <a:off x="9739440" y="2836800"/>
            <a:ext cx="42048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0" name=""/>
          <p:cNvSpPr/>
          <p:nvPr/>
        </p:nvSpPr>
        <p:spPr>
          <a:xfrm>
            <a:off x="9758520" y="2860560"/>
            <a:ext cx="4201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1" name=""/>
          <p:cNvSpPr/>
          <p:nvPr/>
        </p:nvSpPr>
        <p:spPr>
          <a:xfrm>
            <a:off x="9739440" y="2971800"/>
            <a:ext cx="420480" cy="11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2" name=""/>
          <p:cNvSpPr/>
          <p:nvPr/>
        </p:nvSpPr>
        <p:spPr>
          <a:xfrm>
            <a:off x="9756000" y="2995560"/>
            <a:ext cx="2124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Rome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3" name=""/>
          <p:cNvSpPr/>
          <p:nvPr/>
        </p:nvSpPr>
        <p:spPr>
          <a:xfrm>
            <a:off x="7186680" y="2604960"/>
            <a:ext cx="42048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4" name=""/>
          <p:cNvSpPr/>
          <p:nvPr/>
        </p:nvSpPr>
        <p:spPr>
          <a:xfrm>
            <a:off x="7299000" y="2629080"/>
            <a:ext cx="259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Omaha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5" name=""/>
          <p:cNvSpPr/>
          <p:nvPr/>
        </p:nvSpPr>
        <p:spPr>
          <a:xfrm>
            <a:off x="5268960" y="2962440"/>
            <a:ext cx="4158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6" name=""/>
          <p:cNvSpPr/>
          <p:nvPr/>
        </p:nvSpPr>
        <p:spPr>
          <a:xfrm>
            <a:off x="5257080" y="2986200"/>
            <a:ext cx="52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 Francisco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7" name=""/>
          <p:cNvSpPr/>
          <p:nvPr/>
        </p:nvSpPr>
        <p:spPr>
          <a:xfrm>
            <a:off x="5442120" y="3108240"/>
            <a:ext cx="41580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8" name=""/>
          <p:cNvSpPr/>
          <p:nvPr/>
        </p:nvSpPr>
        <p:spPr>
          <a:xfrm>
            <a:off x="5516280" y="313200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 Jose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9" name=""/>
          <p:cNvSpPr/>
          <p:nvPr/>
        </p:nvSpPr>
        <p:spPr>
          <a:xfrm>
            <a:off x="5543640" y="3387600"/>
            <a:ext cx="42048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0" name=""/>
          <p:cNvSpPr/>
          <p:nvPr/>
        </p:nvSpPr>
        <p:spPr>
          <a:xfrm>
            <a:off x="5562360" y="3411360"/>
            <a:ext cx="4539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Los Angeles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1" name=""/>
          <p:cNvSpPr/>
          <p:nvPr/>
        </p:nvSpPr>
        <p:spPr>
          <a:xfrm>
            <a:off x="5732640" y="3470400"/>
            <a:ext cx="41580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2" name=""/>
          <p:cNvSpPr/>
          <p:nvPr/>
        </p:nvSpPr>
        <p:spPr>
          <a:xfrm>
            <a:off x="5789160" y="3494160"/>
            <a:ext cx="373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 Diego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3" name=""/>
          <p:cNvSpPr/>
          <p:nvPr/>
        </p:nvSpPr>
        <p:spPr>
          <a:xfrm>
            <a:off x="5075280" y="3233880"/>
            <a:ext cx="42048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4" name=""/>
          <p:cNvSpPr/>
          <p:nvPr/>
        </p:nvSpPr>
        <p:spPr>
          <a:xfrm>
            <a:off x="5199120" y="3257640"/>
            <a:ext cx="2250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Tokyo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5" name=""/>
          <p:cNvSpPr/>
          <p:nvPr/>
        </p:nvSpPr>
        <p:spPr>
          <a:xfrm>
            <a:off x="6375240" y="3311640"/>
            <a:ext cx="416160" cy="1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6" name=""/>
          <p:cNvSpPr/>
          <p:nvPr/>
        </p:nvSpPr>
        <p:spPr>
          <a:xfrm>
            <a:off x="6466320" y="3335400"/>
            <a:ext cx="2970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Phoenix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7" name=""/>
          <p:cNvSpPr/>
          <p:nvPr/>
        </p:nvSpPr>
        <p:spPr>
          <a:xfrm>
            <a:off x="6742080" y="3160800"/>
            <a:ext cx="415800" cy="1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8" name=""/>
          <p:cNvSpPr/>
          <p:nvPr/>
        </p:nvSpPr>
        <p:spPr>
          <a:xfrm>
            <a:off x="6756120" y="3198960"/>
            <a:ext cx="4705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Albuquerque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9" name=""/>
          <p:cNvSpPr/>
          <p:nvPr/>
        </p:nvSpPr>
        <p:spPr>
          <a:xfrm>
            <a:off x="6356520" y="3094200"/>
            <a:ext cx="41580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0" name=""/>
          <p:cNvSpPr/>
          <p:nvPr/>
        </p:nvSpPr>
        <p:spPr>
          <a:xfrm>
            <a:off x="6408720" y="3137040"/>
            <a:ext cx="377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Las Vegas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1" name=""/>
          <p:cNvSpPr/>
          <p:nvPr/>
        </p:nvSpPr>
        <p:spPr>
          <a:xfrm>
            <a:off x="7680240" y="3881520"/>
            <a:ext cx="41616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2" name=""/>
          <p:cNvSpPr/>
          <p:nvPr/>
        </p:nvSpPr>
        <p:spPr>
          <a:xfrm>
            <a:off x="7767720" y="3905280"/>
            <a:ext cx="309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Houston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3" name=""/>
          <p:cNvSpPr/>
          <p:nvPr/>
        </p:nvSpPr>
        <p:spPr>
          <a:xfrm>
            <a:off x="6989760" y="3843360"/>
            <a:ext cx="41436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4" name=""/>
          <p:cNvSpPr/>
          <p:nvPr/>
        </p:nvSpPr>
        <p:spPr>
          <a:xfrm>
            <a:off x="7011720" y="3867120"/>
            <a:ext cx="449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 Antonio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5" name=""/>
          <p:cNvSpPr/>
          <p:nvPr/>
        </p:nvSpPr>
        <p:spPr>
          <a:xfrm>
            <a:off x="8897760" y="3716280"/>
            <a:ext cx="41616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6" name=""/>
          <p:cNvSpPr/>
          <p:nvPr/>
        </p:nvSpPr>
        <p:spPr>
          <a:xfrm>
            <a:off x="8993520" y="3740040"/>
            <a:ext cx="292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Orlando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7" name=""/>
          <p:cNvSpPr/>
          <p:nvPr/>
        </p:nvSpPr>
        <p:spPr>
          <a:xfrm>
            <a:off x="8985240" y="3987720"/>
            <a:ext cx="420840" cy="1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8" name=""/>
          <p:cNvSpPr/>
          <p:nvPr/>
        </p:nvSpPr>
        <p:spPr>
          <a:xfrm>
            <a:off x="9121320" y="4011480"/>
            <a:ext cx="2167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Miami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9" name=""/>
          <p:cNvSpPr/>
          <p:nvPr/>
        </p:nvSpPr>
        <p:spPr>
          <a:xfrm>
            <a:off x="8278920" y="3755880"/>
            <a:ext cx="415800" cy="1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0" name=""/>
          <p:cNvSpPr/>
          <p:nvPr/>
        </p:nvSpPr>
        <p:spPr>
          <a:xfrm>
            <a:off x="8296920" y="3780000"/>
            <a:ext cx="462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Orleans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1" name=""/>
          <p:cNvSpPr/>
          <p:nvPr/>
        </p:nvSpPr>
        <p:spPr>
          <a:xfrm>
            <a:off x="6084720" y="1865160"/>
            <a:ext cx="328680" cy="13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2" name=""/>
          <p:cNvSpPr/>
          <p:nvPr/>
        </p:nvSpPr>
        <p:spPr>
          <a:xfrm>
            <a:off x="6156360" y="1913040"/>
            <a:ext cx="250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Seattle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3" name=""/>
          <p:cNvSpPr/>
          <p:nvPr/>
        </p:nvSpPr>
        <p:spPr>
          <a:xfrm>
            <a:off x="6037200" y="2146320"/>
            <a:ext cx="376200" cy="1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4" name=""/>
          <p:cNvSpPr/>
          <p:nvPr/>
        </p:nvSpPr>
        <p:spPr>
          <a:xfrm>
            <a:off x="6099120" y="2193840"/>
            <a:ext cx="309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Portland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5" name=""/>
          <p:cNvSpPr/>
          <p:nvPr/>
        </p:nvSpPr>
        <p:spPr>
          <a:xfrm>
            <a:off x="5897520" y="2832120"/>
            <a:ext cx="41436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6" name=""/>
          <p:cNvSpPr/>
          <p:nvPr/>
        </p:nvSpPr>
        <p:spPr>
          <a:xfrm>
            <a:off x="5922720" y="2855880"/>
            <a:ext cx="4370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Sacramento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7" name=""/>
          <p:cNvSpPr/>
          <p:nvPr/>
        </p:nvSpPr>
        <p:spPr>
          <a:xfrm>
            <a:off x="6327720" y="2425680"/>
            <a:ext cx="27000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8" name=""/>
          <p:cNvSpPr/>
          <p:nvPr/>
        </p:nvSpPr>
        <p:spPr>
          <a:xfrm>
            <a:off x="6382440" y="2473200"/>
            <a:ext cx="208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Boise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9" name=""/>
          <p:cNvSpPr/>
          <p:nvPr/>
        </p:nvSpPr>
        <p:spPr>
          <a:xfrm>
            <a:off x="8207280" y="2803680"/>
            <a:ext cx="420840" cy="11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0" name=""/>
          <p:cNvSpPr/>
          <p:nvPr/>
        </p:nvSpPr>
        <p:spPr>
          <a:xfrm>
            <a:off x="8298720" y="2827440"/>
            <a:ext cx="301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Chicago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1" name=""/>
          <p:cNvSpPr/>
          <p:nvPr/>
        </p:nvSpPr>
        <p:spPr>
          <a:xfrm>
            <a:off x="7370640" y="2363760"/>
            <a:ext cx="41616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2" name=""/>
          <p:cNvSpPr/>
          <p:nvPr/>
        </p:nvSpPr>
        <p:spPr>
          <a:xfrm>
            <a:off x="7399440" y="2387520"/>
            <a:ext cx="4410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Minneapolis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3" name=""/>
          <p:cNvSpPr/>
          <p:nvPr/>
        </p:nvSpPr>
        <p:spPr>
          <a:xfrm>
            <a:off x="7505640" y="3016080"/>
            <a:ext cx="41616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4" name=""/>
          <p:cNvSpPr/>
          <p:nvPr/>
        </p:nvSpPr>
        <p:spPr>
          <a:xfrm>
            <a:off x="7536960" y="3040200"/>
            <a:ext cx="4370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Kansas City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5" name=""/>
          <p:cNvSpPr/>
          <p:nvPr/>
        </p:nvSpPr>
        <p:spPr>
          <a:xfrm>
            <a:off x="9082080" y="3016080"/>
            <a:ext cx="415800" cy="1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6" name=""/>
          <p:cNvSpPr/>
          <p:nvPr/>
        </p:nvSpPr>
        <p:spPr>
          <a:xfrm>
            <a:off x="9030240" y="3040200"/>
            <a:ext cx="610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Washington D.C.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7" name=""/>
          <p:cNvSpPr/>
          <p:nvPr/>
        </p:nvSpPr>
        <p:spPr>
          <a:xfrm>
            <a:off x="8980560" y="3132000"/>
            <a:ext cx="420480" cy="1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8" name=""/>
          <p:cNvSpPr/>
          <p:nvPr/>
        </p:nvSpPr>
        <p:spPr>
          <a:xfrm>
            <a:off x="9061200" y="315612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Charlotte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9" name=""/>
          <p:cNvSpPr/>
          <p:nvPr/>
        </p:nvSpPr>
        <p:spPr>
          <a:xfrm>
            <a:off x="7781760" y="3417840"/>
            <a:ext cx="42084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0" name=""/>
          <p:cNvSpPr/>
          <p:nvPr/>
        </p:nvSpPr>
        <p:spPr>
          <a:xfrm>
            <a:off x="7871040" y="3441600"/>
            <a:ext cx="305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Jackson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1" name=""/>
          <p:cNvSpPr/>
          <p:nvPr/>
        </p:nvSpPr>
        <p:spPr>
          <a:xfrm>
            <a:off x="8632800" y="3316320"/>
            <a:ext cx="41580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2" name=""/>
          <p:cNvSpPr/>
          <p:nvPr/>
        </p:nvSpPr>
        <p:spPr>
          <a:xfrm>
            <a:off x="8739000" y="3340080"/>
            <a:ext cx="2588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Atlanta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3" name=""/>
          <p:cNvSpPr/>
          <p:nvPr/>
        </p:nvSpPr>
        <p:spPr>
          <a:xfrm>
            <a:off x="9178920" y="2333520"/>
            <a:ext cx="42084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4" name=""/>
          <p:cNvSpPr/>
          <p:nvPr/>
        </p:nvSpPr>
        <p:spPr>
          <a:xfrm>
            <a:off x="9286920" y="2357280"/>
            <a:ext cx="263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Boston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5" name=""/>
          <p:cNvSpPr/>
          <p:nvPr/>
        </p:nvSpPr>
        <p:spPr>
          <a:xfrm>
            <a:off x="8250120" y="2484360"/>
            <a:ext cx="328680" cy="13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6" name=""/>
          <p:cNvSpPr/>
          <p:nvPr/>
        </p:nvSpPr>
        <p:spPr>
          <a:xfrm>
            <a:off x="8321400" y="2532240"/>
            <a:ext cx="246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Detroit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7" name=""/>
          <p:cNvSpPr/>
          <p:nvPr/>
        </p:nvSpPr>
        <p:spPr>
          <a:xfrm>
            <a:off x="8942400" y="2354400"/>
            <a:ext cx="333360" cy="1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8" name=""/>
          <p:cNvSpPr/>
          <p:nvPr/>
        </p:nvSpPr>
        <p:spPr>
          <a:xfrm>
            <a:off x="9012600" y="2401920"/>
            <a:ext cx="2548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Albany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9" name=""/>
          <p:cNvSpPr/>
          <p:nvPr/>
        </p:nvSpPr>
        <p:spPr>
          <a:xfrm>
            <a:off x="6550200" y="2638440"/>
            <a:ext cx="41400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0" name=""/>
          <p:cNvSpPr/>
          <p:nvPr/>
        </p:nvSpPr>
        <p:spPr>
          <a:xfrm>
            <a:off x="6549840" y="2662200"/>
            <a:ext cx="5004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Salt Lake City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1" name=""/>
          <p:cNvSpPr/>
          <p:nvPr/>
        </p:nvSpPr>
        <p:spPr>
          <a:xfrm>
            <a:off x="8521560" y="2744640"/>
            <a:ext cx="42084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2" name=""/>
          <p:cNvSpPr/>
          <p:nvPr/>
        </p:nvSpPr>
        <p:spPr>
          <a:xfrm>
            <a:off x="8587440" y="2792520"/>
            <a:ext cx="3607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Cleveland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3" name=""/>
          <p:cNvSpPr/>
          <p:nvPr/>
        </p:nvSpPr>
        <p:spPr>
          <a:xfrm>
            <a:off x="8110440" y="2933640"/>
            <a:ext cx="41616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4" name=""/>
          <p:cNvSpPr/>
          <p:nvPr/>
        </p:nvSpPr>
        <p:spPr>
          <a:xfrm>
            <a:off x="8191440" y="2957400"/>
            <a:ext cx="322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St. Louis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5" name=""/>
          <p:cNvSpPr/>
          <p:nvPr/>
        </p:nvSpPr>
        <p:spPr>
          <a:xfrm>
            <a:off x="8597880" y="2378160"/>
            <a:ext cx="363600" cy="1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6" name=""/>
          <p:cNvSpPr/>
          <p:nvPr/>
        </p:nvSpPr>
        <p:spPr>
          <a:xfrm>
            <a:off x="8669520" y="2425680"/>
            <a:ext cx="288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Toronto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7" name=""/>
          <p:cNvSpPr/>
          <p:nvPr/>
        </p:nvSpPr>
        <p:spPr>
          <a:xfrm>
            <a:off x="8840880" y="2673360"/>
            <a:ext cx="41904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8" name=""/>
          <p:cNvSpPr/>
          <p:nvPr/>
        </p:nvSpPr>
        <p:spPr>
          <a:xfrm>
            <a:off x="8910360" y="2695680"/>
            <a:ext cx="3481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York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9" name=""/>
          <p:cNvSpPr/>
          <p:nvPr/>
        </p:nvSpPr>
        <p:spPr>
          <a:xfrm>
            <a:off x="7042320" y="2813040"/>
            <a:ext cx="42048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0" name=""/>
          <p:cNvSpPr/>
          <p:nvPr/>
        </p:nvSpPr>
        <p:spPr>
          <a:xfrm>
            <a:off x="7149960" y="2836800"/>
            <a:ext cx="259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Denver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1" name=""/>
          <p:cNvSpPr/>
          <p:nvPr/>
        </p:nvSpPr>
        <p:spPr>
          <a:xfrm>
            <a:off x="9124920" y="2900520"/>
            <a:ext cx="420840" cy="1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2" name=""/>
          <p:cNvSpPr/>
          <p:nvPr/>
        </p:nvSpPr>
        <p:spPr>
          <a:xfrm>
            <a:off x="9154080" y="2924280"/>
            <a:ext cx="449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Philadelphia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43" name=""/>
          <p:cNvGrpSpPr/>
          <p:nvPr/>
        </p:nvGrpSpPr>
        <p:grpSpPr>
          <a:xfrm>
            <a:off x="9618840" y="1565280"/>
            <a:ext cx="404640" cy="382680"/>
            <a:chOff x="9618840" y="1565280"/>
            <a:chExt cx="404640" cy="382680"/>
          </a:xfrm>
        </p:grpSpPr>
        <p:grpSp>
          <p:nvGrpSpPr>
            <p:cNvPr id="6144" name=""/>
            <p:cNvGrpSpPr/>
            <p:nvPr/>
          </p:nvGrpSpPr>
          <p:grpSpPr>
            <a:xfrm>
              <a:off x="9712440" y="1565280"/>
              <a:ext cx="311040" cy="378000"/>
              <a:chOff x="9712440" y="1565280"/>
              <a:chExt cx="311040" cy="378000"/>
            </a:xfrm>
          </p:grpSpPr>
          <p:sp>
            <p:nvSpPr>
              <p:cNvPr id="6145" name=""/>
              <p:cNvSpPr/>
              <p:nvPr/>
            </p:nvSpPr>
            <p:spPr>
              <a:xfrm>
                <a:off x="9734400" y="1565280"/>
                <a:ext cx="61920" cy="54000"/>
              </a:xfrm>
              <a:custGeom>
                <a:avLst/>
                <a:gdLst/>
                <a:ahLst/>
                <a:rect l="l" t="t" r="r" b="b"/>
                <a:pathLst>
                  <a:path w="39" h="34">
                    <a:moveTo>
                      <a:pt x="0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3" y="34"/>
                    </a:lnTo>
                    <a:lnTo>
                      <a:pt x="28" y="33"/>
                    </a:lnTo>
                    <a:lnTo>
                      <a:pt x="24" y="30"/>
                    </a:lnTo>
                    <a:lnTo>
                      <a:pt x="16" y="27"/>
                    </a:lnTo>
                    <a:lnTo>
                      <a:pt x="11" y="23"/>
                    </a:lnTo>
                    <a:lnTo>
                      <a:pt x="7" y="15"/>
                    </a:lnTo>
                    <a:lnTo>
                      <a:pt x="3" y="12"/>
                    </a:lnTo>
                    <a:lnTo>
                      <a:pt x="1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6" name=""/>
              <p:cNvSpPr/>
              <p:nvPr/>
            </p:nvSpPr>
            <p:spPr>
              <a:xfrm>
                <a:off x="9734400" y="1565280"/>
                <a:ext cx="61920" cy="55440"/>
              </a:xfrm>
              <a:custGeom>
                <a:avLst/>
                <a:gdLst/>
                <a:ahLst/>
                <a:rect l="l" t="t" r="r" b="b"/>
                <a:pathLst>
                  <a:path w="39" h="35">
                    <a:moveTo>
                      <a:pt x="0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7" y="26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4" y="29"/>
                    </a:lnTo>
                    <a:lnTo>
                      <a:pt x="16" y="27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1" y="23"/>
                    </a:lnTo>
                    <a:lnTo>
                      <a:pt x="16" y="27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7"/>
                    </a:lnTo>
                    <a:lnTo>
                      <a:pt x="28" y="16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1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7" name=""/>
              <p:cNvSpPr/>
              <p:nvPr/>
            </p:nvSpPr>
            <p:spPr>
              <a:xfrm>
                <a:off x="9758520" y="1585800"/>
                <a:ext cx="12600" cy="15840"/>
              </a:xfrm>
              <a:custGeom>
                <a:avLst/>
                <a:gdLst/>
                <a:ahLst/>
                <a:rect l="l" t="t" r="r" b="b"/>
                <a:pathLst>
                  <a:path w="8" h="10">
                    <a:moveTo>
                      <a:pt x="2" y="10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8" name=""/>
              <p:cNvSpPr/>
              <p:nvPr/>
            </p:nvSpPr>
            <p:spPr>
              <a:xfrm>
                <a:off x="9758520" y="1585800"/>
                <a:ext cx="12600" cy="15840"/>
              </a:xfrm>
              <a:custGeom>
                <a:avLst/>
                <a:gdLst/>
                <a:ahLst/>
                <a:rect l="l" t="t" r="r" b="b"/>
                <a:pathLst>
                  <a:path w="8" h="10">
                    <a:moveTo>
                      <a:pt x="1" y="10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9" name=""/>
              <p:cNvSpPr/>
              <p:nvPr/>
            </p:nvSpPr>
            <p:spPr>
              <a:xfrm>
                <a:off x="9766440" y="159084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0" name=""/>
              <p:cNvSpPr/>
              <p:nvPr/>
            </p:nvSpPr>
            <p:spPr>
              <a:xfrm>
                <a:off x="9767880" y="158580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1" name=""/>
              <p:cNvSpPr/>
              <p:nvPr/>
            </p:nvSpPr>
            <p:spPr>
              <a:xfrm>
                <a:off x="9767880" y="158580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2" name=""/>
              <p:cNvSpPr/>
              <p:nvPr/>
            </p:nvSpPr>
            <p:spPr>
              <a:xfrm>
                <a:off x="9734400" y="1569960"/>
                <a:ext cx="59040" cy="49320"/>
              </a:xfrm>
              <a:custGeom>
                <a:avLst/>
                <a:gdLst/>
                <a:ahLst/>
                <a:rect l="l" t="t" r="r" b="b"/>
                <a:pathLst>
                  <a:path w="37" h="31">
                    <a:moveTo>
                      <a:pt x="28" y="31"/>
                    </a:moveTo>
                    <a:lnTo>
                      <a:pt x="20" y="30"/>
                    </a:lnTo>
                    <a:lnTo>
                      <a:pt x="14" y="28"/>
                    </a:lnTo>
                    <a:lnTo>
                      <a:pt x="7" y="22"/>
                    </a:lnTo>
                    <a:lnTo>
                      <a:pt x="4" y="17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18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5" y="26"/>
                    </a:lnTo>
                    <a:lnTo>
                      <a:pt x="26" y="27"/>
                    </a:lnTo>
                    <a:lnTo>
                      <a:pt x="28" y="28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1"/>
                    </a:lnTo>
                    <a:lnTo>
                      <a:pt x="35" y="31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7f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3" name=""/>
              <p:cNvSpPr/>
              <p:nvPr/>
            </p:nvSpPr>
            <p:spPr>
              <a:xfrm>
                <a:off x="9734400" y="1569960"/>
                <a:ext cx="59040" cy="50760"/>
              </a:xfrm>
              <a:custGeom>
                <a:avLst/>
                <a:gdLst/>
                <a:ahLst/>
                <a:rect l="l" t="t" r="r" b="b"/>
                <a:pathLst>
                  <a:path w="37" h="32">
                    <a:moveTo>
                      <a:pt x="28" y="31"/>
                    </a:moveTo>
                    <a:lnTo>
                      <a:pt x="20" y="30"/>
                    </a:lnTo>
                    <a:lnTo>
                      <a:pt x="20" y="30"/>
                    </a:lnTo>
                    <a:lnTo>
                      <a:pt x="14" y="28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18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5" y="26"/>
                    </a:lnTo>
                    <a:lnTo>
                      <a:pt x="26" y="27"/>
                    </a:lnTo>
                    <a:lnTo>
                      <a:pt x="28" y="28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5" y="31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2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8" y="28"/>
                    </a:lnTo>
                    <a:lnTo>
                      <a:pt x="26" y="27"/>
                    </a:lnTo>
                    <a:lnTo>
                      <a:pt x="25" y="26"/>
                    </a:lnTo>
                    <a:lnTo>
                      <a:pt x="23" y="25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8" y="21"/>
                    </a:lnTo>
                    <a:lnTo>
                      <a:pt x="16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7"/>
                    </a:lnTo>
                    <a:lnTo>
                      <a:pt x="7" y="22"/>
                    </a:lnTo>
                    <a:lnTo>
                      <a:pt x="14" y="28"/>
                    </a:lnTo>
                    <a:lnTo>
                      <a:pt x="20" y="30"/>
                    </a:lnTo>
                    <a:lnTo>
                      <a:pt x="28" y="31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4" name=""/>
              <p:cNvSpPr/>
              <p:nvPr/>
            </p:nvSpPr>
            <p:spPr>
              <a:xfrm>
                <a:off x="9734400" y="1569960"/>
                <a:ext cx="59040" cy="50760"/>
              </a:xfrm>
              <a:custGeom>
                <a:avLst/>
                <a:gdLst/>
                <a:ahLst/>
                <a:rect l="l" t="t" r="r" b="b"/>
                <a:pathLst>
                  <a:path w="37" h="32">
                    <a:moveTo>
                      <a:pt x="6" y="22"/>
                    </a:moveTo>
                    <a:lnTo>
                      <a:pt x="3" y="17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9" y="14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2" y="19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5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4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5" y="31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1"/>
                    </a:lnTo>
                    <a:lnTo>
                      <a:pt x="19" y="31"/>
                    </a:lnTo>
                    <a:lnTo>
                      <a:pt x="14" y="30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7" y="30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5" y="16"/>
                    </a:lnTo>
                    <a:lnTo>
                      <a:pt x="6" y="18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bcd6d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5" name=""/>
              <p:cNvSpPr/>
              <p:nvPr/>
            </p:nvSpPr>
            <p:spPr>
              <a:xfrm>
                <a:off x="9734400" y="1568520"/>
                <a:ext cx="60480" cy="52200"/>
              </a:xfrm>
              <a:custGeom>
                <a:avLst/>
                <a:gdLst/>
                <a:ahLst/>
                <a:rect l="l" t="t" r="r" b="b"/>
                <a:pathLst>
                  <a:path w="38" h="33">
                    <a:moveTo>
                      <a:pt x="6" y="23"/>
                    </a:moveTo>
                    <a:lnTo>
                      <a:pt x="6" y="23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9" y="25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29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7" y="31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4" y="24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7" y="26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8" y="30"/>
                    </a:lnTo>
                    <a:lnTo>
                      <a:pt x="14" y="31"/>
                    </a:lnTo>
                    <a:lnTo>
                      <a:pt x="1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9"/>
                    </a:lnTo>
                    <a:lnTo>
                      <a:pt x="6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6" name=""/>
              <p:cNvSpPr/>
              <p:nvPr/>
            </p:nvSpPr>
            <p:spPr>
              <a:xfrm>
                <a:off x="9745560" y="1604880"/>
                <a:ext cx="12960" cy="11160"/>
              </a:xfrm>
              <a:custGeom>
                <a:avLst/>
                <a:gdLst/>
                <a:ahLst/>
                <a:rect l="l" t="t" r="r" b="b"/>
                <a:pathLst>
                  <a:path w="8" h="7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cd6d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7" name=""/>
              <p:cNvSpPr/>
              <p:nvPr/>
            </p:nvSpPr>
            <p:spPr>
              <a:xfrm>
                <a:off x="9744120" y="1603440"/>
                <a:ext cx="14400" cy="1260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1" y="2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8" name=""/>
              <p:cNvSpPr/>
              <p:nvPr/>
            </p:nvSpPr>
            <p:spPr>
              <a:xfrm>
                <a:off x="9744120" y="158760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9" name=""/>
              <p:cNvSpPr/>
              <p:nvPr/>
            </p:nvSpPr>
            <p:spPr>
              <a:xfrm>
                <a:off x="9772560" y="161136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0" name=""/>
              <p:cNvSpPr/>
              <p:nvPr/>
            </p:nvSpPr>
            <p:spPr>
              <a:xfrm>
                <a:off x="9739440" y="1595520"/>
                <a:ext cx="288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1" name=""/>
              <p:cNvSpPr/>
              <p:nvPr/>
            </p:nvSpPr>
            <p:spPr>
              <a:xfrm>
                <a:off x="9737640" y="158256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2" name=""/>
              <p:cNvSpPr/>
              <p:nvPr/>
            </p:nvSpPr>
            <p:spPr>
              <a:xfrm>
                <a:off x="9777240" y="161784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3" name=""/>
              <p:cNvSpPr/>
              <p:nvPr/>
            </p:nvSpPr>
            <p:spPr>
              <a:xfrm>
                <a:off x="9764640" y="161604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4" name=""/>
              <p:cNvSpPr/>
              <p:nvPr/>
            </p:nvSpPr>
            <p:spPr>
              <a:xfrm>
                <a:off x="9742320" y="1589040"/>
                <a:ext cx="30240" cy="31680"/>
              </a:xfrm>
              <a:custGeom>
                <a:avLst/>
                <a:gdLst/>
                <a:ahLst/>
                <a:rect l="l" t="t" r="r" b="b"/>
                <a:pathLst>
                  <a:path w="19" h="20">
                    <a:moveTo>
                      <a:pt x="0" y="17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0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6bcd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5" name=""/>
              <p:cNvSpPr/>
              <p:nvPr/>
            </p:nvSpPr>
            <p:spPr>
              <a:xfrm>
                <a:off x="9742320" y="1589040"/>
                <a:ext cx="30240" cy="31680"/>
              </a:xfrm>
              <a:custGeom>
                <a:avLst/>
                <a:gdLst/>
                <a:ahLst/>
                <a:rect l="l" t="t" r="r" b="b"/>
                <a:pathLst>
                  <a:path w="19" h="20">
                    <a:moveTo>
                      <a:pt x="0" y="17"/>
                    </a:moveTo>
                    <a:lnTo>
                      <a:pt x="0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219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6" name=""/>
              <p:cNvSpPr/>
              <p:nvPr/>
            </p:nvSpPr>
            <p:spPr>
              <a:xfrm>
                <a:off x="9742320" y="1609560"/>
                <a:ext cx="6480" cy="648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3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219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7" name=""/>
              <p:cNvSpPr/>
              <p:nvPr/>
            </p:nvSpPr>
            <p:spPr>
              <a:xfrm>
                <a:off x="9747360" y="161280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219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8" name=""/>
              <p:cNvSpPr/>
              <p:nvPr/>
            </p:nvSpPr>
            <p:spPr>
              <a:xfrm>
                <a:off x="9732960" y="1614600"/>
                <a:ext cx="39600" cy="46080"/>
              </a:xfrm>
              <a:custGeom>
                <a:avLst/>
                <a:gdLst/>
                <a:ahLst/>
                <a:rect l="l" t="t" r="r" b="b"/>
                <a:pathLst>
                  <a:path w="25" h="29">
                    <a:moveTo>
                      <a:pt x="23" y="23"/>
                    </a:moveTo>
                    <a:lnTo>
                      <a:pt x="23" y="24"/>
                    </a:lnTo>
                    <a:lnTo>
                      <a:pt x="22" y="24"/>
                    </a:lnTo>
                    <a:lnTo>
                      <a:pt x="15" y="2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4" y="22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13" y="21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15" y="18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6" y="19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16" y="2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9" name=""/>
              <p:cNvSpPr/>
              <p:nvPr/>
            </p:nvSpPr>
            <p:spPr>
              <a:xfrm>
                <a:off x="9732960" y="1614600"/>
                <a:ext cx="39600" cy="46080"/>
              </a:xfrm>
              <a:custGeom>
                <a:avLst/>
                <a:gdLst/>
                <a:ahLst/>
                <a:rect l="l" t="t" r="r" b="b"/>
                <a:pathLst>
                  <a:path w="25" h="29">
                    <a:moveTo>
                      <a:pt x="23" y="23"/>
                    </a:moveTo>
                    <a:lnTo>
                      <a:pt x="23" y="23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5" y="2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22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3" y="21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15" y="18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9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16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0" name=""/>
              <p:cNvSpPr/>
              <p:nvPr/>
            </p:nvSpPr>
            <p:spPr>
              <a:xfrm>
                <a:off x="9752040" y="164304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1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1" name=""/>
              <p:cNvSpPr/>
              <p:nvPr/>
            </p:nvSpPr>
            <p:spPr>
              <a:xfrm>
                <a:off x="9748800" y="163656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2" name=""/>
              <p:cNvSpPr/>
              <p:nvPr/>
            </p:nvSpPr>
            <p:spPr>
              <a:xfrm>
                <a:off x="9748800" y="1633680"/>
                <a:ext cx="3240" cy="288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3" name=""/>
              <p:cNvSpPr/>
              <p:nvPr/>
            </p:nvSpPr>
            <p:spPr>
              <a:xfrm>
                <a:off x="9752040" y="163512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4" name=""/>
              <p:cNvSpPr/>
              <p:nvPr/>
            </p:nvSpPr>
            <p:spPr>
              <a:xfrm>
                <a:off x="9744120" y="163044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8" y="1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5" name=""/>
              <p:cNvSpPr/>
              <p:nvPr/>
            </p:nvSpPr>
            <p:spPr>
              <a:xfrm>
                <a:off x="9740880" y="1623960"/>
                <a:ext cx="9720" cy="468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1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6" name=""/>
              <p:cNvSpPr/>
              <p:nvPr/>
            </p:nvSpPr>
            <p:spPr>
              <a:xfrm>
                <a:off x="9745560" y="1623960"/>
                <a:ext cx="5040" cy="7920"/>
              </a:xfrm>
              <a:custGeom>
                <a:avLst/>
                <a:gdLst/>
                <a:ahLst/>
                <a:rect l="l" t="t" r="r" b="b"/>
                <a:pathLst>
                  <a:path w="3" h="5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7" name=""/>
              <p:cNvSpPr/>
              <p:nvPr/>
            </p:nvSpPr>
            <p:spPr>
              <a:xfrm>
                <a:off x="9732960" y="1617840"/>
                <a:ext cx="3240" cy="6120"/>
              </a:xfrm>
              <a:custGeom>
                <a:avLst/>
                <a:gdLst/>
                <a:ahLst/>
                <a:rect l="l" t="t" r="r" b="b"/>
                <a:pathLst>
                  <a:path w="2" h="4">
                    <a:moveTo>
                      <a:pt x="1" y="4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8" name=""/>
              <p:cNvSpPr/>
              <p:nvPr/>
            </p:nvSpPr>
            <p:spPr>
              <a:xfrm>
                <a:off x="9734400" y="1617840"/>
                <a:ext cx="3240" cy="6120"/>
              </a:xfrm>
              <a:custGeom>
                <a:avLst/>
                <a:gdLst/>
                <a:ahLst/>
                <a:rect l="l" t="t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9" name=""/>
              <p:cNvSpPr/>
              <p:nvPr/>
            </p:nvSpPr>
            <p:spPr>
              <a:xfrm>
                <a:off x="9734400" y="1623960"/>
                <a:ext cx="180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0" name=""/>
              <p:cNvSpPr/>
              <p:nvPr/>
            </p:nvSpPr>
            <p:spPr>
              <a:xfrm>
                <a:off x="9736200" y="1617840"/>
                <a:ext cx="3240" cy="6120"/>
              </a:xfrm>
              <a:custGeom>
                <a:avLst/>
                <a:gdLst/>
                <a:ahLst/>
                <a:rect l="l" t="t" r="r" b="b"/>
                <a:pathLst>
                  <a:path w="2" h="4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1" name=""/>
              <p:cNvSpPr/>
              <p:nvPr/>
            </p:nvSpPr>
            <p:spPr>
              <a:xfrm>
                <a:off x="9736200" y="161784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2" name=""/>
              <p:cNvSpPr/>
              <p:nvPr/>
            </p:nvSpPr>
            <p:spPr>
              <a:xfrm>
                <a:off x="9736200" y="162576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3" name=""/>
              <p:cNvSpPr/>
              <p:nvPr/>
            </p:nvSpPr>
            <p:spPr>
              <a:xfrm>
                <a:off x="9739440" y="162252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4" name=""/>
              <p:cNvSpPr/>
              <p:nvPr/>
            </p:nvSpPr>
            <p:spPr>
              <a:xfrm>
                <a:off x="9739440" y="1614600"/>
                <a:ext cx="288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1" y="7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5" name=""/>
              <p:cNvSpPr/>
              <p:nvPr/>
            </p:nvSpPr>
            <p:spPr>
              <a:xfrm>
                <a:off x="9734400" y="1617840"/>
                <a:ext cx="180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6" name=""/>
              <p:cNvSpPr/>
              <p:nvPr/>
            </p:nvSpPr>
            <p:spPr>
              <a:xfrm>
                <a:off x="9737640" y="1619280"/>
                <a:ext cx="7920" cy="936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7" name=""/>
              <p:cNvSpPr/>
              <p:nvPr/>
            </p:nvSpPr>
            <p:spPr>
              <a:xfrm>
                <a:off x="9745560" y="16192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8" name=""/>
              <p:cNvSpPr/>
              <p:nvPr/>
            </p:nvSpPr>
            <p:spPr>
              <a:xfrm>
                <a:off x="9748800" y="161928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9" name=""/>
              <p:cNvSpPr/>
              <p:nvPr/>
            </p:nvSpPr>
            <p:spPr>
              <a:xfrm>
                <a:off x="9744120" y="1623960"/>
                <a:ext cx="12600" cy="15840"/>
              </a:xfrm>
              <a:custGeom>
                <a:avLst/>
                <a:gdLst/>
                <a:ahLst/>
                <a:rect l="l" t="t" r="r" b="b"/>
                <a:pathLst>
                  <a:path w="8" h="10">
                    <a:moveTo>
                      <a:pt x="4" y="10"/>
                    </a:moveTo>
                    <a:lnTo>
                      <a:pt x="0" y="9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0" name=""/>
              <p:cNvSpPr/>
              <p:nvPr/>
            </p:nvSpPr>
            <p:spPr>
              <a:xfrm>
                <a:off x="9744120" y="1623960"/>
                <a:ext cx="12600" cy="15840"/>
              </a:xfrm>
              <a:custGeom>
                <a:avLst/>
                <a:gdLst/>
                <a:ahLst/>
                <a:rect l="l" t="t" r="r" b="b"/>
                <a:pathLst>
                  <a:path w="8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1" name=""/>
              <p:cNvSpPr/>
              <p:nvPr/>
            </p:nvSpPr>
            <p:spPr>
              <a:xfrm>
                <a:off x="9736200" y="161460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6" h="9">
                    <a:moveTo>
                      <a:pt x="0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2" name=""/>
              <p:cNvSpPr/>
              <p:nvPr/>
            </p:nvSpPr>
            <p:spPr>
              <a:xfrm>
                <a:off x="9736200" y="161460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6" h="9">
                    <a:moveTo>
                      <a:pt x="0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3" name=""/>
              <p:cNvSpPr/>
              <p:nvPr/>
            </p:nvSpPr>
            <p:spPr>
              <a:xfrm>
                <a:off x="9734400" y="1617840"/>
                <a:ext cx="5040" cy="612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4" name=""/>
              <p:cNvSpPr/>
              <p:nvPr/>
            </p:nvSpPr>
            <p:spPr>
              <a:xfrm>
                <a:off x="9734400" y="1617840"/>
                <a:ext cx="5040" cy="612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5" name=""/>
              <p:cNvSpPr/>
              <p:nvPr/>
            </p:nvSpPr>
            <p:spPr>
              <a:xfrm>
                <a:off x="9747360" y="161928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6" name=""/>
              <p:cNvSpPr/>
              <p:nvPr/>
            </p:nvSpPr>
            <p:spPr>
              <a:xfrm>
                <a:off x="9745560" y="16192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1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7" name=""/>
              <p:cNvSpPr/>
              <p:nvPr/>
            </p:nvSpPr>
            <p:spPr>
              <a:xfrm>
                <a:off x="9767880" y="165096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8" name=""/>
              <p:cNvSpPr/>
              <p:nvPr/>
            </p:nvSpPr>
            <p:spPr>
              <a:xfrm>
                <a:off x="9750600" y="166068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9" name=""/>
              <p:cNvSpPr/>
              <p:nvPr/>
            </p:nvSpPr>
            <p:spPr>
              <a:xfrm>
                <a:off x="9740880" y="165564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0" name=""/>
              <p:cNvSpPr/>
              <p:nvPr/>
            </p:nvSpPr>
            <p:spPr>
              <a:xfrm>
                <a:off x="9740880" y="165420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1" name=""/>
              <p:cNvSpPr/>
              <p:nvPr/>
            </p:nvSpPr>
            <p:spPr>
              <a:xfrm>
                <a:off x="9742320" y="164160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2" name=""/>
              <p:cNvSpPr/>
              <p:nvPr/>
            </p:nvSpPr>
            <p:spPr>
              <a:xfrm>
                <a:off x="9759960" y="16336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3" name=""/>
              <p:cNvSpPr/>
              <p:nvPr/>
            </p:nvSpPr>
            <p:spPr>
              <a:xfrm>
                <a:off x="9771120" y="163836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4" name=""/>
              <p:cNvSpPr/>
              <p:nvPr/>
            </p:nvSpPr>
            <p:spPr>
              <a:xfrm>
                <a:off x="9771120" y="163836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5" name=""/>
              <p:cNvSpPr/>
              <p:nvPr/>
            </p:nvSpPr>
            <p:spPr>
              <a:xfrm>
                <a:off x="9742320" y="1658880"/>
                <a:ext cx="8280" cy="4680"/>
              </a:xfrm>
              <a:custGeom>
                <a:avLst/>
                <a:gdLst/>
                <a:ahLst/>
                <a:rect l="l" t="t" r="r" b="b"/>
                <a:pathLst>
                  <a:path w="5" h="3">
                    <a:moveTo>
                      <a:pt x="4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6" name=""/>
              <p:cNvSpPr/>
              <p:nvPr/>
            </p:nvSpPr>
            <p:spPr>
              <a:xfrm>
                <a:off x="9740880" y="1636560"/>
                <a:ext cx="33480" cy="22320"/>
              </a:xfrm>
              <a:custGeom>
                <a:avLst/>
                <a:gdLst/>
                <a:ahLst/>
                <a:rect l="l" t="t" r="r" b="b"/>
                <a:pathLst>
                  <a:path w="21" h="14">
                    <a:moveTo>
                      <a:pt x="1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7" name=""/>
              <p:cNvSpPr/>
              <p:nvPr/>
            </p:nvSpPr>
            <p:spPr>
              <a:xfrm>
                <a:off x="9767880" y="1641600"/>
                <a:ext cx="6480" cy="15840"/>
              </a:xfrm>
              <a:custGeom>
                <a:avLst/>
                <a:gdLst/>
                <a:ahLst/>
                <a:rect l="l" t="t" r="r" b="b"/>
                <a:pathLst>
                  <a:path w="4" h="10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8" name=""/>
              <p:cNvSpPr/>
              <p:nvPr/>
            </p:nvSpPr>
            <p:spPr>
              <a:xfrm>
                <a:off x="9739440" y="1643040"/>
                <a:ext cx="4680" cy="11160"/>
              </a:xfrm>
              <a:custGeom>
                <a:avLst/>
                <a:gdLst/>
                <a:ahLst/>
                <a:rect l="l" t="t" r="r" b="b"/>
                <a:pathLst>
                  <a:path w="3" h="7">
                    <a:moveTo>
                      <a:pt x="1" y="7"/>
                    </a:move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9" name=""/>
              <p:cNvSpPr/>
              <p:nvPr/>
            </p:nvSpPr>
            <p:spPr>
              <a:xfrm>
                <a:off x="9744120" y="1633680"/>
                <a:ext cx="15840" cy="792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0" name=""/>
              <p:cNvSpPr/>
              <p:nvPr/>
            </p:nvSpPr>
            <p:spPr>
              <a:xfrm>
                <a:off x="9763200" y="1633680"/>
                <a:ext cx="7920" cy="4680"/>
              </a:xfrm>
              <a:custGeom>
                <a:avLst/>
                <a:gdLst/>
                <a:ahLst/>
                <a:rect l="l" t="t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1" name=""/>
              <p:cNvSpPr/>
              <p:nvPr/>
            </p:nvSpPr>
            <p:spPr>
              <a:xfrm>
                <a:off x="9769320" y="163980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1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2" name=""/>
              <p:cNvSpPr/>
              <p:nvPr/>
            </p:nvSpPr>
            <p:spPr>
              <a:xfrm>
                <a:off x="9752040" y="1652760"/>
                <a:ext cx="15840" cy="792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3" name=""/>
              <p:cNvSpPr/>
              <p:nvPr/>
            </p:nvSpPr>
            <p:spPr>
              <a:xfrm>
                <a:off x="9740880" y="1655640"/>
                <a:ext cx="9720" cy="504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4" name=""/>
              <p:cNvSpPr/>
              <p:nvPr/>
            </p:nvSpPr>
            <p:spPr>
              <a:xfrm>
                <a:off x="9740880" y="1655640"/>
                <a:ext cx="7920" cy="12960"/>
              </a:xfrm>
              <a:custGeom>
                <a:avLst/>
                <a:gdLst/>
                <a:ahLst/>
                <a:rect l="l" t="t" r="r" b="b"/>
                <a:pathLst>
                  <a:path w="5" h="8">
                    <a:moveTo>
                      <a:pt x="5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5" name=""/>
              <p:cNvSpPr/>
              <p:nvPr/>
            </p:nvSpPr>
            <p:spPr>
              <a:xfrm>
                <a:off x="9744120" y="1641600"/>
                <a:ext cx="11160" cy="20520"/>
              </a:xfrm>
              <a:custGeom>
                <a:avLst/>
                <a:gdLst/>
                <a:ahLst/>
                <a:rect l="l" t="t" r="r" b="b"/>
                <a:pathLst>
                  <a:path w="7" h="13">
                    <a:moveTo>
                      <a:pt x="7" y="1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6" name=""/>
              <p:cNvSpPr/>
              <p:nvPr/>
            </p:nvSpPr>
            <p:spPr>
              <a:xfrm>
                <a:off x="9752040" y="1660680"/>
                <a:ext cx="1440" cy="1440"/>
              </a:xfrm>
              <a:prstGeom prst="rect">
                <a:avLst/>
              </a:pr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7" name=""/>
              <p:cNvSpPr/>
              <p:nvPr/>
            </p:nvSpPr>
            <p:spPr>
              <a:xfrm>
                <a:off x="9761400" y="1633680"/>
                <a:ext cx="12960" cy="21960"/>
              </a:xfrm>
              <a:custGeom>
                <a:avLst/>
                <a:gdLst/>
                <a:ahLst/>
                <a:rect l="l" t="t" r="r" b="b"/>
                <a:pathLst>
                  <a:path w="8" h="14">
                    <a:moveTo>
                      <a:pt x="0" y="0"/>
                    </a:moveTo>
                    <a:lnTo>
                      <a:pt x="7" y="14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8" name=""/>
              <p:cNvSpPr/>
              <p:nvPr/>
            </p:nvSpPr>
            <p:spPr>
              <a:xfrm>
                <a:off x="9769320" y="1652760"/>
                <a:ext cx="180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9" name=""/>
              <p:cNvSpPr/>
              <p:nvPr/>
            </p:nvSpPr>
            <p:spPr>
              <a:xfrm>
                <a:off x="9771120" y="1638360"/>
                <a:ext cx="9360" cy="15840"/>
              </a:xfrm>
              <a:custGeom>
                <a:avLst/>
                <a:gdLst/>
                <a:ahLst/>
                <a:rect l="l" t="t" r="r" b="b"/>
                <a:pathLst>
                  <a:path w="6" h="10">
                    <a:moveTo>
                      <a:pt x="0" y="0"/>
                    </a:moveTo>
                    <a:lnTo>
                      <a:pt x="5" y="10"/>
                    </a:lnTo>
                    <a:lnTo>
                      <a:pt x="6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0" name=""/>
              <p:cNvSpPr/>
              <p:nvPr/>
            </p:nvSpPr>
            <p:spPr>
              <a:xfrm>
                <a:off x="9820440" y="1671480"/>
                <a:ext cx="69840" cy="96840"/>
              </a:xfrm>
              <a:custGeom>
                <a:avLst/>
                <a:gdLst/>
                <a:ahLst/>
                <a:rect l="l" t="t" r="r" b="b"/>
                <a:pathLst>
                  <a:path w="44" h="61">
                    <a:moveTo>
                      <a:pt x="33" y="61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9" y="1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33" y="61"/>
                    </a:lnTo>
                    <a:close/>
                  </a:path>
                </a:pathLst>
              </a:custGeom>
              <a:solidFill>
                <a:srgbClr val="fff2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1" name=""/>
              <p:cNvSpPr/>
              <p:nvPr/>
            </p:nvSpPr>
            <p:spPr>
              <a:xfrm>
                <a:off x="9818640" y="1671480"/>
                <a:ext cx="71640" cy="96840"/>
              </a:xfrm>
              <a:custGeom>
                <a:avLst/>
                <a:gdLst/>
                <a:ahLst/>
                <a:rect l="l" t="t" r="r" b="b"/>
                <a:pathLst>
                  <a:path w="45" h="61">
                    <a:moveTo>
                      <a:pt x="33" y="61"/>
                    </a:moveTo>
                    <a:lnTo>
                      <a:pt x="34" y="6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3" y="61"/>
                    </a:lnTo>
                    <a:lnTo>
                      <a:pt x="34" y="61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20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34" y="61"/>
                    </a:lnTo>
                    <a:lnTo>
                      <a:pt x="33" y="6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2" name=""/>
              <p:cNvSpPr/>
              <p:nvPr/>
            </p:nvSpPr>
            <p:spPr>
              <a:xfrm>
                <a:off x="9836280" y="1689120"/>
                <a:ext cx="52200" cy="60480"/>
              </a:xfrm>
              <a:custGeom>
                <a:avLst/>
                <a:gdLst/>
                <a:ahLst/>
                <a:rect l="l" t="t" r="r" b="b"/>
                <a:pathLst>
                  <a:path w="33" h="38">
                    <a:moveTo>
                      <a:pt x="12" y="1"/>
                    </a:move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16" y="38"/>
                    </a:lnTo>
                    <a:lnTo>
                      <a:pt x="0" y="8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3" name=""/>
              <p:cNvSpPr/>
              <p:nvPr/>
            </p:nvSpPr>
            <p:spPr>
              <a:xfrm>
                <a:off x="9836280" y="1689120"/>
                <a:ext cx="52200" cy="60480"/>
              </a:xfrm>
              <a:custGeom>
                <a:avLst/>
                <a:gdLst/>
                <a:ahLst/>
                <a:rect l="l" t="t" r="r" b="b"/>
                <a:pathLst>
                  <a:path w="33" h="38">
                    <a:moveTo>
                      <a:pt x="12" y="1"/>
                    </a:move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0" y="8"/>
                    </a:lnTo>
                    <a:lnTo>
                      <a:pt x="16" y="3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4" name=""/>
              <p:cNvSpPr/>
              <p:nvPr/>
            </p:nvSpPr>
            <p:spPr>
              <a:xfrm>
                <a:off x="9848880" y="1714680"/>
                <a:ext cx="1728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8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5" name=""/>
              <p:cNvSpPr/>
              <p:nvPr/>
            </p:nvSpPr>
            <p:spPr>
              <a:xfrm>
                <a:off x="9866160" y="1709640"/>
                <a:ext cx="1800" cy="504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6" name=""/>
              <p:cNvSpPr/>
              <p:nvPr/>
            </p:nvSpPr>
            <p:spPr>
              <a:xfrm>
                <a:off x="9856800" y="1690560"/>
                <a:ext cx="11160" cy="20880"/>
              </a:xfrm>
              <a:custGeom>
                <a:avLst/>
                <a:gdLst/>
                <a:ahLst/>
                <a:rect l="l" t="t" r="r" b="b"/>
                <a:pathLst>
                  <a:path w="7" h="13">
                    <a:moveTo>
                      <a:pt x="7" y="1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7" name=""/>
              <p:cNvSpPr/>
              <p:nvPr/>
            </p:nvSpPr>
            <p:spPr>
              <a:xfrm>
                <a:off x="9855360" y="1689120"/>
                <a:ext cx="288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8" name=""/>
              <p:cNvSpPr/>
              <p:nvPr/>
            </p:nvSpPr>
            <p:spPr>
              <a:xfrm>
                <a:off x="9856800" y="168912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9" name=""/>
              <p:cNvSpPr/>
              <p:nvPr/>
            </p:nvSpPr>
            <p:spPr>
              <a:xfrm>
                <a:off x="9867960" y="1709640"/>
                <a:ext cx="3240" cy="504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0" name=""/>
              <p:cNvSpPr/>
              <p:nvPr/>
            </p:nvSpPr>
            <p:spPr>
              <a:xfrm>
                <a:off x="9871200" y="1714680"/>
                <a:ext cx="15840" cy="1584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1" name=""/>
              <p:cNvSpPr/>
              <p:nvPr/>
            </p:nvSpPr>
            <p:spPr>
              <a:xfrm>
                <a:off x="9887040" y="1730520"/>
                <a:ext cx="1440" cy="288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2" name=""/>
              <p:cNvSpPr/>
              <p:nvPr/>
            </p:nvSpPr>
            <p:spPr>
              <a:xfrm>
                <a:off x="9887040" y="172872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3" name=""/>
              <p:cNvSpPr/>
              <p:nvPr/>
            </p:nvSpPr>
            <p:spPr>
              <a:xfrm>
                <a:off x="9866160" y="1714680"/>
                <a:ext cx="5040" cy="1440"/>
              </a:xfrm>
              <a:custGeom>
                <a:avLst/>
                <a:gdLst/>
                <a:ahLst/>
                <a:rect l="l" t="t" r="r" b="b"/>
                <a:pathLst>
                  <a:path w="3" h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4" name=""/>
              <p:cNvSpPr/>
              <p:nvPr/>
            </p:nvSpPr>
            <p:spPr>
              <a:xfrm>
                <a:off x="9848880" y="1714680"/>
                <a:ext cx="39600" cy="34920"/>
              </a:xfrm>
              <a:custGeom>
                <a:avLst/>
                <a:gdLst/>
                <a:ahLst/>
                <a:rect l="l" t="t" r="r" b="b"/>
                <a:pathLst>
                  <a:path w="25" h="22">
                    <a:moveTo>
                      <a:pt x="8" y="22"/>
                    </a:moveTo>
                    <a:lnTo>
                      <a:pt x="0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cc7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5" name=""/>
              <p:cNvSpPr/>
              <p:nvPr/>
            </p:nvSpPr>
            <p:spPr>
              <a:xfrm>
                <a:off x="9848880" y="1714680"/>
                <a:ext cx="39600" cy="34920"/>
              </a:xfrm>
              <a:custGeom>
                <a:avLst/>
                <a:gdLst/>
                <a:ahLst/>
                <a:rect l="l" t="t" r="r" b="b"/>
                <a:pathLst>
                  <a:path w="25" h="22">
                    <a:moveTo>
                      <a:pt x="8" y="22"/>
                    </a:moveTo>
                    <a:lnTo>
                      <a:pt x="8" y="22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6" name=""/>
              <p:cNvSpPr/>
              <p:nvPr/>
            </p:nvSpPr>
            <p:spPr>
              <a:xfrm>
                <a:off x="9713880" y="1708200"/>
                <a:ext cx="46080" cy="73080"/>
              </a:xfrm>
              <a:custGeom>
                <a:avLst/>
                <a:gdLst/>
                <a:ahLst/>
                <a:rect l="l" t="t" r="r" b="b"/>
                <a:pathLst>
                  <a:path w="29" h="46">
                    <a:moveTo>
                      <a:pt x="22" y="46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29" y="42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bfa5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7" name=""/>
              <p:cNvSpPr/>
              <p:nvPr/>
            </p:nvSpPr>
            <p:spPr>
              <a:xfrm>
                <a:off x="9712440" y="1708200"/>
                <a:ext cx="47520" cy="73080"/>
              </a:xfrm>
              <a:custGeom>
                <a:avLst/>
                <a:gdLst/>
                <a:ahLst/>
                <a:rect l="l" t="t" r="r" b="b"/>
                <a:pathLst>
                  <a:path w="30" h="46">
                    <a:moveTo>
                      <a:pt x="23" y="46"/>
                    </a:moveTo>
                    <a:lnTo>
                      <a:pt x="23" y="4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30" y="42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23" y="46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8" name=""/>
              <p:cNvSpPr/>
              <p:nvPr/>
            </p:nvSpPr>
            <p:spPr>
              <a:xfrm>
                <a:off x="9717120" y="1693800"/>
                <a:ext cx="65160" cy="85680"/>
              </a:xfrm>
              <a:custGeom>
                <a:avLst/>
                <a:gdLst/>
                <a:ahLst/>
                <a:rect l="l" t="t" r="r" b="b"/>
                <a:pathLst>
                  <a:path w="41" h="54">
                    <a:moveTo>
                      <a:pt x="41" y="45"/>
                    </a:moveTo>
                    <a:lnTo>
                      <a:pt x="24" y="54"/>
                    </a:lnTo>
                    <a:lnTo>
                      <a:pt x="0" y="9"/>
                    </a:lnTo>
                    <a:lnTo>
                      <a:pt x="16" y="0"/>
                    </a:lnTo>
                    <a:lnTo>
                      <a:pt x="41" y="45"/>
                    </a:lnTo>
                    <a:close/>
                  </a:path>
                </a:pathLst>
              </a:custGeom>
              <a:solidFill>
                <a:srgbClr val="ffe5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39" name=""/>
              <p:cNvSpPr/>
              <p:nvPr/>
            </p:nvSpPr>
            <p:spPr>
              <a:xfrm>
                <a:off x="9717120" y="1693800"/>
                <a:ext cx="65160" cy="87480"/>
              </a:xfrm>
              <a:custGeom>
                <a:avLst/>
                <a:gdLst/>
                <a:ahLst/>
                <a:rect l="l" t="t" r="r" b="b"/>
                <a:pathLst>
                  <a:path w="41" h="55">
                    <a:moveTo>
                      <a:pt x="41" y="45"/>
                    </a:moveTo>
                    <a:lnTo>
                      <a:pt x="41" y="45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16" y="0"/>
                    </a:lnTo>
                    <a:lnTo>
                      <a:pt x="0" y="9"/>
                    </a:lnTo>
                    <a:lnTo>
                      <a:pt x="24" y="55"/>
                    </a:lnTo>
                    <a:lnTo>
                      <a:pt x="41" y="45"/>
                    </a:lnTo>
                    <a:lnTo>
                      <a:pt x="41" y="45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0" name=""/>
              <p:cNvSpPr/>
              <p:nvPr/>
            </p:nvSpPr>
            <p:spPr>
              <a:xfrm>
                <a:off x="9744120" y="1646280"/>
                <a:ext cx="122040" cy="120600"/>
              </a:xfrm>
              <a:custGeom>
                <a:avLst/>
                <a:gdLst/>
                <a:ahLst/>
                <a:rect l="l" t="t" r="r" b="b"/>
                <a:pathLst>
                  <a:path w="77" h="76">
                    <a:moveTo>
                      <a:pt x="26" y="76"/>
                    </a:moveTo>
                    <a:lnTo>
                      <a:pt x="0" y="26"/>
                    </a:lnTo>
                    <a:lnTo>
                      <a:pt x="0" y="16"/>
                    </a:lnTo>
                    <a:lnTo>
                      <a:pt x="52" y="0"/>
                    </a:lnTo>
                    <a:lnTo>
                      <a:pt x="77" y="47"/>
                    </a:lnTo>
                    <a:lnTo>
                      <a:pt x="76" y="59"/>
                    </a:lnTo>
                    <a:lnTo>
                      <a:pt x="26" y="7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1" name=""/>
              <p:cNvSpPr/>
              <p:nvPr/>
            </p:nvSpPr>
            <p:spPr>
              <a:xfrm>
                <a:off x="9744120" y="1646280"/>
                <a:ext cx="122040" cy="120600"/>
              </a:xfrm>
              <a:custGeom>
                <a:avLst/>
                <a:gdLst/>
                <a:ahLst/>
                <a:rect l="l" t="t" r="r" b="b"/>
                <a:pathLst>
                  <a:path w="77" h="76">
                    <a:moveTo>
                      <a:pt x="26" y="76"/>
                    </a:moveTo>
                    <a:lnTo>
                      <a:pt x="26" y="7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76" y="59"/>
                    </a:lnTo>
                    <a:lnTo>
                      <a:pt x="77" y="47"/>
                    </a:lnTo>
                    <a:lnTo>
                      <a:pt x="52" y="0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26" y="76"/>
                    </a:lnTo>
                    <a:lnTo>
                      <a:pt x="26" y="76"/>
                    </a:lnTo>
                    <a:close/>
                  </a:path>
                </a:pathLst>
              </a:custGeom>
              <a:solidFill>
                <a:srgbClr val="2626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2" name=""/>
              <p:cNvSpPr/>
              <p:nvPr/>
            </p:nvSpPr>
            <p:spPr>
              <a:xfrm>
                <a:off x="9744120" y="1671480"/>
                <a:ext cx="122040" cy="76320"/>
              </a:xfrm>
              <a:custGeom>
                <a:avLst/>
                <a:gdLst/>
                <a:ahLst/>
                <a:rect l="l" t="t" r="r" b="b"/>
                <a:pathLst>
                  <a:path w="77" h="48">
                    <a:moveTo>
                      <a:pt x="77" y="31"/>
                    </a:moveTo>
                    <a:lnTo>
                      <a:pt x="27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48"/>
                    </a:lnTo>
                    <a:lnTo>
                      <a:pt x="77" y="31"/>
                    </a:lnTo>
                    <a:lnTo>
                      <a:pt x="77" y="31"/>
                    </a:lnTo>
                    <a:close/>
                  </a:path>
                </a:pathLst>
              </a:custGeom>
              <a:solidFill>
                <a:srgbClr val="2626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3" name=""/>
              <p:cNvSpPr/>
              <p:nvPr/>
            </p:nvSpPr>
            <p:spPr>
              <a:xfrm>
                <a:off x="9785520" y="1747800"/>
                <a:ext cx="1440" cy="19080"/>
              </a:xfrm>
              <a:custGeom>
                <a:avLst/>
                <a:gdLst/>
                <a:ahLst/>
                <a:rect l="l" t="t" r="r" b="b"/>
                <a:pathLst>
                  <a:path w="1" h="12">
                    <a:moveTo>
                      <a:pt x="1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26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4" name=""/>
              <p:cNvSpPr/>
              <p:nvPr/>
            </p:nvSpPr>
            <p:spPr>
              <a:xfrm>
                <a:off x="9744120" y="1671480"/>
                <a:ext cx="122040" cy="95400"/>
              </a:xfrm>
              <a:custGeom>
                <a:avLst/>
                <a:gdLst/>
                <a:ahLst/>
                <a:rect l="l" t="t" r="r" b="b"/>
                <a:pathLst>
                  <a:path w="77" h="60">
                    <a:moveTo>
                      <a:pt x="26" y="6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7" y="48"/>
                    </a:lnTo>
                    <a:lnTo>
                      <a:pt x="77" y="31"/>
                    </a:lnTo>
                    <a:lnTo>
                      <a:pt x="76" y="43"/>
                    </a:lnTo>
                    <a:lnTo>
                      <a:pt x="26" y="60"/>
                    </a:lnTo>
                    <a:close/>
                  </a:path>
                </a:pathLst>
              </a:custGeom>
              <a:solidFill>
                <a:srgbClr val="93ad9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5" name=""/>
              <p:cNvSpPr/>
              <p:nvPr/>
            </p:nvSpPr>
            <p:spPr>
              <a:xfrm>
                <a:off x="9744120" y="1670040"/>
                <a:ext cx="122040" cy="96840"/>
              </a:xfrm>
              <a:custGeom>
                <a:avLst/>
                <a:gdLst/>
                <a:ahLst/>
                <a:rect l="l" t="t" r="r" b="b"/>
                <a:pathLst>
                  <a:path w="77" h="61">
                    <a:moveTo>
                      <a:pt x="26" y="61"/>
                    </a:moveTo>
                    <a:lnTo>
                      <a:pt x="26" y="6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7" y="49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76" y="44"/>
                    </a:lnTo>
                    <a:lnTo>
                      <a:pt x="77" y="32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6" y="61"/>
                    </a:lnTo>
                    <a:lnTo>
                      <a:pt x="26" y="61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6" name=""/>
              <p:cNvSpPr/>
              <p:nvPr/>
            </p:nvSpPr>
            <p:spPr>
              <a:xfrm>
                <a:off x="9785520" y="1747800"/>
                <a:ext cx="1440" cy="19080"/>
              </a:xfrm>
              <a:custGeom>
                <a:avLst/>
                <a:gdLst/>
                <a:ahLst/>
                <a:rect l="l" t="t" r="r" b="b"/>
                <a:pathLst>
                  <a:path w="1" h="12">
                    <a:moveTo>
                      <a:pt x="1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7" name=""/>
              <p:cNvSpPr/>
              <p:nvPr/>
            </p:nvSpPr>
            <p:spPr>
              <a:xfrm>
                <a:off x="9747360" y="1641600"/>
                <a:ext cx="114120" cy="101520"/>
              </a:xfrm>
              <a:custGeom>
                <a:avLst/>
                <a:gdLst/>
                <a:ahLst/>
                <a:rect l="l" t="t" r="r" b="b"/>
                <a:pathLst>
                  <a:path w="72" h="64">
                    <a:moveTo>
                      <a:pt x="27" y="63"/>
                    </a:move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27" y="63"/>
                    </a:lnTo>
                    <a:close/>
                  </a:path>
                </a:pathLst>
              </a:custGeom>
              <a:solidFill>
                <a:srgbClr val="7f99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8" name=""/>
              <p:cNvSpPr/>
              <p:nvPr/>
            </p:nvSpPr>
            <p:spPr>
              <a:xfrm>
                <a:off x="9747360" y="1641600"/>
                <a:ext cx="114120" cy="101520"/>
              </a:xfrm>
              <a:custGeom>
                <a:avLst/>
                <a:gdLst/>
                <a:ahLst/>
                <a:rect l="l" t="t" r="r" b="b"/>
                <a:pathLst>
                  <a:path w="72" h="64">
                    <a:moveTo>
                      <a:pt x="27" y="63"/>
                    </a:moveTo>
                    <a:lnTo>
                      <a:pt x="26" y="63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71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3" y="62"/>
                    </a:lnTo>
                    <a:lnTo>
                      <a:pt x="23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7" y="63"/>
                    </a:lnTo>
                    <a:lnTo>
                      <a:pt x="27" y="63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49" name=""/>
              <p:cNvSpPr/>
              <p:nvPr/>
            </p:nvSpPr>
            <p:spPr>
              <a:xfrm>
                <a:off x="9747360" y="1641600"/>
                <a:ext cx="114120" cy="98280"/>
              </a:xfrm>
              <a:custGeom>
                <a:avLst/>
                <a:gdLst/>
                <a:ahLst/>
                <a:rect l="l" t="t" r="r" b="b"/>
                <a:pathLst>
                  <a:path w="72" h="62">
                    <a:moveTo>
                      <a:pt x="24" y="60"/>
                    </a:moveTo>
                    <a:lnTo>
                      <a:pt x="1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0" name=""/>
              <p:cNvSpPr/>
              <p:nvPr/>
            </p:nvSpPr>
            <p:spPr>
              <a:xfrm>
                <a:off x="9747360" y="1641600"/>
                <a:ext cx="114120" cy="98280"/>
              </a:xfrm>
              <a:custGeom>
                <a:avLst/>
                <a:gdLst/>
                <a:ahLst/>
                <a:rect l="l" t="t" r="r" b="b"/>
                <a:pathLst>
                  <a:path w="72" h="62">
                    <a:moveTo>
                      <a:pt x="24" y="60"/>
                    </a:moveTo>
                    <a:lnTo>
                      <a:pt x="1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1" y="47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8" y="61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1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24" y="60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1" name=""/>
              <p:cNvSpPr/>
              <p:nvPr/>
            </p:nvSpPr>
            <p:spPr>
              <a:xfrm>
                <a:off x="9736200" y="1685880"/>
                <a:ext cx="47520" cy="85680"/>
              </a:xfrm>
              <a:custGeom>
                <a:avLst/>
                <a:gdLst/>
                <a:ahLst/>
                <a:rect l="l" t="t" r="r" b="b"/>
                <a:pathLst>
                  <a:path w="30" h="54">
                    <a:moveTo>
                      <a:pt x="27" y="5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0" y="49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7f99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2" name=""/>
              <p:cNvSpPr/>
              <p:nvPr/>
            </p:nvSpPr>
            <p:spPr>
              <a:xfrm>
                <a:off x="9736200" y="1685880"/>
                <a:ext cx="47520" cy="85680"/>
              </a:xfrm>
              <a:custGeom>
                <a:avLst/>
                <a:gdLst/>
                <a:ahLst/>
                <a:rect l="l" t="t" r="r" b="b"/>
                <a:pathLst>
                  <a:path w="30" h="54">
                    <a:moveTo>
                      <a:pt x="27" y="54"/>
                    </a:moveTo>
                    <a:lnTo>
                      <a:pt x="27" y="5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30" y="4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3" name=""/>
              <p:cNvSpPr/>
              <p:nvPr/>
            </p:nvSpPr>
            <p:spPr>
              <a:xfrm>
                <a:off x="9739440" y="1685880"/>
                <a:ext cx="42840" cy="81000"/>
              </a:xfrm>
              <a:custGeom>
                <a:avLst/>
                <a:gdLst/>
                <a:ahLst/>
                <a:rect l="l" t="t" r="r" b="b"/>
                <a:pathLst>
                  <a:path w="27" h="51">
                    <a:moveTo>
                      <a:pt x="27" y="5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7" y="51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4" name=""/>
              <p:cNvSpPr/>
              <p:nvPr/>
            </p:nvSpPr>
            <p:spPr>
              <a:xfrm>
                <a:off x="9739440" y="1685880"/>
                <a:ext cx="44280" cy="81000"/>
              </a:xfrm>
              <a:custGeom>
                <a:avLst/>
                <a:gdLst/>
                <a:ahLst/>
                <a:rect l="l" t="t" r="r" b="b"/>
                <a:pathLst>
                  <a:path w="28" h="51">
                    <a:moveTo>
                      <a:pt x="27" y="5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8" y="49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5" name=""/>
              <p:cNvSpPr/>
              <p:nvPr/>
            </p:nvSpPr>
            <p:spPr>
              <a:xfrm>
                <a:off x="9737640" y="1685880"/>
                <a:ext cx="46080" cy="81000"/>
              </a:xfrm>
              <a:custGeom>
                <a:avLst/>
                <a:gdLst/>
                <a:ahLst/>
                <a:rect l="l" t="t" r="r" b="b"/>
                <a:pathLst>
                  <a:path w="29" h="51">
                    <a:moveTo>
                      <a:pt x="28" y="51"/>
                    </a:moveTo>
                    <a:lnTo>
                      <a:pt x="28" y="5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9" y="4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8" y="51"/>
                    </a:lnTo>
                    <a:lnTo>
                      <a:pt x="28" y="51"/>
                    </a:lnTo>
                    <a:close/>
                  </a:path>
                </a:pathLst>
              </a:custGeom>
              <a:solidFill>
                <a:srgbClr val="2626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6" name=""/>
              <p:cNvSpPr/>
              <p:nvPr/>
            </p:nvSpPr>
            <p:spPr>
              <a:xfrm>
                <a:off x="9739440" y="1693800"/>
                <a:ext cx="7920" cy="648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1" y="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7" name=""/>
              <p:cNvSpPr/>
              <p:nvPr/>
            </p:nvSpPr>
            <p:spPr>
              <a:xfrm>
                <a:off x="9739440" y="1693800"/>
                <a:ext cx="9360" cy="648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8" name=""/>
              <p:cNvSpPr/>
              <p:nvPr/>
            </p:nvSpPr>
            <p:spPr>
              <a:xfrm>
                <a:off x="9731520" y="1689120"/>
                <a:ext cx="14040" cy="4680"/>
              </a:xfrm>
              <a:custGeom>
                <a:avLst/>
                <a:gdLst/>
                <a:ahLst/>
                <a:rect l="l" t="t" r="r" b="b"/>
                <a:pathLst>
                  <a:path w="9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59" name=""/>
              <p:cNvSpPr/>
              <p:nvPr/>
            </p:nvSpPr>
            <p:spPr>
              <a:xfrm>
                <a:off x="9731520" y="1689120"/>
                <a:ext cx="14040" cy="4680"/>
              </a:xfrm>
              <a:custGeom>
                <a:avLst/>
                <a:gdLst/>
                <a:ahLst/>
                <a:rect l="l" t="t" r="r" b="b"/>
                <a:pathLst>
                  <a:path w="9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0" name=""/>
              <p:cNvSpPr/>
              <p:nvPr/>
            </p:nvSpPr>
            <p:spPr>
              <a:xfrm>
                <a:off x="9742320" y="169380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1" name=""/>
              <p:cNvSpPr/>
              <p:nvPr/>
            </p:nvSpPr>
            <p:spPr>
              <a:xfrm>
                <a:off x="9739440" y="168912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2" name=""/>
              <p:cNvSpPr/>
              <p:nvPr/>
            </p:nvSpPr>
            <p:spPr>
              <a:xfrm>
                <a:off x="9737640" y="169056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3" name=""/>
              <p:cNvSpPr/>
              <p:nvPr/>
            </p:nvSpPr>
            <p:spPr>
              <a:xfrm>
                <a:off x="9737640" y="169236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4" name=""/>
              <p:cNvSpPr/>
              <p:nvPr/>
            </p:nvSpPr>
            <p:spPr>
              <a:xfrm>
                <a:off x="9731520" y="1689120"/>
                <a:ext cx="1440" cy="3240"/>
              </a:xfrm>
              <a:custGeom>
                <a:avLst/>
                <a:gdLst/>
                <a:ahLst/>
                <a:rect l="l" t="t" r="r" b="b"/>
                <a:pathLst>
                  <a:path w="0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5" name=""/>
              <p:cNvSpPr/>
              <p:nvPr/>
            </p:nvSpPr>
            <p:spPr>
              <a:xfrm>
                <a:off x="9737640" y="1711440"/>
                <a:ext cx="27000" cy="23760"/>
              </a:xfrm>
              <a:custGeom>
                <a:avLst/>
                <a:gdLst/>
                <a:ahLst/>
                <a:rect l="l" t="t" r="r" b="b"/>
                <a:pathLst>
                  <a:path w="17" h="15">
                    <a:moveTo>
                      <a:pt x="11" y="15"/>
                    </a:moveTo>
                    <a:lnTo>
                      <a:pt x="8" y="13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4" y="9"/>
                    </a:lnTo>
                    <a:lnTo>
                      <a:pt x="11" y="13"/>
                    </a:lnTo>
                    <a:lnTo>
                      <a:pt x="14" y="1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6" name=""/>
              <p:cNvSpPr/>
              <p:nvPr/>
            </p:nvSpPr>
            <p:spPr>
              <a:xfrm>
                <a:off x="9736200" y="1711440"/>
                <a:ext cx="28440" cy="23760"/>
              </a:xfrm>
              <a:custGeom>
                <a:avLst/>
                <a:gdLst/>
                <a:ahLst/>
                <a:rect l="l" t="t" r="r" b="b"/>
                <a:pathLst>
                  <a:path w="18" h="15">
                    <a:moveTo>
                      <a:pt x="12" y="14"/>
                    </a:moveTo>
                    <a:lnTo>
                      <a:pt x="12" y="1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5" y="9"/>
                    </a:lnTo>
                    <a:lnTo>
                      <a:pt x="12" y="13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5" y="14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6" y="3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7" name=""/>
              <p:cNvSpPr/>
              <p:nvPr/>
            </p:nvSpPr>
            <p:spPr>
              <a:xfrm>
                <a:off x="9750600" y="1720800"/>
                <a:ext cx="6120" cy="9720"/>
              </a:xfrm>
              <a:custGeom>
                <a:avLst/>
                <a:gdLst/>
                <a:ahLst/>
                <a:rect l="l" t="t" r="r" b="b"/>
                <a:pathLst>
                  <a:path w="4" h="6">
                    <a:moveTo>
                      <a:pt x="1" y="6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8" name=""/>
              <p:cNvSpPr/>
              <p:nvPr/>
            </p:nvSpPr>
            <p:spPr>
              <a:xfrm>
                <a:off x="9750600" y="1720800"/>
                <a:ext cx="7920" cy="97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69" name=""/>
              <p:cNvSpPr/>
              <p:nvPr/>
            </p:nvSpPr>
            <p:spPr>
              <a:xfrm>
                <a:off x="9759960" y="1717560"/>
                <a:ext cx="1440" cy="6480"/>
              </a:xfrm>
              <a:custGeom>
                <a:avLst/>
                <a:gdLst/>
                <a:ahLst/>
                <a:rect l="l" t="t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0" name=""/>
              <p:cNvSpPr/>
              <p:nvPr/>
            </p:nvSpPr>
            <p:spPr>
              <a:xfrm>
                <a:off x="9756720" y="172260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1" name=""/>
              <p:cNvSpPr/>
              <p:nvPr/>
            </p:nvSpPr>
            <p:spPr>
              <a:xfrm>
                <a:off x="9755280" y="1719360"/>
                <a:ext cx="144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2" name=""/>
              <p:cNvSpPr/>
              <p:nvPr/>
            </p:nvSpPr>
            <p:spPr>
              <a:xfrm>
                <a:off x="9750600" y="1720800"/>
                <a:ext cx="144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3" name=""/>
              <p:cNvSpPr/>
              <p:nvPr/>
            </p:nvSpPr>
            <p:spPr>
              <a:xfrm>
                <a:off x="9752040" y="173052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4" name=""/>
              <p:cNvSpPr/>
              <p:nvPr/>
            </p:nvSpPr>
            <p:spPr>
              <a:xfrm>
                <a:off x="9747360" y="1711440"/>
                <a:ext cx="11160" cy="21960"/>
              </a:xfrm>
              <a:custGeom>
                <a:avLst/>
                <a:gdLst/>
                <a:ahLst/>
                <a:rect l="l" t="t" r="r" b="b"/>
                <a:pathLst>
                  <a:path w="7" h="14">
                    <a:moveTo>
                      <a:pt x="7" y="14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5" name=""/>
              <p:cNvSpPr/>
              <p:nvPr/>
            </p:nvSpPr>
            <p:spPr>
              <a:xfrm>
                <a:off x="9747360" y="1720800"/>
                <a:ext cx="144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6" name=""/>
              <p:cNvSpPr/>
              <p:nvPr/>
            </p:nvSpPr>
            <p:spPr>
              <a:xfrm>
                <a:off x="9748800" y="172080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7" name=""/>
              <p:cNvSpPr/>
              <p:nvPr/>
            </p:nvSpPr>
            <p:spPr>
              <a:xfrm>
                <a:off x="9747360" y="1722600"/>
                <a:ext cx="144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8" name=""/>
              <p:cNvSpPr/>
              <p:nvPr/>
            </p:nvSpPr>
            <p:spPr>
              <a:xfrm>
                <a:off x="9740880" y="172080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9" name=""/>
              <p:cNvSpPr/>
              <p:nvPr/>
            </p:nvSpPr>
            <p:spPr>
              <a:xfrm>
                <a:off x="9759960" y="1719360"/>
                <a:ext cx="4680" cy="612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0" name=""/>
              <p:cNvSpPr/>
              <p:nvPr/>
            </p:nvSpPr>
            <p:spPr>
              <a:xfrm>
                <a:off x="9755280" y="1733400"/>
                <a:ext cx="122040" cy="73080"/>
              </a:xfrm>
              <a:custGeom>
                <a:avLst/>
                <a:gdLst/>
                <a:ahLst/>
                <a:rect l="l" t="t" r="r" b="b"/>
                <a:pathLst>
                  <a:path w="77" h="46">
                    <a:moveTo>
                      <a:pt x="9" y="46"/>
                    </a:moveTo>
                    <a:lnTo>
                      <a:pt x="0" y="36"/>
                    </a:lnTo>
                    <a:lnTo>
                      <a:pt x="2" y="28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29" y="8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40" y="3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5" y="1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1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e09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1" name=""/>
              <p:cNvSpPr/>
              <p:nvPr/>
            </p:nvSpPr>
            <p:spPr>
              <a:xfrm>
                <a:off x="9755280" y="1733400"/>
                <a:ext cx="122040" cy="73080"/>
              </a:xfrm>
              <a:custGeom>
                <a:avLst/>
                <a:gdLst/>
                <a:ahLst/>
                <a:rect l="l" t="t" r="r" b="b"/>
                <a:pathLst>
                  <a:path w="77" h="46">
                    <a:moveTo>
                      <a:pt x="9" y="46"/>
                    </a:moveTo>
                    <a:lnTo>
                      <a:pt x="9" y="4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29" y="8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40" y="3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77" y="10"/>
                    </a:lnTo>
                    <a:lnTo>
                      <a:pt x="76" y="6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6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7" y="4"/>
                    </a:lnTo>
                    <a:lnTo>
                      <a:pt x="35" y="5"/>
                    </a:lnTo>
                    <a:lnTo>
                      <a:pt x="32" y="6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9" y="46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3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2" name=""/>
              <p:cNvSpPr/>
              <p:nvPr/>
            </p:nvSpPr>
            <p:spPr>
              <a:xfrm>
                <a:off x="9767880" y="1785960"/>
                <a:ext cx="1440" cy="17280"/>
              </a:xfrm>
              <a:custGeom>
                <a:avLst/>
                <a:gdLst/>
                <a:ahLst/>
                <a:rect l="l" t="t" r="r" b="b"/>
                <a:pathLst>
                  <a:path w="1" h="11">
                    <a:moveTo>
                      <a:pt x="0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3" name=""/>
              <p:cNvSpPr/>
              <p:nvPr/>
            </p:nvSpPr>
            <p:spPr>
              <a:xfrm>
                <a:off x="9769320" y="1768320"/>
                <a:ext cx="7920" cy="1764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4" name=""/>
              <p:cNvSpPr/>
              <p:nvPr/>
            </p:nvSpPr>
            <p:spPr>
              <a:xfrm>
                <a:off x="9767880" y="1803240"/>
                <a:ext cx="144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5" name=""/>
              <p:cNvSpPr/>
              <p:nvPr/>
            </p:nvSpPr>
            <p:spPr>
              <a:xfrm>
                <a:off x="9833040" y="1731960"/>
                <a:ext cx="9360" cy="12600"/>
              </a:xfrm>
              <a:custGeom>
                <a:avLst/>
                <a:gdLst/>
                <a:ahLst/>
                <a:rect l="l" t="t" r="r" b="b"/>
                <a:pathLst>
                  <a:path w="6" h="8">
                    <a:moveTo>
                      <a:pt x="5" y="2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cb2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6" name=""/>
              <p:cNvSpPr/>
              <p:nvPr/>
            </p:nvSpPr>
            <p:spPr>
              <a:xfrm>
                <a:off x="9833040" y="1731960"/>
                <a:ext cx="9360" cy="12600"/>
              </a:xfrm>
              <a:custGeom>
                <a:avLst/>
                <a:gdLst/>
                <a:ahLst/>
                <a:rect l="l" t="t" r="r" b="b"/>
                <a:pathLst>
                  <a:path w="6" h="8">
                    <a:moveTo>
                      <a:pt x="5" y="2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7" name=""/>
              <p:cNvSpPr/>
              <p:nvPr/>
            </p:nvSpPr>
            <p:spPr>
              <a:xfrm>
                <a:off x="9860040" y="173664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cb2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8" name=""/>
              <p:cNvSpPr/>
              <p:nvPr/>
            </p:nvSpPr>
            <p:spPr>
              <a:xfrm>
                <a:off x="9860040" y="173664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9" name=""/>
              <p:cNvSpPr/>
              <p:nvPr/>
            </p:nvSpPr>
            <p:spPr>
              <a:xfrm>
                <a:off x="9861480" y="1738440"/>
                <a:ext cx="180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0" name=""/>
              <p:cNvSpPr/>
              <p:nvPr/>
            </p:nvSpPr>
            <p:spPr>
              <a:xfrm>
                <a:off x="9863280" y="174132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1" name=""/>
              <p:cNvSpPr/>
              <p:nvPr/>
            </p:nvSpPr>
            <p:spPr>
              <a:xfrm>
                <a:off x="9864720" y="173988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2" name=""/>
              <p:cNvSpPr/>
              <p:nvPr/>
            </p:nvSpPr>
            <p:spPr>
              <a:xfrm>
                <a:off x="9869400" y="173664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3" name=""/>
              <p:cNvSpPr/>
              <p:nvPr/>
            </p:nvSpPr>
            <p:spPr>
              <a:xfrm>
                <a:off x="9866160" y="174132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4" name=""/>
              <p:cNvSpPr/>
              <p:nvPr/>
            </p:nvSpPr>
            <p:spPr>
              <a:xfrm>
                <a:off x="9833040" y="1736640"/>
                <a:ext cx="9360" cy="648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6" y="2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5" name=""/>
              <p:cNvSpPr/>
              <p:nvPr/>
            </p:nvSpPr>
            <p:spPr>
              <a:xfrm>
                <a:off x="9839160" y="173520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6" name=""/>
              <p:cNvSpPr/>
              <p:nvPr/>
            </p:nvSpPr>
            <p:spPr>
              <a:xfrm>
                <a:off x="9836280" y="1738440"/>
                <a:ext cx="288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7" name=""/>
              <p:cNvSpPr/>
              <p:nvPr/>
            </p:nvSpPr>
            <p:spPr>
              <a:xfrm>
                <a:off x="9836280" y="1733400"/>
                <a:ext cx="1440" cy="504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8" name=""/>
              <p:cNvSpPr/>
              <p:nvPr/>
            </p:nvSpPr>
            <p:spPr>
              <a:xfrm>
                <a:off x="9839160" y="173196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9" name=""/>
              <p:cNvSpPr/>
              <p:nvPr/>
            </p:nvSpPr>
            <p:spPr>
              <a:xfrm>
                <a:off x="9833040" y="1736640"/>
                <a:ext cx="9360" cy="792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2"/>
                    </a:moveTo>
                    <a:lnTo>
                      <a:pt x="6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b299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0" name=""/>
              <p:cNvSpPr/>
              <p:nvPr/>
            </p:nvSpPr>
            <p:spPr>
              <a:xfrm>
                <a:off x="9833040" y="1736640"/>
                <a:ext cx="9360" cy="792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2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1" name=""/>
              <p:cNvSpPr/>
              <p:nvPr/>
            </p:nvSpPr>
            <p:spPr>
              <a:xfrm>
                <a:off x="9860040" y="1738440"/>
                <a:ext cx="324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299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2" name=""/>
              <p:cNvSpPr/>
              <p:nvPr/>
            </p:nvSpPr>
            <p:spPr>
              <a:xfrm>
                <a:off x="9860040" y="1738440"/>
                <a:ext cx="324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3" name=""/>
              <p:cNvSpPr/>
              <p:nvPr/>
            </p:nvSpPr>
            <p:spPr>
              <a:xfrm>
                <a:off x="9860040" y="1654200"/>
                <a:ext cx="163440" cy="179280"/>
              </a:xfrm>
              <a:custGeom>
                <a:avLst/>
                <a:gdLst/>
                <a:ahLst/>
                <a:rect l="l" t="t" r="r" b="b"/>
                <a:pathLst>
                  <a:path w="103" h="113">
                    <a:moveTo>
                      <a:pt x="1" y="113"/>
                    </a:moveTo>
                    <a:lnTo>
                      <a:pt x="0" y="112"/>
                    </a:lnTo>
                    <a:lnTo>
                      <a:pt x="8" y="89"/>
                    </a:lnTo>
                    <a:lnTo>
                      <a:pt x="10" y="8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1" y="86"/>
                    </a:lnTo>
                    <a:lnTo>
                      <a:pt x="10" y="86"/>
                    </a:lnTo>
                    <a:lnTo>
                      <a:pt x="18" y="63"/>
                    </a:lnTo>
                    <a:lnTo>
                      <a:pt x="20" y="62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8" y="30"/>
                    </a:lnTo>
                    <a:lnTo>
                      <a:pt x="67" y="17"/>
                    </a:lnTo>
                    <a:lnTo>
                      <a:pt x="69" y="14"/>
                    </a:lnTo>
                    <a:lnTo>
                      <a:pt x="71" y="13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95" y="4"/>
                    </a:lnTo>
                    <a:lnTo>
                      <a:pt x="97" y="1"/>
                    </a:lnTo>
                    <a:lnTo>
                      <a:pt x="100" y="0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89" y="29"/>
                    </a:lnTo>
                    <a:lnTo>
                      <a:pt x="87" y="30"/>
                    </a:lnTo>
                    <a:lnTo>
                      <a:pt x="85" y="32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61" y="42"/>
                    </a:lnTo>
                    <a:lnTo>
                      <a:pt x="59" y="44"/>
                    </a:lnTo>
                    <a:lnTo>
                      <a:pt x="57" y="46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27" y="57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54" y="47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7" y="46"/>
                    </a:lnTo>
                    <a:lnTo>
                      <a:pt x="59" y="44"/>
                    </a:lnTo>
                    <a:lnTo>
                      <a:pt x="59" y="45"/>
                    </a:lnTo>
                    <a:lnTo>
                      <a:pt x="80" y="35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3" y="32"/>
                    </a:lnTo>
                    <a:lnTo>
                      <a:pt x="83" y="33"/>
                    </a:lnTo>
                    <a:lnTo>
                      <a:pt x="85" y="32"/>
                    </a:lnTo>
                    <a:lnTo>
                      <a:pt x="85" y="33"/>
                    </a:lnTo>
                    <a:lnTo>
                      <a:pt x="90" y="31"/>
                    </a:lnTo>
                    <a:lnTo>
                      <a:pt x="91" y="31"/>
                    </a:lnTo>
                    <a:lnTo>
                      <a:pt x="79" y="55"/>
                    </a:lnTo>
                    <a:lnTo>
                      <a:pt x="74" y="58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68" y="61"/>
                    </a:lnTo>
                    <a:lnTo>
                      <a:pt x="68" y="60"/>
                    </a:lnTo>
                    <a:lnTo>
                      <a:pt x="48" y="69"/>
                    </a:lnTo>
                    <a:lnTo>
                      <a:pt x="47" y="72"/>
                    </a:lnTo>
                    <a:lnTo>
                      <a:pt x="45" y="73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17" y="84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41" y="74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5" y="71"/>
                    </a:lnTo>
                    <a:lnTo>
                      <a:pt x="45" y="73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66" y="63"/>
                    </a:lnTo>
                    <a:lnTo>
                      <a:pt x="68" y="61"/>
                    </a:lnTo>
                    <a:lnTo>
                      <a:pt x="68" y="60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4" y="61"/>
                    </a:lnTo>
                    <a:lnTo>
                      <a:pt x="61" y="85"/>
                    </a:lnTo>
                    <a:lnTo>
                      <a:pt x="60" y="86"/>
                    </a:lnTo>
                    <a:lnTo>
                      <a:pt x="58" y="88"/>
                    </a:lnTo>
                    <a:lnTo>
                      <a:pt x="56" y="89"/>
                    </a:lnTo>
                    <a:lnTo>
                      <a:pt x="55" y="89"/>
                    </a:lnTo>
                    <a:lnTo>
                      <a:pt x="55" y="88"/>
                    </a:lnTo>
                    <a:lnTo>
                      <a:pt x="36" y="97"/>
                    </a:lnTo>
                    <a:lnTo>
                      <a:pt x="35" y="99"/>
                    </a:lnTo>
                    <a:lnTo>
                      <a:pt x="32" y="100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6" y="110"/>
                    </a:lnTo>
                    <a:lnTo>
                      <a:pt x="5" y="113"/>
                    </a:lnTo>
                    <a:lnTo>
                      <a:pt x="3" y="113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1" y="113"/>
                    </a:lnTo>
                    <a:close/>
                  </a:path>
                </a:pathLst>
              </a:custGeom>
              <a:solidFill>
                <a:srgbClr val="bfbf7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4" name=""/>
              <p:cNvSpPr/>
              <p:nvPr/>
            </p:nvSpPr>
            <p:spPr>
              <a:xfrm>
                <a:off x="9860040" y="1654200"/>
                <a:ext cx="163440" cy="179280"/>
              </a:xfrm>
              <a:custGeom>
                <a:avLst/>
                <a:gdLst/>
                <a:ahLst/>
                <a:rect l="l" t="t" r="r" b="b"/>
                <a:pathLst>
                  <a:path w="103" h="113">
                    <a:moveTo>
                      <a:pt x="1" y="113"/>
                    </a:moveTo>
                    <a:lnTo>
                      <a:pt x="1" y="113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0" y="8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0" y="62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8" y="30"/>
                    </a:lnTo>
                    <a:lnTo>
                      <a:pt x="67" y="17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95" y="4"/>
                    </a:lnTo>
                    <a:lnTo>
                      <a:pt x="97" y="1"/>
                    </a:lnTo>
                    <a:lnTo>
                      <a:pt x="97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7" y="30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61" y="42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6" y="45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27" y="57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54" y="47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9" y="45"/>
                    </a:lnTo>
                    <a:lnTo>
                      <a:pt x="80" y="35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5" y="33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79" y="55"/>
                    </a:lnTo>
                    <a:lnTo>
                      <a:pt x="79" y="55"/>
                    </a:lnTo>
                    <a:lnTo>
                      <a:pt x="7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70" y="61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68" y="60"/>
                    </a:lnTo>
                    <a:lnTo>
                      <a:pt x="48" y="69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17" y="84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41" y="74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67" y="63"/>
                    </a:lnTo>
                    <a:lnTo>
                      <a:pt x="68" y="61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1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60" y="86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6" y="89"/>
                    </a:lnTo>
                    <a:lnTo>
                      <a:pt x="56" y="89"/>
                    </a:lnTo>
                    <a:lnTo>
                      <a:pt x="55" y="88"/>
                    </a:lnTo>
                    <a:lnTo>
                      <a:pt x="55" y="89"/>
                    </a:lnTo>
                    <a:lnTo>
                      <a:pt x="55" y="88"/>
                    </a:lnTo>
                    <a:lnTo>
                      <a:pt x="36" y="97"/>
                    </a:lnTo>
                    <a:lnTo>
                      <a:pt x="34" y="99"/>
                    </a:lnTo>
                    <a:lnTo>
                      <a:pt x="35" y="99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6" y="110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2" y="113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3" y="113"/>
                    </a:lnTo>
                    <a:lnTo>
                      <a:pt x="5" y="113"/>
                    </a:lnTo>
                    <a:lnTo>
                      <a:pt x="6" y="110"/>
                    </a:lnTo>
                    <a:lnTo>
                      <a:pt x="6" y="111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2" y="100"/>
                    </a:lnTo>
                    <a:lnTo>
                      <a:pt x="35" y="99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55" y="89"/>
                    </a:lnTo>
                    <a:lnTo>
                      <a:pt x="55" y="88"/>
                    </a:lnTo>
                    <a:lnTo>
                      <a:pt x="55" y="89"/>
                    </a:lnTo>
                    <a:lnTo>
                      <a:pt x="56" y="89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1" y="85"/>
                    </a:lnTo>
                    <a:lnTo>
                      <a:pt x="74" y="61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70" y="61"/>
                    </a:lnTo>
                    <a:lnTo>
                      <a:pt x="70" y="60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66" y="63"/>
                    </a:lnTo>
                    <a:lnTo>
                      <a:pt x="66" y="63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15" y="86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5" y="73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8" y="69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70" y="61"/>
                    </a:lnTo>
                    <a:lnTo>
                      <a:pt x="72" y="60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9" y="55"/>
                    </a:lnTo>
                    <a:lnTo>
                      <a:pt x="91" y="31"/>
                    </a:lnTo>
                    <a:lnTo>
                      <a:pt x="90" y="31"/>
                    </a:lnTo>
                    <a:lnTo>
                      <a:pt x="85" y="33"/>
                    </a:lnTo>
                    <a:lnTo>
                      <a:pt x="86" y="33"/>
                    </a:lnTo>
                    <a:lnTo>
                      <a:pt x="86" y="32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3" y="32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6" y="45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7" y="46"/>
                    </a:lnTo>
                    <a:lnTo>
                      <a:pt x="59" y="45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5" y="32"/>
                    </a:lnTo>
                    <a:lnTo>
                      <a:pt x="87" y="30"/>
                    </a:lnTo>
                    <a:lnTo>
                      <a:pt x="87" y="30"/>
                    </a:lnTo>
                    <a:lnTo>
                      <a:pt x="89" y="29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0" y="0"/>
                    </a:lnTo>
                    <a:lnTo>
                      <a:pt x="97" y="1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1" y="13"/>
                    </a:lnTo>
                    <a:lnTo>
                      <a:pt x="69" y="14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6" y="29"/>
                    </a:lnTo>
                    <a:lnTo>
                      <a:pt x="33" y="30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0" y="34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18" y="63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8" y="89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1" y="113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5" name=""/>
              <p:cNvSpPr/>
              <p:nvPr/>
            </p:nvSpPr>
            <p:spPr>
              <a:xfrm>
                <a:off x="9872640" y="179388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6" name=""/>
              <p:cNvSpPr/>
              <p:nvPr/>
            </p:nvSpPr>
            <p:spPr>
              <a:xfrm>
                <a:off x="9872640" y="179388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7" name=""/>
              <p:cNvSpPr/>
              <p:nvPr/>
            </p:nvSpPr>
            <p:spPr>
              <a:xfrm>
                <a:off x="9883800" y="1771560"/>
                <a:ext cx="44280" cy="20880"/>
              </a:xfrm>
              <a:custGeom>
                <a:avLst/>
                <a:gdLst/>
                <a:ahLst/>
                <a:rect l="l" t="t" r="r" b="b"/>
                <a:pathLst>
                  <a:path w="28" h="13">
                    <a:moveTo>
                      <a:pt x="0" y="12"/>
                    </a:moveTo>
                    <a:lnTo>
                      <a:pt x="26" y="0"/>
                    </a:lnTo>
                    <a:lnTo>
                      <a:pt x="28" y="1"/>
                    </a:lnTo>
                    <a:lnTo>
                      <a:pt x="1" y="1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8" name=""/>
              <p:cNvSpPr/>
              <p:nvPr/>
            </p:nvSpPr>
            <p:spPr>
              <a:xfrm>
                <a:off x="9883800" y="1771560"/>
                <a:ext cx="44280" cy="20880"/>
              </a:xfrm>
              <a:custGeom>
                <a:avLst/>
                <a:gdLst/>
                <a:ahLst/>
                <a:rect l="l" t="t" r="r" b="b"/>
                <a:pathLst>
                  <a:path w="28" h="13">
                    <a:moveTo>
                      <a:pt x="1" y="12"/>
                    </a:moveTo>
                    <a:lnTo>
                      <a:pt x="1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9" name=""/>
              <p:cNvSpPr/>
              <p:nvPr/>
            </p:nvSpPr>
            <p:spPr>
              <a:xfrm>
                <a:off x="9934560" y="1754280"/>
                <a:ext cx="33480" cy="15840"/>
              </a:xfrm>
              <a:custGeom>
                <a:avLst/>
                <a:gdLst/>
                <a:ahLst/>
                <a:rect l="l" t="t" r="r" b="b"/>
                <a:pathLst>
                  <a:path w="21" h="10">
                    <a:moveTo>
                      <a:pt x="0" y="10"/>
                    </a:moveTo>
                    <a:lnTo>
                      <a:pt x="0" y="9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0" name=""/>
              <p:cNvSpPr/>
              <p:nvPr/>
            </p:nvSpPr>
            <p:spPr>
              <a:xfrm>
                <a:off x="9934560" y="1754280"/>
                <a:ext cx="33480" cy="15840"/>
              </a:xfrm>
              <a:custGeom>
                <a:avLst/>
                <a:gdLst/>
                <a:ahLst/>
                <a:rect l="l" t="t" r="r" b="b"/>
                <a:pathLst>
                  <a:path w="21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1" name=""/>
              <p:cNvSpPr/>
              <p:nvPr/>
            </p:nvSpPr>
            <p:spPr>
              <a:xfrm>
                <a:off x="9974160" y="1749600"/>
                <a:ext cx="3240" cy="288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2" name=""/>
              <p:cNvSpPr/>
              <p:nvPr/>
            </p:nvSpPr>
            <p:spPr>
              <a:xfrm>
                <a:off x="9974160" y="1749600"/>
                <a:ext cx="3240" cy="288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3" name=""/>
              <p:cNvSpPr/>
              <p:nvPr/>
            </p:nvSpPr>
            <p:spPr>
              <a:xfrm>
                <a:off x="9888480" y="175248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4" name=""/>
              <p:cNvSpPr/>
              <p:nvPr/>
            </p:nvSpPr>
            <p:spPr>
              <a:xfrm>
                <a:off x="9888480" y="175248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5" name=""/>
              <p:cNvSpPr/>
              <p:nvPr/>
            </p:nvSpPr>
            <p:spPr>
              <a:xfrm>
                <a:off x="9901080" y="1728720"/>
                <a:ext cx="46080" cy="22320"/>
              </a:xfrm>
              <a:custGeom>
                <a:avLst/>
                <a:gdLst/>
                <a:ahLst/>
                <a:rect l="l" t="t" r="r" b="b"/>
                <a:pathLst>
                  <a:path w="29" h="14">
                    <a:moveTo>
                      <a:pt x="0" y="14"/>
                    </a:moveTo>
                    <a:lnTo>
                      <a:pt x="0" y="13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6" name=""/>
              <p:cNvSpPr/>
              <p:nvPr/>
            </p:nvSpPr>
            <p:spPr>
              <a:xfrm>
                <a:off x="9901080" y="1728720"/>
                <a:ext cx="46080" cy="22320"/>
              </a:xfrm>
              <a:custGeom>
                <a:avLst/>
                <a:gdLst/>
                <a:ahLst/>
                <a:rect l="l" t="t" r="r" b="b"/>
                <a:pathLst>
                  <a:path w="29"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7" name=""/>
              <p:cNvSpPr/>
              <p:nvPr/>
            </p:nvSpPr>
            <p:spPr>
              <a:xfrm>
                <a:off x="9953640" y="1709640"/>
                <a:ext cx="36360" cy="17640"/>
              </a:xfrm>
              <a:custGeom>
                <a:avLst/>
                <a:gdLst/>
                <a:ahLst/>
                <a:rect l="l" t="t" r="r" b="b"/>
                <a:pathLst>
                  <a:path w="23" h="11">
                    <a:moveTo>
                      <a:pt x="0" y="11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8" name=""/>
              <p:cNvSpPr/>
              <p:nvPr/>
            </p:nvSpPr>
            <p:spPr>
              <a:xfrm>
                <a:off x="9953640" y="1709640"/>
                <a:ext cx="36360" cy="17640"/>
              </a:xfrm>
              <a:custGeom>
                <a:avLst/>
                <a:gdLst/>
                <a:ahLst/>
                <a:rect l="l" t="t" r="r" b="b"/>
                <a:pathLst>
                  <a:path w="2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9" name=""/>
              <p:cNvSpPr/>
              <p:nvPr/>
            </p:nvSpPr>
            <p:spPr>
              <a:xfrm>
                <a:off x="9995040" y="1703520"/>
                <a:ext cx="9360" cy="468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0" name=""/>
              <p:cNvSpPr/>
              <p:nvPr/>
            </p:nvSpPr>
            <p:spPr>
              <a:xfrm>
                <a:off x="9995040" y="1703520"/>
                <a:ext cx="9360" cy="468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1" name=""/>
              <p:cNvSpPr/>
              <p:nvPr/>
            </p:nvSpPr>
            <p:spPr>
              <a:xfrm>
                <a:off x="9907560" y="1706400"/>
                <a:ext cx="4680" cy="180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2" name=""/>
              <p:cNvSpPr/>
              <p:nvPr/>
            </p:nvSpPr>
            <p:spPr>
              <a:xfrm>
                <a:off x="9907560" y="1706400"/>
                <a:ext cx="4680" cy="180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3" name=""/>
              <p:cNvSpPr/>
              <p:nvPr/>
            </p:nvSpPr>
            <p:spPr>
              <a:xfrm>
                <a:off x="9920160" y="1681200"/>
                <a:ext cx="49320" cy="22320"/>
              </a:xfrm>
              <a:custGeom>
                <a:avLst/>
                <a:gdLst/>
                <a:ahLst/>
                <a:rect l="l" t="t" r="r" b="b"/>
                <a:pathLst>
                  <a:path w="31" h="14">
                    <a:moveTo>
                      <a:pt x="0" y="13"/>
                    </a:moveTo>
                    <a:lnTo>
                      <a:pt x="29" y="0"/>
                    </a:lnTo>
                    <a:lnTo>
                      <a:pt x="31" y="0"/>
                    </a:lnTo>
                    <a:lnTo>
                      <a:pt x="0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4" name=""/>
              <p:cNvSpPr/>
              <p:nvPr/>
            </p:nvSpPr>
            <p:spPr>
              <a:xfrm>
                <a:off x="9918720" y="1679400"/>
                <a:ext cx="50760" cy="24120"/>
              </a:xfrm>
              <a:custGeom>
                <a:avLst/>
                <a:gdLst/>
                <a:ahLst/>
                <a:rect l="l" t="t" r="r" b="b"/>
                <a:pathLst>
                  <a:path w="32" h="15">
                    <a:moveTo>
                      <a:pt x="1" y="14"/>
                    </a:moveTo>
                    <a:lnTo>
                      <a:pt x="1" y="14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0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5" name=""/>
              <p:cNvSpPr/>
              <p:nvPr/>
            </p:nvSpPr>
            <p:spPr>
              <a:xfrm>
                <a:off x="9969480" y="167472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6" name=""/>
              <p:cNvSpPr/>
              <p:nvPr/>
            </p:nvSpPr>
            <p:spPr>
              <a:xfrm>
                <a:off x="9969480" y="167472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7" name=""/>
              <p:cNvSpPr/>
              <p:nvPr/>
            </p:nvSpPr>
            <p:spPr>
              <a:xfrm>
                <a:off x="9975960" y="1660680"/>
                <a:ext cx="38160" cy="17280"/>
              </a:xfrm>
              <a:custGeom>
                <a:avLst/>
                <a:gdLst/>
                <a:ahLst/>
                <a:rect l="l" t="t" r="r" b="b"/>
                <a:pathLst>
                  <a:path w="24" h="11">
                    <a:moveTo>
                      <a:pt x="0" y="11"/>
                    </a:moveTo>
                    <a:lnTo>
                      <a:pt x="0" y="1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8" name=""/>
              <p:cNvSpPr/>
              <p:nvPr/>
            </p:nvSpPr>
            <p:spPr>
              <a:xfrm>
                <a:off x="9975960" y="1660680"/>
                <a:ext cx="38160" cy="17280"/>
              </a:xfrm>
              <a:custGeom>
                <a:avLst/>
                <a:gdLst/>
                <a:ahLst/>
                <a:rect l="l" t="t" r="r" b="b"/>
                <a:pathLst>
                  <a:path w="24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9" name=""/>
              <p:cNvSpPr/>
              <p:nvPr/>
            </p:nvSpPr>
            <p:spPr>
              <a:xfrm>
                <a:off x="10014120" y="1654200"/>
                <a:ext cx="612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0" name=""/>
              <p:cNvSpPr/>
              <p:nvPr/>
            </p:nvSpPr>
            <p:spPr>
              <a:xfrm>
                <a:off x="10014120" y="1654200"/>
                <a:ext cx="612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1" name=""/>
              <p:cNvSpPr/>
              <p:nvPr/>
            </p:nvSpPr>
            <p:spPr>
              <a:xfrm>
                <a:off x="10020240" y="165564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2" name=""/>
              <p:cNvSpPr/>
              <p:nvPr/>
            </p:nvSpPr>
            <p:spPr>
              <a:xfrm>
                <a:off x="10020240" y="165564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3" name=""/>
              <p:cNvSpPr/>
              <p:nvPr/>
            </p:nvSpPr>
            <p:spPr>
              <a:xfrm>
                <a:off x="9861480" y="1655640"/>
                <a:ext cx="162000" cy="177840"/>
              </a:xfrm>
              <a:custGeom>
                <a:avLst/>
                <a:gdLst/>
                <a:ahLst/>
                <a:rect l="l" t="t" r="r" b="b"/>
                <a:pathLst>
                  <a:path w="102" h="112">
                    <a:moveTo>
                      <a:pt x="2" y="111"/>
                    </a:moveTo>
                    <a:lnTo>
                      <a:pt x="0" y="112"/>
                    </a:lnTo>
                    <a:lnTo>
                      <a:pt x="9" y="89"/>
                    </a:lnTo>
                    <a:lnTo>
                      <a:pt x="11" y="88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0" y="85"/>
                    </a:lnTo>
                    <a:lnTo>
                      <a:pt x="19" y="63"/>
                    </a:lnTo>
                    <a:lnTo>
                      <a:pt x="21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0" y="59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68" y="16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96" y="3"/>
                    </a:lnTo>
                    <a:lnTo>
                      <a:pt x="98" y="1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88" y="28"/>
                    </a:lnTo>
                    <a:lnTo>
                      <a:pt x="86" y="29"/>
                    </a:lnTo>
                    <a:lnTo>
                      <a:pt x="84" y="31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60" y="41"/>
                    </a:lnTo>
                    <a:lnTo>
                      <a:pt x="58" y="43"/>
                    </a:lnTo>
                    <a:lnTo>
                      <a:pt x="56" y="45"/>
                    </a:lnTo>
                    <a:lnTo>
                      <a:pt x="55" y="43"/>
                    </a:lnTo>
                    <a:lnTo>
                      <a:pt x="26" y="56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54" y="47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81" y="35"/>
                    </a:lnTo>
                    <a:lnTo>
                      <a:pt x="82" y="32"/>
                    </a:lnTo>
                    <a:lnTo>
                      <a:pt x="84" y="31"/>
                    </a:lnTo>
                    <a:lnTo>
                      <a:pt x="84" y="33"/>
                    </a:lnTo>
                    <a:lnTo>
                      <a:pt x="90" y="30"/>
                    </a:lnTo>
                    <a:lnTo>
                      <a:pt x="78" y="54"/>
                    </a:lnTo>
                    <a:lnTo>
                      <a:pt x="73" y="57"/>
                    </a:lnTo>
                    <a:lnTo>
                      <a:pt x="71" y="59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47" y="68"/>
                    </a:lnTo>
                    <a:lnTo>
                      <a:pt x="46" y="71"/>
                    </a:lnTo>
                    <a:lnTo>
                      <a:pt x="44" y="72"/>
                    </a:lnTo>
                    <a:lnTo>
                      <a:pt x="44" y="70"/>
                    </a:lnTo>
                    <a:lnTo>
                      <a:pt x="16" y="83"/>
                    </a:lnTo>
                    <a:lnTo>
                      <a:pt x="14" y="85"/>
                    </a:lnTo>
                    <a:lnTo>
                      <a:pt x="15" y="86"/>
                    </a:lnTo>
                    <a:lnTo>
                      <a:pt x="42" y="74"/>
                    </a:lnTo>
                    <a:lnTo>
                      <a:pt x="44" y="72"/>
                    </a:lnTo>
                    <a:lnTo>
                      <a:pt x="46" y="71"/>
                    </a:lnTo>
                    <a:lnTo>
                      <a:pt x="46" y="7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3" y="60"/>
                    </a:lnTo>
                    <a:lnTo>
                      <a:pt x="60" y="84"/>
                    </a:lnTo>
                    <a:lnTo>
                      <a:pt x="59" y="85"/>
                    </a:lnTo>
                    <a:lnTo>
                      <a:pt x="57" y="87"/>
                    </a:lnTo>
                    <a:lnTo>
                      <a:pt x="55" y="88"/>
                    </a:lnTo>
                    <a:lnTo>
                      <a:pt x="55" y="87"/>
                    </a:lnTo>
                    <a:lnTo>
                      <a:pt x="35" y="96"/>
                    </a:lnTo>
                    <a:lnTo>
                      <a:pt x="34" y="98"/>
                    </a:lnTo>
                    <a:lnTo>
                      <a:pt x="31" y="99"/>
                    </a:lnTo>
                    <a:lnTo>
                      <a:pt x="31" y="98"/>
                    </a:lnTo>
                    <a:lnTo>
                      <a:pt x="5" y="109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1"/>
                    </a:lnTo>
                    <a:close/>
                  </a:path>
                </a:pathLst>
              </a:custGeom>
              <a:solidFill>
                <a:srgbClr val="ffff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4" name=""/>
              <p:cNvSpPr/>
              <p:nvPr/>
            </p:nvSpPr>
            <p:spPr>
              <a:xfrm>
                <a:off x="9861480" y="1655640"/>
                <a:ext cx="162000" cy="179640"/>
              </a:xfrm>
              <a:custGeom>
                <a:avLst/>
                <a:gdLst/>
                <a:ahLst/>
                <a:rect l="l" t="t" r="r" b="b"/>
                <a:pathLst>
                  <a:path w="102" h="113">
                    <a:moveTo>
                      <a:pt x="2" y="111"/>
                    </a:moveTo>
                    <a:lnTo>
                      <a:pt x="0" y="112"/>
                    </a:lnTo>
                    <a:lnTo>
                      <a:pt x="0" y="112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1" y="88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21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7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68" y="16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96" y="3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6" y="29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60" y="41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5" y="44"/>
                    </a:lnTo>
                    <a:lnTo>
                      <a:pt x="56" y="45"/>
                    </a:lnTo>
                    <a:lnTo>
                      <a:pt x="56" y="43"/>
                    </a:lnTo>
                    <a:lnTo>
                      <a:pt x="26" y="56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54" y="47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81" y="35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33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3" y="57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47" y="68"/>
                    </a:lnTo>
                    <a:lnTo>
                      <a:pt x="46" y="71"/>
                    </a:lnTo>
                    <a:lnTo>
                      <a:pt x="46" y="71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0"/>
                    </a:lnTo>
                    <a:lnTo>
                      <a:pt x="16" y="83"/>
                    </a:lnTo>
                    <a:lnTo>
                      <a:pt x="14" y="85"/>
                    </a:lnTo>
                    <a:lnTo>
                      <a:pt x="15" y="86"/>
                    </a:lnTo>
                    <a:lnTo>
                      <a:pt x="42" y="74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1"/>
                    </a:lnTo>
                    <a:lnTo>
                      <a:pt x="46" y="71"/>
                    </a:lnTo>
                    <a:lnTo>
                      <a:pt x="46" y="7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3" y="60"/>
                    </a:lnTo>
                    <a:lnTo>
                      <a:pt x="73" y="60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59" y="85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5" y="87"/>
                    </a:lnTo>
                    <a:lnTo>
                      <a:pt x="35" y="96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98"/>
                    </a:lnTo>
                    <a:lnTo>
                      <a:pt x="5" y="109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2" y="111"/>
                    </a:lnTo>
                    <a:lnTo>
                      <a:pt x="2" y="113"/>
                    </a:lnTo>
                    <a:lnTo>
                      <a:pt x="4" y="112"/>
                    </a:lnTo>
                    <a:lnTo>
                      <a:pt x="5" y="109"/>
                    </a:lnTo>
                    <a:lnTo>
                      <a:pt x="5" y="110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9"/>
                    </a:lnTo>
                    <a:lnTo>
                      <a:pt x="34" y="98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55" y="87"/>
                    </a:lnTo>
                    <a:lnTo>
                      <a:pt x="55" y="87"/>
                    </a:lnTo>
                    <a:lnTo>
                      <a:pt x="55" y="88"/>
                    </a:lnTo>
                    <a:lnTo>
                      <a:pt x="57" y="87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60" y="84"/>
                    </a:lnTo>
                    <a:lnTo>
                      <a:pt x="73" y="60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69" y="60"/>
                    </a:lnTo>
                    <a:lnTo>
                      <a:pt x="67" y="62"/>
                    </a:lnTo>
                    <a:lnTo>
                      <a:pt x="67" y="62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46" y="71"/>
                    </a:lnTo>
                    <a:lnTo>
                      <a:pt x="44" y="7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6" y="83"/>
                    </a:lnTo>
                    <a:lnTo>
                      <a:pt x="16" y="83"/>
                    </a:lnTo>
                    <a:lnTo>
                      <a:pt x="44" y="70"/>
                    </a:lnTo>
                    <a:lnTo>
                      <a:pt x="43" y="70"/>
                    </a:lnTo>
                    <a:lnTo>
                      <a:pt x="43" y="72"/>
                    </a:lnTo>
                    <a:lnTo>
                      <a:pt x="46" y="71"/>
                    </a:lnTo>
                    <a:lnTo>
                      <a:pt x="47" y="68"/>
                    </a:lnTo>
                    <a:lnTo>
                      <a:pt x="47" y="68"/>
                    </a:lnTo>
                    <a:lnTo>
                      <a:pt x="69" y="59"/>
                    </a:lnTo>
                    <a:lnTo>
                      <a:pt x="69" y="59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8" y="54"/>
                    </a:lnTo>
                    <a:lnTo>
                      <a:pt x="90" y="30"/>
                    </a:lnTo>
                    <a:lnTo>
                      <a:pt x="84" y="33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2" y="32"/>
                    </a:lnTo>
                    <a:lnTo>
                      <a:pt x="80" y="35"/>
                    </a:lnTo>
                    <a:lnTo>
                      <a:pt x="81" y="34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8" y="43"/>
                    </a:lnTo>
                    <a:lnTo>
                      <a:pt x="55" y="44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5" y="59"/>
                    </a:lnTo>
                    <a:lnTo>
                      <a:pt x="25" y="59"/>
                    </a:lnTo>
                    <a:lnTo>
                      <a:pt x="26" y="56"/>
                    </a:lnTo>
                    <a:lnTo>
                      <a:pt x="26" y="57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8" y="44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2" y="33"/>
                    </a:lnTo>
                    <a:lnTo>
                      <a:pt x="84" y="31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8" y="28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0"/>
                    </a:lnTo>
                    <a:lnTo>
                      <a:pt x="98" y="1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33"/>
                    </a:lnTo>
                    <a:lnTo>
                      <a:pt x="20" y="59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19" y="63"/>
                    </a:lnTo>
                    <a:lnTo>
                      <a:pt x="10" y="8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0" y="88"/>
                    </a:lnTo>
                    <a:lnTo>
                      <a:pt x="11" y="88"/>
                    </a:lnTo>
                    <a:lnTo>
                      <a:pt x="9" y="89"/>
                    </a:lnTo>
                    <a:lnTo>
                      <a:pt x="0" y="112"/>
                    </a:lnTo>
                    <a:lnTo>
                      <a:pt x="2" y="111"/>
                    </a:lnTo>
                    <a:lnTo>
                      <a:pt x="2" y="111"/>
                    </a:lnTo>
                    <a:lnTo>
                      <a:pt x="2" y="11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5" name=""/>
              <p:cNvSpPr/>
              <p:nvPr/>
            </p:nvSpPr>
            <p:spPr>
              <a:xfrm>
                <a:off x="9896400" y="174960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6" name=""/>
              <p:cNvSpPr/>
              <p:nvPr/>
            </p:nvSpPr>
            <p:spPr>
              <a:xfrm>
                <a:off x="9880560" y="1790640"/>
                <a:ext cx="4680" cy="180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7" name=""/>
              <p:cNvSpPr/>
              <p:nvPr/>
            </p:nvSpPr>
            <p:spPr>
              <a:xfrm>
                <a:off x="9863280" y="1754280"/>
                <a:ext cx="109440" cy="75960"/>
              </a:xfrm>
              <a:custGeom>
                <a:avLst/>
                <a:gdLst/>
                <a:ahLst/>
                <a:rect l="l" t="t" r="r" b="b"/>
                <a:pathLst>
                  <a:path w="69" h="48">
                    <a:moveTo>
                      <a:pt x="0" y="48"/>
                    </a:moveTo>
                    <a:lnTo>
                      <a:pt x="8" y="28"/>
                    </a:lnTo>
                    <a:lnTo>
                      <a:pt x="69" y="0"/>
                    </a:lnTo>
                    <a:lnTo>
                      <a:pt x="59" y="2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8" name=""/>
              <p:cNvSpPr/>
              <p:nvPr/>
            </p:nvSpPr>
            <p:spPr>
              <a:xfrm>
                <a:off x="9863280" y="1754280"/>
                <a:ext cx="109440" cy="75960"/>
              </a:xfrm>
              <a:custGeom>
                <a:avLst/>
                <a:gdLst/>
                <a:ahLst/>
                <a:rect l="l" t="t" r="r" b="b"/>
                <a:pathLst>
                  <a:path w="69" h="48">
                    <a:moveTo>
                      <a:pt x="0" y="48"/>
                    </a:moveTo>
                    <a:lnTo>
                      <a:pt x="0" y="4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59" y="21"/>
                    </a:lnTo>
                    <a:lnTo>
                      <a:pt x="69" y="0"/>
                    </a:lnTo>
                    <a:lnTo>
                      <a:pt x="8" y="2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9" name=""/>
              <p:cNvSpPr/>
              <p:nvPr/>
            </p:nvSpPr>
            <p:spPr>
              <a:xfrm>
                <a:off x="9880560" y="1708200"/>
                <a:ext cx="120600" cy="79200"/>
              </a:xfrm>
              <a:custGeom>
                <a:avLst/>
                <a:gdLst/>
                <a:ahLst/>
                <a:rect l="l" t="t" r="r" b="b"/>
                <a:pathLst>
                  <a:path w="76" h="50">
                    <a:moveTo>
                      <a:pt x="0" y="50"/>
                    </a:moveTo>
                    <a:lnTo>
                      <a:pt x="8" y="31"/>
                    </a:lnTo>
                    <a:lnTo>
                      <a:pt x="76" y="0"/>
                    </a:lnTo>
                    <a:lnTo>
                      <a:pt x="65" y="2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0" name=""/>
              <p:cNvSpPr/>
              <p:nvPr/>
            </p:nvSpPr>
            <p:spPr>
              <a:xfrm>
                <a:off x="9880560" y="1708200"/>
                <a:ext cx="120600" cy="79200"/>
              </a:xfrm>
              <a:custGeom>
                <a:avLst/>
                <a:gdLst/>
                <a:ahLst/>
                <a:rect l="l" t="t" r="r" b="b"/>
                <a:pathLst>
                  <a:path w="76" h="50">
                    <a:moveTo>
                      <a:pt x="0" y="50"/>
                    </a:moveTo>
                    <a:lnTo>
                      <a:pt x="0" y="50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65" y="20"/>
                    </a:lnTo>
                    <a:lnTo>
                      <a:pt x="76" y="0"/>
                    </a:lnTo>
                    <a:lnTo>
                      <a:pt x="8" y="31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1" name=""/>
              <p:cNvSpPr/>
              <p:nvPr/>
            </p:nvSpPr>
            <p:spPr>
              <a:xfrm>
                <a:off x="9896400" y="1660680"/>
                <a:ext cx="123840" cy="85680"/>
              </a:xfrm>
              <a:custGeom>
                <a:avLst/>
                <a:gdLst/>
                <a:ahLst/>
                <a:rect l="l" t="t" r="r" b="b"/>
                <a:pathLst>
                  <a:path w="78" h="54">
                    <a:moveTo>
                      <a:pt x="0" y="54"/>
                    </a:moveTo>
                    <a:lnTo>
                      <a:pt x="10" y="31"/>
                    </a:lnTo>
                    <a:lnTo>
                      <a:pt x="78" y="0"/>
                    </a:lnTo>
                    <a:lnTo>
                      <a:pt x="66" y="2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2" name=""/>
              <p:cNvSpPr/>
              <p:nvPr/>
            </p:nvSpPr>
            <p:spPr>
              <a:xfrm>
                <a:off x="9896400" y="1660680"/>
                <a:ext cx="123840" cy="85680"/>
              </a:xfrm>
              <a:custGeom>
                <a:avLst/>
                <a:gdLst/>
                <a:ahLst/>
                <a:rect l="l" t="t" r="r" b="b"/>
                <a:pathLst>
                  <a:path w="78" h="54">
                    <a:moveTo>
                      <a:pt x="0" y="54"/>
                    </a:moveTo>
                    <a:lnTo>
                      <a:pt x="0" y="54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6" y="24"/>
                    </a:lnTo>
                    <a:lnTo>
                      <a:pt x="78" y="0"/>
                    </a:lnTo>
                    <a:lnTo>
                      <a:pt x="10" y="31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3" name=""/>
              <p:cNvSpPr/>
              <p:nvPr/>
            </p:nvSpPr>
            <p:spPr>
              <a:xfrm>
                <a:off x="9764640" y="1741320"/>
                <a:ext cx="184320" cy="201960"/>
              </a:xfrm>
              <a:custGeom>
                <a:avLst/>
                <a:gdLst/>
                <a:ahLst/>
                <a:rect l="l" t="t" r="r" b="b"/>
                <a:pathLst>
                  <a:path w="116" h="127">
                    <a:moveTo>
                      <a:pt x="43" y="127"/>
                    </a:moveTo>
                    <a:lnTo>
                      <a:pt x="1" y="49"/>
                    </a:lnTo>
                    <a:lnTo>
                      <a:pt x="0" y="46"/>
                    </a:lnTo>
                    <a:lnTo>
                      <a:pt x="28" y="10"/>
                    </a:lnTo>
                    <a:lnTo>
                      <a:pt x="52" y="0"/>
                    </a:lnTo>
                    <a:lnTo>
                      <a:pt x="73" y="2"/>
                    </a:lnTo>
                    <a:lnTo>
                      <a:pt x="116" y="81"/>
                    </a:lnTo>
                    <a:lnTo>
                      <a:pt x="43" y="127"/>
                    </a:lnTo>
                    <a:close/>
                  </a:path>
                </a:pathLst>
              </a:custGeom>
              <a:solidFill>
                <a:srgbClr val="ccb26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4" name=""/>
              <p:cNvSpPr/>
              <p:nvPr/>
            </p:nvSpPr>
            <p:spPr>
              <a:xfrm>
                <a:off x="9764640" y="1741320"/>
                <a:ext cx="184320" cy="201960"/>
              </a:xfrm>
              <a:custGeom>
                <a:avLst/>
                <a:gdLst/>
                <a:ahLst/>
                <a:rect l="l" t="t" r="r" b="b"/>
                <a:pathLst>
                  <a:path w="116" h="127">
                    <a:moveTo>
                      <a:pt x="43" y="127"/>
                    </a:moveTo>
                    <a:lnTo>
                      <a:pt x="43" y="12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116" y="81"/>
                    </a:lnTo>
                    <a:lnTo>
                      <a:pt x="116" y="81"/>
                    </a:lnTo>
                    <a:lnTo>
                      <a:pt x="43" y="127"/>
                    </a:lnTo>
                    <a:lnTo>
                      <a:pt x="43" y="127"/>
                    </a:lnTo>
                    <a:lnTo>
                      <a:pt x="116" y="81"/>
                    </a:lnTo>
                    <a:lnTo>
                      <a:pt x="73" y="2"/>
                    </a:lnTo>
                    <a:lnTo>
                      <a:pt x="52" y="0"/>
                    </a:lnTo>
                    <a:lnTo>
                      <a:pt x="28" y="10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43" y="127"/>
                    </a:lnTo>
                    <a:lnTo>
                      <a:pt x="43" y="127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345" name=""/>
            <p:cNvGrpSpPr/>
            <p:nvPr/>
          </p:nvGrpSpPr>
          <p:grpSpPr>
            <a:xfrm>
              <a:off x="9618840" y="1727280"/>
              <a:ext cx="334800" cy="220680"/>
              <a:chOff x="9618840" y="1727280"/>
              <a:chExt cx="334800" cy="220680"/>
            </a:xfrm>
          </p:grpSpPr>
          <p:sp>
            <p:nvSpPr>
              <p:cNvPr id="6346" name=""/>
              <p:cNvSpPr/>
              <p:nvPr/>
            </p:nvSpPr>
            <p:spPr>
              <a:xfrm>
                <a:off x="9818640" y="1846440"/>
                <a:ext cx="117360" cy="72720"/>
              </a:xfrm>
              <a:custGeom>
                <a:avLst/>
                <a:gdLst/>
                <a:ahLst/>
                <a:rect l="l" t="t" r="r" b="b"/>
                <a:pathLst>
                  <a:path w="74" h="46">
                    <a:moveTo>
                      <a:pt x="1" y="4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5" y="1"/>
                    </a:lnTo>
                    <a:lnTo>
                      <a:pt x="31" y="11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920" bIns="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7" name=""/>
              <p:cNvSpPr/>
              <p:nvPr/>
            </p:nvSpPr>
            <p:spPr>
              <a:xfrm>
                <a:off x="9831240" y="1870200"/>
                <a:ext cx="117720" cy="73080"/>
              </a:xfrm>
              <a:custGeom>
                <a:avLst/>
                <a:gdLst/>
                <a:ahLst/>
                <a:rect l="l" t="t" r="r" b="b"/>
                <a:pathLst>
                  <a:path w="74" h="46">
                    <a:moveTo>
                      <a:pt x="74" y="0"/>
                    </a:moveTo>
                    <a:lnTo>
                      <a:pt x="55" y="2"/>
                    </a:lnTo>
                    <a:lnTo>
                      <a:pt x="31" y="12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8" name=""/>
              <p:cNvSpPr/>
              <p:nvPr/>
            </p:nvSpPr>
            <p:spPr>
              <a:xfrm>
                <a:off x="9764640" y="1814400"/>
                <a:ext cx="66600" cy="123840"/>
              </a:xfrm>
              <a:custGeom>
                <a:avLst/>
                <a:gdLst/>
                <a:ahLst/>
                <a:rect l="l" t="t" r="r" b="b"/>
                <a:pathLst>
                  <a:path w="42" h="78">
                    <a:moveTo>
                      <a:pt x="42" y="7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2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9" name=""/>
              <p:cNvSpPr/>
              <p:nvPr/>
            </p:nvSpPr>
            <p:spPr>
              <a:xfrm>
                <a:off x="9788400" y="1785960"/>
                <a:ext cx="68400" cy="127080"/>
              </a:xfrm>
              <a:custGeom>
                <a:avLst/>
                <a:gdLst/>
                <a:ahLst/>
                <a:rect l="l" t="t" r="r" b="b"/>
                <a:pathLst>
                  <a:path w="43" h="80">
                    <a:moveTo>
                      <a:pt x="43" y="8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3" y="80"/>
                    </a:lnTo>
                    <a:lnTo>
                      <a:pt x="43" y="8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0" name=""/>
              <p:cNvSpPr/>
              <p:nvPr/>
            </p:nvSpPr>
            <p:spPr>
              <a:xfrm>
                <a:off x="9809280" y="1757520"/>
                <a:ext cx="71280" cy="131760"/>
              </a:xfrm>
              <a:custGeom>
                <a:avLst/>
                <a:gdLst/>
                <a:ahLst/>
                <a:rect l="l" t="t" r="r" b="b"/>
                <a:pathLst>
                  <a:path w="45" h="83">
                    <a:moveTo>
                      <a:pt x="45" y="8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5" y="83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1" name=""/>
              <p:cNvSpPr/>
              <p:nvPr/>
            </p:nvSpPr>
            <p:spPr>
              <a:xfrm>
                <a:off x="9847440" y="1741320"/>
                <a:ext cx="71280" cy="131760"/>
              </a:xfrm>
              <a:custGeom>
                <a:avLst/>
                <a:gdLst/>
                <a:ahLst/>
                <a:rect l="l" t="t" r="r" b="b"/>
                <a:pathLst>
                  <a:path w="45" h="83">
                    <a:moveTo>
                      <a:pt x="0" y="0"/>
                    </a:moveTo>
                    <a:lnTo>
                      <a:pt x="45" y="83"/>
                    </a:lnTo>
                    <a:lnTo>
                      <a:pt x="45" y="8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2" name=""/>
              <p:cNvSpPr/>
              <p:nvPr/>
            </p:nvSpPr>
            <p:spPr>
              <a:xfrm>
                <a:off x="9802800" y="1816200"/>
                <a:ext cx="117360" cy="74520"/>
              </a:xfrm>
              <a:custGeom>
                <a:avLst/>
                <a:gdLst/>
                <a:ahLst/>
                <a:rect l="l" t="t" r="r" b="b"/>
                <a:pathLst>
                  <a:path w="74" h="47">
                    <a:moveTo>
                      <a:pt x="1" y="47"/>
                    </a:moveTo>
                    <a:lnTo>
                      <a:pt x="0" y="44"/>
                    </a:lnTo>
                    <a:lnTo>
                      <a:pt x="0" y="4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30" y="11"/>
                    </a:lnTo>
                    <a:lnTo>
                      <a:pt x="0" y="44"/>
                    </a:lnTo>
                    <a:lnTo>
                      <a:pt x="1" y="47"/>
                    </a:lnTo>
                    <a:lnTo>
                      <a:pt x="1" y="47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3" name=""/>
              <p:cNvSpPr/>
              <p:nvPr/>
            </p:nvSpPr>
            <p:spPr>
              <a:xfrm>
                <a:off x="9783720" y="1778040"/>
                <a:ext cx="115920" cy="76320"/>
              </a:xfrm>
              <a:custGeom>
                <a:avLst/>
                <a:gdLst/>
                <a:ahLst/>
                <a:rect l="l" t="t" r="r" b="b"/>
                <a:pathLst>
                  <a:path w="73" h="48">
                    <a:moveTo>
                      <a:pt x="73" y="1"/>
                    </a:moveTo>
                    <a:lnTo>
                      <a:pt x="53" y="0"/>
                    </a:lnTo>
                    <a:lnTo>
                      <a:pt x="29" y="1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73" y="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4" name=""/>
              <p:cNvSpPr/>
              <p:nvPr/>
            </p:nvSpPr>
            <p:spPr>
              <a:xfrm>
                <a:off x="9920160" y="1846440"/>
                <a:ext cx="14400" cy="25200"/>
              </a:xfrm>
              <a:custGeom>
                <a:avLst/>
                <a:gdLst/>
                <a:ahLst/>
                <a:rect l="l" t="t" r="r" b="b"/>
                <a:pathLst>
                  <a:path w="9" h="16">
                    <a:moveTo>
                      <a:pt x="0" y="0"/>
                    </a:moveTo>
                    <a:lnTo>
                      <a:pt x="8" y="16"/>
                    </a:lnTo>
                    <a:lnTo>
                      <a:pt x="9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5" name=""/>
              <p:cNvSpPr/>
              <p:nvPr/>
            </p:nvSpPr>
            <p:spPr>
              <a:xfrm>
                <a:off x="9809280" y="1741320"/>
                <a:ext cx="139680" cy="147960"/>
              </a:xfrm>
              <a:custGeom>
                <a:avLst/>
                <a:gdLst/>
                <a:ahLst/>
                <a:rect l="l" t="t" r="r" b="b"/>
                <a:pathLst>
                  <a:path w="88" h="93">
                    <a:moveTo>
                      <a:pt x="45" y="93"/>
                    </a:moveTo>
                    <a:lnTo>
                      <a:pt x="0" y="10"/>
                    </a:lnTo>
                    <a:lnTo>
                      <a:pt x="24" y="0"/>
                    </a:lnTo>
                    <a:lnTo>
                      <a:pt x="45" y="2"/>
                    </a:lnTo>
                    <a:lnTo>
                      <a:pt x="88" y="81"/>
                    </a:lnTo>
                    <a:lnTo>
                      <a:pt x="69" y="83"/>
                    </a:lnTo>
                    <a:lnTo>
                      <a:pt x="45" y="93"/>
                    </a:lnTo>
                    <a:close/>
                  </a:path>
                </a:pathLst>
              </a:custGeom>
              <a:solidFill>
                <a:srgbClr val="ffe5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6" name=""/>
              <p:cNvSpPr/>
              <p:nvPr/>
            </p:nvSpPr>
            <p:spPr>
              <a:xfrm>
                <a:off x="9809280" y="1741320"/>
                <a:ext cx="139680" cy="147960"/>
              </a:xfrm>
              <a:custGeom>
                <a:avLst/>
                <a:gdLst/>
                <a:ahLst/>
                <a:rect l="l" t="t" r="r" b="b"/>
                <a:pathLst>
                  <a:path w="88" h="93">
                    <a:moveTo>
                      <a:pt x="45" y="93"/>
                    </a:moveTo>
                    <a:lnTo>
                      <a:pt x="45" y="93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69" y="83"/>
                    </a:lnTo>
                    <a:lnTo>
                      <a:pt x="45" y="93"/>
                    </a:lnTo>
                    <a:lnTo>
                      <a:pt x="45" y="93"/>
                    </a:lnTo>
                    <a:lnTo>
                      <a:pt x="69" y="83"/>
                    </a:lnTo>
                    <a:lnTo>
                      <a:pt x="69" y="83"/>
                    </a:lnTo>
                    <a:lnTo>
                      <a:pt x="88" y="81"/>
                    </a:lnTo>
                    <a:lnTo>
                      <a:pt x="45" y="2"/>
                    </a:lnTo>
                    <a:lnTo>
                      <a:pt x="24" y="0"/>
                    </a:lnTo>
                    <a:lnTo>
                      <a:pt x="0" y="10"/>
                    </a:lnTo>
                    <a:lnTo>
                      <a:pt x="45" y="93"/>
                    </a:lnTo>
                    <a:lnTo>
                      <a:pt x="45" y="9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7" name=""/>
              <p:cNvSpPr/>
              <p:nvPr/>
            </p:nvSpPr>
            <p:spPr>
              <a:xfrm>
                <a:off x="9847440" y="1741320"/>
                <a:ext cx="101520" cy="131760"/>
              </a:xfrm>
              <a:custGeom>
                <a:avLst/>
                <a:gdLst/>
                <a:ahLst/>
                <a:rect l="l" t="t" r="r" b="b"/>
                <a:pathLst>
                  <a:path w="64" h="83">
                    <a:moveTo>
                      <a:pt x="45" y="83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64" y="81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fff2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8" name=""/>
              <p:cNvSpPr/>
              <p:nvPr/>
            </p:nvSpPr>
            <p:spPr>
              <a:xfrm>
                <a:off x="9847440" y="1741320"/>
                <a:ext cx="101520" cy="131760"/>
              </a:xfrm>
              <a:custGeom>
                <a:avLst/>
                <a:gdLst/>
                <a:ahLst/>
                <a:rect l="l" t="t" r="r" b="b"/>
                <a:pathLst>
                  <a:path w="64" h="83">
                    <a:moveTo>
                      <a:pt x="45" y="83"/>
                    </a:moveTo>
                    <a:lnTo>
                      <a:pt x="45" y="8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64" y="81"/>
                    </a:lnTo>
                    <a:lnTo>
                      <a:pt x="21" y="2"/>
                    </a:lnTo>
                    <a:lnTo>
                      <a:pt x="0" y="0"/>
                    </a:lnTo>
                    <a:lnTo>
                      <a:pt x="45" y="83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9" name=""/>
              <p:cNvSpPr/>
              <p:nvPr/>
            </p:nvSpPr>
            <p:spPr>
              <a:xfrm>
                <a:off x="9764640" y="1814400"/>
                <a:ext cx="68400" cy="128880"/>
              </a:xfrm>
              <a:custGeom>
                <a:avLst/>
                <a:gdLst/>
                <a:ahLst/>
                <a:rect l="l" t="t" r="r" b="b"/>
                <a:pathLst>
                  <a:path w="43" h="81">
                    <a:moveTo>
                      <a:pt x="43" y="8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42" y="78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0" name=""/>
              <p:cNvSpPr/>
              <p:nvPr/>
            </p:nvSpPr>
            <p:spPr>
              <a:xfrm>
                <a:off x="9764640" y="1814400"/>
                <a:ext cx="68400" cy="128880"/>
              </a:xfrm>
              <a:custGeom>
                <a:avLst/>
                <a:gdLst/>
                <a:ahLst/>
                <a:rect l="l" t="t" r="r" b="b"/>
                <a:pathLst>
                  <a:path w="43" h="81">
                    <a:moveTo>
                      <a:pt x="43" y="81"/>
                    </a:moveTo>
                    <a:lnTo>
                      <a:pt x="43" y="8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2" y="78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3" y="81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1" name=""/>
              <p:cNvSpPr/>
              <p:nvPr/>
            </p:nvSpPr>
            <p:spPr>
              <a:xfrm>
                <a:off x="9818640" y="1914480"/>
                <a:ext cx="180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2" name=""/>
              <p:cNvSpPr/>
              <p:nvPr/>
            </p:nvSpPr>
            <p:spPr>
              <a:xfrm>
                <a:off x="9802800" y="1886040"/>
                <a:ext cx="144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3" name=""/>
              <p:cNvSpPr/>
              <p:nvPr/>
            </p:nvSpPr>
            <p:spPr>
              <a:xfrm>
                <a:off x="9783720" y="1849320"/>
                <a:ext cx="1800" cy="504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4" name=""/>
              <p:cNvSpPr/>
              <p:nvPr/>
            </p:nvSpPr>
            <p:spPr>
              <a:xfrm>
                <a:off x="9618840" y="1824120"/>
                <a:ext cx="133200" cy="74520"/>
              </a:xfrm>
              <a:custGeom>
                <a:avLst/>
                <a:gdLst/>
                <a:ahLst/>
                <a:rect l="l" t="t" r="r" b="b"/>
                <a:pathLst>
                  <a:path w="84" h="47">
                    <a:moveTo>
                      <a:pt x="0" y="46"/>
                    </a:moveTo>
                    <a:lnTo>
                      <a:pt x="2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2" y="10"/>
                    </a:lnTo>
                    <a:lnTo>
                      <a:pt x="76" y="2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77" y="26"/>
                    </a:lnTo>
                    <a:lnTo>
                      <a:pt x="75" y="26"/>
                    </a:lnTo>
                    <a:lnTo>
                      <a:pt x="74" y="28"/>
                    </a:lnTo>
                    <a:lnTo>
                      <a:pt x="71" y="29"/>
                    </a:lnTo>
                    <a:lnTo>
                      <a:pt x="70" y="28"/>
                    </a:lnTo>
                    <a:lnTo>
                      <a:pt x="38" y="36"/>
                    </a:lnTo>
                    <a:lnTo>
                      <a:pt x="37" y="38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8" y="45"/>
                    </a:lnTo>
                    <a:lnTo>
                      <a:pt x="7" y="46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fbf7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5" name=""/>
              <p:cNvSpPr/>
              <p:nvPr/>
            </p:nvSpPr>
            <p:spPr>
              <a:xfrm>
                <a:off x="9618840" y="1824120"/>
                <a:ext cx="133200" cy="74520"/>
              </a:xfrm>
              <a:custGeom>
                <a:avLst/>
                <a:gdLst/>
                <a:ahLst/>
                <a:rect l="l" t="t" r="r" b="b"/>
                <a:pathLst>
                  <a:path w="84" h="47">
                    <a:moveTo>
                      <a:pt x="0" y="46"/>
                    </a:moveTo>
                    <a:lnTo>
                      <a:pt x="0" y="46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2" y="10"/>
                    </a:lnTo>
                    <a:lnTo>
                      <a:pt x="77" y="2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26"/>
                    </a:lnTo>
                    <a:lnTo>
                      <a:pt x="77" y="26"/>
                    </a:lnTo>
                    <a:lnTo>
                      <a:pt x="75" y="26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7" y="38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8" y="45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4" y="47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4" y="39"/>
                    </a:lnTo>
                    <a:lnTo>
                      <a:pt x="37" y="38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9"/>
                    </a:lnTo>
                    <a:lnTo>
                      <a:pt x="74" y="28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7" y="26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79" y="1"/>
                    </a:lnTo>
                    <a:lnTo>
                      <a:pt x="77" y="0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6" name=""/>
              <p:cNvSpPr/>
              <p:nvPr/>
            </p:nvSpPr>
            <p:spPr>
              <a:xfrm>
                <a:off x="9618840" y="1781280"/>
                <a:ext cx="145800" cy="73080"/>
              </a:xfrm>
              <a:custGeom>
                <a:avLst/>
                <a:gdLst/>
                <a:ahLst/>
                <a:rect l="l" t="t" r="r" b="b"/>
                <a:pathLst>
                  <a:path w="92" h="46">
                    <a:moveTo>
                      <a:pt x="0" y="45"/>
                    </a:moveTo>
                    <a:lnTo>
                      <a:pt x="1" y="18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41" y="10"/>
                    </a:lnTo>
                    <a:lnTo>
                      <a:pt x="42" y="8"/>
                    </a:lnTo>
                    <a:lnTo>
                      <a:pt x="44" y="9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85" y="26"/>
                    </a:lnTo>
                    <a:lnTo>
                      <a:pt x="83" y="26"/>
                    </a:lnTo>
                    <a:lnTo>
                      <a:pt x="82" y="27"/>
                    </a:lnTo>
                    <a:lnTo>
                      <a:pt x="79" y="28"/>
                    </a:lnTo>
                    <a:lnTo>
                      <a:pt x="77" y="28"/>
                    </a:lnTo>
                    <a:lnTo>
                      <a:pt x="43" y="36"/>
                    </a:lnTo>
                    <a:lnTo>
                      <a:pt x="42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10" y="43"/>
                    </a:lnTo>
                    <a:lnTo>
                      <a:pt x="9" y="44"/>
                    </a:lnTo>
                    <a:lnTo>
                      <a:pt x="7" y="45"/>
                    </a:lnTo>
                    <a:lnTo>
                      <a:pt x="6" y="44"/>
                    </a:lnTo>
                    <a:lnTo>
                      <a:pt x="1" y="4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fbf7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7" name=""/>
              <p:cNvSpPr/>
              <p:nvPr/>
            </p:nvSpPr>
            <p:spPr>
              <a:xfrm>
                <a:off x="9618840" y="1779480"/>
                <a:ext cx="145800" cy="74880"/>
              </a:xfrm>
              <a:custGeom>
                <a:avLst/>
                <a:gdLst/>
                <a:ahLst/>
                <a:rect l="l" t="t" r="r" b="b"/>
                <a:pathLst>
                  <a:path w="92" h="47">
                    <a:moveTo>
                      <a:pt x="0" y="46"/>
                    </a:moveTo>
                    <a:lnTo>
                      <a:pt x="0" y="46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2" y="17"/>
                    </a:lnTo>
                    <a:lnTo>
                      <a:pt x="41" y="11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4" y="10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7" y="10"/>
                    </a:lnTo>
                    <a:lnTo>
                      <a:pt x="84" y="2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79" y="29"/>
                    </a:lnTo>
                    <a:lnTo>
                      <a:pt x="77" y="28"/>
                    </a:lnTo>
                    <a:lnTo>
                      <a:pt x="43" y="37"/>
                    </a:lnTo>
                    <a:lnTo>
                      <a:pt x="41" y="38"/>
                    </a:lnTo>
                    <a:lnTo>
                      <a:pt x="42" y="38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10" y="44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77" y="29"/>
                    </a:lnTo>
                    <a:lnTo>
                      <a:pt x="79" y="29"/>
                    </a:lnTo>
                    <a:lnTo>
                      <a:pt x="82" y="28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7" y="9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9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" y="19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8" name=""/>
              <p:cNvSpPr/>
              <p:nvPr/>
            </p:nvSpPr>
            <p:spPr>
              <a:xfrm>
                <a:off x="9624960" y="1728720"/>
                <a:ext cx="154080" cy="77760"/>
              </a:xfrm>
              <a:custGeom>
                <a:avLst/>
                <a:gdLst/>
                <a:ahLst/>
                <a:rect l="l" t="t" r="r" b="b"/>
                <a:pathLst>
                  <a:path w="97" h="49">
                    <a:moveTo>
                      <a:pt x="2" y="48"/>
                    </a:moveTo>
                    <a:lnTo>
                      <a:pt x="0" y="47"/>
                    </a:lnTo>
                    <a:lnTo>
                      <a:pt x="2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42" y="9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1" y="32"/>
                    </a:lnTo>
                    <a:lnTo>
                      <a:pt x="44" y="40"/>
                    </a:lnTo>
                    <a:lnTo>
                      <a:pt x="43" y="41"/>
                    </a:lnTo>
                    <a:lnTo>
                      <a:pt x="40" y="42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9" y="47"/>
                    </a:lnTo>
                    <a:lnTo>
                      <a:pt x="8" y="48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bfbf7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9" name=""/>
              <p:cNvSpPr/>
              <p:nvPr/>
            </p:nvSpPr>
            <p:spPr>
              <a:xfrm>
                <a:off x="9624960" y="1727280"/>
                <a:ext cx="154080" cy="79200"/>
              </a:xfrm>
              <a:custGeom>
                <a:avLst/>
                <a:gdLst/>
                <a:ahLst/>
                <a:rect l="l" t="t" r="r" b="b"/>
                <a:pathLst>
                  <a:path w="97" h="50">
                    <a:moveTo>
                      <a:pt x="2" y="49"/>
                    </a:moveTo>
                    <a:lnTo>
                      <a:pt x="2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89" y="3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7" y="32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44" y="41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9" y="48"/>
                    </a:lnTo>
                    <a:lnTo>
                      <a:pt x="7" y="49"/>
                    </a:lnTo>
                    <a:lnTo>
                      <a:pt x="8" y="49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0" y="43"/>
                    </a:lnTo>
                    <a:lnTo>
                      <a:pt x="43" y="42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9" y="3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4" y="1"/>
                    </a:lnTo>
                    <a:lnTo>
                      <a:pt x="93" y="0"/>
                    </a:lnTo>
                    <a:lnTo>
                      <a:pt x="90" y="1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4" y="8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2" y="17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0" name=""/>
              <p:cNvSpPr/>
              <p:nvPr/>
            </p:nvSpPr>
            <p:spPr>
              <a:xfrm>
                <a:off x="9739440" y="1825560"/>
                <a:ext cx="288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1" name=""/>
              <p:cNvSpPr/>
              <p:nvPr/>
            </p:nvSpPr>
            <p:spPr>
              <a:xfrm>
                <a:off x="9740880" y="182412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2" name=""/>
              <p:cNvSpPr/>
              <p:nvPr/>
            </p:nvSpPr>
            <p:spPr>
              <a:xfrm>
                <a:off x="9621720" y="1897200"/>
                <a:ext cx="1800" cy="1440"/>
              </a:xfrm>
              <a:prstGeom prst="rect">
                <a:avLst/>
              </a:pr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3" name=""/>
              <p:cNvSpPr/>
              <p:nvPr/>
            </p:nvSpPr>
            <p:spPr>
              <a:xfrm>
                <a:off x="9742320" y="182412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4" name=""/>
              <p:cNvSpPr/>
              <p:nvPr/>
            </p:nvSpPr>
            <p:spPr>
              <a:xfrm>
                <a:off x="9683640" y="183816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5" name=""/>
              <p:cNvSpPr/>
              <p:nvPr/>
            </p:nvSpPr>
            <p:spPr>
              <a:xfrm>
                <a:off x="9675720" y="183996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6" name=""/>
              <p:cNvSpPr/>
              <p:nvPr/>
            </p:nvSpPr>
            <p:spPr>
              <a:xfrm>
                <a:off x="9632880" y="184932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7" name=""/>
              <p:cNvSpPr/>
              <p:nvPr/>
            </p:nvSpPr>
            <p:spPr>
              <a:xfrm>
                <a:off x="9636120" y="180324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8" name=""/>
              <p:cNvSpPr/>
              <p:nvPr/>
            </p:nvSpPr>
            <p:spPr>
              <a:xfrm>
                <a:off x="9683640" y="179388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9" name=""/>
              <p:cNvSpPr/>
              <p:nvPr/>
            </p:nvSpPr>
            <p:spPr>
              <a:xfrm>
                <a:off x="9691560" y="1792440"/>
                <a:ext cx="3240" cy="288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0" name=""/>
              <p:cNvSpPr/>
              <p:nvPr/>
            </p:nvSpPr>
            <p:spPr>
              <a:xfrm>
                <a:off x="9729720" y="186696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1" name=""/>
              <p:cNvSpPr/>
              <p:nvPr/>
            </p:nvSpPr>
            <p:spPr>
              <a:xfrm>
                <a:off x="9671040" y="188424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2" name=""/>
              <p:cNvSpPr/>
              <p:nvPr/>
            </p:nvSpPr>
            <p:spPr>
              <a:xfrm>
                <a:off x="9623520" y="189720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3" name=""/>
              <p:cNvSpPr/>
              <p:nvPr/>
            </p:nvSpPr>
            <p:spPr>
              <a:xfrm>
                <a:off x="9623520" y="1827360"/>
                <a:ext cx="127080" cy="66600"/>
              </a:xfrm>
              <a:custGeom>
                <a:avLst/>
                <a:gdLst/>
                <a:ahLst/>
                <a:rect l="l" t="t" r="r" b="b"/>
                <a:pathLst>
                  <a:path w="80" h="42">
                    <a:moveTo>
                      <a:pt x="0" y="42"/>
                    </a:moveTo>
                    <a:lnTo>
                      <a:pt x="1" y="19"/>
                    </a:lnTo>
                    <a:lnTo>
                      <a:pt x="1" y="19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73" y="23"/>
                    </a:lnTo>
                    <a:lnTo>
                      <a:pt x="80" y="0"/>
                    </a:lnTo>
                    <a:lnTo>
                      <a:pt x="1" y="19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4" name=""/>
              <p:cNvSpPr/>
              <p:nvPr/>
            </p:nvSpPr>
            <p:spPr>
              <a:xfrm>
                <a:off x="9620280" y="1851120"/>
                <a:ext cx="14400" cy="46080"/>
              </a:xfrm>
              <a:custGeom>
                <a:avLst/>
                <a:gdLst/>
                <a:ahLst/>
                <a:rect l="l" t="t" r="r" b="b"/>
                <a:pathLst>
                  <a:path w="9" h="29">
                    <a:moveTo>
                      <a:pt x="1" y="29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9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5" name=""/>
              <p:cNvSpPr/>
              <p:nvPr/>
            </p:nvSpPr>
            <p:spPr>
              <a:xfrm>
                <a:off x="9678960" y="183996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6" name=""/>
              <p:cNvSpPr/>
              <p:nvPr/>
            </p:nvSpPr>
            <p:spPr>
              <a:xfrm>
                <a:off x="9742320" y="1824120"/>
                <a:ext cx="9720" cy="3240"/>
              </a:xfrm>
              <a:custGeom>
                <a:avLst/>
                <a:gdLst/>
                <a:ahLst/>
                <a:rect l="l" t="t" r="r" b="b"/>
                <a:pathLst>
                  <a:path w="6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7" name=""/>
              <p:cNvSpPr/>
              <p:nvPr/>
            </p:nvSpPr>
            <p:spPr>
              <a:xfrm>
                <a:off x="9677520" y="1839960"/>
                <a:ext cx="2880" cy="1440"/>
              </a:xfrm>
              <a:custGeom>
                <a:avLst/>
                <a:gdLst/>
                <a:ahLst/>
                <a:rect l="l" t="t" r="r" b="b"/>
                <a:pathLst>
                  <a:path w="2" h="0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8" name=""/>
              <p:cNvSpPr/>
              <p:nvPr/>
            </p:nvSpPr>
            <p:spPr>
              <a:xfrm>
                <a:off x="9675720" y="184140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9" name=""/>
              <p:cNvSpPr/>
              <p:nvPr/>
            </p:nvSpPr>
            <p:spPr>
              <a:xfrm>
                <a:off x="9626760" y="1851120"/>
                <a:ext cx="288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0" name=""/>
              <p:cNvSpPr/>
              <p:nvPr/>
            </p:nvSpPr>
            <p:spPr>
              <a:xfrm>
                <a:off x="9624960" y="185436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0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1" name=""/>
              <p:cNvSpPr/>
              <p:nvPr/>
            </p:nvSpPr>
            <p:spPr>
              <a:xfrm>
                <a:off x="9621720" y="185436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2" name=""/>
              <p:cNvSpPr/>
              <p:nvPr/>
            </p:nvSpPr>
            <p:spPr>
              <a:xfrm>
                <a:off x="9620280" y="1805040"/>
                <a:ext cx="17280" cy="49320"/>
              </a:xfrm>
              <a:custGeom>
                <a:avLst/>
                <a:gdLst/>
                <a:ahLst/>
                <a:rect l="l" t="t" r="r" b="b"/>
                <a:pathLst>
                  <a:path w="11" h="31">
                    <a:moveTo>
                      <a:pt x="0" y="31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4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3" name=""/>
              <p:cNvSpPr/>
              <p:nvPr/>
            </p:nvSpPr>
            <p:spPr>
              <a:xfrm>
                <a:off x="9637560" y="1781280"/>
                <a:ext cx="127080" cy="27000"/>
              </a:xfrm>
              <a:custGeom>
                <a:avLst/>
                <a:gdLst/>
                <a:ahLst/>
                <a:rect l="l" t="t" r="r" b="b"/>
                <a:pathLst>
                  <a:path w="80" h="17">
                    <a:moveTo>
                      <a:pt x="0" y="16"/>
                    </a:moveTo>
                    <a:lnTo>
                      <a:pt x="1" y="17"/>
                    </a:lnTo>
                    <a:lnTo>
                      <a:pt x="31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8" y="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2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4" name=""/>
              <p:cNvSpPr/>
              <p:nvPr/>
            </p:nvSpPr>
            <p:spPr>
              <a:xfrm>
                <a:off x="9623520" y="1784520"/>
                <a:ext cx="137880" cy="64800"/>
              </a:xfrm>
              <a:custGeom>
                <a:avLst/>
                <a:gdLst/>
                <a:ahLst/>
                <a:rect l="l" t="t" r="r" b="b"/>
                <a:pathLst>
                  <a:path w="87" h="41">
                    <a:moveTo>
                      <a:pt x="81" y="22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7" y="0"/>
                    </a:lnTo>
                    <a:lnTo>
                      <a:pt x="1" y="17"/>
                    </a:lnTo>
                    <a:lnTo>
                      <a:pt x="0" y="41"/>
                    </a:lnTo>
                    <a:lnTo>
                      <a:pt x="81" y="22"/>
                    </a:lnTo>
                    <a:lnTo>
                      <a:pt x="81" y="2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5" name=""/>
              <p:cNvSpPr/>
              <p:nvPr/>
            </p:nvSpPr>
            <p:spPr>
              <a:xfrm>
                <a:off x="9753480" y="177948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6" name=""/>
              <p:cNvSpPr/>
              <p:nvPr/>
            </p:nvSpPr>
            <p:spPr>
              <a:xfrm>
                <a:off x="9752040" y="177948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7" name=""/>
              <p:cNvSpPr/>
              <p:nvPr/>
            </p:nvSpPr>
            <p:spPr>
              <a:xfrm>
                <a:off x="9752040" y="178272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8" name=""/>
              <p:cNvSpPr/>
              <p:nvPr/>
            </p:nvSpPr>
            <p:spPr>
              <a:xfrm>
                <a:off x="9753480" y="1779480"/>
                <a:ext cx="1800" cy="1800"/>
              </a:xfrm>
              <a:prstGeom prst="rect">
                <a:avLst/>
              </a:pr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9" name=""/>
              <p:cNvSpPr/>
              <p:nvPr/>
            </p:nvSpPr>
            <p:spPr>
              <a:xfrm>
                <a:off x="9685440" y="1792440"/>
                <a:ext cx="3240" cy="288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0" name=""/>
              <p:cNvSpPr/>
              <p:nvPr/>
            </p:nvSpPr>
            <p:spPr>
              <a:xfrm>
                <a:off x="9683640" y="179712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1" name=""/>
              <p:cNvSpPr/>
              <p:nvPr/>
            </p:nvSpPr>
            <p:spPr>
              <a:xfrm>
                <a:off x="9685440" y="17938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2" name=""/>
              <p:cNvSpPr/>
              <p:nvPr/>
            </p:nvSpPr>
            <p:spPr>
              <a:xfrm>
                <a:off x="9629640" y="180324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3" name=""/>
              <p:cNvSpPr/>
              <p:nvPr/>
            </p:nvSpPr>
            <p:spPr>
              <a:xfrm>
                <a:off x="9628200" y="18082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4" name=""/>
              <p:cNvSpPr/>
              <p:nvPr/>
            </p:nvSpPr>
            <p:spPr>
              <a:xfrm>
                <a:off x="9620280" y="180972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5" name=""/>
              <p:cNvSpPr/>
              <p:nvPr/>
            </p:nvSpPr>
            <p:spPr>
              <a:xfrm>
                <a:off x="9628200" y="1751040"/>
                <a:ext cx="14400" cy="54000"/>
              </a:xfrm>
              <a:custGeom>
                <a:avLst/>
                <a:gdLst/>
                <a:ahLst/>
                <a:rect l="l" t="t" r="r" b="b"/>
                <a:pathLst>
                  <a:path w="9" h="34">
                    <a:moveTo>
                      <a:pt x="0" y="34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6" name=""/>
              <p:cNvSpPr/>
              <p:nvPr/>
            </p:nvSpPr>
            <p:spPr>
              <a:xfrm>
                <a:off x="9634680" y="1749600"/>
                <a:ext cx="288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7" name=""/>
              <p:cNvSpPr/>
              <p:nvPr/>
            </p:nvSpPr>
            <p:spPr>
              <a:xfrm>
                <a:off x="9631440" y="175248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8" name=""/>
              <p:cNvSpPr/>
              <p:nvPr/>
            </p:nvSpPr>
            <p:spPr>
              <a:xfrm>
                <a:off x="9628200" y="17542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9" name=""/>
              <p:cNvSpPr/>
              <p:nvPr/>
            </p:nvSpPr>
            <p:spPr>
              <a:xfrm>
                <a:off x="9642600" y="1741320"/>
                <a:ext cx="58680" cy="11160"/>
              </a:xfrm>
              <a:custGeom>
                <a:avLst/>
                <a:gdLst/>
                <a:ahLst/>
                <a:rect l="l" t="t" r="r" b="b"/>
                <a:pathLst>
                  <a:path w="37" h="7">
                    <a:moveTo>
                      <a:pt x="0" y="6"/>
                    </a:moveTo>
                    <a:lnTo>
                      <a:pt x="1" y="7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0" name=""/>
              <p:cNvSpPr/>
              <p:nvPr/>
            </p:nvSpPr>
            <p:spPr>
              <a:xfrm>
                <a:off x="9694800" y="17398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1" name=""/>
              <p:cNvSpPr/>
              <p:nvPr/>
            </p:nvSpPr>
            <p:spPr>
              <a:xfrm>
                <a:off x="9691560" y="174312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2" name=""/>
              <p:cNvSpPr/>
              <p:nvPr/>
            </p:nvSpPr>
            <p:spPr>
              <a:xfrm>
                <a:off x="9702720" y="1728720"/>
                <a:ext cx="76320" cy="14400"/>
              </a:xfrm>
              <a:custGeom>
                <a:avLst/>
                <a:gdLst/>
                <a:ahLst/>
                <a:rect l="l" t="t" r="r" b="b"/>
                <a:pathLst>
                  <a:path w="48" h="9">
                    <a:moveTo>
                      <a:pt x="0" y="8"/>
                    </a:moveTo>
                    <a:lnTo>
                      <a:pt x="0" y="9"/>
                    </a:lnTo>
                    <a:lnTo>
                      <a:pt x="41" y="2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2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3" name=""/>
              <p:cNvSpPr/>
              <p:nvPr/>
            </p:nvSpPr>
            <p:spPr>
              <a:xfrm>
                <a:off x="9629640" y="1733400"/>
                <a:ext cx="146160" cy="68400"/>
              </a:xfrm>
              <a:custGeom>
                <a:avLst/>
                <a:gdLst/>
                <a:ahLst/>
                <a:rect l="l" t="t" r="r" b="b"/>
                <a:pathLst>
                  <a:path w="92" h="43">
                    <a:moveTo>
                      <a:pt x="85" y="2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92" y="0"/>
                    </a:lnTo>
                    <a:lnTo>
                      <a:pt x="2" y="15"/>
                    </a:lnTo>
                    <a:lnTo>
                      <a:pt x="0" y="43"/>
                    </a:lnTo>
                    <a:lnTo>
                      <a:pt x="85" y="26"/>
                    </a:lnTo>
                    <a:lnTo>
                      <a:pt x="85" y="2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4" name=""/>
              <p:cNvSpPr/>
              <p:nvPr/>
            </p:nvSpPr>
            <p:spPr>
              <a:xfrm>
                <a:off x="9764640" y="173196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0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5" name=""/>
              <p:cNvSpPr/>
              <p:nvPr/>
            </p:nvSpPr>
            <p:spPr>
              <a:xfrm>
                <a:off x="9767880" y="172872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6" name=""/>
              <p:cNvSpPr/>
              <p:nvPr/>
            </p:nvSpPr>
            <p:spPr>
              <a:xfrm>
                <a:off x="9634680" y="1843200"/>
                <a:ext cx="44280" cy="9360"/>
              </a:xfrm>
              <a:custGeom>
                <a:avLst/>
                <a:gdLst/>
                <a:ahLst/>
                <a:rect l="l" t="t" r="r" b="b"/>
                <a:pathLst>
                  <a:path w="28" h="6">
                    <a:moveTo>
                      <a:pt x="2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7" name=""/>
              <p:cNvSpPr/>
              <p:nvPr/>
            </p:nvSpPr>
            <p:spPr>
              <a:xfrm>
                <a:off x="9685440" y="1827360"/>
                <a:ext cx="56880" cy="14040"/>
              </a:xfrm>
              <a:custGeom>
                <a:avLst/>
                <a:gdLst/>
                <a:ahLst/>
                <a:rect l="l" t="t" r="r" b="b"/>
                <a:pathLst>
                  <a:path w="36" h="9">
                    <a:moveTo>
                      <a:pt x="0" y="9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8" name=""/>
              <p:cNvSpPr/>
              <p:nvPr/>
            </p:nvSpPr>
            <p:spPr>
              <a:xfrm>
                <a:off x="9621720" y="1854360"/>
                <a:ext cx="504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9" name=""/>
              <p:cNvSpPr/>
              <p:nvPr/>
            </p:nvSpPr>
            <p:spPr>
              <a:xfrm>
                <a:off x="9621720" y="1854360"/>
                <a:ext cx="648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0" name=""/>
              <p:cNvSpPr/>
              <p:nvPr/>
            </p:nvSpPr>
            <p:spPr>
              <a:xfrm>
                <a:off x="9632880" y="1841400"/>
                <a:ext cx="46080" cy="11160"/>
              </a:xfrm>
              <a:custGeom>
                <a:avLst/>
                <a:gdLst/>
                <a:ahLst/>
                <a:rect l="l" t="t" r="r" b="b"/>
                <a:pathLst>
                  <a:path w="29" h="7">
                    <a:moveTo>
                      <a:pt x="1" y="7"/>
                    </a:moveTo>
                    <a:lnTo>
                      <a:pt x="0" y="6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1" name=""/>
              <p:cNvSpPr/>
              <p:nvPr/>
            </p:nvSpPr>
            <p:spPr>
              <a:xfrm>
                <a:off x="9632880" y="1841400"/>
                <a:ext cx="46080" cy="11160"/>
              </a:xfrm>
              <a:custGeom>
                <a:avLst/>
                <a:gdLst/>
                <a:ahLst/>
                <a:rect l="l" t="t" r="r" b="b"/>
                <a:pathLst>
                  <a:path w="29" h="7">
                    <a:moveTo>
                      <a:pt x="1" y="7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2" name=""/>
              <p:cNvSpPr/>
              <p:nvPr/>
            </p:nvSpPr>
            <p:spPr>
              <a:xfrm>
                <a:off x="9683640" y="1827360"/>
                <a:ext cx="58680" cy="14040"/>
              </a:xfrm>
              <a:custGeom>
                <a:avLst/>
                <a:gdLst/>
                <a:ahLst/>
                <a:rect l="l" t="t" r="r" b="b"/>
                <a:pathLst>
                  <a:path w="37" h="9">
                    <a:moveTo>
                      <a:pt x="1" y="9"/>
                    </a:moveTo>
                    <a:lnTo>
                      <a:pt x="0" y="8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3" name=""/>
              <p:cNvSpPr/>
              <p:nvPr/>
            </p:nvSpPr>
            <p:spPr>
              <a:xfrm>
                <a:off x="9683640" y="1825560"/>
                <a:ext cx="58680" cy="15840"/>
              </a:xfrm>
              <a:custGeom>
                <a:avLst/>
                <a:gdLst/>
                <a:ahLst/>
                <a:rect l="l" t="t" r="r" b="b"/>
                <a:pathLst>
                  <a:path w="37" h="10">
                    <a:moveTo>
                      <a:pt x="1" y="10"/>
                    </a:moveTo>
                    <a:lnTo>
                      <a:pt x="1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4" name=""/>
              <p:cNvSpPr/>
              <p:nvPr/>
            </p:nvSpPr>
            <p:spPr>
              <a:xfrm>
                <a:off x="9748800" y="182412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5" name=""/>
              <p:cNvSpPr/>
              <p:nvPr/>
            </p:nvSpPr>
            <p:spPr>
              <a:xfrm>
                <a:off x="9747360" y="182412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6" name=""/>
              <p:cNvSpPr/>
              <p:nvPr/>
            </p:nvSpPr>
            <p:spPr>
              <a:xfrm>
                <a:off x="9620280" y="1808280"/>
                <a:ext cx="11160" cy="2880"/>
              </a:xfrm>
              <a:custGeom>
                <a:avLst/>
                <a:gdLst/>
                <a:ahLst/>
                <a:rect l="l" t="t" r="r" b="b"/>
                <a:pathLst>
                  <a:path w="7" h="2">
                    <a:moveTo>
                      <a:pt x="2" y="2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7" name=""/>
              <p:cNvSpPr/>
              <p:nvPr/>
            </p:nvSpPr>
            <p:spPr>
              <a:xfrm>
                <a:off x="9620280" y="1808280"/>
                <a:ext cx="11160" cy="2880"/>
              </a:xfrm>
              <a:custGeom>
                <a:avLst/>
                <a:gdLst/>
                <a:ahLst/>
                <a:rect l="l" t="t" r="r" b="b"/>
                <a:pathLst>
                  <a:path w="7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8" name=""/>
              <p:cNvSpPr/>
              <p:nvPr/>
            </p:nvSpPr>
            <p:spPr>
              <a:xfrm>
                <a:off x="9637560" y="1797120"/>
                <a:ext cx="49320" cy="11160"/>
              </a:xfrm>
              <a:custGeom>
                <a:avLst/>
                <a:gdLst/>
                <a:ahLst/>
                <a:rect l="l" t="t" r="r" b="b"/>
                <a:pathLst>
                  <a:path w="31" h="7">
                    <a:moveTo>
                      <a:pt x="1" y="7"/>
                    </a:moveTo>
                    <a:lnTo>
                      <a:pt x="0" y="6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9" name=""/>
              <p:cNvSpPr/>
              <p:nvPr/>
            </p:nvSpPr>
            <p:spPr>
              <a:xfrm>
                <a:off x="9637560" y="1797120"/>
                <a:ext cx="49320" cy="11160"/>
              </a:xfrm>
              <a:custGeom>
                <a:avLst/>
                <a:gdLst/>
                <a:ahLst/>
                <a:rect l="l" t="t" r="r" b="b"/>
                <a:pathLst>
                  <a:path w="31" h="7">
                    <a:moveTo>
                      <a:pt x="1" y="7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0" name=""/>
              <p:cNvSpPr/>
              <p:nvPr/>
            </p:nvSpPr>
            <p:spPr>
              <a:xfrm>
                <a:off x="9693360" y="1782720"/>
                <a:ext cx="60120" cy="12600"/>
              </a:xfrm>
              <a:custGeom>
                <a:avLst/>
                <a:gdLst/>
                <a:ahLst/>
                <a:rect l="l" t="t" r="r" b="b"/>
                <a:pathLst>
                  <a:path w="38" h="8">
                    <a:moveTo>
                      <a:pt x="0" y="8"/>
                    </a:moveTo>
                    <a:lnTo>
                      <a:pt x="0" y="8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1" name=""/>
              <p:cNvSpPr/>
              <p:nvPr/>
            </p:nvSpPr>
            <p:spPr>
              <a:xfrm>
                <a:off x="9693360" y="1782720"/>
                <a:ext cx="60120" cy="14400"/>
              </a:xfrm>
              <a:custGeom>
                <a:avLst/>
                <a:gdLst/>
                <a:ahLst/>
                <a:rect l="l" t="t" r="r" b="b"/>
                <a:pathLst>
                  <a:path w="38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2" name=""/>
              <p:cNvSpPr/>
              <p:nvPr/>
            </p:nvSpPr>
            <p:spPr>
              <a:xfrm>
                <a:off x="9761400" y="17812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3" name=""/>
              <p:cNvSpPr/>
              <p:nvPr/>
            </p:nvSpPr>
            <p:spPr>
              <a:xfrm>
                <a:off x="9759960" y="178128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4" name=""/>
              <p:cNvSpPr/>
              <p:nvPr/>
            </p:nvSpPr>
            <p:spPr>
              <a:xfrm>
                <a:off x="9628200" y="175248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5" name=""/>
              <p:cNvSpPr/>
              <p:nvPr/>
            </p:nvSpPr>
            <p:spPr>
              <a:xfrm>
                <a:off x="9628200" y="175248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6" name=""/>
              <p:cNvSpPr/>
              <p:nvPr/>
            </p:nvSpPr>
            <p:spPr>
              <a:xfrm>
                <a:off x="9634680" y="174960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7" name=""/>
              <p:cNvSpPr/>
              <p:nvPr/>
            </p:nvSpPr>
            <p:spPr>
              <a:xfrm>
                <a:off x="9634680" y="174960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8" name=""/>
              <p:cNvSpPr/>
              <p:nvPr/>
            </p:nvSpPr>
            <p:spPr>
              <a:xfrm>
                <a:off x="9642600" y="1743120"/>
                <a:ext cx="52200" cy="9360"/>
              </a:xfrm>
              <a:custGeom>
                <a:avLst/>
                <a:gdLst/>
                <a:ahLst/>
                <a:rect l="l" t="t" r="r" b="b"/>
                <a:pathLst>
                  <a:path w="33" h="6">
                    <a:moveTo>
                      <a:pt x="1" y="6"/>
                    </a:moveTo>
                    <a:lnTo>
                      <a:pt x="0" y="5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9" name=""/>
              <p:cNvSpPr/>
              <p:nvPr/>
            </p:nvSpPr>
            <p:spPr>
              <a:xfrm>
                <a:off x="9642600" y="1743120"/>
                <a:ext cx="52200" cy="9360"/>
              </a:xfrm>
              <a:custGeom>
                <a:avLst/>
                <a:gdLst/>
                <a:ahLst/>
                <a:rect l="l" t="t" r="r" b="b"/>
                <a:pathLst>
                  <a:path w="33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0" name=""/>
              <p:cNvSpPr/>
              <p:nvPr/>
            </p:nvSpPr>
            <p:spPr>
              <a:xfrm>
                <a:off x="9694800" y="1739880"/>
                <a:ext cx="648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1" name=""/>
              <p:cNvSpPr/>
              <p:nvPr/>
            </p:nvSpPr>
            <p:spPr>
              <a:xfrm>
                <a:off x="9694800" y="173988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2" name=""/>
              <p:cNvSpPr/>
              <p:nvPr/>
            </p:nvSpPr>
            <p:spPr>
              <a:xfrm>
                <a:off x="9702720" y="1731960"/>
                <a:ext cx="65160" cy="11160"/>
              </a:xfrm>
              <a:custGeom>
                <a:avLst/>
                <a:gdLst/>
                <a:ahLst/>
                <a:rect l="l" t="t" r="r" b="b"/>
                <a:pathLst>
                  <a:path w="41" h="7">
                    <a:moveTo>
                      <a:pt x="0" y="7"/>
                    </a:moveTo>
                    <a:lnTo>
                      <a:pt x="0" y="6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3" name=""/>
              <p:cNvSpPr/>
              <p:nvPr/>
            </p:nvSpPr>
            <p:spPr>
              <a:xfrm>
                <a:off x="9702720" y="1731960"/>
                <a:ext cx="65160" cy="11160"/>
              </a:xfrm>
              <a:custGeom>
                <a:avLst/>
                <a:gdLst/>
                <a:ahLst/>
                <a:rect l="l" t="t" r="r" b="b"/>
                <a:pathLst>
                  <a:path w="41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4" name=""/>
              <p:cNvSpPr/>
              <p:nvPr/>
            </p:nvSpPr>
            <p:spPr>
              <a:xfrm>
                <a:off x="9767880" y="1728720"/>
                <a:ext cx="6480" cy="180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5" name=""/>
              <p:cNvSpPr/>
              <p:nvPr/>
            </p:nvSpPr>
            <p:spPr>
              <a:xfrm>
                <a:off x="9767880" y="1727280"/>
                <a:ext cx="7920" cy="324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6" name=""/>
              <p:cNvSpPr/>
              <p:nvPr/>
            </p:nvSpPr>
            <p:spPr>
              <a:xfrm>
                <a:off x="9775800" y="173052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7" name=""/>
              <p:cNvSpPr/>
              <p:nvPr/>
            </p:nvSpPr>
            <p:spPr>
              <a:xfrm>
                <a:off x="9775800" y="173052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8" name=""/>
              <p:cNvSpPr/>
              <p:nvPr/>
            </p:nvSpPr>
            <p:spPr>
              <a:xfrm>
                <a:off x="9620280" y="1728720"/>
                <a:ext cx="158760" cy="169920"/>
              </a:xfrm>
              <a:custGeom>
                <a:avLst/>
                <a:gdLst/>
                <a:ahLst/>
                <a:rect l="l" t="t" r="r" b="b"/>
                <a:pathLst>
                  <a:path w="100" h="107">
                    <a:moveTo>
                      <a:pt x="1" y="106"/>
                    </a:moveTo>
                    <a:lnTo>
                      <a:pt x="2" y="80"/>
                    </a:lnTo>
                    <a:lnTo>
                      <a:pt x="4" y="79"/>
                    </a:lnTo>
                    <a:lnTo>
                      <a:pt x="6" y="78"/>
                    </a:lnTo>
                    <a:lnTo>
                      <a:pt x="5" y="77"/>
                    </a:lnTo>
                    <a:lnTo>
                      <a:pt x="0" y="79"/>
                    </a:lnTo>
                    <a:lnTo>
                      <a:pt x="2" y="52"/>
                    </a:lnTo>
                    <a:lnTo>
                      <a:pt x="7" y="51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47" y="10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2" y="9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97" y="0"/>
                    </a:lnTo>
                    <a:lnTo>
                      <a:pt x="98" y="2"/>
                    </a:lnTo>
                    <a:lnTo>
                      <a:pt x="100" y="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5" y="32"/>
                    </a:lnTo>
                    <a:lnTo>
                      <a:pt x="47" y="40"/>
                    </a:lnTo>
                    <a:lnTo>
                      <a:pt x="46" y="41"/>
                    </a:lnTo>
                    <a:lnTo>
                      <a:pt x="43" y="42"/>
                    </a:lnTo>
                    <a:lnTo>
                      <a:pt x="42" y="41"/>
                    </a:lnTo>
                    <a:lnTo>
                      <a:pt x="12" y="47"/>
                    </a:lnTo>
                    <a:lnTo>
                      <a:pt x="11" y="48"/>
                    </a:lnTo>
                    <a:lnTo>
                      <a:pt x="12" y="50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84" y="35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89" y="34"/>
                    </a:lnTo>
                    <a:lnTo>
                      <a:pt x="91" y="33"/>
                    </a:lnTo>
                    <a:lnTo>
                      <a:pt x="84" y="59"/>
                    </a:lnTo>
                    <a:lnTo>
                      <a:pt x="82" y="59"/>
                    </a:lnTo>
                    <a:lnTo>
                      <a:pt x="81" y="60"/>
                    </a:lnTo>
                    <a:lnTo>
                      <a:pt x="78" y="61"/>
                    </a:lnTo>
                    <a:lnTo>
                      <a:pt x="77" y="60"/>
                    </a:lnTo>
                    <a:lnTo>
                      <a:pt x="42" y="69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9" y="76"/>
                    </a:lnTo>
                    <a:lnTo>
                      <a:pt x="8" y="77"/>
                    </a:lnTo>
                    <a:lnTo>
                      <a:pt x="9" y="78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1" y="71"/>
                    </a:lnTo>
                    <a:lnTo>
                      <a:pt x="77" y="62"/>
                    </a:lnTo>
                    <a:lnTo>
                      <a:pt x="78" y="61"/>
                    </a:lnTo>
                    <a:lnTo>
                      <a:pt x="81" y="60"/>
                    </a:lnTo>
                    <a:lnTo>
                      <a:pt x="81" y="61"/>
                    </a:lnTo>
                    <a:lnTo>
                      <a:pt x="83" y="61"/>
                    </a:lnTo>
                    <a:lnTo>
                      <a:pt x="76" y="86"/>
                    </a:lnTo>
                    <a:lnTo>
                      <a:pt x="74" y="86"/>
                    </a:lnTo>
                    <a:lnTo>
                      <a:pt x="73" y="88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37" y="96"/>
                    </a:lnTo>
                    <a:lnTo>
                      <a:pt x="36" y="98"/>
                    </a:lnTo>
                    <a:lnTo>
                      <a:pt x="33" y="99"/>
                    </a:lnTo>
                    <a:lnTo>
                      <a:pt x="32" y="98"/>
                    </a:lnTo>
                    <a:lnTo>
                      <a:pt x="7" y="105"/>
                    </a:lnTo>
                    <a:lnTo>
                      <a:pt x="6" y="106"/>
                    </a:lnTo>
                    <a:lnTo>
                      <a:pt x="3" y="107"/>
                    </a:lnTo>
                    <a:lnTo>
                      <a:pt x="2" y="106"/>
                    </a:lnTo>
                    <a:lnTo>
                      <a:pt x="1" y="106"/>
                    </a:lnTo>
                    <a:close/>
                  </a:path>
                </a:pathLst>
              </a:custGeom>
              <a:solidFill>
                <a:srgbClr val="ffff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9" name=""/>
              <p:cNvSpPr/>
              <p:nvPr/>
            </p:nvSpPr>
            <p:spPr>
              <a:xfrm>
                <a:off x="9620280" y="1728720"/>
                <a:ext cx="158760" cy="169920"/>
              </a:xfrm>
              <a:custGeom>
                <a:avLst/>
                <a:gdLst/>
                <a:ahLst/>
                <a:rect l="l" t="t" r="r" b="b"/>
                <a:pathLst>
                  <a:path w="100" h="107">
                    <a:moveTo>
                      <a:pt x="1" y="106"/>
                    </a:moveTo>
                    <a:lnTo>
                      <a:pt x="1" y="106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5" y="79"/>
                    </a:lnTo>
                    <a:lnTo>
                      <a:pt x="6" y="78"/>
                    </a:lnTo>
                    <a:lnTo>
                      <a:pt x="5" y="77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7" y="51"/>
                    </a:lnTo>
                    <a:lnTo>
                      <a:pt x="8" y="49"/>
                    </a:lnTo>
                    <a:lnTo>
                      <a:pt x="7" y="47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47" y="10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2" y="9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8" y="2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31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5" y="32"/>
                    </a:lnTo>
                    <a:lnTo>
                      <a:pt x="47" y="40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2" y="40"/>
                    </a:lnTo>
                    <a:lnTo>
                      <a:pt x="12" y="47"/>
                    </a:lnTo>
                    <a:lnTo>
                      <a:pt x="10" y="48"/>
                    </a:lnTo>
                    <a:lnTo>
                      <a:pt x="12" y="50"/>
                    </a:lnTo>
                    <a:lnTo>
                      <a:pt x="42" y="44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6" y="41"/>
                    </a:lnTo>
                    <a:lnTo>
                      <a:pt x="45" y="41"/>
                    </a:lnTo>
                    <a:lnTo>
                      <a:pt x="46" y="42"/>
                    </a:lnTo>
                    <a:lnTo>
                      <a:pt x="84" y="35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9" y="34"/>
                    </a:lnTo>
                    <a:lnTo>
                      <a:pt x="91" y="33"/>
                    </a:lnTo>
                    <a:lnTo>
                      <a:pt x="91" y="33"/>
                    </a:lnTo>
                    <a:lnTo>
                      <a:pt x="84" y="59"/>
                    </a:lnTo>
                    <a:lnTo>
                      <a:pt x="84" y="59"/>
                    </a:lnTo>
                    <a:lnTo>
                      <a:pt x="82" y="59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78" y="61"/>
                    </a:lnTo>
                    <a:lnTo>
                      <a:pt x="78" y="61"/>
                    </a:lnTo>
                    <a:lnTo>
                      <a:pt x="77" y="60"/>
                    </a:lnTo>
                    <a:lnTo>
                      <a:pt x="42" y="69"/>
                    </a:lnTo>
                    <a:lnTo>
                      <a:pt x="40" y="70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9" y="76"/>
                    </a:lnTo>
                    <a:lnTo>
                      <a:pt x="8" y="77"/>
                    </a:lnTo>
                    <a:lnTo>
                      <a:pt x="9" y="78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41" y="71"/>
                    </a:lnTo>
                    <a:lnTo>
                      <a:pt x="77" y="62"/>
                    </a:lnTo>
                    <a:lnTo>
                      <a:pt x="78" y="61"/>
                    </a:lnTo>
                    <a:lnTo>
                      <a:pt x="78" y="61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1"/>
                    </a:lnTo>
                    <a:lnTo>
                      <a:pt x="83" y="61"/>
                    </a:lnTo>
                    <a:lnTo>
                      <a:pt x="83" y="61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4" y="86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0" y="88"/>
                    </a:lnTo>
                    <a:lnTo>
                      <a:pt x="70" y="89"/>
                    </a:lnTo>
                    <a:lnTo>
                      <a:pt x="70" y="87"/>
                    </a:lnTo>
                    <a:lnTo>
                      <a:pt x="37" y="96"/>
                    </a:lnTo>
                    <a:lnTo>
                      <a:pt x="35" y="98"/>
                    </a:lnTo>
                    <a:lnTo>
                      <a:pt x="36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3" y="98"/>
                    </a:lnTo>
                    <a:lnTo>
                      <a:pt x="7" y="105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3" y="107"/>
                    </a:lnTo>
                    <a:lnTo>
                      <a:pt x="3" y="107"/>
                    </a:lnTo>
                    <a:lnTo>
                      <a:pt x="3" y="106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3" y="106"/>
                    </a:lnTo>
                    <a:lnTo>
                      <a:pt x="2" y="106"/>
                    </a:lnTo>
                    <a:lnTo>
                      <a:pt x="3" y="107"/>
                    </a:lnTo>
                    <a:lnTo>
                      <a:pt x="6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33" y="98"/>
                    </a:lnTo>
                    <a:lnTo>
                      <a:pt x="32" y="98"/>
                    </a:lnTo>
                    <a:lnTo>
                      <a:pt x="33" y="99"/>
                    </a:lnTo>
                    <a:lnTo>
                      <a:pt x="36" y="98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0" y="89"/>
                    </a:lnTo>
                    <a:lnTo>
                      <a:pt x="73" y="88"/>
                    </a:lnTo>
                    <a:lnTo>
                      <a:pt x="74" y="87"/>
                    </a:lnTo>
                    <a:lnTo>
                      <a:pt x="74" y="87"/>
                    </a:lnTo>
                    <a:lnTo>
                      <a:pt x="76" y="86"/>
                    </a:lnTo>
                    <a:lnTo>
                      <a:pt x="83" y="61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78" y="61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8" y="61"/>
                    </a:lnTo>
                    <a:lnTo>
                      <a:pt x="81" y="60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4" y="59"/>
                    </a:lnTo>
                    <a:lnTo>
                      <a:pt x="91" y="33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3" y="42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3" y="42"/>
                    </a:lnTo>
                    <a:lnTo>
                      <a:pt x="46" y="41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100" y="1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7" y="0"/>
                    </a:lnTo>
                    <a:lnTo>
                      <a:pt x="94" y="1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1" y="8"/>
                    </a:lnTo>
                    <a:lnTo>
                      <a:pt x="49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2" y="52"/>
                    </a:lnTo>
                    <a:lnTo>
                      <a:pt x="0" y="79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2" y="80"/>
                    </a:lnTo>
                    <a:lnTo>
                      <a:pt x="0" y="106"/>
                    </a:lnTo>
                    <a:lnTo>
                      <a:pt x="1" y="10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0" name=""/>
              <p:cNvSpPr/>
              <p:nvPr/>
            </p:nvSpPr>
            <p:spPr>
              <a:xfrm>
                <a:off x="9623520" y="1827360"/>
                <a:ext cx="125280" cy="66600"/>
              </a:xfrm>
              <a:custGeom>
                <a:avLst/>
                <a:gdLst/>
                <a:ahLst/>
                <a:rect l="l" t="t" r="r" b="b"/>
                <a:pathLst>
                  <a:path w="79" h="42">
                    <a:moveTo>
                      <a:pt x="0" y="42"/>
                    </a:moveTo>
                    <a:lnTo>
                      <a:pt x="1" y="19"/>
                    </a:lnTo>
                    <a:lnTo>
                      <a:pt x="79" y="0"/>
                    </a:lnTo>
                    <a:lnTo>
                      <a:pt x="73" y="2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1" name=""/>
              <p:cNvSpPr/>
              <p:nvPr/>
            </p:nvSpPr>
            <p:spPr>
              <a:xfrm>
                <a:off x="9623520" y="1827360"/>
                <a:ext cx="127080" cy="66600"/>
              </a:xfrm>
              <a:custGeom>
                <a:avLst/>
                <a:gdLst/>
                <a:ahLst/>
                <a:rect l="l" t="t" r="r" b="b"/>
                <a:pathLst>
                  <a:path w="80" h="42">
                    <a:moveTo>
                      <a:pt x="0" y="42"/>
                    </a:moveTo>
                    <a:lnTo>
                      <a:pt x="0" y="42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73" y="23"/>
                    </a:lnTo>
                    <a:lnTo>
                      <a:pt x="80" y="0"/>
                    </a:lnTo>
                    <a:lnTo>
                      <a:pt x="1" y="19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2" name=""/>
              <p:cNvSpPr/>
              <p:nvPr/>
            </p:nvSpPr>
            <p:spPr>
              <a:xfrm>
                <a:off x="9623520" y="1784520"/>
                <a:ext cx="137880" cy="64800"/>
              </a:xfrm>
              <a:custGeom>
                <a:avLst/>
                <a:gdLst/>
                <a:ahLst/>
                <a:rect l="l" t="t" r="r" b="b"/>
                <a:pathLst>
                  <a:path w="87" h="41">
                    <a:moveTo>
                      <a:pt x="0" y="41"/>
                    </a:moveTo>
                    <a:lnTo>
                      <a:pt x="1" y="17"/>
                    </a:lnTo>
                    <a:lnTo>
                      <a:pt x="87" y="0"/>
                    </a:lnTo>
                    <a:lnTo>
                      <a:pt x="81" y="2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3" name=""/>
              <p:cNvSpPr/>
              <p:nvPr/>
            </p:nvSpPr>
            <p:spPr>
              <a:xfrm>
                <a:off x="9623520" y="1784520"/>
                <a:ext cx="137880" cy="64800"/>
              </a:xfrm>
              <a:custGeom>
                <a:avLst/>
                <a:gdLst/>
                <a:ahLst/>
                <a:rect l="l" t="t" r="r" b="b"/>
                <a:pathLst>
                  <a:path w="87" h="41">
                    <a:moveTo>
                      <a:pt x="0" y="41"/>
                    </a:moveTo>
                    <a:lnTo>
                      <a:pt x="0" y="41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81" y="22"/>
                    </a:lnTo>
                    <a:lnTo>
                      <a:pt x="87" y="0"/>
                    </a:lnTo>
                    <a:lnTo>
                      <a:pt x="1" y="17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4" name=""/>
              <p:cNvSpPr/>
              <p:nvPr/>
            </p:nvSpPr>
            <p:spPr>
              <a:xfrm>
                <a:off x="9629640" y="1733400"/>
                <a:ext cx="146160" cy="68400"/>
              </a:xfrm>
              <a:custGeom>
                <a:avLst/>
                <a:gdLst/>
                <a:ahLst/>
                <a:rect l="l" t="t" r="r" b="b"/>
                <a:pathLst>
                  <a:path w="92" h="43">
                    <a:moveTo>
                      <a:pt x="0" y="43"/>
                    </a:moveTo>
                    <a:lnTo>
                      <a:pt x="2" y="15"/>
                    </a:lnTo>
                    <a:lnTo>
                      <a:pt x="92" y="0"/>
                    </a:lnTo>
                    <a:lnTo>
                      <a:pt x="85" y="2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5" name=""/>
              <p:cNvSpPr/>
              <p:nvPr/>
            </p:nvSpPr>
            <p:spPr>
              <a:xfrm>
                <a:off x="9629640" y="1733400"/>
                <a:ext cx="146160" cy="68400"/>
              </a:xfrm>
              <a:custGeom>
                <a:avLst/>
                <a:gdLst/>
                <a:ahLst/>
                <a:rect l="l" t="t" r="r" b="b"/>
                <a:pathLst>
                  <a:path w="92" h="43">
                    <a:moveTo>
                      <a:pt x="0" y="43"/>
                    </a:moveTo>
                    <a:lnTo>
                      <a:pt x="0" y="4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85" y="26"/>
                    </a:lnTo>
                    <a:lnTo>
                      <a:pt x="92" y="0"/>
                    </a:lnTo>
                    <a:lnTo>
                      <a:pt x="2" y="15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6" name=""/>
              <p:cNvSpPr/>
              <p:nvPr/>
            </p:nvSpPr>
            <p:spPr>
              <a:xfrm>
                <a:off x="9753480" y="1784520"/>
                <a:ext cx="22320" cy="2376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4" y="13"/>
                    </a:moveTo>
                    <a:lnTo>
                      <a:pt x="3" y="15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7" name=""/>
              <p:cNvSpPr/>
              <p:nvPr/>
            </p:nvSpPr>
            <p:spPr>
              <a:xfrm>
                <a:off x="9753480" y="1784520"/>
                <a:ext cx="23760" cy="23760"/>
              </a:xfrm>
              <a:custGeom>
                <a:avLst/>
                <a:gdLst/>
                <a:ahLst/>
                <a:rect l="l" t="t" r="r" b="b"/>
                <a:pathLst>
                  <a:path w="15" h="15">
                    <a:moveTo>
                      <a:pt x="4" y="13"/>
                    </a:moveTo>
                    <a:lnTo>
                      <a:pt x="3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8" name=""/>
              <p:cNvSpPr/>
              <p:nvPr/>
            </p:nvSpPr>
            <p:spPr>
              <a:xfrm>
                <a:off x="9767880" y="179712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9" name=""/>
              <p:cNvSpPr/>
              <p:nvPr/>
            </p:nvSpPr>
            <p:spPr>
              <a:xfrm>
                <a:off x="9767880" y="179712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0" name=""/>
              <p:cNvSpPr/>
              <p:nvPr/>
            </p:nvSpPr>
            <p:spPr>
              <a:xfrm>
                <a:off x="9766440" y="1790640"/>
                <a:ext cx="2880" cy="6480"/>
              </a:xfrm>
              <a:custGeom>
                <a:avLst/>
                <a:gdLst/>
                <a:ahLst/>
                <a:rect l="l" t="t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1" name=""/>
              <p:cNvSpPr/>
              <p:nvPr/>
            </p:nvSpPr>
            <p:spPr>
              <a:xfrm>
                <a:off x="9769320" y="1789200"/>
                <a:ext cx="648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2" name=""/>
              <p:cNvSpPr/>
              <p:nvPr/>
            </p:nvSpPr>
            <p:spPr>
              <a:xfrm>
                <a:off x="9764640" y="178740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3" name=""/>
              <p:cNvSpPr/>
              <p:nvPr/>
            </p:nvSpPr>
            <p:spPr>
              <a:xfrm>
                <a:off x="9769320" y="179064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4" name=""/>
              <p:cNvSpPr/>
              <p:nvPr/>
            </p:nvSpPr>
            <p:spPr>
              <a:xfrm>
                <a:off x="9764640" y="178920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5" name=""/>
              <p:cNvSpPr/>
              <p:nvPr/>
            </p:nvSpPr>
            <p:spPr>
              <a:xfrm>
                <a:off x="9764640" y="179388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6" name=""/>
              <p:cNvSpPr/>
              <p:nvPr/>
            </p:nvSpPr>
            <p:spPr>
              <a:xfrm>
                <a:off x="9764640" y="179064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0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7" name=""/>
              <p:cNvSpPr/>
              <p:nvPr/>
            </p:nvSpPr>
            <p:spPr>
              <a:xfrm>
                <a:off x="9771120" y="17938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8" name=""/>
              <p:cNvSpPr/>
              <p:nvPr/>
            </p:nvSpPr>
            <p:spPr>
              <a:xfrm>
                <a:off x="9763200" y="1792440"/>
                <a:ext cx="3240" cy="288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9" name=""/>
              <p:cNvSpPr/>
              <p:nvPr/>
            </p:nvSpPr>
            <p:spPr>
              <a:xfrm>
                <a:off x="9769320" y="1792440"/>
                <a:ext cx="1800" cy="288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0" name=""/>
              <p:cNvSpPr/>
              <p:nvPr/>
            </p:nvSpPr>
            <p:spPr>
              <a:xfrm>
                <a:off x="9771120" y="179856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1" name=""/>
              <p:cNvSpPr/>
              <p:nvPr/>
            </p:nvSpPr>
            <p:spPr>
              <a:xfrm>
                <a:off x="9759960" y="1798560"/>
                <a:ext cx="11160" cy="3240"/>
              </a:xfrm>
              <a:custGeom>
                <a:avLst/>
                <a:gdLst/>
                <a:ahLst/>
                <a:rect l="l" t="t" r="r" b="b"/>
                <a:pathLst>
                  <a:path w="7" h="2">
                    <a:moveTo>
                      <a:pt x="7" y="1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2" name=""/>
              <p:cNvSpPr/>
              <p:nvPr/>
            </p:nvSpPr>
            <p:spPr>
              <a:xfrm>
                <a:off x="9759960" y="179856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3" name=""/>
              <p:cNvSpPr/>
              <p:nvPr/>
            </p:nvSpPr>
            <p:spPr>
              <a:xfrm>
                <a:off x="9753480" y="1798560"/>
                <a:ext cx="19080" cy="97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1" y="2"/>
                    </a:move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4" name=""/>
              <p:cNvSpPr/>
              <p:nvPr/>
            </p:nvSpPr>
            <p:spPr>
              <a:xfrm>
                <a:off x="9753480" y="1798560"/>
                <a:ext cx="19080" cy="97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1" y="2"/>
                    </a:move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5" name=""/>
              <p:cNvSpPr/>
              <p:nvPr/>
            </p:nvSpPr>
            <p:spPr>
              <a:xfrm>
                <a:off x="9771120" y="17938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6" name=""/>
              <p:cNvSpPr/>
              <p:nvPr/>
            </p:nvSpPr>
            <p:spPr>
              <a:xfrm>
                <a:off x="9771120" y="17938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7" name=""/>
              <p:cNvSpPr/>
              <p:nvPr/>
            </p:nvSpPr>
            <p:spPr>
              <a:xfrm>
                <a:off x="9763200" y="1792440"/>
                <a:ext cx="324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8" name=""/>
              <p:cNvSpPr/>
              <p:nvPr/>
            </p:nvSpPr>
            <p:spPr>
              <a:xfrm>
                <a:off x="9763200" y="1790640"/>
                <a:ext cx="3240" cy="6480"/>
              </a:xfrm>
              <a:custGeom>
                <a:avLst/>
                <a:gdLst/>
                <a:ahLst/>
                <a:rect l="l" t="t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9" name=""/>
              <p:cNvSpPr/>
              <p:nvPr/>
            </p:nvSpPr>
            <p:spPr>
              <a:xfrm>
                <a:off x="9764640" y="178740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0" name=""/>
              <p:cNvSpPr/>
              <p:nvPr/>
            </p:nvSpPr>
            <p:spPr>
              <a:xfrm>
                <a:off x="9764640" y="1785960"/>
                <a:ext cx="12600" cy="648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7" y="3"/>
                    </a:moveTo>
                    <a:lnTo>
                      <a:pt x="7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1" name=""/>
              <p:cNvSpPr/>
              <p:nvPr/>
            </p:nvSpPr>
            <p:spPr>
              <a:xfrm>
                <a:off x="9764640" y="1741320"/>
                <a:ext cx="184320" cy="201960"/>
              </a:xfrm>
              <a:custGeom>
                <a:avLst/>
                <a:gdLst/>
                <a:ahLst/>
                <a:rect l="l" t="t" r="r" b="b"/>
                <a:pathLst>
                  <a:path w="116" h="127">
                    <a:moveTo>
                      <a:pt x="43" y="127"/>
                    </a:moveTo>
                    <a:lnTo>
                      <a:pt x="1" y="49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116" y="81"/>
                    </a:lnTo>
                    <a:lnTo>
                      <a:pt x="116" y="81"/>
                    </a:lnTo>
                    <a:lnTo>
                      <a:pt x="43" y="127"/>
                    </a:lnTo>
                    <a:lnTo>
                      <a:pt x="43" y="127"/>
                    </a:lnTo>
                    <a:lnTo>
                      <a:pt x="116" y="81"/>
                    </a:lnTo>
                    <a:lnTo>
                      <a:pt x="73" y="2"/>
                    </a:lnTo>
                    <a:lnTo>
                      <a:pt x="52" y="0"/>
                    </a:lnTo>
                    <a:lnTo>
                      <a:pt x="28" y="10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43" y="127"/>
                    </a:lnTo>
                    <a:lnTo>
                      <a:pt x="43" y="127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2" name=""/>
              <p:cNvSpPr/>
              <p:nvPr/>
            </p:nvSpPr>
            <p:spPr>
              <a:xfrm>
                <a:off x="9818640" y="1846440"/>
                <a:ext cx="117360" cy="72720"/>
              </a:xfrm>
              <a:custGeom>
                <a:avLst/>
                <a:gdLst/>
                <a:ahLst/>
                <a:rect l="l" t="t" r="r" b="b"/>
                <a:pathLst>
                  <a:path w="74" h="46">
                    <a:moveTo>
                      <a:pt x="1" y="4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5" y="1"/>
                    </a:lnTo>
                    <a:lnTo>
                      <a:pt x="31" y="11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920" bIns="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3" name=""/>
              <p:cNvSpPr/>
              <p:nvPr/>
            </p:nvSpPr>
            <p:spPr>
              <a:xfrm>
                <a:off x="9831240" y="1870200"/>
                <a:ext cx="117720" cy="73080"/>
              </a:xfrm>
              <a:custGeom>
                <a:avLst/>
                <a:gdLst/>
                <a:ahLst/>
                <a:rect l="l" t="t" r="r" b="b"/>
                <a:pathLst>
                  <a:path w="74" h="46">
                    <a:moveTo>
                      <a:pt x="74" y="0"/>
                    </a:moveTo>
                    <a:lnTo>
                      <a:pt x="55" y="2"/>
                    </a:lnTo>
                    <a:lnTo>
                      <a:pt x="31" y="12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4" name=""/>
              <p:cNvSpPr/>
              <p:nvPr/>
            </p:nvSpPr>
            <p:spPr>
              <a:xfrm>
                <a:off x="9764640" y="1814400"/>
                <a:ext cx="66600" cy="123840"/>
              </a:xfrm>
              <a:custGeom>
                <a:avLst/>
                <a:gdLst/>
                <a:ahLst/>
                <a:rect l="l" t="t" r="r" b="b"/>
                <a:pathLst>
                  <a:path w="42" h="78">
                    <a:moveTo>
                      <a:pt x="42" y="7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2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5" name=""/>
              <p:cNvSpPr/>
              <p:nvPr/>
            </p:nvSpPr>
            <p:spPr>
              <a:xfrm>
                <a:off x="9788400" y="1785960"/>
                <a:ext cx="68400" cy="127080"/>
              </a:xfrm>
              <a:custGeom>
                <a:avLst/>
                <a:gdLst/>
                <a:ahLst/>
                <a:rect l="l" t="t" r="r" b="b"/>
                <a:pathLst>
                  <a:path w="43" h="80">
                    <a:moveTo>
                      <a:pt x="43" y="8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3" y="80"/>
                    </a:lnTo>
                    <a:lnTo>
                      <a:pt x="43" y="80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6" name=""/>
              <p:cNvSpPr/>
              <p:nvPr/>
            </p:nvSpPr>
            <p:spPr>
              <a:xfrm>
                <a:off x="9809280" y="1757520"/>
                <a:ext cx="71280" cy="131760"/>
              </a:xfrm>
              <a:custGeom>
                <a:avLst/>
                <a:gdLst/>
                <a:ahLst/>
                <a:rect l="l" t="t" r="r" b="b"/>
                <a:pathLst>
                  <a:path w="45" h="83">
                    <a:moveTo>
                      <a:pt x="45" y="8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5" y="83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7" name=""/>
              <p:cNvSpPr/>
              <p:nvPr/>
            </p:nvSpPr>
            <p:spPr>
              <a:xfrm>
                <a:off x="9847440" y="1741320"/>
                <a:ext cx="71280" cy="131760"/>
              </a:xfrm>
              <a:custGeom>
                <a:avLst/>
                <a:gdLst/>
                <a:ahLst/>
                <a:rect l="l" t="t" r="r" b="b"/>
                <a:pathLst>
                  <a:path w="45" h="83">
                    <a:moveTo>
                      <a:pt x="0" y="0"/>
                    </a:moveTo>
                    <a:lnTo>
                      <a:pt x="45" y="83"/>
                    </a:lnTo>
                    <a:lnTo>
                      <a:pt x="45" y="8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8" name=""/>
              <p:cNvSpPr/>
              <p:nvPr/>
            </p:nvSpPr>
            <p:spPr>
              <a:xfrm>
                <a:off x="9802800" y="1816200"/>
                <a:ext cx="117360" cy="74520"/>
              </a:xfrm>
              <a:custGeom>
                <a:avLst/>
                <a:gdLst/>
                <a:ahLst/>
                <a:rect l="l" t="t" r="r" b="b"/>
                <a:pathLst>
                  <a:path w="74" h="47">
                    <a:moveTo>
                      <a:pt x="1" y="47"/>
                    </a:moveTo>
                    <a:lnTo>
                      <a:pt x="0" y="44"/>
                    </a:lnTo>
                    <a:lnTo>
                      <a:pt x="0" y="4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30" y="11"/>
                    </a:lnTo>
                    <a:lnTo>
                      <a:pt x="0" y="44"/>
                    </a:lnTo>
                    <a:lnTo>
                      <a:pt x="1" y="47"/>
                    </a:lnTo>
                    <a:lnTo>
                      <a:pt x="1" y="47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9" name=""/>
              <p:cNvSpPr/>
              <p:nvPr/>
            </p:nvSpPr>
            <p:spPr>
              <a:xfrm>
                <a:off x="9783720" y="1778040"/>
                <a:ext cx="115920" cy="76320"/>
              </a:xfrm>
              <a:custGeom>
                <a:avLst/>
                <a:gdLst/>
                <a:ahLst/>
                <a:rect l="l" t="t" r="r" b="b"/>
                <a:pathLst>
                  <a:path w="73" h="48">
                    <a:moveTo>
                      <a:pt x="73" y="1"/>
                    </a:moveTo>
                    <a:lnTo>
                      <a:pt x="53" y="0"/>
                    </a:lnTo>
                    <a:lnTo>
                      <a:pt x="29" y="1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73" y="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0" name=""/>
              <p:cNvSpPr/>
              <p:nvPr/>
            </p:nvSpPr>
            <p:spPr>
              <a:xfrm>
                <a:off x="9920160" y="1846440"/>
                <a:ext cx="14400" cy="25200"/>
              </a:xfrm>
              <a:custGeom>
                <a:avLst/>
                <a:gdLst/>
                <a:ahLst/>
                <a:rect l="l" t="t" r="r" b="b"/>
                <a:pathLst>
                  <a:path w="9" h="16">
                    <a:moveTo>
                      <a:pt x="0" y="0"/>
                    </a:moveTo>
                    <a:lnTo>
                      <a:pt x="8" y="16"/>
                    </a:lnTo>
                    <a:lnTo>
                      <a:pt x="9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1" name=""/>
              <p:cNvSpPr/>
              <p:nvPr/>
            </p:nvSpPr>
            <p:spPr>
              <a:xfrm>
                <a:off x="9804240" y="1863720"/>
                <a:ext cx="36720" cy="44280"/>
              </a:xfrm>
              <a:custGeom>
                <a:avLst/>
                <a:gdLst/>
                <a:ahLst/>
                <a:rect l="l" t="t" r="r" b="b"/>
                <a:pathLst>
                  <a:path w="23" h="28">
                    <a:moveTo>
                      <a:pt x="8" y="28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3" y="16"/>
                    </a:lnTo>
                    <a:lnTo>
                      <a:pt x="12" y="27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2" name=""/>
              <p:cNvSpPr/>
              <p:nvPr/>
            </p:nvSpPr>
            <p:spPr>
              <a:xfrm>
                <a:off x="9804240" y="1863720"/>
                <a:ext cx="36720" cy="44280"/>
              </a:xfrm>
              <a:custGeom>
                <a:avLst/>
                <a:gdLst/>
                <a:ahLst/>
                <a:rect l="l" t="t" r="r" b="b"/>
                <a:pathLst>
                  <a:path w="23" h="28">
                    <a:moveTo>
                      <a:pt x="8" y="28"/>
                    </a:moveTo>
                    <a:lnTo>
                      <a:pt x="8" y="2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27"/>
                    </a:lnTo>
                    <a:lnTo>
                      <a:pt x="23" y="1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8" y="28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3" name=""/>
              <p:cNvSpPr/>
              <p:nvPr/>
            </p:nvSpPr>
            <p:spPr>
              <a:xfrm>
                <a:off x="9783720" y="182556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0" y="31"/>
                    </a:moveTo>
                    <a:lnTo>
                      <a:pt x="0" y="1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14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4" name=""/>
              <p:cNvSpPr/>
              <p:nvPr/>
            </p:nvSpPr>
            <p:spPr>
              <a:xfrm>
                <a:off x="9783720" y="182556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4" y="31"/>
                    </a:lnTo>
                    <a:lnTo>
                      <a:pt x="25" y="19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0" y="13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5" name=""/>
              <p:cNvSpPr/>
              <p:nvPr/>
            </p:nvSpPr>
            <p:spPr>
              <a:xfrm>
                <a:off x="9764640" y="179064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1" y="32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15" y="32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6" name=""/>
              <p:cNvSpPr/>
              <p:nvPr/>
            </p:nvSpPr>
            <p:spPr>
              <a:xfrm>
                <a:off x="9764640" y="179064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1" y="32"/>
                    </a:moveTo>
                    <a:lnTo>
                      <a:pt x="11" y="3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5" y="32"/>
                    </a:lnTo>
                    <a:lnTo>
                      <a:pt x="25" y="19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11" y="32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7" name=""/>
              <p:cNvSpPr/>
              <p:nvPr/>
            </p:nvSpPr>
            <p:spPr>
              <a:xfrm>
                <a:off x="9826560" y="1839960"/>
                <a:ext cx="36720" cy="44280"/>
              </a:xfrm>
              <a:custGeom>
                <a:avLst/>
                <a:gdLst/>
                <a:ahLst/>
                <a:rect l="l" t="t" r="r" b="b"/>
                <a:pathLst>
                  <a:path w="23" h="28">
                    <a:moveTo>
                      <a:pt x="12" y="28"/>
                    </a:moveTo>
                    <a:lnTo>
                      <a:pt x="9" y="28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3" y="17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8" name=""/>
              <p:cNvSpPr/>
              <p:nvPr/>
            </p:nvSpPr>
            <p:spPr>
              <a:xfrm>
                <a:off x="9826560" y="1839960"/>
                <a:ext cx="36720" cy="44280"/>
              </a:xfrm>
              <a:custGeom>
                <a:avLst/>
                <a:gdLst/>
                <a:ahLst/>
                <a:rect l="l" t="t" r="r" b="b"/>
                <a:pathLst>
                  <a:path w="23" h="28">
                    <a:moveTo>
                      <a:pt x="12" y="28"/>
                    </a:moveTo>
                    <a:lnTo>
                      <a:pt x="12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23" y="17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9" name=""/>
              <p:cNvSpPr/>
              <p:nvPr/>
            </p:nvSpPr>
            <p:spPr>
              <a:xfrm>
                <a:off x="9806040" y="1801800"/>
                <a:ext cx="38160" cy="49320"/>
              </a:xfrm>
              <a:custGeom>
                <a:avLst/>
                <a:gdLst/>
                <a:ahLst/>
                <a:rect l="l" t="t" r="r" b="b"/>
                <a:pathLst>
                  <a:path w="24" h="31">
                    <a:moveTo>
                      <a:pt x="14" y="31"/>
                    </a:moveTo>
                    <a:lnTo>
                      <a:pt x="10" y="31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4" y="19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0" name=""/>
              <p:cNvSpPr/>
              <p:nvPr/>
            </p:nvSpPr>
            <p:spPr>
              <a:xfrm>
                <a:off x="9806040" y="180180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25" y="19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10" y="31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1" name=""/>
              <p:cNvSpPr/>
              <p:nvPr/>
            </p:nvSpPr>
            <p:spPr>
              <a:xfrm>
                <a:off x="9786960" y="1763640"/>
                <a:ext cx="38160" cy="50760"/>
              </a:xfrm>
              <a:custGeom>
                <a:avLst/>
                <a:gdLst/>
                <a:ahLst/>
                <a:rect l="l" t="t" r="r" b="b"/>
                <a:pathLst>
                  <a:path w="24" h="32">
                    <a:moveTo>
                      <a:pt x="14" y="32"/>
                    </a:moveTo>
                    <a:lnTo>
                      <a:pt x="10" y="32"/>
                    </a:lnTo>
                    <a:lnTo>
                      <a:pt x="0" y="13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24" y="2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2" name=""/>
              <p:cNvSpPr/>
              <p:nvPr/>
            </p:nvSpPr>
            <p:spPr>
              <a:xfrm>
                <a:off x="9785520" y="1763640"/>
                <a:ext cx="39600" cy="52560"/>
              </a:xfrm>
              <a:custGeom>
                <a:avLst/>
                <a:gdLst/>
                <a:ahLst/>
                <a:rect l="l" t="t" r="r" b="b"/>
                <a:pathLst>
                  <a:path w="25" h="33">
                    <a:moveTo>
                      <a:pt x="15" y="32"/>
                    </a:moveTo>
                    <a:lnTo>
                      <a:pt x="15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5" y="20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0" y="13"/>
                    </a:lnTo>
                    <a:lnTo>
                      <a:pt x="11" y="33"/>
                    </a:lnTo>
                    <a:lnTo>
                      <a:pt x="15" y="32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3" name=""/>
              <p:cNvSpPr/>
              <p:nvPr/>
            </p:nvSpPr>
            <p:spPr>
              <a:xfrm>
                <a:off x="9817200" y="1863720"/>
                <a:ext cx="19080" cy="44280"/>
              </a:xfrm>
              <a:custGeom>
                <a:avLst/>
                <a:gdLst/>
                <a:ahLst/>
                <a:rect l="l" t="t" r="r" b="b"/>
                <a:pathLst>
                  <a:path w="12" h="28">
                    <a:moveTo>
                      <a:pt x="0" y="28"/>
                    </a:moveTo>
                    <a:lnTo>
                      <a:pt x="12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4" name=""/>
              <p:cNvSpPr/>
              <p:nvPr/>
            </p:nvSpPr>
            <p:spPr>
              <a:xfrm>
                <a:off x="9799560" y="1827360"/>
                <a:ext cx="17640" cy="47520"/>
              </a:xfrm>
              <a:custGeom>
                <a:avLst/>
                <a:gdLst/>
                <a:ahLst/>
                <a:rect l="l" t="t" r="r" b="b"/>
                <a:pathLst>
                  <a:path w="11" h="30">
                    <a:moveTo>
                      <a:pt x="0" y="30"/>
                    </a:moveTo>
                    <a:lnTo>
                      <a:pt x="11" y="1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5" name=""/>
              <p:cNvSpPr/>
              <p:nvPr/>
            </p:nvSpPr>
            <p:spPr>
              <a:xfrm>
                <a:off x="9782280" y="1790640"/>
                <a:ext cx="15840" cy="5076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32"/>
                    </a:moveTo>
                    <a:lnTo>
                      <a:pt x="1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6" name=""/>
              <p:cNvSpPr/>
              <p:nvPr/>
            </p:nvSpPr>
            <p:spPr>
              <a:xfrm>
                <a:off x="9840960" y="1839960"/>
                <a:ext cx="15840" cy="44280"/>
              </a:xfrm>
              <a:custGeom>
                <a:avLst/>
                <a:gdLst/>
                <a:ahLst/>
                <a:rect l="l" t="t" r="r" b="b"/>
                <a:pathLst>
                  <a:path w="10" h="28">
                    <a:moveTo>
                      <a:pt x="0" y="28"/>
                    </a:moveTo>
                    <a:lnTo>
                      <a:pt x="10" y="17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7" name=""/>
              <p:cNvSpPr/>
              <p:nvPr/>
            </p:nvSpPr>
            <p:spPr>
              <a:xfrm>
                <a:off x="9821880" y="1801800"/>
                <a:ext cx="17280" cy="49320"/>
              </a:xfrm>
              <a:custGeom>
                <a:avLst/>
                <a:gdLst/>
                <a:ahLst/>
                <a:rect l="l" t="t" r="r" b="b"/>
                <a:pathLst>
                  <a:path w="11" h="31">
                    <a:moveTo>
                      <a:pt x="0" y="31"/>
                    </a:moveTo>
                    <a:lnTo>
                      <a:pt x="1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8" name=""/>
              <p:cNvSpPr/>
              <p:nvPr/>
            </p:nvSpPr>
            <p:spPr>
              <a:xfrm>
                <a:off x="9802800" y="1763640"/>
                <a:ext cx="15840" cy="52560"/>
              </a:xfrm>
              <a:custGeom>
                <a:avLst/>
                <a:gdLst/>
                <a:ahLst/>
                <a:rect l="l" t="t" r="r" b="b"/>
                <a:pathLst>
                  <a:path w="10" h="33">
                    <a:moveTo>
                      <a:pt x="0" y="33"/>
                    </a:moveTo>
                    <a:lnTo>
                      <a:pt x="10" y="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9" name=""/>
              <p:cNvSpPr/>
              <p:nvPr/>
            </p:nvSpPr>
            <p:spPr>
              <a:xfrm>
                <a:off x="9836280" y="1889280"/>
                <a:ext cx="468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0" name=""/>
              <p:cNvSpPr/>
              <p:nvPr/>
            </p:nvSpPr>
            <p:spPr>
              <a:xfrm>
                <a:off x="9856800" y="1865160"/>
                <a:ext cx="6480" cy="180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1" name=""/>
              <p:cNvSpPr/>
              <p:nvPr/>
            </p:nvSpPr>
            <p:spPr>
              <a:xfrm>
                <a:off x="9817200" y="1855800"/>
                <a:ext cx="612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2" name=""/>
              <p:cNvSpPr/>
              <p:nvPr/>
            </p:nvSpPr>
            <p:spPr>
              <a:xfrm>
                <a:off x="9839160" y="1832040"/>
                <a:ext cx="504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3" name=""/>
              <p:cNvSpPr/>
              <p:nvPr/>
            </p:nvSpPr>
            <p:spPr>
              <a:xfrm>
                <a:off x="9798120" y="1820880"/>
                <a:ext cx="612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4" name=""/>
              <p:cNvSpPr/>
              <p:nvPr/>
            </p:nvSpPr>
            <p:spPr>
              <a:xfrm>
                <a:off x="9818640" y="1795320"/>
                <a:ext cx="6480" cy="180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5" name=""/>
              <p:cNvSpPr/>
              <p:nvPr/>
            </p:nvSpPr>
            <p:spPr>
              <a:xfrm>
                <a:off x="9817200" y="1863720"/>
                <a:ext cx="23760" cy="44280"/>
              </a:xfrm>
              <a:custGeom>
                <a:avLst/>
                <a:gdLst/>
                <a:ahLst/>
                <a:rect l="l" t="t" r="r" b="b"/>
                <a:pathLst>
                  <a:path w="15" h="28">
                    <a:moveTo>
                      <a:pt x="3" y="0"/>
                    </a:moveTo>
                    <a:lnTo>
                      <a:pt x="7" y="0"/>
                    </a:lnTo>
                    <a:lnTo>
                      <a:pt x="15" y="16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12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6" name=""/>
              <p:cNvSpPr/>
              <p:nvPr/>
            </p:nvSpPr>
            <p:spPr>
              <a:xfrm>
                <a:off x="9799560" y="1825560"/>
                <a:ext cx="23760" cy="49320"/>
              </a:xfrm>
              <a:custGeom>
                <a:avLst/>
                <a:gdLst/>
                <a:ahLst/>
                <a:rect l="l" t="t" r="r" b="b"/>
                <a:pathLst>
                  <a:path w="15" h="31">
                    <a:moveTo>
                      <a:pt x="1" y="1"/>
                    </a:moveTo>
                    <a:lnTo>
                      <a:pt x="5" y="0"/>
                    </a:lnTo>
                    <a:lnTo>
                      <a:pt x="15" y="19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11" y="1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7" name=""/>
              <p:cNvSpPr/>
              <p:nvPr/>
            </p:nvSpPr>
            <p:spPr>
              <a:xfrm>
                <a:off x="9782280" y="1790640"/>
                <a:ext cx="21960" cy="50760"/>
              </a:xfrm>
              <a:custGeom>
                <a:avLst/>
                <a:gdLst/>
                <a:ahLst/>
                <a:rect l="l" t="t" r="r" b="b"/>
                <a:pathLst>
                  <a:path w="14" h="32">
                    <a:moveTo>
                      <a:pt x="0" y="0"/>
                    </a:moveTo>
                    <a:lnTo>
                      <a:pt x="4" y="0"/>
                    </a:lnTo>
                    <a:lnTo>
                      <a:pt x="14" y="19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1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8" name=""/>
              <p:cNvSpPr/>
              <p:nvPr/>
            </p:nvSpPr>
            <p:spPr>
              <a:xfrm>
                <a:off x="9840960" y="1839960"/>
                <a:ext cx="22320" cy="44280"/>
              </a:xfrm>
              <a:custGeom>
                <a:avLst/>
                <a:gdLst/>
                <a:ahLst/>
                <a:rect l="l" t="t" r="r" b="b"/>
                <a:pathLst>
                  <a:path w="14" h="28">
                    <a:moveTo>
                      <a:pt x="3" y="28"/>
                    </a:moveTo>
                    <a:lnTo>
                      <a:pt x="0" y="28"/>
                    </a:lnTo>
                    <a:lnTo>
                      <a:pt x="10" y="17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4" y="17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9" name=""/>
              <p:cNvSpPr/>
              <p:nvPr/>
            </p:nvSpPr>
            <p:spPr>
              <a:xfrm>
                <a:off x="9821880" y="1801800"/>
                <a:ext cx="22320" cy="49320"/>
              </a:xfrm>
              <a:custGeom>
                <a:avLst/>
                <a:gdLst/>
                <a:ahLst/>
                <a:rect l="l" t="t" r="r" b="b"/>
                <a:pathLst>
                  <a:path w="14" h="31">
                    <a:moveTo>
                      <a:pt x="4" y="31"/>
                    </a:moveTo>
                    <a:lnTo>
                      <a:pt x="0" y="31"/>
                    </a:lnTo>
                    <a:lnTo>
                      <a:pt x="11" y="1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4" y="19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0" name=""/>
              <p:cNvSpPr/>
              <p:nvPr/>
            </p:nvSpPr>
            <p:spPr>
              <a:xfrm>
                <a:off x="9802800" y="1763640"/>
                <a:ext cx="22320" cy="50760"/>
              </a:xfrm>
              <a:custGeom>
                <a:avLst/>
                <a:gdLst/>
                <a:ahLst/>
                <a:rect l="l" t="t" r="r" b="b"/>
                <a:pathLst>
                  <a:path w="14" h="32">
                    <a:moveTo>
                      <a:pt x="4" y="32"/>
                    </a:moveTo>
                    <a:lnTo>
                      <a:pt x="0" y="32"/>
                    </a:lnTo>
                    <a:lnTo>
                      <a:pt x="10" y="2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4" y="20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1" name=""/>
              <p:cNvSpPr/>
              <p:nvPr/>
            </p:nvSpPr>
            <p:spPr>
              <a:xfrm>
                <a:off x="9817200" y="1889280"/>
                <a:ext cx="23760" cy="18720"/>
              </a:xfrm>
              <a:custGeom>
                <a:avLst/>
                <a:gdLst/>
                <a:ahLst/>
                <a:rect l="l" t="t" r="r" b="b"/>
                <a:pathLst>
                  <a:path w="15" h="12">
                    <a:moveTo>
                      <a:pt x="4" y="11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2" name=""/>
              <p:cNvSpPr/>
              <p:nvPr/>
            </p:nvSpPr>
            <p:spPr>
              <a:xfrm>
                <a:off x="9840960" y="1866960"/>
                <a:ext cx="22320" cy="17280"/>
              </a:xfrm>
              <a:custGeom>
                <a:avLst/>
                <a:gdLst/>
                <a:ahLst/>
                <a:rect l="l" t="t" r="r" b="b"/>
                <a:pathLst>
                  <a:path w="14" h="11">
                    <a:moveTo>
                      <a:pt x="3" y="11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3" name=""/>
              <p:cNvSpPr/>
              <p:nvPr/>
            </p:nvSpPr>
            <p:spPr>
              <a:xfrm>
                <a:off x="9799560" y="1855800"/>
                <a:ext cx="23760" cy="19080"/>
              </a:xfrm>
              <a:custGeom>
                <a:avLst/>
                <a:gdLst/>
                <a:ahLst/>
                <a:rect l="l" t="t" r="r" b="b"/>
                <a:pathLst>
                  <a:path w="15" h="12">
                    <a:moveTo>
                      <a:pt x="4" y="12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4" name=""/>
              <p:cNvSpPr/>
              <p:nvPr/>
            </p:nvSpPr>
            <p:spPr>
              <a:xfrm>
                <a:off x="9821880" y="1832040"/>
                <a:ext cx="22320" cy="19080"/>
              </a:xfrm>
              <a:custGeom>
                <a:avLst/>
                <a:gdLst/>
                <a:ahLst/>
                <a:rect l="l" t="t" r="r" b="b"/>
                <a:pathLst>
                  <a:path w="14" h="12">
                    <a:moveTo>
                      <a:pt x="4" y="12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5" name=""/>
              <p:cNvSpPr/>
              <p:nvPr/>
            </p:nvSpPr>
            <p:spPr>
              <a:xfrm>
                <a:off x="9782280" y="1820880"/>
                <a:ext cx="2196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4" y="13"/>
                    </a:moveTo>
                    <a:lnTo>
                      <a:pt x="0" y="1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6" name=""/>
              <p:cNvSpPr/>
              <p:nvPr/>
            </p:nvSpPr>
            <p:spPr>
              <a:xfrm>
                <a:off x="9802800" y="1795320"/>
                <a:ext cx="22320" cy="19080"/>
              </a:xfrm>
              <a:custGeom>
                <a:avLst/>
                <a:gdLst/>
                <a:ahLst/>
                <a:rect l="l" t="t" r="r" b="b"/>
                <a:pathLst>
                  <a:path w="14" h="12">
                    <a:moveTo>
                      <a:pt x="4" y="12"/>
                    </a:moveTo>
                    <a:lnTo>
                      <a:pt x="0" y="1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7" name=""/>
              <p:cNvSpPr/>
              <p:nvPr/>
            </p:nvSpPr>
            <p:spPr>
              <a:xfrm>
                <a:off x="9804240" y="1863720"/>
                <a:ext cx="36720" cy="44280"/>
              </a:xfrm>
              <a:custGeom>
                <a:avLst/>
                <a:gdLst/>
                <a:ahLst/>
                <a:rect l="l" t="t" r="r" b="b"/>
                <a:pathLst>
                  <a:path w="23" h="28">
                    <a:moveTo>
                      <a:pt x="8" y="28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27"/>
                    </a:lnTo>
                    <a:lnTo>
                      <a:pt x="23" y="1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8" y="28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8" name=""/>
              <p:cNvSpPr/>
              <p:nvPr/>
            </p:nvSpPr>
            <p:spPr>
              <a:xfrm>
                <a:off x="9783720" y="182556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0" y="31"/>
                    </a:moveTo>
                    <a:lnTo>
                      <a:pt x="1" y="13"/>
                    </a:lnTo>
                    <a:lnTo>
                      <a:pt x="0" y="1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4" y="31"/>
                    </a:lnTo>
                    <a:lnTo>
                      <a:pt x="25" y="19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0" y="13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9" name=""/>
              <p:cNvSpPr/>
              <p:nvPr/>
            </p:nvSpPr>
            <p:spPr>
              <a:xfrm>
                <a:off x="9764640" y="179064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1" y="32"/>
                    </a:moveTo>
                    <a:lnTo>
                      <a:pt x="0" y="12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5" y="32"/>
                    </a:lnTo>
                    <a:lnTo>
                      <a:pt x="25" y="19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11" y="32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0" name=""/>
              <p:cNvSpPr/>
              <p:nvPr/>
            </p:nvSpPr>
            <p:spPr>
              <a:xfrm>
                <a:off x="9826560" y="1839960"/>
                <a:ext cx="36720" cy="44280"/>
              </a:xfrm>
              <a:custGeom>
                <a:avLst/>
                <a:gdLst/>
                <a:ahLst/>
                <a:rect l="l" t="t" r="r" b="b"/>
                <a:pathLst>
                  <a:path w="23" h="28">
                    <a:moveTo>
                      <a:pt x="12" y="28"/>
                    </a:moveTo>
                    <a:lnTo>
                      <a:pt x="9" y="28"/>
                    </a:lnTo>
                    <a:lnTo>
                      <a:pt x="9" y="2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23" y="17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1" name=""/>
              <p:cNvSpPr/>
              <p:nvPr/>
            </p:nvSpPr>
            <p:spPr>
              <a:xfrm>
                <a:off x="9806040" y="180180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4" y="31"/>
                    </a:moveTo>
                    <a:lnTo>
                      <a:pt x="10" y="31"/>
                    </a:lnTo>
                    <a:lnTo>
                      <a:pt x="10" y="3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25" y="19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10" y="31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2" name=""/>
              <p:cNvSpPr/>
              <p:nvPr/>
            </p:nvSpPr>
            <p:spPr>
              <a:xfrm>
                <a:off x="9785520" y="1763640"/>
                <a:ext cx="39600" cy="52560"/>
              </a:xfrm>
              <a:custGeom>
                <a:avLst/>
                <a:gdLst/>
                <a:ahLst/>
                <a:rect l="l" t="t" r="r" b="b"/>
                <a:pathLst>
                  <a:path w="25" h="33">
                    <a:moveTo>
                      <a:pt x="15" y="32"/>
                    </a:moveTo>
                    <a:lnTo>
                      <a:pt x="11" y="32"/>
                    </a:lnTo>
                    <a:lnTo>
                      <a:pt x="11" y="3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5" y="20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0" y="13"/>
                    </a:lnTo>
                    <a:lnTo>
                      <a:pt x="11" y="33"/>
                    </a:lnTo>
                    <a:lnTo>
                      <a:pt x="15" y="32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3" name=""/>
              <p:cNvSpPr/>
              <p:nvPr/>
            </p:nvSpPr>
            <p:spPr>
              <a:xfrm>
                <a:off x="9817200" y="1863720"/>
                <a:ext cx="19080" cy="44280"/>
              </a:xfrm>
              <a:custGeom>
                <a:avLst/>
                <a:gdLst/>
                <a:ahLst/>
                <a:rect l="l" t="t" r="r" b="b"/>
                <a:pathLst>
                  <a:path w="12" h="28">
                    <a:moveTo>
                      <a:pt x="0" y="28"/>
                    </a:moveTo>
                    <a:lnTo>
                      <a:pt x="12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4" name=""/>
              <p:cNvSpPr/>
              <p:nvPr/>
            </p:nvSpPr>
            <p:spPr>
              <a:xfrm>
                <a:off x="9799560" y="1827360"/>
                <a:ext cx="17640" cy="47520"/>
              </a:xfrm>
              <a:custGeom>
                <a:avLst/>
                <a:gdLst/>
                <a:ahLst/>
                <a:rect l="l" t="t" r="r" b="b"/>
                <a:pathLst>
                  <a:path w="11" h="30">
                    <a:moveTo>
                      <a:pt x="0" y="30"/>
                    </a:moveTo>
                    <a:lnTo>
                      <a:pt x="11" y="1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5" name=""/>
              <p:cNvSpPr/>
              <p:nvPr/>
            </p:nvSpPr>
            <p:spPr>
              <a:xfrm>
                <a:off x="9782280" y="1790640"/>
                <a:ext cx="15840" cy="5076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32"/>
                    </a:moveTo>
                    <a:lnTo>
                      <a:pt x="1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6" name=""/>
              <p:cNvSpPr/>
              <p:nvPr/>
            </p:nvSpPr>
            <p:spPr>
              <a:xfrm>
                <a:off x="9840960" y="1839960"/>
                <a:ext cx="15840" cy="44280"/>
              </a:xfrm>
              <a:custGeom>
                <a:avLst/>
                <a:gdLst/>
                <a:ahLst/>
                <a:rect l="l" t="t" r="r" b="b"/>
                <a:pathLst>
                  <a:path w="10" h="28">
                    <a:moveTo>
                      <a:pt x="0" y="28"/>
                    </a:moveTo>
                    <a:lnTo>
                      <a:pt x="10" y="17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7" name=""/>
              <p:cNvSpPr/>
              <p:nvPr/>
            </p:nvSpPr>
            <p:spPr>
              <a:xfrm>
                <a:off x="9821880" y="1801800"/>
                <a:ext cx="17280" cy="49320"/>
              </a:xfrm>
              <a:custGeom>
                <a:avLst/>
                <a:gdLst/>
                <a:ahLst/>
                <a:rect l="l" t="t" r="r" b="b"/>
                <a:pathLst>
                  <a:path w="11" h="31">
                    <a:moveTo>
                      <a:pt x="0" y="31"/>
                    </a:moveTo>
                    <a:lnTo>
                      <a:pt x="1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8" name=""/>
              <p:cNvSpPr/>
              <p:nvPr/>
            </p:nvSpPr>
            <p:spPr>
              <a:xfrm>
                <a:off x="9802800" y="1763640"/>
                <a:ext cx="15840" cy="52560"/>
              </a:xfrm>
              <a:custGeom>
                <a:avLst/>
                <a:gdLst/>
                <a:ahLst/>
                <a:rect l="l" t="t" r="r" b="b"/>
                <a:pathLst>
                  <a:path w="10" h="33">
                    <a:moveTo>
                      <a:pt x="0" y="33"/>
                    </a:moveTo>
                    <a:lnTo>
                      <a:pt x="10" y="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9" name=""/>
              <p:cNvSpPr/>
              <p:nvPr/>
            </p:nvSpPr>
            <p:spPr>
              <a:xfrm>
                <a:off x="9836280" y="1889280"/>
                <a:ext cx="468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0" name=""/>
              <p:cNvSpPr/>
              <p:nvPr/>
            </p:nvSpPr>
            <p:spPr>
              <a:xfrm>
                <a:off x="9856800" y="1865160"/>
                <a:ext cx="6480" cy="180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1" name=""/>
              <p:cNvSpPr/>
              <p:nvPr/>
            </p:nvSpPr>
            <p:spPr>
              <a:xfrm>
                <a:off x="9817200" y="1855800"/>
                <a:ext cx="612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2" name=""/>
              <p:cNvSpPr/>
              <p:nvPr/>
            </p:nvSpPr>
            <p:spPr>
              <a:xfrm>
                <a:off x="9839160" y="1832040"/>
                <a:ext cx="504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3" name=""/>
              <p:cNvSpPr/>
              <p:nvPr/>
            </p:nvSpPr>
            <p:spPr>
              <a:xfrm>
                <a:off x="9798120" y="1820880"/>
                <a:ext cx="612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4" name=""/>
              <p:cNvSpPr/>
              <p:nvPr/>
            </p:nvSpPr>
            <p:spPr>
              <a:xfrm>
                <a:off x="9818640" y="1795320"/>
                <a:ext cx="6480" cy="180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5" name=""/>
              <p:cNvSpPr/>
              <p:nvPr/>
            </p:nvSpPr>
            <p:spPr>
              <a:xfrm>
                <a:off x="9831240" y="1870200"/>
                <a:ext cx="122400" cy="77760"/>
              </a:xfrm>
              <a:custGeom>
                <a:avLst/>
                <a:gdLst/>
                <a:ahLst/>
                <a:rect l="l" t="t" r="r" b="b"/>
                <a:pathLst>
                  <a:path w="77" h="49">
                    <a:moveTo>
                      <a:pt x="74" y="0"/>
                    </a:moveTo>
                    <a:lnTo>
                      <a:pt x="77" y="7"/>
                    </a:lnTo>
                    <a:lnTo>
                      <a:pt x="52" y="31"/>
                    </a:lnTo>
                    <a:lnTo>
                      <a:pt x="41" y="39"/>
                    </a:lnTo>
                    <a:lnTo>
                      <a:pt x="28" y="44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31" y="12"/>
                    </a:lnTo>
                    <a:lnTo>
                      <a:pt x="55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546" name=""/>
            <p:cNvSpPr/>
            <p:nvPr/>
          </p:nvSpPr>
          <p:spPr>
            <a:xfrm>
              <a:off x="9831240" y="1870200"/>
              <a:ext cx="122400" cy="77760"/>
            </a:xfrm>
            <a:custGeom>
              <a:avLst/>
              <a:gdLst/>
              <a:ahLst/>
              <a:rect l="l" t="t" r="r" b="b"/>
              <a:pathLst>
                <a:path w="77" h="49">
                  <a:moveTo>
                    <a:pt x="74" y="0"/>
                  </a:moveTo>
                  <a:lnTo>
                    <a:pt x="74" y="0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41" y="39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55" y="2"/>
                  </a:lnTo>
                  <a:lnTo>
                    <a:pt x="31" y="12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6" y="49"/>
                  </a:lnTo>
                  <a:lnTo>
                    <a:pt x="28" y="45"/>
                  </a:lnTo>
                  <a:lnTo>
                    <a:pt x="41" y="39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77" y="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32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7" name=""/>
            <p:cNvSpPr/>
            <p:nvPr/>
          </p:nvSpPr>
          <p:spPr>
            <a:xfrm>
              <a:off x="9839160" y="1925640"/>
              <a:ext cx="34920" cy="1908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0" y="12"/>
                  </a:moveTo>
                  <a:lnTo>
                    <a:pt x="10" y="2"/>
                  </a:lnTo>
                  <a:lnTo>
                    <a:pt x="22" y="0"/>
                  </a:lnTo>
                  <a:lnTo>
                    <a:pt x="12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bf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8" name=""/>
            <p:cNvSpPr/>
            <p:nvPr/>
          </p:nvSpPr>
          <p:spPr>
            <a:xfrm>
              <a:off x="9839160" y="1925640"/>
              <a:ext cx="34920" cy="1908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0" y="12"/>
                  </a:moveTo>
                  <a:lnTo>
                    <a:pt x="0" y="1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9" name=""/>
            <p:cNvSpPr/>
            <p:nvPr/>
          </p:nvSpPr>
          <p:spPr>
            <a:xfrm>
              <a:off x="9882360" y="1906560"/>
              <a:ext cx="34920" cy="1908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0" y="12"/>
                  </a:moveTo>
                  <a:lnTo>
                    <a:pt x="10" y="2"/>
                  </a:lnTo>
                  <a:lnTo>
                    <a:pt x="22" y="0"/>
                  </a:lnTo>
                  <a:lnTo>
                    <a:pt x="1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bf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0" name=""/>
            <p:cNvSpPr/>
            <p:nvPr/>
          </p:nvSpPr>
          <p:spPr>
            <a:xfrm>
              <a:off x="9882360" y="1906560"/>
              <a:ext cx="34920" cy="1908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0" y="12"/>
                  </a:moveTo>
                  <a:lnTo>
                    <a:pt x="0" y="1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1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1" name=""/>
            <p:cNvSpPr/>
            <p:nvPr/>
          </p:nvSpPr>
          <p:spPr>
            <a:xfrm>
              <a:off x="9869400" y="1889280"/>
              <a:ext cx="34920" cy="14040"/>
            </a:xfrm>
            <a:custGeom>
              <a:avLst/>
              <a:gdLst/>
              <a:ahLst/>
              <a:rect l="l" t="t" r="r" b="b"/>
              <a:pathLst>
                <a:path w="22" h="9">
                  <a:moveTo>
                    <a:pt x="0" y="9"/>
                  </a:moveTo>
                  <a:lnTo>
                    <a:pt x="9" y="1"/>
                  </a:lnTo>
                  <a:lnTo>
                    <a:pt x="22" y="0"/>
                  </a:lnTo>
                  <a:lnTo>
                    <a:pt x="13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5bf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2" name=""/>
            <p:cNvSpPr/>
            <p:nvPr/>
          </p:nvSpPr>
          <p:spPr>
            <a:xfrm>
              <a:off x="9869400" y="1887480"/>
              <a:ext cx="34920" cy="17640"/>
            </a:xfrm>
            <a:custGeom>
              <a:avLst/>
              <a:gdLst/>
              <a:ahLst/>
              <a:rect l="l" t="t" r="r" b="b"/>
              <a:pathLst>
                <a:path w="22" h="11">
                  <a:moveTo>
                    <a:pt x="0" y="10"/>
                  </a:moveTo>
                  <a:lnTo>
                    <a:pt x="0" y="11"/>
                  </a:lnTo>
                  <a:lnTo>
                    <a:pt x="9" y="2"/>
                  </a:lnTo>
                  <a:lnTo>
                    <a:pt x="9" y="2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3" y="9"/>
                  </a:lnTo>
                  <a:lnTo>
                    <a:pt x="22" y="0"/>
                  </a:lnTo>
                  <a:lnTo>
                    <a:pt x="9" y="2"/>
                  </a:lnTo>
                  <a:lnTo>
                    <a:pt x="0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3" name=""/>
            <p:cNvSpPr/>
            <p:nvPr/>
          </p:nvSpPr>
          <p:spPr>
            <a:xfrm>
              <a:off x="9844200" y="192888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1" y="7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9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4" name=""/>
            <p:cNvSpPr/>
            <p:nvPr/>
          </p:nvSpPr>
          <p:spPr>
            <a:xfrm>
              <a:off x="9844200" y="192888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9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5" name=""/>
            <p:cNvSpPr/>
            <p:nvPr/>
          </p:nvSpPr>
          <p:spPr>
            <a:xfrm>
              <a:off x="9887040" y="190980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1" y="7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9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6" name=""/>
            <p:cNvSpPr/>
            <p:nvPr/>
          </p:nvSpPr>
          <p:spPr>
            <a:xfrm>
              <a:off x="9887040" y="1909800"/>
              <a:ext cx="25200" cy="14400"/>
            </a:xfrm>
            <a:custGeom>
              <a:avLst/>
              <a:gdLst/>
              <a:ahLst/>
              <a:rect l="l" t="t" r="r" b="b"/>
              <a:pathLst>
                <a:path w="16" h="9">
                  <a:moveTo>
                    <a:pt x="0" y="8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7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7" name=""/>
            <p:cNvSpPr/>
            <p:nvPr/>
          </p:nvSpPr>
          <p:spPr>
            <a:xfrm>
              <a:off x="9904320" y="1895400"/>
              <a:ext cx="20880" cy="972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0" y="6"/>
                  </a:moveTo>
                  <a:lnTo>
                    <a:pt x="1" y="5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8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8" name=""/>
            <p:cNvSpPr/>
            <p:nvPr/>
          </p:nvSpPr>
          <p:spPr>
            <a:xfrm>
              <a:off x="9904320" y="1895400"/>
              <a:ext cx="20880" cy="972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5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9" name=""/>
            <p:cNvSpPr/>
            <p:nvPr/>
          </p:nvSpPr>
          <p:spPr>
            <a:xfrm>
              <a:off x="9874080" y="1890720"/>
              <a:ext cx="25560" cy="11160"/>
            </a:xfrm>
            <a:custGeom>
              <a:avLst/>
              <a:gdLst/>
              <a:ahLst/>
              <a:rect l="l" t="t" r="r" b="b"/>
              <a:pathLst>
                <a:path w="16" h="7">
                  <a:moveTo>
                    <a:pt x="0" y="7"/>
                  </a:moveTo>
                  <a:lnTo>
                    <a:pt x="1" y="6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0" name=""/>
            <p:cNvSpPr/>
            <p:nvPr/>
          </p:nvSpPr>
          <p:spPr>
            <a:xfrm>
              <a:off x="9874080" y="1890720"/>
              <a:ext cx="25560" cy="11160"/>
            </a:xfrm>
            <a:custGeom>
              <a:avLst/>
              <a:gdLst/>
              <a:ahLst/>
              <a:rect l="l" t="t" r="r" b="b"/>
              <a:pathLst>
                <a:path w="16" h="7">
                  <a:moveTo>
                    <a:pt x="0" y="7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1" name=""/>
            <p:cNvSpPr/>
            <p:nvPr/>
          </p:nvSpPr>
          <p:spPr>
            <a:xfrm>
              <a:off x="9920160" y="1884240"/>
              <a:ext cx="15840" cy="6480"/>
            </a:xfrm>
            <a:custGeom>
              <a:avLst/>
              <a:gdLst/>
              <a:ahLst/>
              <a:rect l="l" t="t" r="r" b="b"/>
              <a:pathLst>
                <a:path w="10" h="4">
                  <a:moveTo>
                    <a:pt x="0" y="4"/>
                  </a:moveTo>
                  <a:lnTo>
                    <a:pt x="1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2" name=""/>
            <p:cNvSpPr/>
            <p:nvPr/>
          </p:nvSpPr>
          <p:spPr>
            <a:xfrm>
              <a:off x="9920160" y="1884240"/>
              <a:ext cx="15840" cy="6480"/>
            </a:xfrm>
            <a:custGeom>
              <a:avLst/>
              <a:gdLst/>
              <a:ahLst/>
              <a:rect l="l" t="t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3" name=""/>
            <p:cNvSpPr/>
            <p:nvPr/>
          </p:nvSpPr>
          <p:spPr>
            <a:xfrm>
              <a:off x="9856800" y="1938240"/>
              <a:ext cx="1440" cy="1800"/>
            </a:xfrm>
            <a:custGeom>
              <a:avLst/>
              <a:gdLst/>
              <a:ahLst/>
              <a:rect l="l" t="t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4" name=""/>
            <p:cNvSpPr/>
            <p:nvPr/>
          </p:nvSpPr>
          <p:spPr>
            <a:xfrm>
              <a:off x="9901080" y="1919160"/>
              <a:ext cx="1800" cy="1800"/>
            </a:xfrm>
            <a:prstGeom prst="rect">
              <a:avLst/>
            </a:pr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5" name=""/>
            <p:cNvSpPr/>
            <p:nvPr/>
          </p:nvSpPr>
          <p:spPr>
            <a:xfrm>
              <a:off x="9890280" y="1898640"/>
              <a:ext cx="1440" cy="1440"/>
            </a:xfrm>
            <a:prstGeom prst="rect">
              <a:avLst/>
            </a:pr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6" name=""/>
            <p:cNvSpPr/>
            <p:nvPr/>
          </p:nvSpPr>
          <p:spPr>
            <a:xfrm>
              <a:off x="9917280" y="1901880"/>
              <a:ext cx="1440" cy="1440"/>
            </a:xfrm>
            <a:prstGeom prst="rect">
              <a:avLst/>
            </a:pr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7" name=""/>
            <p:cNvSpPr/>
            <p:nvPr/>
          </p:nvSpPr>
          <p:spPr>
            <a:xfrm>
              <a:off x="9929880" y="1887480"/>
              <a:ext cx="1440" cy="1800"/>
            </a:xfrm>
            <a:custGeom>
              <a:avLst/>
              <a:gdLst/>
              <a:ahLst/>
              <a:rect l="l" t="t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8" name=""/>
            <p:cNvSpPr/>
            <p:nvPr/>
          </p:nvSpPr>
          <p:spPr>
            <a:xfrm>
              <a:off x="9879120" y="1906560"/>
              <a:ext cx="14040" cy="648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6" y="3"/>
                  </a:moveTo>
                  <a:lnTo>
                    <a:pt x="0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9" name=""/>
            <p:cNvSpPr/>
            <p:nvPr/>
          </p:nvSpPr>
          <p:spPr>
            <a:xfrm>
              <a:off x="9879120" y="1906560"/>
              <a:ext cx="14040" cy="648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6" y="3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0" name=""/>
            <p:cNvSpPr/>
            <p:nvPr/>
          </p:nvSpPr>
          <p:spPr>
            <a:xfrm>
              <a:off x="9872640" y="1917720"/>
              <a:ext cx="7920" cy="6480"/>
            </a:xfrm>
            <a:custGeom>
              <a:avLst/>
              <a:gdLst/>
              <a:ahLst/>
              <a:rect l="l" t="t" r="r" b="b"/>
              <a:pathLst>
                <a:path w="5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1" name=""/>
            <p:cNvSpPr/>
            <p:nvPr/>
          </p:nvSpPr>
          <p:spPr>
            <a:xfrm>
              <a:off x="9872640" y="1917720"/>
              <a:ext cx="7920" cy="6480"/>
            </a:xfrm>
            <a:custGeom>
              <a:avLst/>
              <a:gdLst/>
              <a:ahLst/>
              <a:rect l="l" t="t" r="r" b="b"/>
              <a:pathLst>
                <a:path w="5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2" name=""/>
            <p:cNvSpPr/>
            <p:nvPr/>
          </p:nvSpPr>
          <p:spPr>
            <a:xfrm>
              <a:off x="9877320" y="1924200"/>
              <a:ext cx="15840" cy="936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10" y="0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3" name=""/>
            <p:cNvSpPr/>
            <p:nvPr/>
          </p:nvSpPr>
          <p:spPr>
            <a:xfrm>
              <a:off x="9875880" y="1924200"/>
              <a:ext cx="17280" cy="936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0"/>
                  </a:move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4" name=""/>
            <p:cNvSpPr/>
            <p:nvPr/>
          </p:nvSpPr>
          <p:spPr>
            <a:xfrm>
              <a:off x="9906120" y="1897200"/>
              <a:ext cx="15840" cy="6120"/>
            </a:xfrm>
            <a:custGeom>
              <a:avLst/>
              <a:gdLst/>
              <a:ahLst/>
              <a:rect l="l" t="t" r="r" b="b"/>
              <a:pathLst>
                <a:path w="10" h="4">
                  <a:moveTo>
                    <a:pt x="0" y="4"/>
                  </a:moveTo>
                  <a:lnTo>
                    <a:pt x="4" y="1"/>
                  </a:lnTo>
                  <a:lnTo>
                    <a:pt x="10" y="0"/>
                  </a:lnTo>
                  <a:lnTo>
                    <a:pt x="7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5" name=""/>
            <p:cNvSpPr/>
            <p:nvPr/>
          </p:nvSpPr>
          <p:spPr>
            <a:xfrm>
              <a:off x="9906120" y="1897200"/>
              <a:ext cx="15840" cy="6120"/>
            </a:xfrm>
            <a:custGeom>
              <a:avLst/>
              <a:gdLst/>
              <a:ahLst/>
              <a:rect l="l" t="t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3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6" name=""/>
            <p:cNvSpPr/>
            <p:nvPr/>
          </p:nvSpPr>
          <p:spPr>
            <a:xfrm>
              <a:off x="9921960" y="1884240"/>
              <a:ext cx="11160" cy="5040"/>
            </a:xfrm>
            <a:custGeom>
              <a:avLst/>
              <a:gdLst/>
              <a:ahLst/>
              <a:rect l="l" t="t" r="r" b="b"/>
              <a:pathLst>
                <a:path w="7" h="3">
                  <a:moveTo>
                    <a:pt x="0" y="3"/>
                  </a:moveTo>
                  <a:lnTo>
                    <a:pt x="2" y="1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7" name=""/>
            <p:cNvSpPr/>
            <p:nvPr/>
          </p:nvSpPr>
          <p:spPr>
            <a:xfrm>
              <a:off x="9921960" y="1884240"/>
              <a:ext cx="12600" cy="5040"/>
            </a:xfrm>
            <a:custGeom>
              <a:avLst/>
              <a:gdLst/>
              <a:ahLst/>
              <a:rect l="l" t="t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8" name=""/>
            <p:cNvSpPr/>
            <p:nvPr/>
          </p:nvSpPr>
          <p:spPr>
            <a:xfrm>
              <a:off x="9875880" y="1890720"/>
              <a:ext cx="20520" cy="936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9" y="5"/>
                  </a:moveTo>
                  <a:lnTo>
                    <a:pt x="0" y="6"/>
                  </a:lnTo>
                  <a:lnTo>
                    <a:pt x="5" y="1"/>
                  </a:lnTo>
                  <a:lnTo>
                    <a:pt x="13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9" name=""/>
            <p:cNvSpPr/>
            <p:nvPr/>
          </p:nvSpPr>
          <p:spPr>
            <a:xfrm>
              <a:off x="9875880" y="1890720"/>
              <a:ext cx="22320" cy="9360"/>
            </a:xfrm>
            <a:custGeom>
              <a:avLst/>
              <a:gdLst/>
              <a:ahLst/>
              <a:rect l="l" t="t" r="r" b="b"/>
              <a:pathLst>
                <a:path w="14" h="6">
                  <a:moveTo>
                    <a:pt x="9" y="5"/>
                  </a:moveTo>
                  <a:lnTo>
                    <a:pt x="9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14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0" name=""/>
            <p:cNvSpPr/>
            <p:nvPr/>
          </p:nvSpPr>
          <p:spPr>
            <a:xfrm>
              <a:off x="9845640" y="1928880"/>
              <a:ext cx="20520" cy="11160"/>
            </a:xfrm>
            <a:custGeom>
              <a:avLst/>
              <a:gdLst/>
              <a:ahLst/>
              <a:rect l="l" t="t" r="r" b="b"/>
              <a:pathLst>
                <a:path w="13" h="7">
                  <a:moveTo>
                    <a:pt x="0" y="7"/>
                  </a:moveTo>
                  <a:lnTo>
                    <a:pt x="6" y="1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1" name=""/>
            <p:cNvSpPr/>
            <p:nvPr/>
          </p:nvSpPr>
          <p:spPr>
            <a:xfrm>
              <a:off x="9845640" y="1928880"/>
              <a:ext cx="20520" cy="11160"/>
            </a:xfrm>
            <a:custGeom>
              <a:avLst/>
              <a:gdLst/>
              <a:ahLst/>
              <a:rect l="l" t="t" r="r" b="b"/>
              <a:pathLst>
                <a:path w="13" h="7">
                  <a:moveTo>
                    <a:pt x="0" y="7"/>
                  </a:moveTo>
                  <a:lnTo>
                    <a:pt x="0" y="7"/>
                  </a:lnTo>
                  <a:lnTo>
                    <a:pt x="6" y="1"/>
                  </a:lnTo>
                  <a:lnTo>
                    <a:pt x="6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6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2" name=""/>
            <p:cNvSpPr/>
            <p:nvPr/>
          </p:nvSpPr>
          <p:spPr>
            <a:xfrm>
              <a:off x="9888480" y="1909800"/>
              <a:ext cx="22320" cy="11160"/>
            </a:xfrm>
            <a:custGeom>
              <a:avLst/>
              <a:gdLst/>
              <a:ahLst/>
              <a:rect l="l" t="t" r="r" b="b"/>
              <a:pathLst>
                <a:path w="14" h="7">
                  <a:moveTo>
                    <a:pt x="0" y="7"/>
                  </a:moveTo>
                  <a:lnTo>
                    <a:pt x="6" y="1"/>
                  </a:lnTo>
                  <a:lnTo>
                    <a:pt x="14" y="0"/>
                  </a:lnTo>
                  <a:lnTo>
                    <a:pt x="8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3" name=""/>
            <p:cNvSpPr/>
            <p:nvPr/>
          </p:nvSpPr>
          <p:spPr>
            <a:xfrm>
              <a:off x="9888480" y="1909800"/>
              <a:ext cx="22320" cy="11160"/>
            </a:xfrm>
            <a:custGeom>
              <a:avLst/>
              <a:gdLst/>
              <a:ahLst/>
              <a:rect l="l" t="t" r="r" b="b"/>
              <a:pathLst>
                <a:path w="14" h="7">
                  <a:moveTo>
                    <a:pt x="0" y="7"/>
                  </a:moveTo>
                  <a:lnTo>
                    <a:pt x="0" y="7"/>
                  </a:lnTo>
                  <a:lnTo>
                    <a:pt x="6" y="1"/>
                  </a:lnTo>
                  <a:lnTo>
                    <a:pt x="6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8" y="6"/>
                  </a:lnTo>
                  <a:lnTo>
                    <a:pt x="14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4" name=""/>
            <p:cNvSpPr/>
            <p:nvPr/>
          </p:nvSpPr>
          <p:spPr>
            <a:xfrm>
              <a:off x="9848880" y="1932120"/>
              <a:ext cx="15840" cy="14040"/>
            </a:xfrm>
            <a:custGeom>
              <a:avLst/>
              <a:gdLst/>
              <a:ahLst/>
              <a:rect l="l" t="t" r="r" b="b"/>
              <a:pathLst>
                <a:path w="10" h="9">
                  <a:moveTo>
                    <a:pt x="4" y="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e5e5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5" name=""/>
            <p:cNvSpPr/>
            <p:nvPr/>
          </p:nvSpPr>
          <p:spPr>
            <a:xfrm>
              <a:off x="9848880" y="1932120"/>
              <a:ext cx="15840" cy="14040"/>
            </a:xfrm>
            <a:custGeom>
              <a:avLst/>
              <a:gdLst/>
              <a:ahLst/>
              <a:rect l="l" t="t" r="r" b="b"/>
              <a:pathLst>
                <a:path w="10" h="9">
                  <a:moveTo>
                    <a:pt x="4" y="9"/>
                  </a:moveTo>
                  <a:lnTo>
                    <a:pt x="4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6" name=""/>
            <p:cNvSpPr/>
            <p:nvPr/>
          </p:nvSpPr>
          <p:spPr>
            <a:xfrm>
              <a:off x="9853560" y="1933560"/>
              <a:ext cx="11160" cy="7920"/>
            </a:xfrm>
            <a:custGeom>
              <a:avLst/>
              <a:gdLst/>
              <a:ahLst/>
              <a:rect l="l" t="t" r="r" b="b"/>
              <a:pathLst>
                <a:path w="7" h="5">
                  <a:moveTo>
                    <a:pt x="0" y="0"/>
                  </a:moveTo>
                  <a:lnTo>
                    <a:pt x="4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7" name=""/>
            <p:cNvSpPr/>
            <p:nvPr/>
          </p:nvSpPr>
          <p:spPr>
            <a:xfrm>
              <a:off x="9855360" y="1941480"/>
              <a:ext cx="4680" cy="4680"/>
            </a:xfrm>
            <a:custGeom>
              <a:avLst/>
              <a:gdLst/>
              <a:ahLst/>
              <a:rect l="l" t="t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8" name=""/>
            <p:cNvSpPr/>
            <p:nvPr/>
          </p:nvSpPr>
          <p:spPr>
            <a:xfrm>
              <a:off x="9855360" y="1940040"/>
              <a:ext cx="9360" cy="6120"/>
            </a:xfrm>
            <a:custGeom>
              <a:avLst/>
              <a:gdLst/>
              <a:ahLst/>
              <a:rect l="l" t="t" r="r" b="b"/>
              <a:pathLst>
                <a:path w="6" h="4">
                  <a:moveTo>
                    <a:pt x="0" y="4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661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9" name=""/>
            <p:cNvSpPr/>
            <p:nvPr/>
          </p:nvSpPr>
          <p:spPr>
            <a:xfrm>
              <a:off x="9855360" y="1940040"/>
              <a:ext cx="9360" cy="6120"/>
            </a:xfrm>
            <a:custGeom>
              <a:avLst/>
              <a:gdLst/>
              <a:ahLst/>
              <a:rect l="l" t="t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0" name=""/>
            <p:cNvSpPr/>
            <p:nvPr/>
          </p:nvSpPr>
          <p:spPr>
            <a:xfrm>
              <a:off x="9848880" y="1933560"/>
              <a:ext cx="11160" cy="12600"/>
            </a:xfrm>
            <a:custGeom>
              <a:avLst/>
              <a:gdLst/>
              <a:ahLst/>
              <a:rect l="l" t="t" r="r" b="b"/>
              <a:pathLst>
                <a:path w="7" h="8">
                  <a:moveTo>
                    <a:pt x="7" y="5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b2b2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1" name=""/>
            <p:cNvSpPr/>
            <p:nvPr/>
          </p:nvSpPr>
          <p:spPr>
            <a:xfrm>
              <a:off x="9848880" y="1933560"/>
              <a:ext cx="11160" cy="12600"/>
            </a:xfrm>
            <a:custGeom>
              <a:avLst/>
              <a:gdLst/>
              <a:ahLst/>
              <a:rect l="l" t="t" r="r" b="b"/>
              <a:pathLst>
                <a:path w="7" h="8">
                  <a:moveTo>
                    <a:pt x="7" y="5"/>
                  </a:moveTo>
                  <a:lnTo>
                    <a:pt x="7" y="5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4" y="8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2" name=""/>
            <p:cNvSpPr/>
            <p:nvPr/>
          </p:nvSpPr>
          <p:spPr>
            <a:xfrm>
              <a:off x="9888480" y="1909800"/>
              <a:ext cx="28800" cy="25200"/>
            </a:xfrm>
            <a:custGeom>
              <a:avLst/>
              <a:gdLst/>
              <a:ahLst/>
              <a:rect l="l" t="t" r="r" b="b"/>
              <a:pathLst>
                <a:path w="18" h="16">
                  <a:moveTo>
                    <a:pt x="6" y="16"/>
                  </a:moveTo>
                  <a:lnTo>
                    <a:pt x="0" y="6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8" y="10"/>
                  </a:lnTo>
                  <a:lnTo>
                    <a:pt x="12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3" name=""/>
            <p:cNvSpPr/>
            <p:nvPr/>
          </p:nvSpPr>
          <p:spPr>
            <a:xfrm>
              <a:off x="9888480" y="1909800"/>
              <a:ext cx="28800" cy="25200"/>
            </a:xfrm>
            <a:custGeom>
              <a:avLst/>
              <a:gdLst/>
              <a:ahLst/>
              <a:rect l="l" t="t" r="r" b="b"/>
              <a:pathLst>
                <a:path w="18" h="16">
                  <a:moveTo>
                    <a:pt x="6" y="16"/>
                  </a:moveTo>
                  <a:lnTo>
                    <a:pt x="6" y="1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2" y="15"/>
                  </a:lnTo>
                  <a:lnTo>
                    <a:pt x="18" y="1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4" name=""/>
            <p:cNvSpPr/>
            <p:nvPr/>
          </p:nvSpPr>
          <p:spPr>
            <a:xfrm>
              <a:off x="9898200" y="1925640"/>
              <a:ext cx="1908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12" y="0"/>
                  </a:moveTo>
                  <a:lnTo>
                    <a:pt x="5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5" name=""/>
            <p:cNvSpPr/>
            <p:nvPr/>
          </p:nvSpPr>
          <p:spPr>
            <a:xfrm>
              <a:off x="9896400" y="1922400"/>
              <a:ext cx="17640" cy="972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0" y="6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6" name=""/>
            <p:cNvSpPr/>
            <p:nvPr/>
          </p:nvSpPr>
          <p:spPr>
            <a:xfrm>
              <a:off x="9896400" y="1911240"/>
              <a:ext cx="9720" cy="15840"/>
            </a:xfrm>
            <a:custGeom>
              <a:avLst/>
              <a:gdLst/>
              <a:ahLst/>
              <a:rect l="l" t="t" r="r" b="b"/>
              <a:pathLst>
                <a:path w="6" h="10">
                  <a:moveTo>
                    <a:pt x="6" y="1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7" name=""/>
            <p:cNvSpPr/>
            <p:nvPr/>
          </p:nvSpPr>
          <p:spPr>
            <a:xfrm>
              <a:off x="9896400" y="1909800"/>
              <a:ext cx="20880" cy="17280"/>
            </a:xfrm>
            <a:custGeom>
              <a:avLst/>
              <a:gdLst/>
              <a:ahLst/>
              <a:rect l="l" t="t" r="r" b="b"/>
              <a:pathLst>
                <a:path w="13" h="11">
                  <a:moveTo>
                    <a:pt x="6" y="1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7" y="0"/>
                  </a:lnTo>
                  <a:lnTo>
                    <a:pt x="13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8" name=""/>
            <p:cNvSpPr/>
            <p:nvPr/>
          </p:nvSpPr>
          <p:spPr>
            <a:xfrm>
              <a:off x="9896400" y="1909800"/>
              <a:ext cx="20880" cy="17280"/>
            </a:xfrm>
            <a:custGeom>
              <a:avLst/>
              <a:gdLst/>
              <a:ahLst/>
              <a:rect l="l" t="t" r="r" b="b"/>
              <a:pathLst>
                <a:path w="13" h="11">
                  <a:moveTo>
                    <a:pt x="6" y="11"/>
                  </a:moveTo>
                  <a:lnTo>
                    <a:pt x="6" y="1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9" name=""/>
            <p:cNvSpPr/>
            <p:nvPr/>
          </p:nvSpPr>
          <p:spPr>
            <a:xfrm>
              <a:off x="9887040" y="191124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3" y="9"/>
                  </a:moveTo>
                  <a:lnTo>
                    <a:pt x="1" y="9"/>
                  </a:lnTo>
                  <a:lnTo>
                    <a:pt x="0" y="9"/>
                  </a:lnTo>
                  <a:lnTo>
                    <a:pt x="8" y="2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9965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0" name=""/>
            <p:cNvSpPr/>
            <p:nvPr/>
          </p:nvSpPr>
          <p:spPr>
            <a:xfrm>
              <a:off x="9887040" y="1911240"/>
              <a:ext cx="27000" cy="15840"/>
            </a:xfrm>
            <a:custGeom>
              <a:avLst/>
              <a:gdLst/>
              <a:ahLst/>
              <a:rect l="l" t="t" r="r" b="b"/>
              <a:pathLst>
                <a:path w="17" h="10">
                  <a:moveTo>
                    <a:pt x="3" y="9"/>
                  </a:moveTo>
                  <a:lnTo>
                    <a:pt x="3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8" y="2"/>
                  </a:lnTo>
                  <a:lnTo>
                    <a:pt x="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8" y="3"/>
                  </a:lnTo>
                  <a:lnTo>
                    <a:pt x="8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8" y="2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200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1" name=""/>
            <p:cNvSpPr/>
            <p:nvPr/>
          </p:nvSpPr>
          <p:spPr>
            <a:xfrm>
              <a:off x="9888480" y="1913040"/>
              <a:ext cx="2556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7" y="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200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2" name=""/>
            <p:cNvSpPr/>
            <p:nvPr/>
          </p:nvSpPr>
          <p:spPr>
            <a:xfrm>
              <a:off x="9899640" y="1914480"/>
              <a:ext cx="1440" cy="1800"/>
            </a:xfrm>
            <a:prstGeom prst="rect">
              <a:avLst/>
            </a:prstGeom>
            <a:solidFill>
              <a:srgbClr val="3200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3" name=""/>
            <p:cNvSpPr/>
            <p:nvPr/>
          </p:nvSpPr>
          <p:spPr>
            <a:xfrm>
              <a:off x="9887040" y="191124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1" y="9"/>
                  </a:moveTo>
                  <a:lnTo>
                    <a:pt x="0" y="9"/>
                  </a:lnTo>
                  <a:lnTo>
                    <a:pt x="8" y="2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d8a5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4" name=""/>
            <p:cNvSpPr/>
            <p:nvPr/>
          </p:nvSpPr>
          <p:spPr>
            <a:xfrm>
              <a:off x="9887040" y="1911240"/>
              <a:ext cx="27000" cy="15840"/>
            </a:xfrm>
            <a:custGeom>
              <a:avLst/>
              <a:gdLst/>
              <a:ahLst/>
              <a:rect l="l" t="t" r="r" b="b"/>
              <a:pathLst>
                <a:path w="17" h="10">
                  <a:moveTo>
                    <a:pt x="1" y="9"/>
                  </a:move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8" y="2"/>
                  </a:lnTo>
                  <a:lnTo>
                    <a:pt x="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8" y="2"/>
                  </a:lnTo>
                  <a:lnTo>
                    <a:pt x="1" y="9"/>
                  </a:lnTo>
                  <a:lnTo>
                    <a:pt x="1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8" y="2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3200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05" name=""/>
          <p:cNvGrpSpPr/>
          <p:nvPr/>
        </p:nvGrpSpPr>
        <p:grpSpPr>
          <a:xfrm>
            <a:off x="5307120" y="1638360"/>
            <a:ext cx="406440" cy="382680"/>
            <a:chOff x="5307120" y="1638360"/>
            <a:chExt cx="406440" cy="382680"/>
          </a:xfrm>
        </p:grpSpPr>
        <p:grpSp>
          <p:nvGrpSpPr>
            <p:cNvPr id="6606" name=""/>
            <p:cNvGrpSpPr/>
            <p:nvPr/>
          </p:nvGrpSpPr>
          <p:grpSpPr>
            <a:xfrm>
              <a:off x="5402160" y="1638360"/>
              <a:ext cx="311400" cy="376200"/>
              <a:chOff x="5402160" y="1638360"/>
              <a:chExt cx="311400" cy="376200"/>
            </a:xfrm>
          </p:grpSpPr>
          <p:sp>
            <p:nvSpPr>
              <p:cNvPr id="6607" name=""/>
              <p:cNvSpPr/>
              <p:nvPr/>
            </p:nvSpPr>
            <p:spPr>
              <a:xfrm>
                <a:off x="5424480" y="1638360"/>
                <a:ext cx="61920" cy="54000"/>
              </a:xfrm>
              <a:custGeom>
                <a:avLst/>
                <a:gdLst/>
                <a:ahLst/>
                <a:rect l="l" t="t" r="r" b="b"/>
                <a:pathLst>
                  <a:path w="39" h="3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7" y="7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4" y="13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7" y="27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2" y="34"/>
                    </a:lnTo>
                    <a:lnTo>
                      <a:pt x="27" y="33"/>
                    </a:lnTo>
                    <a:lnTo>
                      <a:pt x="24" y="29"/>
                    </a:lnTo>
                    <a:lnTo>
                      <a:pt x="15" y="27"/>
                    </a:lnTo>
                    <a:lnTo>
                      <a:pt x="10" y="22"/>
                    </a:lnTo>
                    <a:lnTo>
                      <a:pt x="6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08" name=""/>
              <p:cNvSpPr/>
              <p:nvPr/>
            </p:nvSpPr>
            <p:spPr>
              <a:xfrm>
                <a:off x="5424480" y="1638360"/>
                <a:ext cx="61920" cy="54000"/>
              </a:xfrm>
              <a:custGeom>
                <a:avLst/>
                <a:gdLst/>
                <a:ahLst/>
                <a:rect l="l" t="t" r="r" b="b"/>
                <a:pathLst>
                  <a:path w="39" h="3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7" y="7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7" y="27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4" y="29"/>
                    </a:lnTo>
                    <a:lnTo>
                      <a:pt x="15" y="27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0" y="22"/>
                    </a:lnTo>
                    <a:lnTo>
                      <a:pt x="15" y="27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7" y="33"/>
                    </a:lnTo>
                    <a:lnTo>
                      <a:pt x="32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7"/>
                    </a:lnTo>
                    <a:lnTo>
                      <a:pt x="28" y="16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2" y="11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09" name=""/>
              <p:cNvSpPr/>
              <p:nvPr/>
            </p:nvSpPr>
            <p:spPr>
              <a:xfrm>
                <a:off x="5446800" y="1658880"/>
                <a:ext cx="1404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2" y="9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0" name=""/>
              <p:cNvSpPr/>
              <p:nvPr/>
            </p:nvSpPr>
            <p:spPr>
              <a:xfrm>
                <a:off x="5446800" y="1658880"/>
                <a:ext cx="1404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2" y="9"/>
                    </a:move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1" name=""/>
              <p:cNvSpPr/>
              <p:nvPr/>
            </p:nvSpPr>
            <p:spPr>
              <a:xfrm>
                <a:off x="5456160" y="166212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2" name=""/>
              <p:cNvSpPr/>
              <p:nvPr/>
            </p:nvSpPr>
            <p:spPr>
              <a:xfrm>
                <a:off x="5457960" y="1658880"/>
                <a:ext cx="288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3" name=""/>
              <p:cNvSpPr/>
              <p:nvPr/>
            </p:nvSpPr>
            <p:spPr>
              <a:xfrm>
                <a:off x="5457960" y="1658880"/>
                <a:ext cx="288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4" name=""/>
              <p:cNvSpPr/>
              <p:nvPr/>
            </p:nvSpPr>
            <p:spPr>
              <a:xfrm>
                <a:off x="5424480" y="1641600"/>
                <a:ext cx="58680" cy="50760"/>
              </a:xfrm>
              <a:custGeom>
                <a:avLst/>
                <a:gdLst/>
                <a:ahLst/>
                <a:rect l="l" t="t" r="r" b="b"/>
                <a:pathLst>
                  <a:path w="37" h="32">
                    <a:moveTo>
                      <a:pt x="27" y="31"/>
                    </a:moveTo>
                    <a:lnTo>
                      <a:pt x="20" y="31"/>
                    </a:lnTo>
                    <a:lnTo>
                      <a:pt x="14" y="29"/>
                    </a:lnTo>
                    <a:lnTo>
                      <a:pt x="7" y="23"/>
                    </a:lnTo>
                    <a:lnTo>
                      <a:pt x="3" y="17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7" y="21"/>
                    </a:lnTo>
                    <a:lnTo>
                      <a:pt x="19" y="23"/>
                    </a:lnTo>
                    <a:lnTo>
                      <a:pt x="21" y="24"/>
                    </a:lnTo>
                    <a:lnTo>
                      <a:pt x="23" y="26"/>
                    </a:lnTo>
                    <a:lnTo>
                      <a:pt x="24" y="27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9" y="29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2" y="32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7f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5" name=""/>
              <p:cNvSpPr/>
              <p:nvPr/>
            </p:nvSpPr>
            <p:spPr>
              <a:xfrm>
                <a:off x="5424480" y="1641600"/>
                <a:ext cx="58680" cy="50760"/>
              </a:xfrm>
              <a:custGeom>
                <a:avLst/>
                <a:gdLst/>
                <a:ahLst/>
                <a:rect l="l" t="t" r="r" b="b"/>
                <a:pathLst>
                  <a:path w="37" h="32">
                    <a:moveTo>
                      <a:pt x="27" y="31"/>
                    </a:moveTo>
                    <a:lnTo>
                      <a:pt x="20" y="31"/>
                    </a:lnTo>
                    <a:lnTo>
                      <a:pt x="20" y="31"/>
                    </a:lnTo>
                    <a:lnTo>
                      <a:pt x="14" y="29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7" y="21"/>
                    </a:lnTo>
                    <a:lnTo>
                      <a:pt x="19" y="23"/>
                    </a:lnTo>
                    <a:lnTo>
                      <a:pt x="21" y="24"/>
                    </a:lnTo>
                    <a:lnTo>
                      <a:pt x="23" y="26"/>
                    </a:lnTo>
                    <a:lnTo>
                      <a:pt x="24" y="27"/>
                    </a:lnTo>
                    <a:lnTo>
                      <a:pt x="26" y="28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2" y="32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2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9" y="29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23" y="25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7"/>
                    </a:lnTo>
                    <a:lnTo>
                      <a:pt x="7" y="23"/>
                    </a:lnTo>
                    <a:lnTo>
                      <a:pt x="14" y="29"/>
                    </a:lnTo>
                    <a:lnTo>
                      <a:pt x="20" y="31"/>
                    </a:lnTo>
                    <a:lnTo>
                      <a:pt x="27" y="31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6" name=""/>
              <p:cNvSpPr/>
              <p:nvPr/>
            </p:nvSpPr>
            <p:spPr>
              <a:xfrm>
                <a:off x="5423040" y="1641600"/>
                <a:ext cx="60120" cy="52200"/>
              </a:xfrm>
              <a:custGeom>
                <a:avLst/>
                <a:gdLst/>
                <a:ahLst/>
                <a:rect l="l" t="t" r="r" b="b"/>
                <a:pathLst>
                  <a:path w="38" h="33">
                    <a:moveTo>
                      <a:pt x="6" y="23"/>
                    </a:moveTo>
                    <a:lnTo>
                      <a:pt x="4" y="18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8"/>
                    </a:lnTo>
                    <a:lnTo>
                      <a:pt x="12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5" y="22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4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19" y="29"/>
                    </a:lnTo>
                    <a:lnTo>
                      <a:pt x="22" y="30"/>
                    </a:lnTo>
                    <a:lnTo>
                      <a:pt x="27" y="31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6"/>
                    </a:lnTo>
                    <a:lnTo>
                      <a:pt x="6" y="19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bcd6d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7" name=""/>
              <p:cNvSpPr/>
              <p:nvPr/>
            </p:nvSpPr>
            <p:spPr>
              <a:xfrm>
                <a:off x="5423040" y="1641600"/>
                <a:ext cx="60120" cy="52200"/>
              </a:xfrm>
              <a:custGeom>
                <a:avLst/>
                <a:gdLst/>
                <a:ahLst/>
                <a:rect l="l" t="t" r="r" b="b"/>
                <a:pathLst>
                  <a:path w="38" h="33">
                    <a:moveTo>
                      <a:pt x="6" y="23"/>
                    </a:moveTo>
                    <a:lnTo>
                      <a:pt x="6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8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4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7" y="31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5" y="16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5" y="24"/>
                    </a:lnTo>
                    <a:lnTo>
                      <a:pt x="16" y="25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5" y="30"/>
                    </a:lnTo>
                    <a:lnTo>
                      <a:pt x="20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8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8"/>
                    </a:lnTo>
                    <a:lnTo>
                      <a:pt x="6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8" name=""/>
              <p:cNvSpPr/>
              <p:nvPr/>
            </p:nvSpPr>
            <p:spPr>
              <a:xfrm>
                <a:off x="5433840" y="1676520"/>
                <a:ext cx="12960" cy="11160"/>
              </a:xfrm>
              <a:custGeom>
                <a:avLst/>
                <a:gdLst/>
                <a:ahLst/>
                <a:rect l="l" t="t" r="r" b="b"/>
                <a:pathLst>
                  <a:path w="8" h="7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d6d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9" name=""/>
              <p:cNvSpPr/>
              <p:nvPr/>
            </p:nvSpPr>
            <p:spPr>
              <a:xfrm>
                <a:off x="5433840" y="1676520"/>
                <a:ext cx="12960" cy="12600"/>
              </a:xfrm>
              <a:custGeom>
                <a:avLst/>
                <a:gdLst/>
                <a:ahLst/>
                <a:rect l="l" t="t" r="r" b="b"/>
                <a:pathLst>
                  <a:path w="8" h="8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0" name=""/>
              <p:cNvSpPr/>
              <p:nvPr/>
            </p:nvSpPr>
            <p:spPr>
              <a:xfrm>
                <a:off x="5433840" y="166068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1" name=""/>
              <p:cNvSpPr/>
              <p:nvPr/>
            </p:nvSpPr>
            <p:spPr>
              <a:xfrm>
                <a:off x="5460840" y="168444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2" name=""/>
              <p:cNvSpPr/>
              <p:nvPr/>
            </p:nvSpPr>
            <p:spPr>
              <a:xfrm>
                <a:off x="5429160" y="166680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3" name=""/>
              <p:cNvSpPr/>
              <p:nvPr/>
            </p:nvSpPr>
            <p:spPr>
              <a:xfrm>
                <a:off x="5425920" y="165564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4" name=""/>
              <p:cNvSpPr/>
              <p:nvPr/>
            </p:nvSpPr>
            <p:spPr>
              <a:xfrm>
                <a:off x="5465880" y="1690560"/>
                <a:ext cx="288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5" name=""/>
              <p:cNvSpPr/>
              <p:nvPr/>
            </p:nvSpPr>
            <p:spPr>
              <a:xfrm>
                <a:off x="5454720" y="168912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6" name=""/>
              <p:cNvSpPr/>
              <p:nvPr/>
            </p:nvSpPr>
            <p:spPr>
              <a:xfrm>
                <a:off x="5432400" y="1662120"/>
                <a:ext cx="28440" cy="30240"/>
              </a:xfrm>
              <a:custGeom>
                <a:avLst/>
                <a:gdLst/>
                <a:ahLst/>
                <a:rect l="l" t="t" r="r" b="b"/>
                <a:pathLst>
                  <a:path w="18" h="19">
                    <a:moveTo>
                      <a:pt x="0" y="17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5" y="14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6bcd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7" name=""/>
              <p:cNvSpPr/>
              <p:nvPr/>
            </p:nvSpPr>
            <p:spPr>
              <a:xfrm>
                <a:off x="5432400" y="1662120"/>
                <a:ext cx="30240" cy="30240"/>
              </a:xfrm>
              <a:custGeom>
                <a:avLst/>
                <a:gdLst/>
                <a:ahLst/>
                <a:rect l="l" t="t" r="r" b="b"/>
                <a:pathLst>
                  <a:path w="19" h="19">
                    <a:moveTo>
                      <a:pt x="0" y="17"/>
                    </a:moveTo>
                    <a:lnTo>
                      <a:pt x="0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5" y="14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5" y="14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219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8" name=""/>
              <p:cNvSpPr/>
              <p:nvPr/>
            </p:nvSpPr>
            <p:spPr>
              <a:xfrm>
                <a:off x="5432400" y="168264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3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219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29" name=""/>
              <p:cNvSpPr/>
              <p:nvPr/>
            </p:nvSpPr>
            <p:spPr>
              <a:xfrm>
                <a:off x="5435640" y="1685880"/>
                <a:ext cx="6480" cy="648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219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0" name=""/>
              <p:cNvSpPr/>
              <p:nvPr/>
            </p:nvSpPr>
            <p:spPr>
              <a:xfrm>
                <a:off x="5423040" y="1687680"/>
                <a:ext cx="37800" cy="45720"/>
              </a:xfrm>
              <a:custGeom>
                <a:avLst/>
                <a:gdLst/>
                <a:ahLst/>
                <a:rect l="l" t="t" r="r" b="b"/>
                <a:pathLst>
                  <a:path w="24" h="29">
                    <a:moveTo>
                      <a:pt x="23" y="23"/>
                    </a:moveTo>
                    <a:lnTo>
                      <a:pt x="22" y="24"/>
                    </a:lnTo>
                    <a:lnTo>
                      <a:pt x="22" y="24"/>
                    </a:lnTo>
                    <a:lnTo>
                      <a:pt x="15" y="21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13" y="22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13" y="20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12" y="18"/>
                    </a:lnTo>
                    <a:lnTo>
                      <a:pt x="10" y="15"/>
                    </a:lnTo>
                    <a:lnTo>
                      <a:pt x="6" y="15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2" y="7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4" y="18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5" y="19"/>
                    </a:lnTo>
                    <a:lnTo>
                      <a:pt x="23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16" y="2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1" name=""/>
              <p:cNvSpPr/>
              <p:nvPr/>
            </p:nvSpPr>
            <p:spPr>
              <a:xfrm>
                <a:off x="5423040" y="1687680"/>
                <a:ext cx="37800" cy="45720"/>
              </a:xfrm>
              <a:custGeom>
                <a:avLst/>
                <a:gdLst/>
                <a:ahLst/>
                <a:rect l="l" t="t" r="r" b="b"/>
                <a:pathLst>
                  <a:path w="24" h="29">
                    <a:moveTo>
                      <a:pt x="23" y="23"/>
                    </a:moveTo>
                    <a:lnTo>
                      <a:pt x="23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5" y="2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3" y="2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13" y="20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2" y="19"/>
                    </a:lnTo>
                    <a:lnTo>
                      <a:pt x="10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4" y="18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5" y="19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3" y="14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6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2" name=""/>
              <p:cNvSpPr/>
              <p:nvPr/>
            </p:nvSpPr>
            <p:spPr>
              <a:xfrm>
                <a:off x="5442120" y="171612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3" name=""/>
              <p:cNvSpPr/>
              <p:nvPr/>
            </p:nvSpPr>
            <p:spPr>
              <a:xfrm>
                <a:off x="5437080" y="170964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4" name=""/>
              <p:cNvSpPr/>
              <p:nvPr/>
            </p:nvSpPr>
            <p:spPr>
              <a:xfrm>
                <a:off x="5437080" y="1706400"/>
                <a:ext cx="504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5" name=""/>
              <p:cNvSpPr/>
              <p:nvPr/>
            </p:nvSpPr>
            <p:spPr>
              <a:xfrm>
                <a:off x="5442120" y="1706400"/>
                <a:ext cx="144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6" name=""/>
              <p:cNvSpPr/>
              <p:nvPr/>
            </p:nvSpPr>
            <p:spPr>
              <a:xfrm>
                <a:off x="5432400" y="170352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8" y="1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7" name=""/>
              <p:cNvSpPr/>
              <p:nvPr/>
            </p:nvSpPr>
            <p:spPr>
              <a:xfrm>
                <a:off x="5430960" y="1697040"/>
                <a:ext cx="7920" cy="4680"/>
              </a:xfrm>
              <a:custGeom>
                <a:avLst/>
                <a:gdLst/>
                <a:ahLst/>
                <a:rect l="l" t="t" r="r" b="b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8" name=""/>
              <p:cNvSpPr/>
              <p:nvPr/>
            </p:nvSpPr>
            <p:spPr>
              <a:xfrm>
                <a:off x="5435640" y="1697040"/>
                <a:ext cx="3240" cy="6480"/>
              </a:xfrm>
              <a:custGeom>
                <a:avLst/>
                <a:gdLst/>
                <a:ahLst/>
                <a:rect l="l" t="t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39" name=""/>
              <p:cNvSpPr/>
              <p:nvPr/>
            </p:nvSpPr>
            <p:spPr>
              <a:xfrm>
                <a:off x="5423040" y="1690560"/>
                <a:ext cx="2880" cy="504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0" name=""/>
              <p:cNvSpPr/>
              <p:nvPr/>
            </p:nvSpPr>
            <p:spPr>
              <a:xfrm>
                <a:off x="5424480" y="1690560"/>
                <a:ext cx="3240" cy="504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1" name=""/>
              <p:cNvSpPr/>
              <p:nvPr/>
            </p:nvSpPr>
            <p:spPr>
              <a:xfrm>
                <a:off x="5424480" y="169560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2" name=""/>
              <p:cNvSpPr/>
              <p:nvPr/>
            </p:nvSpPr>
            <p:spPr>
              <a:xfrm>
                <a:off x="5425920" y="1690560"/>
                <a:ext cx="1800" cy="6480"/>
              </a:xfrm>
              <a:custGeom>
                <a:avLst/>
                <a:gdLst/>
                <a:ahLst/>
                <a:rect l="l" t="t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3" name=""/>
              <p:cNvSpPr/>
              <p:nvPr/>
            </p:nvSpPr>
            <p:spPr>
              <a:xfrm>
                <a:off x="5425920" y="1690560"/>
                <a:ext cx="180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4" name=""/>
              <p:cNvSpPr/>
              <p:nvPr/>
            </p:nvSpPr>
            <p:spPr>
              <a:xfrm>
                <a:off x="5424480" y="169704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5" name=""/>
              <p:cNvSpPr/>
              <p:nvPr/>
            </p:nvSpPr>
            <p:spPr>
              <a:xfrm>
                <a:off x="5427720" y="1695600"/>
                <a:ext cx="4680" cy="288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0"/>
                    </a:moveTo>
                    <a:lnTo>
                      <a:pt x="1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6" name=""/>
              <p:cNvSpPr/>
              <p:nvPr/>
            </p:nvSpPr>
            <p:spPr>
              <a:xfrm>
                <a:off x="5427720" y="1687680"/>
                <a:ext cx="3240" cy="9360"/>
              </a:xfrm>
              <a:custGeom>
                <a:avLst/>
                <a:gdLst/>
                <a:ahLst/>
                <a:rect l="l" t="t" r="r" b="b"/>
                <a:pathLst>
                  <a:path w="2" h="6">
                    <a:moveTo>
                      <a:pt x="1" y="6"/>
                    </a:move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7" name=""/>
              <p:cNvSpPr/>
              <p:nvPr/>
            </p:nvSpPr>
            <p:spPr>
              <a:xfrm>
                <a:off x="5423040" y="1690560"/>
                <a:ext cx="1440" cy="180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8" name=""/>
              <p:cNvSpPr/>
              <p:nvPr/>
            </p:nvSpPr>
            <p:spPr>
              <a:xfrm>
                <a:off x="5427720" y="1692360"/>
                <a:ext cx="6120" cy="9360"/>
              </a:xfrm>
              <a:custGeom>
                <a:avLst/>
                <a:gdLst/>
                <a:ahLst/>
                <a:rect l="l" t="t" r="r" b="b"/>
                <a:pathLst>
                  <a:path w="4" h="6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49" name=""/>
              <p:cNvSpPr/>
              <p:nvPr/>
            </p:nvSpPr>
            <p:spPr>
              <a:xfrm>
                <a:off x="5433840" y="169236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0" name=""/>
              <p:cNvSpPr/>
              <p:nvPr/>
            </p:nvSpPr>
            <p:spPr>
              <a:xfrm>
                <a:off x="5437080" y="169236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1" name=""/>
              <p:cNvSpPr/>
              <p:nvPr/>
            </p:nvSpPr>
            <p:spPr>
              <a:xfrm>
                <a:off x="5432400" y="1697040"/>
                <a:ext cx="12600" cy="1440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9"/>
                    </a:moveTo>
                    <a:lnTo>
                      <a:pt x="0" y="9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2" name=""/>
              <p:cNvSpPr/>
              <p:nvPr/>
            </p:nvSpPr>
            <p:spPr>
              <a:xfrm>
                <a:off x="5432400" y="1697040"/>
                <a:ext cx="12600" cy="1440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9"/>
                    </a:move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3" name=""/>
              <p:cNvSpPr/>
              <p:nvPr/>
            </p:nvSpPr>
            <p:spPr>
              <a:xfrm>
                <a:off x="5424480" y="16876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6" h="9">
                    <a:moveTo>
                      <a:pt x="0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4" name=""/>
              <p:cNvSpPr/>
              <p:nvPr/>
            </p:nvSpPr>
            <p:spPr>
              <a:xfrm>
                <a:off x="5424480" y="16876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6" h="9">
                    <a:moveTo>
                      <a:pt x="0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5" name=""/>
              <p:cNvSpPr/>
              <p:nvPr/>
            </p:nvSpPr>
            <p:spPr>
              <a:xfrm>
                <a:off x="5424480" y="1690560"/>
                <a:ext cx="3240" cy="6480"/>
              </a:xfrm>
              <a:custGeom>
                <a:avLst/>
                <a:gdLst/>
                <a:ahLst/>
                <a:rect l="l" t="t" r="r" b="b"/>
                <a:pathLst>
                  <a:path w="2" h="4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6" name=""/>
              <p:cNvSpPr/>
              <p:nvPr/>
            </p:nvSpPr>
            <p:spPr>
              <a:xfrm>
                <a:off x="5424480" y="169056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7" name=""/>
              <p:cNvSpPr/>
              <p:nvPr/>
            </p:nvSpPr>
            <p:spPr>
              <a:xfrm>
                <a:off x="5435640" y="169236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8" name=""/>
              <p:cNvSpPr/>
              <p:nvPr/>
            </p:nvSpPr>
            <p:spPr>
              <a:xfrm>
                <a:off x="5435640" y="169236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9" name=""/>
              <p:cNvSpPr/>
              <p:nvPr/>
            </p:nvSpPr>
            <p:spPr>
              <a:xfrm>
                <a:off x="5457960" y="172404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0" name=""/>
              <p:cNvSpPr/>
              <p:nvPr/>
            </p:nvSpPr>
            <p:spPr>
              <a:xfrm>
                <a:off x="5438880" y="173340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0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1" name=""/>
              <p:cNvSpPr/>
              <p:nvPr/>
            </p:nvSpPr>
            <p:spPr>
              <a:xfrm>
                <a:off x="5429160" y="172728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2" name=""/>
              <p:cNvSpPr/>
              <p:nvPr/>
            </p:nvSpPr>
            <p:spPr>
              <a:xfrm>
                <a:off x="5429160" y="172728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3" name=""/>
              <p:cNvSpPr/>
              <p:nvPr/>
            </p:nvSpPr>
            <p:spPr>
              <a:xfrm>
                <a:off x="5432400" y="1712880"/>
                <a:ext cx="144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4" name=""/>
              <p:cNvSpPr/>
              <p:nvPr/>
            </p:nvSpPr>
            <p:spPr>
              <a:xfrm>
                <a:off x="5448240" y="170496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5" name=""/>
              <p:cNvSpPr/>
              <p:nvPr/>
            </p:nvSpPr>
            <p:spPr>
              <a:xfrm>
                <a:off x="5459400" y="170964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6" name=""/>
              <p:cNvSpPr/>
              <p:nvPr/>
            </p:nvSpPr>
            <p:spPr>
              <a:xfrm>
                <a:off x="5460840" y="171144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7" name=""/>
              <p:cNvSpPr/>
              <p:nvPr/>
            </p:nvSpPr>
            <p:spPr>
              <a:xfrm>
                <a:off x="5430960" y="1730520"/>
                <a:ext cx="7920" cy="612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8" name=""/>
              <p:cNvSpPr/>
              <p:nvPr/>
            </p:nvSpPr>
            <p:spPr>
              <a:xfrm>
                <a:off x="5430960" y="1708200"/>
                <a:ext cx="31680" cy="22320"/>
              </a:xfrm>
              <a:custGeom>
                <a:avLst/>
                <a:gdLst/>
                <a:ahLst/>
                <a:rect l="l" t="t" r="r" b="b"/>
                <a:pathLst>
                  <a:path w="20" h="14">
                    <a:moveTo>
                      <a:pt x="1" y="14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69" name=""/>
              <p:cNvSpPr/>
              <p:nvPr/>
            </p:nvSpPr>
            <p:spPr>
              <a:xfrm>
                <a:off x="5457960" y="1714680"/>
                <a:ext cx="6120" cy="15840"/>
              </a:xfrm>
              <a:custGeom>
                <a:avLst/>
                <a:gdLst/>
                <a:ahLst/>
                <a:rect l="l" t="t" r="r" b="b"/>
                <a:pathLst>
                  <a:path w="4" h="1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0" name=""/>
              <p:cNvSpPr/>
              <p:nvPr/>
            </p:nvSpPr>
            <p:spPr>
              <a:xfrm>
                <a:off x="5429160" y="171468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1" name=""/>
              <p:cNvSpPr/>
              <p:nvPr/>
            </p:nvSpPr>
            <p:spPr>
              <a:xfrm>
                <a:off x="5433840" y="1704960"/>
                <a:ext cx="16200" cy="972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2" name=""/>
              <p:cNvSpPr/>
              <p:nvPr/>
            </p:nvSpPr>
            <p:spPr>
              <a:xfrm>
                <a:off x="5451480" y="1704960"/>
                <a:ext cx="9360" cy="648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3" name=""/>
              <p:cNvSpPr/>
              <p:nvPr/>
            </p:nvSpPr>
            <p:spPr>
              <a:xfrm>
                <a:off x="5457960" y="1711440"/>
                <a:ext cx="4680" cy="12600"/>
              </a:xfrm>
              <a:custGeom>
                <a:avLst/>
                <a:gdLst/>
                <a:ahLst/>
                <a:rect l="l" t="t" r="r" b="b"/>
                <a:pathLst>
                  <a:path w="3" h="8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4" name=""/>
              <p:cNvSpPr/>
              <p:nvPr/>
            </p:nvSpPr>
            <p:spPr>
              <a:xfrm>
                <a:off x="5442120" y="1725480"/>
                <a:ext cx="15840" cy="792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5" name=""/>
              <p:cNvSpPr/>
              <p:nvPr/>
            </p:nvSpPr>
            <p:spPr>
              <a:xfrm>
                <a:off x="5430960" y="1728720"/>
                <a:ext cx="7920" cy="4680"/>
              </a:xfrm>
              <a:custGeom>
                <a:avLst/>
                <a:gdLst/>
                <a:ahLst/>
                <a:rect l="l" t="t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6" name=""/>
              <p:cNvSpPr/>
              <p:nvPr/>
            </p:nvSpPr>
            <p:spPr>
              <a:xfrm>
                <a:off x="5429160" y="1727280"/>
                <a:ext cx="7920" cy="12600"/>
              </a:xfrm>
              <a:custGeom>
                <a:avLst/>
                <a:gdLst/>
                <a:ahLst/>
                <a:rect l="l" t="t" r="r" b="b"/>
                <a:pathLst>
                  <a:path w="5" h="8">
                    <a:moveTo>
                      <a:pt x="5" y="8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7" name=""/>
              <p:cNvSpPr/>
              <p:nvPr/>
            </p:nvSpPr>
            <p:spPr>
              <a:xfrm>
                <a:off x="5432400" y="1714680"/>
                <a:ext cx="11160" cy="20520"/>
              </a:xfrm>
              <a:custGeom>
                <a:avLst/>
                <a:gdLst/>
                <a:ahLst/>
                <a:rect l="l" t="t" r="r" b="b"/>
                <a:pathLst>
                  <a:path w="7" h="13">
                    <a:moveTo>
                      <a:pt x="7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8" name=""/>
              <p:cNvSpPr/>
              <p:nvPr/>
            </p:nvSpPr>
            <p:spPr>
              <a:xfrm>
                <a:off x="5440320" y="173340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79" name=""/>
              <p:cNvSpPr/>
              <p:nvPr/>
            </p:nvSpPr>
            <p:spPr>
              <a:xfrm>
                <a:off x="5450040" y="1704960"/>
                <a:ext cx="12600" cy="23760"/>
              </a:xfrm>
              <a:custGeom>
                <a:avLst/>
                <a:gdLst/>
                <a:ahLst/>
                <a:rect l="l" t="t" r="r" b="b"/>
                <a:pathLst>
                  <a:path w="8" h="15">
                    <a:moveTo>
                      <a:pt x="0" y="1"/>
                    </a:moveTo>
                    <a:lnTo>
                      <a:pt x="8" y="15"/>
                    </a:lnTo>
                    <a:lnTo>
                      <a:pt x="8" y="1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0" name=""/>
              <p:cNvSpPr/>
              <p:nvPr/>
            </p:nvSpPr>
            <p:spPr>
              <a:xfrm>
                <a:off x="5457960" y="1724040"/>
                <a:ext cx="288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0" y="1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1" name=""/>
              <p:cNvSpPr/>
              <p:nvPr/>
            </p:nvSpPr>
            <p:spPr>
              <a:xfrm>
                <a:off x="5460840" y="1711440"/>
                <a:ext cx="7920" cy="1584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0" y="0"/>
                    </a:moveTo>
                    <a:lnTo>
                      <a:pt x="5" y="10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2" name=""/>
              <p:cNvSpPr/>
              <p:nvPr/>
            </p:nvSpPr>
            <p:spPr>
              <a:xfrm>
                <a:off x="5508720" y="1743120"/>
                <a:ext cx="69840" cy="98280"/>
              </a:xfrm>
              <a:custGeom>
                <a:avLst/>
                <a:gdLst/>
                <a:ahLst/>
                <a:rect l="l" t="t" r="r" b="b"/>
                <a:pathLst>
                  <a:path w="44" h="62">
                    <a:moveTo>
                      <a:pt x="33" y="62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33" y="62"/>
                    </a:lnTo>
                    <a:close/>
                  </a:path>
                </a:pathLst>
              </a:custGeom>
              <a:solidFill>
                <a:srgbClr val="fff2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3" name=""/>
              <p:cNvSpPr/>
              <p:nvPr/>
            </p:nvSpPr>
            <p:spPr>
              <a:xfrm>
                <a:off x="5508720" y="1743120"/>
                <a:ext cx="69840" cy="98280"/>
              </a:xfrm>
              <a:custGeom>
                <a:avLst/>
                <a:gdLst/>
                <a:ahLst/>
                <a:rect l="l" t="t" r="r" b="b"/>
                <a:pathLst>
                  <a:path w="44" h="62">
                    <a:moveTo>
                      <a:pt x="33" y="62"/>
                    </a:moveTo>
                    <a:lnTo>
                      <a:pt x="33" y="6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20" y="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33" y="62"/>
                    </a:lnTo>
                    <a:lnTo>
                      <a:pt x="33" y="62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4" name=""/>
              <p:cNvSpPr/>
              <p:nvPr/>
            </p:nvSpPr>
            <p:spPr>
              <a:xfrm>
                <a:off x="5524560" y="1762200"/>
                <a:ext cx="52200" cy="60120"/>
              </a:xfrm>
              <a:custGeom>
                <a:avLst/>
                <a:gdLst/>
                <a:ahLst/>
                <a:rect l="l" t="t" r="r" b="b"/>
                <a:pathLst>
                  <a:path w="33" h="38">
                    <a:moveTo>
                      <a:pt x="12" y="1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17" y="38"/>
                    </a:lnTo>
                    <a:lnTo>
                      <a:pt x="0" y="8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5" name=""/>
              <p:cNvSpPr/>
              <p:nvPr/>
            </p:nvSpPr>
            <p:spPr>
              <a:xfrm>
                <a:off x="5524560" y="1762200"/>
                <a:ext cx="54000" cy="60120"/>
              </a:xfrm>
              <a:custGeom>
                <a:avLst/>
                <a:gdLst/>
                <a:ahLst/>
                <a:rect l="l" t="t" r="r" b="b"/>
                <a:pathLst>
                  <a:path w="34" h="38">
                    <a:moveTo>
                      <a:pt x="12" y="1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17" y="3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6" name=""/>
              <p:cNvSpPr/>
              <p:nvPr/>
            </p:nvSpPr>
            <p:spPr>
              <a:xfrm>
                <a:off x="5538960" y="1787400"/>
                <a:ext cx="17280" cy="11160"/>
              </a:xfrm>
              <a:custGeom>
                <a:avLst/>
                <a:gdLst/>
                <a:ahLst/>
                <a:rect l="l" t="t" r="r" b="b"/>
                <a:pathLst>
                  <a:path w="11" h="7">
                    <a:moveTo>
                      <a:pt x="0" y="7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7" name=""/>
              <p:cNvSpPr/>
              <p:nvPr/>
            </p:nvSpPr>
            <p:spPr>
              <a:xfrm>
                <a:off x="5556240" y="1782720"/>
                <a:ext cx="144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8" name=""/>
              <p:cNvSpPr/>
              <p:nvPr/>
            </p:nvSpPr>
            <p:spPr>
              <a:xfrm>
                <a:off x="5546880" y="1763640"/>
                <a:ext cx="10800" cy="19080"/>
              </a:xfrm>
              <a:custGeom>
                <a:avLst/>
                <a:gdLst/>
                <a:ahLst/>
                <a:rect l="l" t="t" r="r" b="b"/>
                <a:pathLst>
                  <a:path w="7" h="12">
                    <a:moveTo>
                      <a:pt x="7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89" name=""/>
              <p:cNvSpPr/>
              <p:nvPr/>
            </p:nvSpPr>
            <p:spPr>
              <a:xfrm>
                <a:off x="5543640" y="176220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0" name=""/>
              <p:cNvSpPr/>
              <p:nvPr/>
            </p:nvSpPr>
            <p:spPr>
              <a:xfrm>
                <a:off x="5546880" y="176220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1" name=""/>
              <p:cNvSpPr/>
              <p:nvPr/>
            </p:nvSpPr>
            <p:spPr>
              <a:xfrm>
                <a:off x="5556240" y="1782720"/>
                <a:ext cx="4680" cy="4680"/>
              </a:xfrm>
              <a:custGeom>
                <a:avLst/>
                <a:gdLst/>
                <a:ahLst/>
                <a:rect l="l" t="t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2" name=""/>
              <p:cNvSpPr/>
              <p:nvPr/>
            </p:nvSpPr>
            <p:spPr>
              <a:xfrm>
                <a:off x="5560920" y="1787400"/>
                <a:ext cx="15840" cy="1584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3" name=""/>
              <p:cNvSpPr/>
              <p:nvPr/>
            </p:nvSpPr>
            <p:spPr>
              <a:xfrm>
                <a:off x="5575320" y="1803240"/>
                <a:ext cx="144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4" name=""/>
              <p:cNvSpPr/>
              <p:nvPr/>
            </p:nvSpPr>
            <p:spPr>
              <a:xfrm>
                <a:off x="5576760" y="180180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5" name=""/>
              <p:cNvSpPr/>
              <p:nvPr/>
            </p:nvSpPr>
            <p:spPr>
              <a:xfrm>
                <a:off x="5556240" y="178596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6" name=""/>
              <p:cNvSpPr/>
              <p:nvPr/>
            </p:nvSpPr>
            <p:spPr>
              <a:xfrm>
                <a:off x="5538960" y="1785960"/>
                <a:ext cx="37800" cy="3636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8" y="23"/>
                    </a:moveTo>
                    <a:lnTo>
                      <a:pt x="0" y="8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13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cc7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7" name=""/>
              <p:cNvSpPr/>
              <p:nvPr/>
            </p:nvSpPr>
            <p:spPr>
              <a:xfrm>
                <a:off x="5538960" y="1785960"/>
                <a:ext cx="37800" cy="3636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8" y="23"/>
                    </a:moveTo>
                    <a:lnTo>
                      <a:pt x="8" y="2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1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0" y="8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8" name=""/>
              <p:cNvSpPr/>
              <p:nvPr/>
            </p:nvSpPr>
            <p:spPr>
              <a:xfrm>
                <a:off x="5402160" y="1779480"/>
                <a:ext cx="47880" cy="73080"/>
              </a:xfrm>
              <a:custGeom>
                <a:avLst/>
                <a:gdLst/>
                <a:ahLst/>
                <a:rect l="l" t="t" r="r" b="b"/>
                <a:pathLst>
                  <a:path w="30" h="46">
                    <a:moveTo>
                      <a:pt x="23" y="46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30" y="43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bfa5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99" name=""/>
              <p:cNvSpPr/>
              <p:nvPr/>
            </p:nvSpPr>
            <p:spPr>
              <a:xfrm>
                <a:off x="5402160" y="1779480"/>
                <a:ext cx="47880" cy="74880"/>
              </a:xfrm>
              <a:custGeom>
                <a:avLst/>
                <a:gdLst/>
                <a:ahLst/>
                <a:rect l="l" t="t" r="r" b="b"/>
                <a:pathLst>
                  <a:path w="30" h="47">
                    <a:moveTo>
                      <a:pt x="23" y="46"/>
                    </a:moveTo>
                    <a:lnTo>
                      <a:pt x="23" y="4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30" y="43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23" y="47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0" name=""/>
              <p:cNvSpPr/>
              <p:nvPr/>
            </p:nvSpPr>
            <p:spPr>
              <a:xfrm>
                <a:off x="5405400" y="1766880"/>
                <a:ext cx="66600" cy="85680"/>
              </a:xfrm>
              <a:custGeom>
                <a:avLst/>
                <a:gdLst/>
                <a:ahLst/>
                <a:rect l="l" t="t" r="r" b="b"/>
                <a:pathLst>
                  <a:path w="42" h="54">
                    <a:moveTo>
                      <a:pt x="42" y="45"/>
                    </a:moveTo>
                    <a:lnTo>
                      <a:pt x="25" y="54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ffe5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1" name=""/>
              <p:cNvSpPr/>
              <p:nvPr/>
            </p:nvSpPr>
            <p:spPr>
              <a:xfrm>
                <a:off x="5405400" y="1766880"/>
                <a:ext cx="66600" cy="85680"/>
              </a:xfrm>
              <a:custGeom>
                <a:avLst/>
                <a:gdLst/>
                <a:ahLst/>
                <a:rect l="l" t="t" r="r" b="b"/>
                <a:pathLst>
                  <a:path w="42" h="54">
                    <a:moveTo>
                      <a:pt x="41" y="45"/>
                    </a:moveTo>
                    <a:lnTo>
                      <a:pt x="41" y="45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25" y="54"/>
                    </a:lnTo>
                    <a:lnTo>
                      <a:pt x="42" y="45"/>
                    </a:lnTo>
                    <a:lnTo>
                      <a:pt x="41" y="45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2" name=""/>
              <p:cNvSpPr/>
              <p:nvPr/>
            </p:nvSpPr>
            <p:spPr>
              <a:xfrm>
                <a:off x="5432400" y="1719360"/>
                <a:ext cx="122400" cy="118800"/>
              </a:xfrm>
              <a:custGeom>
                <a:avLst/>
                <a:gdLst/>
                <a:ahLst/>
                <a:rect l="l" t="t" r="r" b="b"/>
                <a:pathLst>
                  <a:path w="77" h="75">
                    <a:moveTo>
                      <a:pt x="27" y="75"/>
                    </a:moveTo>
                    <a:lnTo>
                      <a:pt x="0" y="26"/>
                    </a:lnTo>
                    <a:lnTo>
                      <a:pt x="1" y="15"/>
                    </a:lnTo>
                    <a:lnTo>
                      <a:pt x="52" y="0"/>
                    </a:lnTo>
                    <a:lnTo>
                      <a:pt x="77" y="47"/>
                    </a:lnTo>
                    <a:lnTo>
                      <a:pt x="76" y="59"/>
                    </a:lnTo>
                    <a:lnTo>
                      <a:pt x="27" y="7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3" name=""/>
              <p:cNvSpPr/>
              <p:nvPr/>
            </p:nvSpPr>
            <p:spPr>
              <a:xfrm>
                <a:off x="5432400" y="1719360"/>
                <a:ext cx="123840" cy="118800"/>
              </a:xfrm>
              <a:custGeom>
                <a:avLst/>
                <a:gdLst/>
                <a:ahLst/>
                <a:rect l="l" t="t" r="r" b="b"/>
                <a:pathLst>
                  <a:path w="78" h="75">
                    <a:moveTo>
                      <a:pt x="27" y="75"/>
                    </a:moveTo>
                    <a:lnTo>
                      <a:pt x="27" y="7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76" y="59"/>
                    </a:lnTo>
                    <a:lnTo>
                      <a:pt x="78" y="47"/>
                    </a:lnTo>
                    <a:lnTo>
                      <a:pt x="52" y="0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27" y="75"/>
                    </a:lnTo>
                    <a:lnTo>
                      <a:pt x="27" y="75"/>
                    </a:lnTo>
                    <a:close/>
                  </a:path>
                </a:pathLst>
              </a:custGeom>
              <a:solidFill>
                <a:srgbClr val="2626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4" name=""/>
              <p:cNvSpPr/>
              <p:nvPr/>
            </p:nvSpPr>
            <p:spPr>
              <a:xfrm>
                <a:off x="5433840" y="1743120"/>
                <a:ext cx="122400" cy="77760"/>
              </a:xfrm>
              <a:custGeom>
                <a:avLst/>
                <a:gdLst/>
                <a:ahLst/>
                <a:rect l="l" t="t" r="r" b="b"/>
                <a:pathLst>
                  <a:path w="77" h="49">
                    <a:moveTo>
                      <a:pt x="76" y="32"/>
                    </a:moveTo>
                    <a:lnTo>
                      <a:pt x="26" y="49"/>
                    </a:lnTo>
                    <a:lnTo>
                      <a:pt x="26" y="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49"/>
                    </a:lnTo>
                    <a:lnTo>
                      <a:pt x="77" y="32"/>
                    </a:lnTo>
                    <a:lnTo>
                      <a:pt x="76" y="32"/>
                    </a:lnTo>
                    <a:close/>
                  </a:path>
                </a:pathLst>
              </a:custGeom>
              <a:solidFill>
                <a:srgbClr val="2626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5" name=""/>
              <p:cNvSpPr/>
              <p:nvPr/>
            </p:nvSpPr>
            <p:spPr>
              <a:xfrm>
                <a:off x="5475240" y="1820880"/>
                <a:ext cx="1800" cy="17280"/>
              </a:xfrm>
              <a:prstGeom prst="rect">
                <a:avLst/>
              </a:prstGeom>
              <a:solidFill>
                <a:srgbClr val="2626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6" name=""/>
              <p:cNvSpPr/>
              <p:nvPr/>
            </p:nvSpPr>
            <p:spPr>
              <a:xfrm>
                <a:off x="5432400" y="1743120"/>
                <a:ext cx="122400" cy="95040"/>
              </a:xfrm>
              <a:custGeom>
                <a:avLst/>
                <a:gdLst/>
                <a:ahLst/>
                <a:rect l="l" t="t" r="r" b="b"/>
                <a:pathLst>
                  <a:path w="77" h="60">
                    <a:moveTo>
                      <a:pt x="27" y="60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27" y="49"/>
                    </a:lnTo>
                    <a:lnTo>
                      <a:pt x="77" y="32"/>
                    </a:lnTo>
                    <a:lnTo>
                      <a:pt x="76" y="44"/>
                    </a:lnTo>
                    <a:lnTo>
                      <a:pt x="27" y="60"/>
                    </a:lnTo>
                    <a:close/>
                  </a:path>
                </a:pathLst>
              </a:custGeom>
              <a:solidFill>
                <a:srgbClr val="93ad9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7" name=""/>
              <p:cNvSpPr/>
              <p:nvPr/>
            </p:nvSpPr>
            <p:spPr>
              <a:xfrm>
                <a:off x="5432400" y="1743120"/>
                <a:ext cx="123840" cy="95040"/>
              </a:xfrm>
              <a:custGeom>
                <a:avLst/>
                <a:gdLst/>
                <a:ahLst/>
                <a:rect l="l" t="t" r="r" b="b"/>
                <a:pathLst>
                  <a:path w="78" h="60">
                    <a:moveTo>
                      <a:pt x="27" y="60"/>
                    </a:moveTo>
                    <a:lnTo>
                      <a:pt x="27" y="6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7" y="49"/>
                    </a:lnTo>
                    <a:lnTo>
                      <a:pt x="78" y="32"/>
                    </a:lnTo>
                    <a:lnTo>
                      <a:pt x="77" y="32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76" y="44"/>
                    </a:lnTo>
                    <a:lnTo>
                      <a:pt x="78" y="32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27" y="60"/>
                    </a:lnTo>
                    <a:lnTo>
                      <a:pt x="27" y="60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8" name=""/>
              <p:cNvSpPr/>
              <p:nvPr/>
            </p:nvSpPr>
            <p:spPr>
              <a:xfrm>
                <a:off x="5475240" y="1820880"/>
                <a:ext cx="1800" cy="17280"/>
              </a:xfrm>
              <a:prstGeom prst="rect">
                <a:avLst/>
              </a:pr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09" name=""/>
              <p:cNvSpPr/>
              <p:nvPr/>
            </p:nvSpPr>
            <p:spPr>
              <a:xfrm>
                <a:off x="5437080" y="1714680"/>
                <a:ext cx="114480" cy="99720"/>
              </a:xfrm>
              <a:custGeom>
                <a:avLst/>
                <a:gdLst/>
                <a:ahLst/>
                <a:rect l="l" t="t" r="r" b="b"/>
                <a:pathLst>
                  <a:path w="72" h="63">
                    <a:moveTo>
                      <a:pt x="26" y="63"/>
                    </a:moveTo>
                    <a:lnTo>
                      <a:pt x="26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3" y="63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0" y="48"/>
                    </a:lnTo>
                    <a:lnTo>
                      <a:pt x="26" y="63"/>
                    </a:lnTo>
                    <a:close/>
                  </a:path>
                </a:pathLst>
              </a:custGeom>
              <a:solidFill>
                <a:srgbClr val="7f99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0" name=""/>
              <p:cNvSpPr/>
              <p:nvPr/>
            </p:nvSpPr>
            <p:spPr>
              <a:xfrm>
                <a:off x="5437080" y="1714680"/>
                <a:ext cx="114480" cy="99720"/>
              </a:xfrm>
              <a:custGeom>
                <a:avLst/>
                <a:gdLst/>
                <a:ahLst/>
                <a:rect l="l" t="t" r="r" b="b"/>
                <a:pathLst>
                  <a:path w="72" h="63">
                    <a:moveTo>
                      <a:pt x="26" y="63"/>
                    </a:moveTo>
                    <a:lnTo>
                      <a:pt x="26" y="63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0" y="48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70" y="48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23" y="62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6" y="63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1" name=""/>
              <p:cNvSpPr/>
              <p:nvPr/>
            </p:nvSpPr>
            <p:spPr>
              <a:xfrm>
                <a:off x="5437080" y="1714680"/>
                <a:ext cx="114480" cy="96480"/>
              </a:xfrm>
              <a:custGeom>
                <a:avLst/>
                <a:gdLst/>
                <a:ahLst/>
                <a:rect l="l" t="t" r="r" b="b"/>
                <a:pathLst>
                  <a:path w="72" h="61">
                    <a:moveTo>
                      <a:pt x="24" y="60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4" y="60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2" name=""/>
              <p:cNvSpPr/>
              <p:nvPr/>
            </p:nvSpPr>
            <p:spPr>
              <a:xfrm>
                <a:off x="5437080" y="1714680"/>
                <a:ext cx="114480" cy="96480"/>
              </a:xfrm>
              <a:custGeom>
                <a:avLst/>
                <a:gdLst/>
                <a:ahLst/>
                <a:rect l="l" t="t" r="r" b="b"/>
                <a:pathLst>
                  <a:path w="72" h="61">
                    <a:moveTo>
                      <a:pt x="24" y="60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3" y="60"/>
                    </a:lnTo>
                    <a:lnTo>
                      <a:pt x="24" y="60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70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3" y="60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3" name=""/>
              <p:cNvSpPr/>
              <p:nvPr/>
            </p:nvSpPr>
            <p:spPr>
              <a:xfrm>
                <a:off x="5424480" y="1758960"/>
                <a:ext cx="49320" cy="84240"/>
              </a:xfrm>
              <a:custGeom>
                <a:avLst/>
                <a:gdLst/>
                <a:ahLst/>
                <a:rect l="l" t="t" r="r" b="b"/>
                <a:pathLst>
                  <a:path w="31" h="53">
                    <a:moveTo>
                      <a:pt x="28" y="5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1" y="49"/>
                    </a:lnTo>
                    <a:lnTo>
                      <a:pt x="28" y="53"/>
                    </a:lnTo>
                    <a:close/>
                  </a:path>
                </a:pathLst>
              </a:custGeom>
              <a:solidFill>
                <a:srgbClr val="7f997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4" name=""/>
              <p:cNvSpPr/>
              <p:nvPr/>
            </p:nvSpPr>
            <p:spPr>
              <a:xfrm>
                <a:off x="5424480" y="1758960"/>
                <a:ext cx="49320" cy="84240"/>
              </a:xfrm>
              <a:custGeom>
                <a:avLst/>
                <a:gdLst/>
                <a:ahLst/>
                <a:rect l="l" t="t" r="r" b="b"/>
                <a:pathLst>
                  <a:path w="31" h="53">
                    <a:moveTo>
                      <a:pt x="28" y="53"/>
                    </a:moveTo>
                    <a:lnTo>
                      <a:pt x="28" y="5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31" y="4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8" y="53"/>
                    </a:lnTo>
                    <a:lnTo>
                      <a:pt x="28" y="53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5" name=""/>
              <p:cNvSpPr/>
              <p:nvPr/>
            </p:nvSpPr>
            <p:spPr>
              <a:xfrm>
                <a:off x="5427720" y="1758960"/>
                <a:ext cx="42840" cy="81000"/>
              </a:xfrm>
              <a:custGeom>
                <a:avLst/>
                <a:gdLst/>
                <a:ahLst/>
                <a:rect l="l" t="t" r="r" b="b"/>
                <a:pathLst>
                  <a:path w="27" h="51">
                    <a:moveTo>
                      <a:pt x="27" y="5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7" y="51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1932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6" name=""/>
              <p:cNvSpPr/>
              <p:nvPr/>
            </p:nvSpPr>
            <p:spPr>
              <a:xfrm>
                <a:off x="5427720" y="1758960"/>
                <a:ext cx="46080" cy="81000"/>
              </a:xfrm>
              <a:custGeom>
                <a:avLst/>
                <a:gdLst/>
                <a:ahLst/>
                <a:rect l="l" t="t" r="r" b="b"/>
                <a:pathLst>
                  <a:path w="29" h="51">
                    <a:moveTo>
                      <a:pt x="27" y="5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9" y="49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7" name=""/>
              <p:cNvSpPr/>
              <p:nvPr/>
            </p:nvSpPr>
            <p:spPr>
              <a:xfrm>
                <a:off x="5427720" y="1758960"/>
                <a:ext cx="46080" cy="81000"/>
              </a:xfrm>
              <a:custGeom>
                <a:avLst/>
                <a:gdLst/>
                <a:ahLst/>
                <a:rect l="l" t="t" r="r" b="b"/>
                <a:pathLst>
                  <a:path w="29" h="51">
                    <a:moveTo>
                      <a:pt x="27" y="51"/>
                    </a:moveTo>
                    <a:lnTo>
                      <a:pt x="27" y="5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7" y="51"/>
                    </a:lnTo>
                    <a:lnTo>
                      <a:pt x="27" y="51"/>
                    </a:lnTo>
                    <a:lnTo>
                      <a:pt x="29" y="4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7" y="51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2626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8" name=""/>
              <p:cNvSpPr/>
              <p:nvPr/>
            </p:nvSpPr>
            <p:spPr>
              <a:xfrm>
                <a:off x="5429160" y="1766880"/>
                <a:ext cx="7920" cy="4680"/>
              </a:xfrm>
              <a:custGeom>
                <a:avLst/>
                <a:gdLst/>
                <a:ahLst/>
                <a:rect l="l" t="t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19" name=""/>
              <p:cNvSpPr/>
              <p:nvPr/>
            </p:nvSpPr>
            <p:spPr>
              <a:xfrm>
                <a:off x="5429160" y="1766880"/>
                <a:ext cx="7920" cy="648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0" name=""/>
              <p:cNvSpPr/>
              <p:nvPr/>
            </p:nvSpPr>
            <p:spPr>
              <a:xfrm>
                <a:off x="5419800" y="1762200"/>
                <a:ext cx="14040" cy="4680"/>
              </a:xfrm>
              <a:custGeom>
                <a:avLst/>
                <a:gdLst/>
                <a:ahLst/>
                <a:rect l="l" t="t" r="r" b="b"/>
                <a:pathLst>
                  <a:path w="9" h="3">
                    <a:moveTo>
                      <a:pt x="5" y="3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1" name=""/>
              <p:cNvSpPr/>
              <p:nvPr/>
            </p:nvSpPr>
            <p:spPr>
              <a:xfrm>
                <a:off x="5419800" y="176040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4" y="4"/>
                    </a:moveTo>
                    <a:lnTo>
                      <a:pt x="5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2" name=""/>
              <p:cNvSpPr/>
              <p:nvPr/>
            </p:nvSpPr>
            <p:spPr>
              <a:xfrm>
                <a:off x="5432400" y="1766880"/>
                <a:ext cx="144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3" name=""/>
              <p:cNvSpPr/>
              <p:nvPr/>
            </p:nvSpPr>
            <p:spPr>
              <a:xfrm>
                <a:off x="5429160" y="176040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4" name=""/>
              <p:cNvSpPr/>
              <p:nvPr/>
            </p:nvSpPr>
            <p:spPr>
              <a:xfrm>
                <a:off x="5427720" y="176364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5" name=""/>
              <p:cNvSpPr/>
              <p:nvPr/>
            </p:nvSpPr>
            <p:spPr>
              <a:xfrm>
                <a:off x="5425920" y="1765440"/>
                <a:ext cx="180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6" name=""/>
              <p:cNvSpPr/>
              <p:nvPr/>
            </p:nvSpPr>
            <p:spPr>
              <a:xfrm>
                <a:off x="5419800" y="176220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7" name=""/>
              <p:cNvSpPr/>
              <p:nvPr/>
            </p:nvSpPr>
            <p:spPr>
              <a:xfrm>
                <a:off x="5425920" y="1782720"/>
                <a:ext cx="27000" cy="23760"/>
              </a:xfrm>
              <a:custGeom>
                <a:avLst/>
                <a:gdLst/>
                <a:ahLst/>
                <a:rect l="l" t="t" r="r" b="b"/>
                <a:pathLst>
                  <a:path w="17" h="15">
                    <a:moveTo>
                      <a:pt x="11" y="15"/>
                    </a:moveTo>
                    <a:lnTo>
                      <a:pt x="8" y="14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7" y="4"/>
                    </a:lnTo>
                    <a:lnTo>
                      <a:pt x="8" y="7"/>
                    </a:lnTo>
                    <a:lnTo>
                      <a:pt x="12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8" name=""/>
              <p:cNvSpPr/>
              <p:nvPr/>
            </p:nvSpPr>
            <p:spPr>
              <a:xfrm>
                <a:off x="5425920" y="1782720"/>
                <a:ext cx="27000" cy="23760"/>
              </a:xfrm>
              <a:custGeom>
                <a:avLst/>
                <a:gdLst/>
                <a:ahLst/>
                <a:rect l="l" t="t" r="r" b="b"/>
                <a:pathLst>
                  <a:path w="17" h="15">
                    <a:moveTo>
                      <a:pt x="11" y="15"/>
                    </a:moveTo>
                    <a:lnTo>
                      <a:pt x="11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7" y="4"/>
                    </a:lnTo>
                    <a:lnTo>
                      <a:pt x="8" y="7"/>
                    </a:lnTo>
                    <a:lnTo>
                      <a:pt x="12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14"/>
                    </a:lnTo>
                    <a:lnTo>
                      <a:pt x="11" y="15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29" name=""/>
              <p:cNvSpPr/>
              <p:nvPr/>
            </p:nvSpPr>
            <p:spPr>
              <a:xfrm>
                <a:off x="5438880" y="1793880"/>
                <a:ext cx="7920" cy="79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0" name=""/>
              <p:cNvSpPr/>
              <p:nvPr/>
            </p:nvSpPr>
            <p:spPr>
              <a:xfrm>
                <a:off x="5438880" y="1793880"/>
                <a:ext cx="7920" cy="936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1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1" name=""/>
              <p:cNvSpPr/>
              <p:nvPr/>
            </p:nvSpPr>
            <p:spPr>
              <a:xfrm>
                <a:off x="5450040" y="1789200"/>
                <a:ext cx="1440" cy="6120"/>
              </a:xfrm>
              <a:custGeom>
                <a:avLst/>
                <a:gdLst/>
                <a:ahLst/>
                <a:rect l="l" t="t" r="r" b="b"/>
                <a:pathLst>
                  <a:path w="1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2" name=""/>
              <p:cNvSpPr/>
              <p:nvPr/>
            </p:nvSpPr>
            <p:spPr>
              <a:xfrm>
                <a:off x="5446800" y="17938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3" name=""/>
              <p:cNvSpPr/>
              <p:nvPr/>
            </p:nvSpPr>
            <p:spPr>
              <a:xfrm>
                <a:off x="5445000" y="179244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4" name=""/>
              <p:cNvSpPr/>
              <p:nvPr/>
            </p:nvSpPr>
            <p:spPr>
              <a:xfrm>
                <a:off x="5438880" y="1793880"/>
                <a:ext cx="144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5" name=""/>
              <p:cNvSpPr/>
              <p:nvPr/>
            </p:nvSpPr>
            <p:spPr>
              <a:xfrm>
                <a:off x="5440320" y="180180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3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6" name=""/>
              <p:cNvSpPr/>
              <p:nvPr/>
            </p:nvSpPr>
            <p:spPr>
              <a:xfrm>
                <a:off x="5437080" y="1784520"/>
                <a:ext cx="9720" cy="21960"/>
              </a:xfrm>
              <a:custGeom>
                <a:avLst/>
                <a:gdLst/>
                <a:ahLst/>
                <a:rect l="l" t="t" r="r" b="b"/>
                <a:pathLst>
                  <a:path w="6" h="14">
                    <a:moveTo>
                      <a:pt x="6" y="14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7" name=""/>
              <p:cNvSpPr/>
              <p:nvPr/>
            </p:nvSpPr>
            <p:spPr>
              <a:xfrm>
                <a:off x="5435640" y="1793880"/>
                <a:ext cx="144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8" name=""/>
              <p:cNvSpPr/>
              <p:nvPr/>
            </p:nvSpPr>
            <p:spPr>
              <a:xfrm>
                <a:off x="5437080" y="179388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39" name=""/>
              <p:cNvSpPr/>
              <p:nvPr/>
            </p:nvSpPr>
            <p:spPr>
              <a:xfrm>
                <a:off x="5435640" y="1793880"/>
                <a:ext cx="144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0" name=""/>
              <p:cNvSpPr/>
              <p:nvPr/>
            </p:nvSpPr>
            <p:spPr>
              <a:xfrm>
                <a:off x="5429160" y="179388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1" name=""/>
              <p:cNvSpPr/>
              <p:nvPr/>
            </p:nvSpPr>
            <p:spPr>
              <a:xfrm>
                <a:off x="5448240" y="1792440"/>
                <a:ext cx="4680" cy="612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2" name=""/>
              <p:cNvSpPr/>
              <p:nvPr/>
            </p:nvSpPr>
            <p:spPr>
              <a:xfrm>
                <a:off x="5443560" y="1806480"/>
                <a:ext cx="123840" cy="73080"/>
              </a:xfrm>
              <a:custGeom>
                <a:avLst/>
                <a:gdLst/>
                <a:ahLst/>
                <a:rect l="l" t="t" r="r" b="b"/>
                <a:pathLst>
                  <a:path w="78" h="46">
                    <a:moveTo>
                      <a:pt x="10" y="46"/>
                    </a:moveTo>
                    <a:lnTo>
                      <a:pt x="0" y="36"/>
                    </a:lnTo>
                    <a:lnTo>
                      <a:pt x="3" y="28"/>
                    </a:lnTo>
                    <a:lnTo>
                      <a:pt x="15" y="22"/>
                    </a:lnTo>
                    <a:lnTo>
                      <a:pt x="16" y="19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0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8" y="4"/>
                    </a:lnTo>
                    <a:lnTo>
                      <a:pt x="40" y="3"/>
                    </a:lnTo>
                    <a:lnTo>
                      <a:pt x="43" y="2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6"/>
                    </a:lnTo>
                    <a:lnTo>
                      <a:pt x="78" y="9"/>
                    </a:ln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e093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3" name=""/>
              <p:cNvSpPr/>
              <p:nvPr/>
            </p:nvSpPr>
            <p:spPr>
              <a:xfrm>
                <a:off x="5443560" y="1805040"/>
                <a:ext cx="123840" cy="74520"/>
              </a:xfrm>
              <a:custGeom>
                <a:avLst/>
                <a:gdLst/>
                <a:ahLst/>
                <a:rect l="l" t="t" r="r" b="b"/>
                <a:pathLst>
                  <a:path w="78" h="47">
                    <a:moveTo>
                      <a:pt x="10" y="46"/>
                    </a:moveTo>
                    <a:lnTo>
                      <a:pt x="10" y="4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15" y="23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0" y="9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5" y="6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3" y="3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10" y="46"/>
                    </a:lnTo>
                    <a:lnTo>
                      <a:pt x="10" y="47"/>
                    </a:lnTo>
                    <a:lnTo>
                      <a:pt x="78" y="10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2" y="1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0" y="1"/>
                    </a:lnTo>
                    <a:lnTo>
                      <a:pt x="48" y="1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5" y="6"/>
                    </a:lnTo>
                    <a:lnTo>
                      <a:pt x="32" y="7"/>
                    </a:lnTo>
                    <a:lnTo>
                      <a:pt x="31" y="8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1" y="15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10" y="47"/>
                    </a:ln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3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4" name=""/>
              <p:cNvSpPr/>
              <p:nvPr/>
            </p:nvSpPr>
            <p:spPr>
              <a:xfrm>
                <a:off x="5457960" y="1859040"/>
                <a:ext cx="1440" cy="15840"/>
              </a:xfrm>
              <a:prstGeom prst="rect">
                <a:avLst/>
              </a:prstGeom>
              <a:solidFill>
                <a:srgbClr val="3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5" name=""/>
              <p:cNvSpPr/>
              <p:nvPr/>
            </p:nvSpPr>
            <p:spPr>
              <a:xfrm>
                <a:off x="5457960" y="184140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6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6" name=""/>
              <p:cNvSpPr/>
              <p:nvPr/>
            </p:nvSpPr>
            <p:spPr>
              <a:xfrm>
                <a:off x="5457960" y="1874880"/>
                <a:ext cx="144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7" name=""/>
              <p:cNvSpPr/>
              <p:nvPr/>
            </p:nvSpPr>
            <p:spPr>
              <a:xfrm>
                <a:off x="5521320" y="1805040"/>
                <a:ext cx="1116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5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cb2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8" name=""/>
              <p:cNvSpPr/>
              <p:nvPr/>
            </p:nvSpPr>
            <p:spPr>
              <a:xfrm>
                <a:off x="5521320" y="1805040"/>
                <a:ext cx="1116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5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9" name=""/>
              <p:cNvSpPr/>
              <p:nvPr/>
            </p:nvSpPr>
            <p:spPr>
              <a:xfrm>
                <a:off x="5549760" y="180972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b2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0" name=""/>
              <p:cNvSpPr/>
              <p:nvPr/>
            </p:nvSpPr>
            <p:spPr>
              <a:xfrm>
                <a:off x="5549760" y="180972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1" name=""/>
              <p:cNvSpPr/>
              <p:nvPr/>
            </p:nvSpPr>
            <p:spPr>
              <a:xfrm>
                <a:off x="5549760" y="1809720"/>
                <a:ext cx="180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2" name=""/>
              <p:cNvSpPr/>
              <p:nvPr/>
            </p:nvSpPr>
            <p:spPr>
              <a:xfrm>
                <a:off x="5553000" y="181296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3" name=""/>
              <p:cNvSpPr/>
              <p:nvPr/>
            </p:nvSpPr>
            <p:spPr>
              <a:xfrm>
                <a:off x="5553000" y="181116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4" name=""/>
              <p:cNvSpPr/>
              <p:nvPr/>
            </p:nvSpPr>
            <p:spPr>
              <a:xfrm>
                <a:off x="5559480" y="180972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5" name=""/>
              <p:cNvSpPr/>
              <p:nvPr/>
            </p:nvSpPr>
            <p:spPr>
              <a:xfrm>
                <a:off x="5556240" y="1814400"/>
                <a:ext cx="1440" cy="18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6" name=""/>
              <p:cNvSpPr/>
              <p:nvPr/>
            </p:nvSpPr>
            <p:spPr>
              <a:xfrm>
                <a:off x="5521320" y="1809720"/>
                <a:ext cx="11160" cy="468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7" name=""/>
              <p:cNvSpPr/>
              <p:nvPr/>
            </p:nvSpPr>
            <p:spPr>
              <a:xfrm>
                <a:off x="5527800" y="1808280"/>
                <a:ext cx="1440" cy="288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8" name=""/>
              <p:cNvSpPr/>
              <p:nvPr/>
            </p:nvSpPr>
            <p:spPr>
              <a:xfrm>
                <a:off x="5524560" y="180972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2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9" name=""/>
              <p:cNvSpPr/>
              <p:nvPr/>
            </p:nvSpPr>
            <p:spPr>
              <a:xfrm>
                <a:off x="5524560" y="1806480"/>
                <a:ext cx="3240" cy="324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0" name=""/>
              <p:cNvSpPr/>
              <p:nvPr/>
            </p:nvSpPr>
            <p:spPr>
              <a:xfrm>
                <a:off x="5527800" y="180504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1" name=""/>
              <p:cNvSpPr/>
              <p:nvPr/>
            </p:nvSpPr>
            <p:spPr>
              <a:xfrm>
                <a:off x="5521320" y="180972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7" y="2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b299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2" name=""/>
              <p:cNvSpPr/>
              <p:nvPr/>
            </p:nvSpPr>
            <p:spPr>
              <a:xfrm>
                <a:off x="5521320" y="1809720"/>
                <a:ext cx="11160" cy="648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7" y="2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3" name=""/>
              <p:cNvSpPr/>
              <p:nvPr/>
            </p:nvSpPr>
            <p:spPr>
              <a:xfrm>
                <a:off x="5549760" y="181116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99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4" name=""/>
              <p:cNvSpPr/>
              <p:nvPr/>
            </p:nvSpPr>
            <p:spPr>
              <a:xfrm>
                <a:off x="5549760" y="1809720"/>
                <a:ext cx="180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5" name=""/>
              <p:cNvSpPr/>
              <p:nvPr/>
            </p:nvSpPr>
            <p:spPr>
              <a:xfrm>
                <a:off x="5548320" y="1727280"/>
                <a:ext cx="165240" cy="179280"/>
              </a:xfrm>
              <a:custGeom>
                <a:avLst/>
                <a:gdLst/>
                <a:ahLst/>
                <a:rect l="l" t="t" r="r" b="b"/>
                <a:pathLst>
                  <a:path w="104" h="113">
                    <a:moveTo>
                      <a:pt x="1" y="113"/>
                    </a:moveTo>
                    <a:lnTo>
                      <a:pt x="0" y="112"/>
                    </a:lnTo>
                    <a:lnTo>
                      <a:pt x="9" y="89"/>
                    </a:lnTo>
                    <a:lnTo>
                      <a:pt x="11" y="8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0" y="86"/>
                    </a:lnTo>
                    <a:lnTo>
                      <a:pt x="19" y="63"/>
                    </a:lnTo>
                    <a:lnTo>
                      <a:pt x="21" y="62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6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68" y="16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4"/>
                    </a:lnTo>
                    <a:lnTo>
                      <a:pt x="96" y="3"/>
                    </a:lnTo>
                    <a:lnTo>
                      <a:pt x="98" y="1"/>
                    </a:lnTo>
                    <a:lnTo>
                      <a:pt x="100" y="0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0"/>
                    </a:lnTo>
                    <a:lnTo>
                      <a:pt x="104" y="1"/>
                    </a:lnTo>
                    <a:lnTo>
                      <a:pt x="90" y="29"/>
                    </a:lnTo>
                    <a:lnTo>
                      <a:pt x="88" y="30"/>
                    </a:lnTo>
                    <a:lnTo>
                      <a:pt x="86" y="32"/>
                    </a:lnTo>
                    <a:lnTo>
                      <a:pt x="84" y="33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61" y="42"/>
                    </a:lnTo>
                    <a:lnTo>
                      <a:pt x="59" y="44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28" y="57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54" y="47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81" y="35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4" y="32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90" y="30"/>
                    </a:lnTo>
                    <a:lnTo>
                      <a:pt x="92" y="31"/>
                    </a:lnTo>
                    <a:lnTo>
                      <a:pt x="79" y="55"/>
                    </a:lnTo>
                    <a:lnTo>
                      <a:pt x="74" y="58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49" y="69"/>
                    </a:lnTo>
                    <a:lnTo>
                      <a:pt x="47" y="71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17" y="83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42" y="74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67" y="63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0" y="61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62" y="85"/>
                    </a:lnTo>
                    <a:lnTo>
                      <a:pt x="60" y="86"/>
                    </a:lnTo>
                    <a:lnTo>
                      <a:pt x="58" y="88"/>
                    </a:lnTo>
                    <a:lnTo>
                      <a:pt x="56" y="89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36" y="97"/>
                    </a:lnTo>
                    <a:lnTo>
                      <a:pt x="35" y="99"/>
                    </a:lnTo>
                    <a:lnTo>
                      <a:pt x="33" y="100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7" y="110"/>
                    </a:lnTo>
                    <a:lnTo>
                      <a:pt x="5" y="112"/>
                    </a:lnTo>
                    <a:lnTo>
                      <a:pt x="3" y="113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1" y="113"/>
                    </a:lnTo>
                    <a:close/>
                  </a:path>
                </a:pathLst>
              </a:custGeom>
              <a:solidFill>
                <a:srgbClr val="bfbf7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6" name=""/>
              <p:cNvSpPr/>
              <p:nvPr/>
            </p:nvSpPr>
            <p:spPr>
              <a:xfrm>
                <a:off x="5548320" y="1727280"/>
                <a:ext cx="165240" cy="179280"/>
              </a:xfrm>
              <a:custGeom>
                <a:avLst/>
                <a:gdLst/>
                <a:ahLst/>
                <a:rect l="l" t="t" r="r" b="b"/>
                <a:pathLst>
                  <a:path w="104" h="113">
                    <a:moveTo>
                      <a:pt x="1" y="113"/>
                    </a:moveTo>
                    <a:lnTo>
                      <a:pt x="1" y="113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1" y="8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1" y="86"/>
                    </a:lnTo>
                    <a:lnTo>
                      <a:pt x="12" y="86"/>
                    </a:lnTo>
                    <a:lnTo>
                      <a:pt x="10" y="85"/>
                    </a:lnTo>
                    <a:lnTo>
                      <a:pt x="10" y="86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21" y="62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68" y="16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96" y="3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88" y="30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4" y="33"/>
                    </a:lnTo>
                    <a:lnTo>
                      <a:pt x="84" y="33"/>
                    </a:lnTo>
                    <a:lnTo>
                      <a:pt x="82" y="32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61" y="42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28" y="57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54" y="47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81" y="35"/>
                    </a:lnTo>
                    <a:lnTo>
                      <a:pt x="83" y="33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79" y="55"/>
                    </a:lnTo>
                    <a:lnTo>
                      <a:pt x="79" y="55"/>
                    </a:lnTo>
                    <a:lnTo>
                      <a:pt x="7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70" y="61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49" y="69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1"/>
                    </a:lnTo>
                    <a:lnTo>
                      <a:pt x="17" y="83"/>
                    </a:lnTo>
                    <a:lnTo>
                      <a:pt x="16" y="85"/>
                    </a:lnTo>
                    <a:lnTo>
                      <a:pt x="16" y="86"/>
                    </a:lnTo>
                    <a:lnTo>
                      <a:pt x="42" y="74"/>
                    </a:lnTo>
                    <a:lnTo>
                      <a:pt x="44" y="72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7" y="72"/>
                    </a:lnTo>
                    <a:lnTo>
                      <a:pt x="67" y="63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0" y="61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0" y="86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6" y="89"/>
                    </a:lnTo>
                    <a:lnTo>
                      <a:pt x="56" y="89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36" y="97"/>
                    </a:lnTo>
                    <a:lnTo>
                      <a:pt x="35" y="99"/>
                    </a:lnTo>
                    <a:lnTo>
                      <a:pt x="35" y="99"/>
                    </a:lnTo>
                    <a:lnTo>
                      <a:pt x="33" y="100"/>
                    </a:lnTo>
                    <a:lnTo>
                      <a:pt x="33" y="100"/>
                    </a:lnTo>
                    <a:lnTo>
                      <a:pt x="31" y="99"/>
                    </a:lnTo>
                    <a:lnTo>
                      <a:pt x="32" y="99"/>
                    </a:lnTo>
                    <a:lnTo>
                      <a:pt x="32" y="99"/>
                    </a:lnTo>
                    <a:lnTo>
                      <a:pt x="7" y="110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3"/>
                    </a:lnTo>
                    <a:lnTo>
                      <a:pt x="3" y="113"/>
                    </a:lnTo>
                    <a:lnTo>
                      <a:pt x="5" y="112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3" y="100"/>
                    </a:lnTo>
                    <a:lnTo>
                      <a:pt x="35" y="99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6" y="89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2" y="85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7" y="62"/>
                    </a:lnTo>
                    <a:lnTo>
                      <a:pt x="67" y="62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7" y="71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70" y="61"/>
                    </a:lnTo>
                    <a:lnTo>
                      <a:pt x="72" y="60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9" y="55"/>
                    </a:lnTo>
                    <a:lnTo>
                      <a:pt x="92" y="31"/>
                    </a:lnTo>
                    <a:lnTo>
                      <a:pt x="90" y="30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4" y="33"/>
                    </a:lnTo>
                    <a:lnTo>
                      <a:pt x="84" y="33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5"/>
                    </a:lnTo>
                    <a:lnTo>
                      <a:pt x="57" y="45"/>
                    </a:lnTo>
                    <a:lnTo>
                      <a:pt x="59" y="44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2" y="33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90" y="29"/>
                    </a:lnTo>
                    <a:lnTo>
                      <a:pt x="104" y="1"/>
                    </a:lnTo>
                    <a:lnTo>
                      <a:pt x="102" y="0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0" y="0"/>
                    </a:lnTo>
                    <a:lnTo>
                      <a:pt x="98" y="1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33"/>
                    </a:lnTo>
                    <a:lnTo>
                      <a:pt x="20" y="59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19" y="63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9" y="89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1" y="113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7" name=""/>
              <p:cNvSpPr/>
              <p:nvPr/>
            </p:nvSpPr>
            <p:spPr>
              <a:xfrm>
                <a:off x="5562720" y="186696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8" name=""/>
              <p:cNvSpPr/>
              <p:nvPr/>
            </p:nvSpPr>
            <p:spPr>
              <a:xfrm>
                <a:off x="5562720" y="186696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69" name=""/>
              <p:cNvSpPr/>
              <p:nvPr/>
            </p:nvSpPr>
            <p:spPr>
              <a:xfrm>
                <a:off x="5573880" y="1844640"/>
                <a:ext cx="42840" cy="20520"/>
              </a:xfrm>
              <a:custGeom>
                <a:avLst/>
                <a:gdLst/>
                <a:ahLst/>
                <a:rect l="l" t="t" r="r" b="b"/>
                <a:pathLst>
                  <a:path w="27" h="13">
                    <a:moveTo>
                      <a:pt x="0" y="12"/>
                    </a:moveTo>
                    <a:lnTo>
                      <a:pt x="26" y="0"/>
                    </a:lnTo>
                    <a:lnTo>
                      <a:pt x="27" y="0"/>
                    </a:lnTo>
                    <a:lnTo>
                      <a:pt x="0" y="1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0" name=""/>
              <p:cNvSpPr/>
              <p:nvPr/>
            </p:nvSpPr>
            <p:spPr>
              <a:xfrm>
                <a:off x="5573880" y="1844640"/>
                <a:ext cx="42840" cy="20520"/>
              </a:xfrm>
              <a:custGeom>
                <a:avLst/>
                <a:gdLst/>
                <a:ahLst/>
                <a:rect l="l" t="t" r="r" b="b"/>
                <a:pathLst>
                  <a:path w="27" h="13">
                    <a:moveTo>
                      <a:pt x="0" y="12"/>
                    </a:moveTo>
                    <a:lnTo>
                      <a:pt x="0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1" name=""/>
              <p:cNvSpPr/>
              <p:nvPr/>
            </p:nvSpPr>
            <p:spPr>
              <a:xfrm>
                <a:off x="5622840" y="1827360"/>
                <a:ext cx="33480" cy="15840"/>
              </a:xfrm>
              <a:custGeom>
                <a:avLst/>
                <a:gdLst/>
                <a:ahLst/>
                <a:rect l="l" t="t" r="r" b="b"/>
                <a:pathLst>
                  <a:path w="21" h="10">
                    <a:moveTo>
                      <a:pt x="0" y="10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2" name=""/>
              <p:cNvSpPr/>
              <p:nvPr/>
            </p:nvSpPr>
            <p:spPr>
              <a:xfrm>
                <a:off x="5622840" y="1825560"/>
                <a:ext cx="34920" cy="17640"/>
              </a:xfrm>
              <a:custGeom>
                <a:avLst/>
                <a:gdLst/>
                <a:ahLst/>
                <a:rect l="l" t="t" r="r" b="b"/>
                <a:pathLst>
                  <a:path w="22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3" name=""/>
              <p:cNvSpPr/>
              <p:nvPr/>
            </p:nvSpPr>
            <p:spPr>
              <a:xfrm>
                <a:off x="5662440" y="182232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4" name=""/>
              <p:cNvSpPr/>
              <p:nvPr/>
            </p:nvSpPr>
            <p:spPr>
              <a:xfrm>
                <a:off x="5662440" y="182232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5" name=""/>
              <p:cNvSpPr/>
              <p:nvPr/>
            </p:nvSpPr>
            <p:spPr>
              <a:xfrm>
                <a:off x="5578560" y="1825560"/>
                <a:ext cx="4680" cy="180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6" name=""/>
              <p:cNvSpPr/>
              <p:nvPr/>
            </p:nvSpPr>
            <p:spPr>
              <a:xfrm>
                <a:off x="5578560" y="1825560"/>
                <a:ext cx="4680" cy="180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7" name=""/>
              <p:cNvSpPr/>
              <p:nvPr/>
            </p:nvSpPr>
            <p:spPr>
              <a:xfrm>
                <a:off x="5589720" y="1801800"/>
                <a:ext cx="46080" cy="22320"/>
              </a:xfrm>
              <a:custGeom>
                <a:avLst/>
                <a:gdLst/>
                <a:ahLst/>
                <a:rect l="l" t="t" r="r" b="b"/>
                <a:pathLst>
                  <a:path w="29" h="14">
                    <a:moveTo>
                      <a:pt x="0" y="14"/>
                    </a:moveTo>
                    <a:lnTo>
                      <a:pt x="0" y="1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8" name=""/>
              <p:cNvSpPr/>
              <p:nvPr/>
            </p:nvSpPr>
            <p:spPr>
              <a:xfrm>
                <a:off x="5589720" y="1801800"/>
                <a:ext cx="47520" cy="22320"/>
              </a:xfrm>
              <a:custGeom>
                <a:avLst/>
                <a:gdLst/>
                <a:ahLst/>
                <a:rect l="l" t="t" r="r" b="b"/>
                <a:pathLst>
                  <a:path w="30" h="14">
                    <a:moveTo>
                      <a:pt x="0" y="13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79" name=""/>
              <p:cNvSpPr/>
              <p:nvPr/>
            </p:nvSpPr>
            <p:spPr>
              <a:xfrm>
                <a:off x="5641920" y="1782720"/>
                <a:ext cx="36720" cy="15840"/>
              </a:xfrm>
              <a:custGeom>
                <a:avLst/>
                <a:gdLst/>
                <a:ahLst/>
                <a:rect l="l" t="t" r="r" b="b"/>
                <a:pathLst>
                  <a:path w="23" h="10">
                    <a:moveTo>
                      <a:pt x="0" y="10"/>
                    </a:moveTo>
                    <a:lnTo>
                      <a:pt x="0" y="9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0" name=""/>
              <p:cNvSpPr/>
              <p:nvPr/>
            </p:nvSpPr>
            <p:spPr>
              <a:xfrm>
                <a:off x="5641920" y="1782720"/>
                <a:ext cx="36720" cy="17640"/>
              </a:xfrm>
              <a:custGeom>
                <a:avLst/>
                <a:gdLst/>
                <a:ahLst/>
                <a:rect l="l" t="t" r="r" b="b"/>
                <a:pathLst>
                  <a:path w="23" h="11">
                    <a:moveTo>
                      <a:pt x="0" y="10"/>
                    </a:moveTo>
                    <a:lnTo>
                      <a:pt x="1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1" name=""/>
              <p:cNvSpPr/>
              <p:nvPr/>
            </p:nvSpPr>
            <p:spPr>
              <a:xfrm>
                <a:off x="5684760" y="1774800"/>
                <a:ext cx="9720" cy="4680"/>
              </a:xfrm>
              <a:custGeom>
                <a:avLst/>
                <a:gdLst/>
                <a:ahLst/>
                <a:rect l="l" t="t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2" name=""/>
              <p:cNvSpPr/>
              <p:nvPr/>
            </p:nvSpPr>
            <p:spPr>
              <a:xfrm>
                <a:off x="5684760" y="1774800"/>
                <a:ext cx="9720" cy="6480"/>
              </a:xfrm>
              <a:custGeom>
                <a:avLst/>
                <a:gdLst/>
                <a:ahLst/>
                <a:rect l="l" t="t" r="r" b="b"/>
                <a:pathLst>
                  <a:path w="6" h="4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3" name=""/>
              <p:cNvSpPr/>
              <p:nvPr/>
            </p:nvSpPr>
            <p:spPr>
              <a:xfrm>
                <a:off x="5595840" y="177804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4" name=""/>
              <p:cNvSpPr/>
              <p:nvPr/>
            </p:nvSpPr>
            <p:spPr>
              <a:xfrm>
                <a:off x="5595840" y="177804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5" name=""/>
              <p:cNvSpPr/>
              <p:nvPr/>
            </p:nvSpPr>
            <p:spPr>
              <a:xfrm>
                <a:off x="5608800" y="1752480"/>
                <a:ext cx="48960" cy="23760"/>
              </a:xfrm>
              <a:custGeom>
                <a:avLst/>
                <a:gdLst/>
                <a:ahLst/>
                <a:rect l="l" t="t" r="r" b="b"/>
                <a:pathLst>
                  <a:path w="31" h="15">
                    <a:moveTo>
                      <a:pt x="0" y="14"/>
                    </a:moveTo>
                    <a:lnTo>
                      <a:pt x="30" y="0"/>
                    </a:lnTo>
                    <a:lnTo>
                      <a:pt x="31" y="1"/>
                    </a:lnTo>
                    <a:lnTo>
                      <a:pt x="0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6" name=""/>
              <p:cNvSpPr/>
              <p:nvPr/>
            </p:nvSpPr>
            <p:spPr>
              <a:xfrm>
                <a:off x="5608800" y="1752480"/>
                <a:ext cx="48960" cy="23760"/>
              </a:xfrm>
              <a:custGeom>
                <a:avLst/>
                <a:gdLst/>
                <a:ahLst/>
                <a:rect l="l" t="t" r="r" b="b"/>
                <a:pathLst>
                  <a:path w="31" h="15">
                    <a:moveTo>
                      <a:pt x="0" y="14"/>
                    </a:moveTo>
                    <a:lnTo>
                      <a:pt x="0" y="14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7" name=""/>
              <p:cNvSpPr/>
              <p:nvPr/>
            </p:nvSpPr>
            <p:spPr>
              <a:xfrm>
                <a:off x="5657760" y="174780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8" name=""/>
              <p:cNvSpPr/>
              <p:nvPr/>
            </p:nvSpPr>
            <p:spPr>
              <a:xfrm>
                <a:off x="5657760" y="1747800"/>
                <a:ext cx="648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89" name=""/>
              <p:cNvSpPr/>
              <p:nvPr/>
            </p:nvSpPr>
            <p:spPr>
              <a:xfrm>
                <a:off x="5664240" y="17319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12"/>
                    </a:moveTo>
                    <a:lnTo>
                      <a:pt x="0" y="11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0" name=""/>
              <p:cNvSpPr/>
              <p:nvPr/>
            </p:nvSpPr>
            <p:spPr>
              <a:xfrm>
                <a:off x="5664240" y="17319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1" name=""/>
              <p:cNvSpPr/>
              <p:nvPr/>
            </p:nvSpPr>
            <p:spPr>
              <a:xfrm>
                <a:off x="5703840" y="172728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2" name=""/>
              <p:cNvSpPr/>
              <p:nvPr/>
            </p:nvSpPr>
            <p:spPr>
              <a:xfrm>
                <a:off x="5702400" y="1727280"/>
                <a:ext cx="7920" cy="324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3" name=""/>
              <p:cNvSpPr/>
              <p:nvPr/>
            </p:nvSpPr>
            <p:spPr>
              <a:xfrm>
                <a:off x="5708520" y="1727280"/>
                <a:ext cx="504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4" name=""/>
              <p:cNvSpPr/>
              <p:nvPr/>
            </p:nvSpPr>
            <p:spPr>
              <a:xfrm>
                <a:off x="5708520" y="1727280"/>
                <a:ext cx="504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5" name=""/>
              <p:cNvSpPr/>
              <p:nvPr/>
            </p:nvSpPr>
            <p:spPr>
              <a:xfrm>
                <a:off x="5549760" y="1728720"/>
                <a:ext cx="163800" cy="177840"/>
              </a:xfrm>
              <a:custGeom>
                <a:avLst/>
                <a:gdLst/>
                <a:ahLst/>
                <a:rect l="l" t="t" r="r" b="b"/>
                <a:pathLst>
                  <a:path w="103" h="112">
                    <a:moveTo>
                      <a:pt x="2" y="111"/>
                    </a:moveTo>
                    <a:lnTo>
                      <a:pt x="0" y="112"/>
                    </a:lnTo>
                    <a:lnTo>
                      <a:pt x="9" y="89"/>
                    </a:lnTo>
                    <a:lnTo>
                      <a:pt x="11" y="88"/>
                    </a:lnTo>
                    <a:lnTo>
                      <a:pt x="13" y="86"/>
                    </a:lnTo>
                    <a:lnTo>
                      <a:pt x="12" y="84"/>
                    </a:lnTo>
                    <a:lnTo>
                      <a:pt x="11" y="85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3" y="59"/>
                    </a:lnTo>
                    <a:lnTo>
                      <a:pt x="23" y="58"/>
                    </a:lnTo>
                    <a:lnTo>
                      <a:pt x="21" y="59"/>
                    </a:lnTo>
                    <a:lnTo>
                      <a:pt x="31" y="33"/>
                    </a:lnTo>
                    <a:lnTo>
                      <a:pt x="33" y="32"/>
                    </a:lnTo>
                    <a:lnTo>
                      <a:pt x="34" y="30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96" y="3"/>
                    </a:lnTo>
                    <a:lnTo>
                      <a:pt x="98" y="1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103" y="0"/>
                    </a:lnTo>
                    <a:lnTo>
                      <a:pt x="89" y="28"/>
                    </a:lnTo>
                    <a:lnTo>
                      <a:pt x="87" y="29"/>
                    </a:lnTo>
                    <a:lnTo>
                      <a:pt x="85" y="31"/>
                    </a:lnTo>
                    <a:lnTo>
                      <a:pt x="83" y="32"/>
                    </a:lnTo>
                    <a:lnTo>
                      <a:pt x="83" y="31"/>
                    </a:lnTo>
                    <a:lnTo>
                      <a:pt x="60" y="41"/>
                    </a:lnTo>
                    <a:lnTo>
                      <a:pt x="58" y="43"/>
                    </a:lnTo>
                    <a:lnTo>
                      <a:pt x="56" y="44"/>
                    </a:lnTo>
                    <a:lnTo>
                      <a:pt x="56" y="43"/>
                    </a:lnTo>
                    <a:lnTo>
                      <a:pt x="27" y="56"/>
                    </a:lnTo>
                    <a:lnTo>
                      <a:pt x="25" y="58"/>
                    </a:lnTo>
                    <a:lnTo>
                      <a:pt x="25" y="60"/>
                    </a:lnTo>
                    <a:lnTo>
                      <a:pt x="54" y="46"/>
                    </a:lnTo>
                    <a:lnTo>
                      <a:pt x="56" y="44"/>
                    </a:lnTo>
                    <a:lnTo>
                      <a:pt x="58" y="43"/>
                    </a:lnTo>
                    <a:lnTo>
                      <a:pt x="59" y="44"/>
                    </a:lnTo>
                    <a:lnTo>
                      <a:pt x="81" y="34"/>
                    </a:lnTo>
                    <a:lnTo>
                      <a:pt x="83" y="32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91" y="30"/>
                    </a:lnTo>
                    <a:lnTo>
                      <a:pt x="78" y="54"/>
                    </a:lnTo>
                    <a:lnTo>
                      <a:pt x="73" y="57"/>
                    </a:lnTo>
                    <a:lnTo>
                      <a:pt x="71" y="59"/>
                    </a:lnTo>
                    <a:lnTo>
                      <a:pt x="69" y="60"/>
                    </a:lnTo>
                    <a:lnTo>
                      <a:pt x="69" y="58"/>
                    </a:lnTo>
                    <a:lnTo>
                      <a:pt x="48" y="68"/>
                    </a:lnTo>
                    <a:lnTo>
                      <a:pt x="46" y="70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16" y="82"/>
                    </a:lnTo>
                    <a:lnTo>
                      <a:pt x="15" y="85"/>
                    </a:lnTo>
                    <a:lnTo>
                      <a:pt x="15" y="86"/>
                    </a:lnTo>
                    <a:lnTo>
                      <a:pt x="42" y="73"/>
                    </a:lnTo>
                    <a:lnTo>
                      <a:pt x="44" y="71"/>
                    </a:lnTo>
                    <a:lnTo>
                      <a:pt x="46" y="70"/>
                    </a:lnTo>
                    <a:lnTo>
                      <a:pt x="46" y="7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3" y="59"/>
                    </a:lnTo>
                    <a:lnTo>
                      <a:pt x="61" y="84"/>
                    </a:lnTo>
                    <a:lnTo>
                      <a:pt x="59" y="85"/>
                    </a:lnTo>
                    <a:lnTo>
                      <a:pt x="57" y="87"/>
                    </a:lnTo>
                    <a:lnTo>
                      <a:pt x="55" y="88"/>
                    </a:lnTo>
                    <a:lnTo>
                      <a:pt x="55" y="87"/>
                    </a:lnTo>
                    <a:lnTo>
                      <a:pt x="35" y="96"/>
                    </a:lnTo>
                    <a:lnTo>
                      <a:pt x="34" y="98"/>
                    </a:lnTo>
                    <a:lnTo>
                      <a:pt x="32" y="99"/>
                    </a:lnTo>
                    <a:lnTo>
                      <a:pt x="32" y="97"/>
                    </a:lnTo>
                    <a:lnTo>
                      <a:pt x="6" y="109"/>
                    </a:lnTo>
                    <a:lnTo>
                      <a:pt x="4" y="111"/>
                    </a:lnTo>
                    <a:lnTo>
                      <a:pt x="2" y="112"/>
                    </a:lnTo>
                    <a:lnTo>
                      <a:pt x="2" y="111"/>
                    </a:lnTo>
                    <a:close/>
                  </a:path>
                </a:pathLst>
              </a:custGeom>
              <a:solidFill>
                <a:srgbClr val="ffff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6" name=""/>
              <p:cNvSpPr/>
              <p:nvPr/>
            </p:nvSpPr>
            <p:spPr>
              <a:xfrm>
                <a:off x="5549760" y="1727280"/>
                <a:ext cx="163800" cy="179280"/>
              </a:xfrm>
              <a:custGeom>
                <a:avLst/>
                <a:gdLst/>
                <a:ahLst/>
                <a:rect l="l" t="t" r="r" b="b"/>
                <a:pathLst>
                  <a:path w="103" h="113">
                    <a:moveTo>
                      <a:pt x="2" y="112"/>
                    </a:moveTo>
                    <a:lnTo>
                      <a:pt x="0" y="113"/>
                    </a:lnTo>
                    <a:lnTo>
                      <a:pt x="0" y="113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3" y="87"/>
                    </a:lnTo>
                    <a:lnTo>
                      <a:pt x="12" y="85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5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2" y="15"/>
                    </a:lnTo>
                    <a:lnTo>
                      <a:pt x="96" y="4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2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7" y="30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3" y="3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27" y="57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54" y="47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81" y="35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5" y="34"/>
                    </a:lnTo>
                    <a:lnTo>
                      <a:pt x="91" y="31"/>
                    </a:lnTo>
                    <a:lnTo>
                      <a:pt x="90" y="31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3" y="58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69" y="61"/>
                    </a:lnTo>
                    <a:lnTo>
                      <a:pt x="69" y="61"/>
                    </a:lnTo>
                    <a:lnTo>
                      <a:pt x="69" y="59"/>
                    </a:lnTo>
                    <a:lnTo>
                      <a:pt x="48" y="69"/>
                    </a:lnTo>
                    <a:lnTo>
                      <a:pt x="46" y="71"/>
                    </a:lnTo>
                    <a:lnTo>
                      <a:pt x="46" y="71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1"/>
                    </a:lnTo>
                    <a:lnTo>
                      <a:pt x="16" y="83"/>
                    </a:lnTo>
                    <a:lnTo>
                      <a:pt x="15" y="85"/>
                    </a:lnTo>
                    <a:lnTo>
                      <a:pt x="15" y="87"/>
                    </a:lnTo>
                    <a:lnTo>
                      <a:pt x="42" y="75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1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67" y="63"/>
                    </a:lnTo>
                    <a:lnTo>
                      <a:pt x="69" y="61"/>
                    </a:lnTo>
                    <a:lnTo>
                      <a:pt x="69" y="61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3" y="60"/>
                    </a:lnTo>
                    <a:lnTo>
                      <a:pt x="73" y="60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59" y="86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6" y="87"/>
                    </a:lnTo>
                    <a:lnTo>
                      <a:pt x="35" y="97"/>
                    </a:lnTo>
                    <a:lnTo>
                      <a:pt x="34" y="99"/>
                    </a:lnTo>
                    <a:lnTo>
                      <a:pt x="34" y="99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32" y="98"/>
                    </a:lnTo>
                    <a:lnTo>
                      <a:pt x="6" y="110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3"/>
                    </a:lnTo>
                    <a:lnTo>
                      <a:pt x="4" y="112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100"/>
                    </a:lnTo>
                    <a:lnTo>
                      <a:pt x="34" y="99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56" y="88"/>
                    </a:lnTo>
                    <a:lnTo>
                      <a:pt x="55" y="88"/>
                    </a:lnTo>
                    <a:lnTo>
                      <a:pt x="55" y="89"/>
                    </a:lnTo>
                    <a:lnTo>
                      <a:pt x="57" y="88"/>
                    </a:lnTo>
                    <a:lnTo>
                      <a:pt x="59" y="86"/>
                    </a:lnTo>
                    <a:lnTo>
                      <a:pt x="59" y="86"/>
                    </a:lnTo>
                    <a:lnTo>
                      <a:pt x="61" y="85"/>
                    </a:lnTo>
                    <a:lnTo>
                      <a:pt x="73" y="60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0"/>
                    </a:lnTo>
                    <a:lnTo>
                      <a:pt x="69" y="61"/>
                    </a:lnTo>
                    <a:lnTo>
                      <a:pt x="67" y="63"/>
                    </a:lnTo>
                    <a:lnTo>
                      <a:pt x="67" y="63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6" y="71"/>
                    </a:lnTo>
                    <a:lnTo>
                      <a:pt x="44" y="7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6" y="83"/>
                    </a:lnTo>
                    <a:lnTo>
                      <a:pt x="16" y="83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72"/>
                    </a:lnTo>
                    <a:lnTo>
                      <a:pt x="46" y="71"/>
                    </a:lnTo>
                    <a:lnTo>
                      <a:pt x="48" y="69"/>
                    </a:lnTo>
                    <a:lnTo>
                      <a:pt x="48" y="69"/>
                    </a:lnTo>
                    <a:lnTo>
                      <a:pt x="69" y="59"/>
                    </a:lnTo>
                    <a:lnTo>
                      <a:pt x="69" y="59"/>
                    </a:lnTo>
                    <a:lnTo>
                      <a:pt x="69" y="61"/>
                    </a:lnTo>
                    <a:lnTo>
                      <a:pt x="71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8" y="55"/>
                    </a:lnTo>
                    <a:lnTo>
                      <a:pt x="91" y="31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2"/>
                    </a:lnTo>
                    <a:lnTo>
                      <a:pt x="83" y="33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8" y="44"/>
                    </a:lnTo>
                    <a:lnTo>
                      <a:pt x="56" y="45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25" y="60"/>
                    </a:lnTo>
                    <a:lnTo>
                      <a:pt x="26" y="61"/>
                    </a:lnTo>
                    <a:lnTo>
                      <a:pt x="25" y="59"/>
                    </a:lnTo>
                    <a:lnTo>
                      <a:pt x="25" y="59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5"/>
                    </a:lnTo>
                    <a:lnTo>
                      <a:pt x="58" y="44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3" y="33"/>
                    </a:lnTo>
                    <a:lnTo>
                      <a:pt x="85" y="32"/>
                    </a:lnTo>
                    <a:lnTo>
                      <a:pt x="87" y="30"/>
                    </a:lnTo>
                    <a:lnTo>
                      <a:pt x="87" y="30"/>
                    </a:lnTo>
                    <a:lnTo>
                      <a:pt x="89" y="29"/>
                    </a:lnTo>
                    <a:lnTo>
                      <a:pt x="103" y="1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0" y="15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4" y="31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1" y="34"/>
                    </a:lnTo>
                    <a:lnTo>
                      <a:pt x="20" y="60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19" y="63"/>
                    </a:lnTo>
                    <a:lnTo>
                      <a:pt x="10" y="8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1" y="89"/>
                    </a:lnTo>
                    <a:lnTo>
                      <a:pt x="11" y="89"/>
                    </a:lnTo>
                    <a:lnTo>
                      <a:pt x="9" y="90"/>
                    </a:lnTo>
                    <a:lnTo>
                      <a:pt x="0" y="113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7" name=""/>
              <p:cNvSpPr/>
              <p:nvPr/>
            </p:nvSpPr>
            <p:spPr>
              <a:xfrm>
                <a:off x="5586480" y="18208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8" name=""/>
              <p:cNvSpPr/>
              <p:nvPr/>
            </p:nvSpPr>
            <p:spPr>
              <a:xfrm>
                <a:off x="5568840" y="1862280"/>
                <a:ext cx="5040" cy="288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1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99" name=""/>
              <p:cNvSpPr/>
              <p:nvPr/>
            </p:nvSpPr>
            <p:spPr>
              <a:xfrm>
                <a:off x="5553000" y="1827360"/>
                <a:ext cx="109440" cy="75960"/>
              </a:xfrm>
              <a:custGeom>
                <a:avLst/>
                <a:gdLst/>
                <a:ahLst/>
                <a:rect l="l" t="t" r="r" b="b"/>
                <a:pathLst>
                  <a:path w="69" h="48">
                    <a:moveTo>
                      <a:pt x="0" y="48"/>
                    </a:moveTo>
                    <a:lnTo>
                      <a:pt x="8" y="28"/>
                    </a:lnTo>
                    <a:lnTo>
                      <a:pt x="69" y="0"/>
                    </a:lnTo>
                    <a:lnTo>
                      <a:pt x="58" y="2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0" name=""/>
              <p:cNvSpPr/>
              <p:nvPr/>
            </p:nvSpPr>
            <p:spPr>
              <a:xfrm>
                <a:off x="5553000" y="1827360"/>
                <a:ext cx="109440" cy="75960"/>
              </a:xfrm>
              <a:custGeom>
                <a:avLst/>
                <a:gdLst/>
                <a:ahLst/>
                <a:rect l="l" t="t" r="r" b="b"/>
                <a:pathLst>
                  <a:path w="69" h="48">
                    <a:moveTo>
                      <a:pt x="0" y="48"/>
                    </a:moveTo>
                    <a:lnTo>
                      <a:pt x="0" y="4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58" y="21"/>
                    </a:lnTo>
                    <a:lnTo>
                      <a:pt x="69" y="0"/>
                    </a:lnTo>
                    <a:lnTo>
                      <a:pt x="7" y="2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1" name=""/>
              <p:cNvSpPr/>
              <p:nvPr/>
            </p:nvSpPr>
            <p:spPr>
              <a:xfrm>
                <a:off x="5568840" y="1779480"/>
                <a:ext cx="120600" cy="81000"/>
              </a:xfrm>
              <a:custGeom>
                <a:avLst/>
                <a:gdLst/>
                <a:ahLst/>
                <a:rect l="l" t="t" r="r" b="b"/>
                <a:pathLst>
                  <a:path w="76" h="51">
                    <a:moveTo>
                      <a:pt x="0" y="51"/>
                    </a:moveTo>
                    <a:lnTo>
                      <a:pt x="8" y="31"/>
                    </a:lnTo>
                    <a:lnTo>
                      <a:pt x="76" y="0"/>
                    </a:lnTo>
                    <a:lnTo>
                      <a:pt x="66" y="2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2" name=""/>
              <p:cNvSpPr/>
              <p:nvPr/>
            </p:nvSpPr>
            <p:spPr>
              <a:xfrm>
                <a:off x="5568840" y="1779480"/>
                <a:ext cx="120600" cy="81000"/>
              </a:xfrm>
              <a:custGeom>
                <a:avLst/>
                <a:gdLst/>
                <a:ahLst/>
                <a:rect l="l" t="t" r="r" b="b"/>
                <a:pathLst>
                  <a:path w="76" h="51">
                    <a:moveTo>
                      <a:pt x="0" y="51"/>
                    </a:moveTo>
                    <a:lnTo>
                      <a:pt x="0" y="5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66" y="21"/>
                    </a:lnTo>
                    <a:lnTo>
                      <a:pt x="76" y="0"/>
                    </a:lnTo>
                    <a:lnTo>
                      <a:pt x="8" y="31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3" name=""/>
              <p:cNvSpPr/>
              <p:nvPr/>
            </p:nvSpPr>
            <p:spPr>
              <a:xfrm>
                <a:off x="5586480" y="1733400"/>
                <a:ext cx="122040" cy="86040"/>
              </a:xfrm>
              <a:custGeom>
                <a:avLst/>
                <a:gdLst/>
                <a:ahLst/>
                <a:rect l="l" t="t" r="r" b="b"/>
                <a:pathLst>
                  <a:path w="77" h="54">
                    <a:moveTo>
                      <a:pt x="0" y="54"/>
                    </a:moveTo>
                    <a:lnTo>
                      <a:pt x="9" y="30"/>
                    </a:lnTo>
                    <a:lnTo>
                      <a:pt x="77" y="0"/>
                    </a:lnTo>
                    <a:lnTo>
                      <a:pt x="65" y="2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4" name=""/>
              <p:cNvSpPr/>
              <p:nvPr/>
            </p:nvSpPr>
            <p:spPr>
              <a:xfrm>
                <a:off x="5586480" y="1731960"/>
                <a:ext cx="122040" cy="87480"/>
              </a:xfrm>
              <a:custGeom>
                <a:avLst/>
                <a:gdLst/>
                <a:ahLst/>
                <a:rect l="l" t="t" r="r" b="b"/>
                <a:pathLst>
                  <a:path w="77" h="55">
                    <a:moveTo>
                      <a:pt x="0" y="55"/>
                    </a:moveTo>
                    <a:lnTo>
                      <a:pt x="0" y="55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65" y="25"/>
                    </a:lnTo>
                    <a:lnTo>
                      <a:pt x="77" y="0"/>
                    </a:lnTo>
                    <a:lnTo>
                      <a:pt x="9" y="3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5" name=""/>
              <p:cNvSpPr/>
              <p:nvPr/>
            </p:nvSpPr>
            <p:spPr>
              <a:xfrm>
                <a:off x="5454720" y="1812960"/>
                <a:ext cx="182520" cy="201600"/>
              </a:xfrm>
              <a:custGeom>
                <a:avLst/>
                <a:gdLst/>
                <a:ahLst/>
                <a:rect l="l" t="t" r="r" b="b"/>
                <a:pathLst>
                  <a:path w="115" h="127">
                    <a:moveTo>
                      <a:pt x="42" y="127"/>
                    </a:moveTo>
                    <a:lnTo>
                      <a:pt x="0" y="50"/>
                    </a:lnTo>
                    <a:lnTo>
                      <a:pt x="0" y="47"/>
                    </a:lnTo>
                    <a:lnTo>
                      <a:pt x="28" y="11"/>
                    </a:lnTo>
                    <a:lnTo>
                      <a:pt x="52" y="0"/>
                    </a:lnTo>
                    <a:lnTo>
                      <a:pt x="73" y="2"/>
                    </a:lnTo>
                    <a:lnTo>
                      <a:pt x="115" y="82"/>
                    </a:lnTo>
                    <a:lnTo>
                      <a:pt x="42" y="127"/>
                    </a:lnTo>
                    <a:close/>
                  </a:path>
                </a:pathLst>
              </a:custGeom>
              <a:solidFill>
                <a:srgbClr val="ccb26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6" name=""/>
              <p:cNvSpPr/>
              <p:nvPr/>
            </p:nvSpPr>
            <p:spPr>
              <a:xfrm>
                <a:off x="5454720" y="1812960"/>
                <a:ext cx="182520" cy="201600"/>
              </a:xfrm>
              <a:custGeom>
                <a:avLst/>
                <a:gdLst/>
                <a:ahLst/>
                <a:rect l="l" t="t" r="r" b="b"/>
                <a:pathLst>
                  <a:path w="115" h="127">
                    <a:moveTo>
                      <a:pt x="42" y="127"/>
                    </a:moveTo>
                    <a:lnTo>
                      <a:pt x="42" y="127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115" y="82"/>
                    </a:lnTo>
                    <a:lnTo>
                      <a:pt x="115" y="81"/>
                    </a:lnTo>
                    <a:lnTo>
                      <a:pt x="42" y="127"/>
                    </a:lnTo>
                    <a:lnTo>
                      <a:pt x="42" y="127"/>
                    </a:lnTo>
                    <a:lnTo>
                      <a:pt x="115" y="82"/>
                    </a:lnTo>
                    <a:lnTo>
                      <a:pt x="73" y="2"/>
                    </a:lnTo>
                    <a:lnTo>
                      <a:pt x="52" y="0"/>
                    </a:lnTo>
                    <a:lnTo>
                      <a:pt x="28" y="11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42" y="127"/>
                    </a:lnTo>
                    <a:lnTo>
                      <a:pt x="42" y="127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807" name=""/>
            <p:cNvGrpSpPr/>
            <p:nvPr/>
          </p:nvGrpSpPr>
          <p:grpSpPr>
            <a:xfrm>
              <a:off x="5307120" y="1800360"/>
              <a:ext cx="334800" cy="220680"/>
              <a:chOff x="5307120" y="1800360"/>
              <a:chExt cx="334800" cy="220680"/>
            </a:xfrm>
          </p:grpSpPr>
          <p:sp>
            <p:nvSpPr>
              <p:cNvPr id="6808" name=""/>
              <p:cNvSpPr/>
              <p:nvPr/>
            </p:nvSpPr>
            <p:spPr>
              <a:xfrm>
                <a:off x="5508720" y="1919160"/>
                <a:ext cx="115920" cy="73080"/>
              </a:xfrm>
              <a:custGeom>
                <a:avLst/>
                <a:gdLst/>
                <a:ahLst/>
                <a:rect l="l" t="t" r="r" b="b"/>
                <a:pathLst>
                  <a:path w="73" h="46">
                    <a:moveTo>
                      <a:pt x="0" y="4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4" y="1"/>
                    </a:lnTo>
                    <a:lnTo>
                      <a:pt x="30" y="11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9" name=""/>
              <p:cNvSpPr/>
              <p:nvPr/>
            </p:nvSpPr>
            <p:spPr>
              <a:xfrm>
                <a:off x="5519880" y="1941480"/>
                <a:ext cx="117360" cy="73080"/>
              </a:xfrm>
              <a:custGeom>
                <a:avLst/>
                <a:gdLst/>
                <a:ahLst/>
                <a:rect l="l" t="t" r="r" b="b"/>
                <a:pathLst>
                  <a:path w="74" h="46">
                    <a:moveTo>
                      <a:pt x="74" y="0"/>
                    </a:moveTo>
                    <a:lnTo>
                      <a:pt x="56" y="2"/>
                    </a:lnTo>
                    <a:lnTo>
                      <a:pt x="32" y="13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0" name=""/>
              <p:cNvSpPr/>
              <p:nvPr/>
            </p:nvSpPr>
            <p:spPr>
              <a:xfrm>
                <a:off x="5454720" y="1887480"/>
                <a:ext cx="66600" cy="122400"/>
              </a:xfrm>
              <a:custGeom>
                <a:avLst/>
                <a:gdLst/>
                <a:ahLst/>
                <a:rect l="l" t="t" r="r" b="b"/>
                <a:pathLst>
                  <a:path w="42" h="77">
                    <a:moveTo>
                      <a:pt x="42" y="7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1" y="77"/>
                    </a:lnTo>
                    <a:lnTo>
                      <a:pt x="42" y="77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1" name=""/>
              <p:cNvSpPr/>
              <p:nvPr/>
            </p:nvSpPr>
            <p:spPr>
              <a:xfrm>
                <a:off x="5477040" y="1857240"/>
                <a:ext cx="69840" cy="128880"/>
              </a:xfrm>
              <a:custGeom>
                <a:avLst/>
                <a:gdLst/>
                <a:ahLst/>
                <a:rect l="l" t="t" r="r" b="b"/>
                <a:pathLst>
                  <a:path w="44" h="81">
                    <a:moveTo>
                      <a:pt x="44" y="8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4" y="81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2" name=""/>
              <p:cNvSpPr/>
              <p:nvPr/>
            </p:nvSpPr>
            <p:spPr>
              <a:xfrm>
                <a:off x="5499000" y="1830240"/>
                <a:ext cx="71640" cy="131760"/>
              </a:xfrm>
              <a:custGeom>
                <a:avLst/>
                <a:gdLst/>
                <a:ahLst/>
                <a:rect l="l" t="t" r="r" b="b"/>
                <a:pathLst>
                  <a:path w="45" h="83">
                    <a:moveTo>
                      <a:pt x="45" y="8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5" y="83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3" name=""/>
              <p:cNvSpPr/>
              <p:nvPr/>
            </p:nvSpPr>
            <p:spPr>
              <a:xfrm>
                <a:off x="5537160" y="1812960"/>
                <a:ext cx="71640" cy="131760"/>
              </a:xfrm>
              <a:custGeom>
                <a:avLst/>
                <a:gdLst/>
                <a:ahLst/>
                <a:rect l="l" t="t" r="r" b="b"/>
                <a:pathLst>
                  <a:path w="45" h="83">
                    <a:moveTo>
                      <a:pt x="0" y="0"/>
                    </a:moveTo>
                    <a:lnTo>
                      <a:pt x="45" y="83"/>
                    </a:lnTo>
                    <a:lnTo>
                      <a:pt x="45" y="8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4" name=""/>
              <p:cNvSpPr/>
              <p:nvPr/>
            </p:nvSpPr>
            <p:spPr>
              <a:xfrm>
                <a:off x="5492880" y="1889280"/>
                <a:ext cx="115920" cy="72720"/>
              </a:xfrm>
              <a:custGeom>
                <a:avLst/>
                <a:gdLst/>
                <a:ahLst/>
                <a:rect l="l" t="t" r="r" b="b"/>
                <a:pathLst>
                  <a:path w="73" h="46">
                    <a:moveTo>
                      <a:pt x="1" y="4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4" y="0"/>
                    </a:lnTo>
                    <a:lnTo>
                      <a:pt x="30" y="10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920" bIns="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5" name=""/>
              <p:cNvSpPr/>
              <p:nvPr/>
            </p:nvSpPr>
            <p:spPr>
              <a:xfrm>
                <a:off x="5472000" y="1851120"/>
                <a:ext cx="117720" cy="75960"/>
              </a:xfrm>
              <a:custGeom>
                <a:avLst/>
                <a:gdLst/>
                <a:ahLst/>
                <a:rect l="l" t="t" r="r" b="b"/>
                <a:pathLst>
                  <a:path w="74" h="48">
                    <a:moveTo>
                      <a:pt x="74" y="1"/>
                    </a:moveTo>
                    <a:lnTo>
                      <a:pt x="54" y="0"/>
                    </a:lnTo>
                    <a:lnTo>
                      <a:pt x="29" y="10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6" name=""/>
              <p:cNvSpPr/>
              <p:nvPr/>
            </p:nvSpPr>
            <p:spPr>
              <a:xfrm>
                <a:off x="5610240" y="1919160"/>
                <a:ext cx="12600" cy="25560"/>
              </a:xfrm>
              <a:custGeom>
                <a:avLst/>
                <a:gdLst/>
                <a:ahLst/>
                <a:rect l="l" t="t" r="r" b="b"/>
                <a:pathLst>
                  <a:path w="8" h="16">
                    <a:moveTo>
                      <a:pt x="0" y="0"/>
                    </a:moveTo>
                    <a:lnTo>
                      <a:pt x="8" y="16"/>
                    </a:lnTo>
                    <a:lnTo>
                      <a:pt x="8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7" name=""/>
              <p:cNvSpPr/>
              <p:nvPr/>
            </p:nvSpPr>
            <p:spPr>
              <a:xfrm>
                <a:off x="5499000" y="1812960"/>
                <a:ext cx="138240" cy="149040"/>
              </a:xfrm>
              <a:custGeom>
                <a:avLst/>
                <a:gdLst/>
                <a:ahLst/>
                <a:rect l="l" t="t" r="r" b="b"/>
                <a:pathLst>
                  <a:path w="87" h="94">
                    <a:moveTo>
                      <a:pt x="45" y="94"/>
                    </a:moveTo>
                    <a:lnTo>
                      <a:pt x="0" y="11"/>
                    </a:lnTo>
                    <a:lnTo>
                      <a:pt x="24" y="0"/>
                    </a:lnTo>
                    <a:lnTo>
                      <a:pt x="45" y="2"/>
                    </a:lnTo>
                    <a:lnTo>
                      <a:pt x="87" y="82"/>
                    </a:lnTo>
                    <a:lnTo>
                      <a:pt x="69" y="83"/>
                    </a:lnTo>
                    <a:lnTo>
                      <a:pt x="45" y="94"/>
                    </a:lnTo>
                    <a:close/>
                  </a:path>
                </a:pathLst>
              </a:custGeom>
              <a:solidFill>
                <a:srgbClr val="ffe5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8" name=""/>
              <p:cNvSpPr/>
              <p:nvPr/>
            </p:nvSpPr>
            <p:spPr>
              <a:xfrm>
                <a:off x="5499000" y="1812960"/>
                <a:ext cx="138240" cy="149040"/>
              </a:xfrm>
              <a:custGeom>
                <a:avLst/>
                <a:gdLst/>
                <a:ahLst/>
                <a:rect l="l" t="t" r="r" b="b"/>
                <a:pathLst>
                  <a:path w="87" h="94">
                    <a:moveTo>
                      <a:pt x="45" y="94"/>
                    </a:moveTo>
                    <a:lnTo>
                      <a:pt x="45" y="9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69" y="83"/>
                    </a:lnTo>
                    <a:lnTo>
                      <a:pt x="45" y="94"/>
                    </a:lnTo>
                    <a:lnTo>
                      <a:pt x="45" y="94"/>
                    </a:lnTo>
                    <a:lnTo>
                      <a:pt x="69" y="84"/>
                    </a:lnTo>
                    <a:lnTo>
                      <a:pt x="69" y="84"/>
                    </a:lnTo>
                    <a:lnTo>
                      <a:pt x="87" y="82"/>
                    </a:lnTo>
                    <a:lnTo>
                      <a:pt x="45" y="2"/>
                    </a:lnTo>
                    <a:lnTo>
                      <a:pt x="24" y="0"/>
                    </a:lnTo>
                    <a:lnTo>
                      <a:pt x="0" y="11"/>
                    </a:lnTo>
                    <a:lnTo>
                      <a:pt x="45" y="94"/>
                    </a:lnTo>
                    <a:lnTo>
                      <a:pt x="45" y="94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19" name=""/>
              <p:cNvSpPr/>
              <p:nvPr/>
            </p:nvSpPr>
            <p:spPr>
              <a:xfrm>
                <a:off x="5537160" y="1812960"/>
                <a:ext cx="100080" cy="131760"/>
              </a:xfrm>
              <a:custGeom>
                <a:avLst/>
                <a:gdLst/>
                <a:ahLst/>
                <a:rect l="l" t="t" r="r" b="b"/>
                <a:pathLst>
                  <a:path w="63" h="83">
                    <a:moveTo>
                      <a:pt x="45" y="83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63" y="82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fff2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0" name=""/>
              <p:cNvSpPr/>
              <p:nvPr/>
            </p:nvSpPr>
            <p:spPr>
              <a:xfrm>
                <a:off x="5537160" y="1812960"/>
                <a:ext cx="100080" cy="133200"/>
              </a:xfrm>
              <a:custGeom>
                <a:avLst/>
                <a:gdLst/>
                <a:ahLst/>
                <a:rect l="l" t="t" r="r" b="b"/>
                <a:pathLst>
                  <a:path w="63" h="84">
                    <a:moveTo>
                      <a:pt x="45" y="83"/>
                    </a:moveTo>
                    <a:lnTo>
                      <a:pt x="45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63" y="82"/>
                    </a:lnTo>
                    <a:lnTo>
                      <a:pt x="63" y="81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63" y="82"/>
                    </a:lnTo>
                    <a:lnTo>
                      <a:pt x="21" y="2"/>
                    </a:lnTo>
                    <a:lnTo>
                      <a:pt x="0" y="0"/>
                    </a:lnTo>
                    <a:lnTo>
                      <a:pt x="45" y="84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1" name=""/>
              <p:cNvSpPr/>
              <p:nvPr/>
            </p:nvSpPr>
            <p:spPr>
              <a:xfrm>
                <a:off x="5454720" y="1887480"/>
                <a:ext cx="66600" cy="127080"/>
              </a:xfrm>
              <a:custGeom>
                <a:avLst/>
                <a:gdLst/>
                <a:ahLst/>
                <a:rect l="l" t="t" r="r" b="b"/>
                <a:pathLst>
                  <a:path w="42" h="80">
                    <a:moveTo>
                      <a:pt x="42" y="8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2" y="77"/>
                    </a:lnTo>
                    <a:lnTo>
                      <a:pt x="42" y="80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2" name=""/>
              <p:cNvSpPr/>
              <p:nvPr/>
            </p:nvSpPr>
            <p:spPr>
              <a:xfrm>
                <a:off x="5454720" y="1887480"/>
                <a:ext cx="66600" cy="128520"/>
              </a:xfrm>
              <a:custGeom>
                <a:avLst/>
                <a:gdLst/>
                <a:ahLst/>
                <a:rect l="l" t="t" r="r" b="b"/>
                <a:pathLst>
                  <a:path w="42" h="81">
                    <a:moveTo>
                      <a:pt x="42" y="80"/>
                    </a:moveTo>
                    <a:lnTo>
                      <a:pt x="42" y="8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80"/>
                    </a:lnTo>
                    <a:lnTo>
                      <a:pt x="42" y="81"/>
                    </a:lnTo>
                    <a:lnTo>
                      <a:pt x="42" y="7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2" y="81"/>
                    </a:lnTo>
                    <a:lnTo>
                      <a:pt x="42" y="8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3" name=""/>
              <p:cNvSpPr/>
              <p:nvPr/>
            </p:nvSpPr>
            <p:spPr>
              <a:xfrm>
                <a:off x="5508720" y="1987560"/>
                <a:ext cx="1440" cy="4680"/>
              </a:xfrm>
              <a:prstGeom prst="rect">
                <a:avLst/>
              </a:pr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4" name=""/>
              <p:cNvSpPr/>
              <p:nvPr/>
            </p:nvSpPr>
            <p:spPr>
              <a:xfrm>
                <a:off x="5492880" y="1957320"/>
                <a:ext cx="144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5" name=""/>
              <p:cNvSpPr/>
              <p:nvPr/>
            </p:nvSpPr>
            <p:spPr>
              <a:xfrm>
                <a:off x="5472000" y="1922400"/>
                <a:ext cx="1800" cy="4680"/>
              </a:xfrm>
              <a:custGeom>
                <a:avLst/>
                <a:gdLst/>
                <a:ahLst/>
                <a:rect l="l" t="t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6" name=""/>
              <p:cNvSpPr/>
              <p:nvPr/>
            </p:nvSpPr>
            <p:spPr>
              <a:xfrm>
                <a:off x="5308560" y="1897200"/>
                <a:ext cx="133560" cy="72720"/>
              </a:xfrm>
              <a:custGeom>
                <a:avLst/>
                <a:gdLst/>
                <a:ahLst/>
                <a:rect l="l" t="t" r="r" b="b"/>
                <a:pathLst>
                  <a:path w="84" h="46">
                    <a:moveTo>
                      <a:pt x="0" y="45"/>
                    </a:moveTo>
                    <a:lnTo>
                      <a:pt x="1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1" y="9"/>
                    </a:lnTo>
                    <a:lnTo>
                      <a:pt x="76" y="1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69" y="27"/>
                    </a:lnTo>
                    <a:lnTo>
                      <a:pt x="37" y="36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7" y="44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fbf7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920" bIns="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7" name=""/>
              <p:cNvSpPr/>
              <p:nvPr/>
            </p:nvSpPr>
            <p:spPr>
              <a:xfrm>
                <a:off x="5308560" y="1897200"/>
                <a:ext cx="133560" cy="72720"/>
              </a:xfrm>
              <a:custGeom>
                <a:avLst/>
                <a:gdLst/>
                <a:ahLst/>
                <a:rect l="l" t="t" r="r" b="b"/>
                <a:pathLst>
                  <a:path w="84" h="46">
                    <a:moveTo>
                      <a:pt x="0" y="45"/>
                    </a:moveTo>
                    <a:lnTo>
                      <a:pt x="0" y="45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76" y="1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69" y="27"/>
                    </a:lnTo>
                    <a:lnTo>
                      <a:pt x="37" y="36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2" y="37"/>
                    </a:lnTo>
                    <a:lnTo>
                      <a:pt x="7" y="44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26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41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920" bIns="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8" name=""/>
              <p:cNvSpPr/>
              <p:nvPr/>
            </p:nvSpPr>
            <p:spPr>
              <a:xfrm>
                <a:off x="5307120" y="1852560"/>
                <a:ext cx="145800" cy="73080"/>
              </a:xfrm>
              <a:custGeom>
                <a:avLst/>
                <a:gdLst/>
                <a:ahLst/>
                <a:rect l="l" t="t" r="r" b="b"/>
                <a:pathLst>
                  <a:path w="92" h="46">
                    <a:moveTo>
                      <a:pt x="0" y="46"/>
                    </a:moveTo>
                    <a:lnTo>
                      <a:pt x="2" y="19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42" y="11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84" y="2"/>
                    </a:lnTo>
                    <a:lnTo>
                      <a:pt x="85" y="0"/>
                    </a:lnTo>
                    <a:lnTo>
                      <a:pt x="87" y="1"/>
                    </a:lnTo>
                    <a:lnTo>
                      <a:pt x="90" y="0"/>
                    </a:lnTo>
                    <a:lnTo>
                      <a:pt x="90" y="1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2" y="28"/>
                    </a:lnTo>
                    <a:lnTo>
                      <a:pt x="80" y="29"/>
                    </a:lnTo>
                    <a:lnTo>
                      <a:pt x="78" y="28"/>
                    </a:lnTo>
                    <a:lnTo>
                      <a:pt x="43" y="36"/>
                    </a:lnTo>
                    <a:lnTo>
                      <a:pt x="42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11" y="44"/>
                    </a:lnTo>
                    <a:lnTo>
                      <a:pt x="9" y="45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2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fbf7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29" name=""/>
              <p:cNvSpPr/>
              <p:nvPr/>
            </p:nvSpPr>
            <p:spPr>
              <a:xfrm>
                <a:off x="5307120" y="1852560"/>
                <a:ext cx="145800" cy="73080"/>
              </a:xfrm>
              <a:custGeom>
                <a:avLst/>
                <a:gdLst/>
                <a:ahLst/>
                <a:rect l="l" t="t" r="r" b="b"/>
                <a:pathLst>
                  <a:path w="92" h="46">
                    <a:moveTo>
                      <a:pt x="0" y="45"/>
                    </a:moveTo>
                    <a:lnTo>
                      <a:pt x="0" y="46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42" y="1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7" y="1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3" y="27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43" y="36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11" y="44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7" y="46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78" y="28"/>
                    </a:lnTo>
                    <a:lnTo>
                      <a:pt x="80" y="29"/>
                    </a:lnTo>
                    <a:lnTo>
                      <a:pt x="82" y="28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92" y="1"/>
                    </a:lnTo>
                    <a:lnTo>
                      <a:pt x="91" y="0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2" y="19"/>
                    </a:lnTo>
                    <a:lnTo>
                      <a:pt x="0" y="4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0" name=""/>
              <p:cNvSpPr/>
              <p:nvPr/>
            </p:nvSpPr>
            <p:spPr>
              <a:xfrm>
                <a:off x="5313240" y="1800360"/>
                <a:ext cx="155520" cy="79200"/>
              </a:xfrm>
              <a:custGeom>
                <a:avLst/>
                <a:gdLst/>
                <a:ahLst/>
                <a:rect l="l" t="t" r="r" b="b"/>
                <a:pathLst>
                  <a:path w="98" h="50">
                    <a:moveTo>
                      <a:pt x="2" y="49"/>
                    </a:moveTo>
                    <a:lnTo>
                      <a:pt x="0" y="4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89" y="2"/>
                    </a:lnTo>
                    <a:lnTo>
                      <a:pt x="90" y="1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5" y="2"/>
                    </a:lnTo>
                    <a:lnTo>
                      <a:pt x="96" y="1"/>
                    </a:lnTo>
                    <a:lnTo>
                      <a:pt x="98" y="2"/>
                    </a:lnTo>
                    <a:lnTo>
                      <a:pt x="89" y="31"/>
                    </a:lnTo>
                    <a:lnTo>
                      <a:pt x="87" y="32"/>
                    </a:lnTo>
                    <a:lnTo>
                      <a:pt x="86" y="33"/>
                    </a:lnTo>
                    <a:lnTo>
                      <a:pt x="83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44" y="40"/>
                    </a:lnTo>
                    <a:lnTo>
                      <a:pt x="43" y="42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9" y="47"/>
                    </a:lnTo>
                    <a:lnTo>
                      <a:pt x="8" y="49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bfbf7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1" name=""/>
              <p:cNvSpPr/>
              <p:nvPr/>
            </p:nvSpPr>
            <p:spPr>
              <a:xfrm>
                <a:off x="5313240" y="1800360"/>
                <a:ext cx="155520" cy="79200"/>
              </a:xfrm>
              <a:custGeom>
                <a:avLst/>
                <a:gdLst/>
                <a:ahLst/>
                <a:rect l="l" t="t" r="r" b="b"/>
                <a:pathLst>
                  <a:path w="98" h="50">
                    <a:moveTo>
                      <a:pt x="2" y="49"/>
                    </a:moveTo>
                    <a:lnTo>
                      <a:pt x="2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89" y="2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2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7" y="32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1" y="33"/>
                    </a:lnTo>
                    <a:lnTo>
                      <a:pt x="44" y="40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9" y="4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40" y="43"/>
                    </a:lnTo>
                    <a:lnTo>
                      <a:pt x="43" y="42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3" y="34"/>
                    </a:lnTo>
                    <a:lnTo>
                      <a:pt x="86" y="33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9" y="31"/>
                    </a:lnTo>
                    <a:lnTo>
                      <a:pt x="98" y="2"/>
                    </a:lnTo>
                    <a:lnTo>
                      <a:pt x="96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3" y="0"/>
                    </a:lnTo>
                    <a:lnTo>
                      <a:pt x="90" y="1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4" y="8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2" name=""/>
              <p:cNvSpPr/>
              <p:nvPr/>
            </p:nvSpPr>
            <p:spPr>
              <a:xfrm>
                <a:off x="5429160" y="189864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3" name=""/>
              <p:cNvSpPr/>
              <p:nvPr/>
            </p:nvSpPr>
            <p:spPr>
              <a:xfrm>
                <a:off x="5430960" y="1897200"/>
                <a:ext cx="1440" cy="1440"/>
              </a:xfrm>
              <a:prstGeom prst="rect">
                <a:avLst/>
              </a:pr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4" name=""/>
              <p:cNvSpPr/>
              <p:nvPr/>
            </p:nvSpPr>
            <p:spPr>
              <a:xfrm>
                <a:off x="5310360" y="1969920"/>
                <a:ext cx="1440" cy="1800"/>
              </a:xfrm>
              <a:prstGeom prst="rect">
                <a:avLst/>
              </a:pr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5" name=""/>
              <p:cNvSpPr/>
              <p:nvPr/>
            </p:nvSpPr>
            <p:spPr>
              <a:xfrm>
                <a:off x="5432400" y="189720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6" name=""/>
              <p:cNvSpPr/>
              <p:nvPr/>
            </p:nvSpPr>
            <p:spPr>
              <a:xfrm>
                <a:off x="5373720" y="190980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7" name=""/>
              <p:cNvSpPr/>
              <p:nvPr/>
            </p:nvSpPr>
            <p:spPr>
              <a:xfrm>
                <a:off x="5365800" y="191304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8" name=""/>
              <p:cNvSpPr/>
              <p:nvPr/>
            </p:nvSpPr>
            <p:spPr>
              <a:xfrm>
                <a:off x="5321160" y="192240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39" name=""/>
              <p:cNvSpPr/>
              <p:nvPr/>
            </p:nvSpPr>
            <p:spPr>
              <a:xfrm>
                <a:off x="5326200" y="1874880"/>
                <a:ext cx="144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0" name=""/>
              <p:cNvSpPr/>
              <p:nvPr/>
            </p:nvSpPr>
            <p:spPr>
              <a:xfrm>
                <a:off x="5372280" y="1865160"/>
                <a:ext cx="2880" cy="504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1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1" name=""/>
              <p:cNvSpPr/>
              <p:nvPr/>
            </p:nvSpPr>
            <p:spPr>
              <a:xfrm>
                <a:off x="5381640" y="1863720"/>
                <a:ext cx="144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2" name=""/>
              <p:cNvSpPr/>
              <p:nvPr/>
            </p:nvSpPr>
            <p:spPr>
              <a:xfrm>
                <a:off x="5418000" y="194004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3" name=""/>
              <p:cNvSpPr/>
              <p:nvPr/>
            </p:nvSpPr>
            <p:spPr>
              <a:xfrm>
                <a:off x="5359320" y="19558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4" name=""/>
              <p:cNvSpPr/>
              <p:nvPr/>
            </p:nvSpPr>
            <p:spPr>
              <a:xfrm>
                <a:off x="5311800" y="196848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5" name=""/>
              <p:cNvSpPr/>
              <p:nvPr/>
            </p:nvSpPr>
            <p:spPr>
              <a:xfrm>
                <a:off x="5311800" y="1900080"/>
                <a:ext cx="127080" cy="66960"/>
              </a:xfrm>
              <a:custGeom>
                <a:avLst/>
                <a:gdLst/>
                <a:ahLst/>
                <a:rect l="l" t="t" r="r" b="b"/>
                <a:pathLst>
                  <a:path w="80" h="42">
                    <a:moveTo>
                      <a:pt x="0" y="42"/>
                    </a:moveTo>
                    <a:lnTo>
                      <a:pt x="2" y="19"/>
                    </a:lnTo>
                    <a:lnTo>
                      <a:pt x="2" y="19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74" y="22"/>
                    </a:lnTo>
                    <a:lnTo>
                      <a:pt x="80" y="0"/>
                    </a:lnTo>
                    <a:lnTo>
                      <a:pt x="2" y="18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6" name=""/>
              <p:cNvSpPr/>
              <p:nvPr/>
            </p:nvSpPr>
            <p:spPr>
              <a:xfrm>
                <a:off x="5310360" y="1924200"/>
                <a:ext cx="12600" cy="45720"/>
              </a:xfrm>
              <a:custGeom>
                <a:avLst/>
                <a:gdLst/>
                <a:ahLst/>
                <a:rect l="l" t="t" r="r" b="b"/>
                <a:pathLst>
                  <a:path w="8" h="29">
                    <a:moveTo>
                      <a:pt x="0" y="29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7" name=""/>
              <p:cNvSpPr/>
              <p:nvPr/>
            </p:nvSpPr>
            <p:spPr>
              <a:xfrm>
                <a:off x="5367240" y="1911240"/>
                <a:ext cx="7920" cy="324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8" name=""/>
              <p:cNvSpPr/>
              <p:nvPr/>
            </p:nvSpPr>
            <p:spPr>
              <a:xfrm>
                <a:off x="5430960" y="1897200"/>
                <a:ext cx="11160" cy="2880"/>
              </a:xfrm>
              <a:custGeom>
                <a:avLst/>
                <a:gdLst/>
                <a:ahLst/>
                <a:rect l="l" t="t" r="r" b="b"/>
                <a:pathLst>
                  <a:path w="7" h="2">
                    <a:moveTo>
                      <a:pt x="0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49" name=""/>
              <p:cNvSpPr/>
              <p:nvPr/>
            </p:nvSpPr>
            <p:spPr>
              <a:xfrm>
                <a:off x="5367240" y="1911240"/>
                <a:ext cx="180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0" name=""/>
              <p:cNvSpPr/>
              <p:nvPr/>
            </p:nvSpPr>
            <p:spPr>
              <a:xfrm>
                <a:off x="5365800" y="1914480"/>
                <a:ext cx="1440" cy="1800"/>
              </a:xfrm>
              <a:prstGeom prst="rect">
                <a:avLst/>
              </a:pr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1" name=""/>
              <p:cNvSpPr/>
              <p:nvPr/>
            </p:nvSpPr>
            <p:spPr>
              <a:xfrm>
                <a:off x="5315040" y="192420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2" name=""/>
              <p:cNvSpPr/>
              <p:nvPr/>
            </p:nvSpPr>
            <p:spPr>
              <a:xfrm>
                <a:off x="5313240" y="192564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3" name=""/>
              <p:cNvSpPr/>
              <p:nvPr/>
            </p:nvSpPr>
            <p:spPr>
              <a:xfrm>
                <a:off x="5310360" y="1927080"/>
                <a:ext cx="288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4" name=""/>
              <p:cNvSpPr/>
              <p:nvPr/>
            </p:nvSpPr>
            <p:spPr>
              <a:xfrm>
                <a:off x="5310360" y="1878120"/>
                <a:ext cx="15840" cy="47520"/>
              </a:xfrm>
              <a:custGeom>
                <a:avLst/>
                <a:gdLst/>
                <a:ahLst/>
                <a:rect l="l" t="t" r="r" b="b"/>
                <a:pathLst>
                  <a:path w="10" h="30">
                    <a:moveTo>
                      <a:pt x="0" y="3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" y="3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5" name=""/>
              <p:cNvSpPr/>
              <p:nvPr/>
            </p:nvSpPr>
            <p:spPr>
              <a:xfrm>
                <a:off x="5326200" y="1852560"/>
                <a:ext cx="126720" cy="27000"/>
              </a:xfrm>
              <a:custGeom>
                <a:avLst/>
                <a:gdLst/>
                <a:ahLst/>
                <a:rect l="l" t="t" r="r" b="b"/>
                <a:pathLst>
                  <a:path w="80" h="17">
                    <a:moveTo>
                      <a:pt x="0" y="16"/>
                    </a:moveTo>
                    <a:lnTo>
                      <a:pt x="1" y="17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6" y="10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5" y="1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6" name=""/>
              <p:cNvSpPr/>
              <p:nvPr/>
            </p:nvSpPr>
            <p:spPr>
              <a:xfrm>
                <a:off x="5311800" y="1855800"/>
                <a:ext cx="139680" cy="66600"/>
              </a:xfrm>
              <a:custGeom>
                <a:avLst/>
                <a:gdLst/>
                <a:ahLst/>
                <a:rect l="l" t="t" r="r" b="b"/>
                <a:pathLst>
                  <a:path w="88" h="42">
                    <a:moveTo>
                      <a:pt x="81" y="23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8" y="0"/>
                    </a:lnTo>
                    <a:lnTo>
                      <a:pt x="2" y="18"/>
                    </a:lnTo>
                    <a:lnTo>
                      <a:pt x="0" y="42"/>
                    </a:lnTo>
                    <a:lnTo>
                      <a:pt x="81" y="23"/>
                    </a:lnTo>
                    <a:lnTo>
                      <a:pt x="81" y="23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7" name=""/>
              <p:cNvSpPr/>
              <p:nvPr/>
            </p:nvSpPr>
            <p:spPr>
              <a:xfrm>
                <a:off x="5442120" y="1852560"/>
                <a:ext cx="288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8" name=""/>
              <p:cNvSpPr/>
              <p:nvPr/>
            </p:nvSpPr>
            <p:spPr>
              <a:xfrm>
                <a:off x="5440320" y="185256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59" name=""/>
              <p:cNvSpPr/>
              <p:nvPr/>
            </p:nvSpPr>
            <p:spPr>
              <a:xfrm>
                <a:off x="5440320" y="1855800"/>
                <a:ext cx="3240" cy="1440"/>
              </a:xfrm>
              <a:prstGeom prst="rect">
                <a:avLst/>
              </a:pr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0" name=""/>
              <p:cNvSpPr/>
              <p:nvPr/>
            </p:nvSpPr>
            <p:spPr>
              <a:xfrm>
                <a:off x="5442120" y="185256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0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1" name=""/>
              <p:cNvSpPr/>
              <p:nvPr/>
            </p:nvSpPr>
            <p:spPr>
              <a:xfrm>
                <a:off x="5375160" y="1865160"/>
                <a:ext cx="180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2" name=""/>
              <p:cNvSpPr/>
              <p:nvPr/>
            </p:nvSpPr>
            <p:spPr>
              <a:xfrm>
                <a:off x="5373720" y="1868400"/>
                <a:ext cx="1440" cy="180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3" name=""/>
              <p:cNvSpPr/>
              <p:nvPr/>
            </p:nvSpPr>
            <p:spPr>
              <a:xfrm>
                <a:off x="5375160" y="186696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4" name=""/>
              <p:cNvSpPr/>
              <p:nvPr/>
            </p:nvSpPr>
            <p:spPr>
              <a:xfrm>
                <a:off x="5318280" y="187632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5" name=""/>
              <p:cNvSpPr/>
              <p:nvPr/>
            </p:nvSpPr>
            <p:spPr>
              <a:xfrm>
                <a:off x="5316480" y="188136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0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6" name=""/>
              <p:cNvSpPr/>
              <p:nvPr/>
            </p:nvSpPr>
            <p:spPr>
              <a:xfrm>
                <a:off x="5310360" y="1881360"/>
                <a:ext cx="288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7" name=""/>
              <p:cNvSpPr/>
              <p:nvPr/>
            </p:nvSpPr>
            <p:spPr>
              <a:xfrm>
                <a:off x="5316480" y="1822320"/>
                <a:ext cx="14400" cy="55800"/>
              </a:xfrm>
              <a:custGeom>
                <a:avLst/>
                <a:gdLst/>
                <a:ahLst/>
                <a:rect l="l" t="t" r="r" b="b"/>
                <a:pathLst>
                  <a:path w="9" h="35">
                    <a:moveTo>
                      <a:pt x="0" y="35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8" name=""/>
              <p:cNvSpPr/>
              <p:nvPr/>
            </p:nvSpPr>
            <p:spPr>
              <a:xfrm>
                <a:off x="5322960" y="182232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9" name=""/>
              <p:cNvSpPr/>
              <p:nvPr/>
            </p:nvSpPr>
            <p:spPr>
              <a:xfrm>
                <a:off x="5321160" y="182556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0" name=""/>
              <p:cNvSpPr/>
              <p:nvPr/>
            </p:nvSpPr>
            <p:spPr>
              <a:xfrm>
                <a:off x="5316480" y="182556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1" name=""/>
              <p:cNvSpPr/>
              <p:nvPr/>
            </p:nvSpPr>
            <p:spPr>
              <a:xfrm>
                <a:off x="5330880" y="1812960"/>
                <a:ext cx="60120" cy="12600"/>
              </a:xfrm>
              <a:custGeom>
                <a:avLst/>
                <a:gdLst/>
                <a:ahLst/>
                <a:rect l="l" t="t" r="r" b="b"/>
                <a:pathLst>
                  <a:path w="38" h="8">
                    <a:moveTo>
                      <a:pt x="0" y="7"/>
                    </a:moveTo>
                    <a:lnTo>
                      <a:pt x="1" y="8"/>
                    </a:lnTo>
                    <a:lnTo>
                      <a:pt x="34" y="3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2" name=""/>
              <p:cNvSpPr/>
              <p:nvPr/>
            </p:nvSpPr>
            <p:spPr>
              <a:xfrm>
                <a:off x="5383080" y="181296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3" name=""/>
              <p:cNvSpPr/>
              <p:nvPr/>
            </p:nvSpPr>
            <p:spPr>
              <a:xfrm>
                <a:off x="5381640" y="181620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4" name=""/>
              <p:cNvSpPr/>
              <p:nvPr/>
            </p:nvSpPr>
            <p:spPr>
              <a:xfrm>
                <a:off x="5391000" y="1801800"/>
                <a:ext cx="77760" cy="14400"/>
              </a:xfrm>
              <a:custGeom>
                <a:avLst/>
                <a:gdLst/>
                <a:ahLst/>
                <a:rect l="l" t="t" r="r" b="b"/>
                <a:pathLst>
                  <a:path w="49" h="9">
                    <a:moveTo>
                      <a:pt x="0" y="8"/>
                    </a:moveTo>
                    <a:lnTo>
                      <a:pt x="1" y="9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5" name=""/>
              <p:cNvSpPr/>
              <p:nvPr/>
            </p:nvSpPr>
            <p:spPr>
              <a:xfrm>
                <a:off x="5318280" y="1806480"/>
                <a:ext cx="147600" cy="68400"/>
              </a:xfrm>
              <a:custGeom>
                <a:avLst/>
                <a:gdLst/>
                <a:ahLst/>
                <a:rect l="l" t="t" r="r" b="b"/>
                <a:pathLst>
                  <a:path w="93" h="43">
                    <a:moveTo>
                      <a:pt x="85" y="26"/>
                    </a:moveTo>
                    <a:lnTo>
                      <a:pt x="0" y="43"/>
                    </a:lnTo>
                    <a:lnTo>
                      <a:pt x="1" y="4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93" y="0"/>
                    </a:lnTo>
                    <a:lnTo>
                      <a:pt x="2" y="14"/>
                    </a:lnTo>
                    <a:lnTo>
                      <a:pt x="0" y="43"/>
                    </a:lnTo>
                    <a:lnTo>
                      <a:pt x="85" y="26"/>
                    </a:lnTo>
                    <a:lnTo>
                      <a:pt x="85" y="2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6" name=""/>
              <p:cNvSpPr/>
              <p:nvPr/>
            </p:nvSpPr>
            <p:spPr>
              <a:xfrm>
                <a:off x="5454720" y="1803240"/>
                <a:ext cx="324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7" name=""/>
              <p:cNvSpPr/>
              <p:nvPr/>
            </p:nvSpPr>
            <p:spPr>
              <a:xfrm>
                <a:off x="5456160" y="180180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8" name=""/>
              <p:cNvSpPr/>
              <p:nvPr/>
            </p:nvSpPr>
            <p:spPr>
              <a:xfrm>
                <a:off x="5322960" y="1914480"/>
                <a:ext cx="44280" cy="11160"/>
              </a:xfrm>
              <a:custGeom>
                <a:avLst/>
                <a:gdLst/>
                <a:ahLst/>
                <a:rect l="l" t="t" r="r" b="b"/>
                <a:pathLst>
                  <a:path w="28" h="7">
                    <a:moveTo>
                      <a:pt x="28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79" name=""/>
              <p:cNvSpPr/>
              <p:nvPr/>
            </p:nvSpPr>
            <p:spPr>
              <a:xfrm>
                <a:off x="5375160" y="1900080"/>
                <a:ext cx="55800" cy="12960"/>
              </a:xfrm>
              <a:custGeom>
                <a:avLst/>
                <a:gdLst/>
                <a:ahLst/>
                <a:rect l="l" t="t" r="r" b="b"/>
                <a:pathLst>
                  <a:path w="35" h="8">
                    <a:moveTo>
                      <a:pt x="0" y="8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0" name=""/>
              <p:cNvSpPr/>
              <p:nvPr/>
            </p:nvSpPr>
            <p:spPr>
              <a:xfrm>
                <a:off x="5310360" y="1925640"/>
                <a:ext cx="612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1" name=""/>
              <p:cNvSpPr/>
              <p:nvPr/>
            </p:nvSpPr>
            <p:spPr>
              <a:xfrm>
                <a:off x="5310360" y="1925640"/>
                <a:ext cx="6120" cy="3240"/>
              </a:xfrm>
              <a:custGeom>
                <a:avLst/>
                <a:gdLst/>
                <a:ahLst/>
                <a:rect l="l" t="t" r="r" b="b"/>
                <a:pathLst>
                  <a:path w="4" h="2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2" name=""/>
              <p:cNvSpPr/>
              <p:nvPr/>
            </p:nvSpPr>
            <p:spPr>
              <a:xfrm>
                <a:off x="5321160" y="1914480"/>
                <a:ext cx="46080" cy="11160"/>
              </a:xfrm>
              <a:custGeom>
                <a:avLst/>
                <a:gdLst/>
                <a:ahLst/>
                <a:rect l="l" t="t" r="r" b="b"/>
                <a:pathLst>
                  <a:path w="29" h="7">
                    <a:moveTo>
                      <a:pt x="1" y="7"/>
                    </a:moveTo>
                    <a:lnTo>
                      <a:pt x="0" y="6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3" name=""/>
              <p:cNvSpPr/>
              <p:nvPr/>
            </p:nvSpPr>
            <p:spPr>
              <a:xfrm>
                <a:off x="5321160" y="1914480"/>
                <a:ext cx="46080" cy="11160"/>
              </a:xfrm>
              <a:custGeom>
                <a:avLst/>
                <a:gdLst/>
                <a:ahLst/>
                <a:rect l="l" t="t" r="r" b="b"/>
                <a:pathLst>
                  <a:path w="29" h="7">
                    <a:moveTo>
                      <a:pt x="1" y="7"/>
                    </a:move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4" name=""/>
              <p:cNvSpPr/>
              <p:nvPr/>
            </p:nvSpPr>
            <p:spPr>
              <a:xfrm>
                <a:off x="5373720" y="1898640"/>
                <a:ext cx="57240" cy="14400"/>
              </a:xfrm>
              <a:custGeom>
                <a:avLst/>
                <a:gdLst/>
                <a:ahLst/>
                <a:rect l="l" t="t" r="r" b="b"/>
                <a:pathLst>
                  <a:path w="36" h="9">
                    <a:moveTo>
                      <a:pt x="1" y="9"/>
                    </a:moveTo>
                    <a:lnTo>
                      <a:pt x="0" y="9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5" name=""/>
              <p:cNvSpPr/>
              <p:nvPr/>
            </p:nvSpPr>
            <p:spPr>
              <a:xfrm>
                <a:off x="5373720" y="1898640"/>
                <a:ext cx="57240" cy="14400"/>
              </a:xfrm>
              <a:custGeom>
                <a:avLst/>
                <a:gdLst/>
                <a:ahLst/>
                <a:rect l="l" t="t" r="r" b="b"/>
                <a:pathLst>
                  <a:path w="36" h="9">
                    <a:moveTo>
                      <a:pt x="1" y="9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6" name=""/>
              <p:cNvSpPr/>
              <p:nvPr/>
            </p:nvSpPr>
            <p:spPr>
              <a:xfrm>
                <a:off x="5437080" y="1897200"/>
                <a:ext cx="504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7" name=""/>
              <p:cNvSpPr/>
              <p:nvPr/>
            </p:nvSpPr>
            <p:spPr>
              <a:xfrm>
                <a:off x="5437080" y="1897200"/>
                <a:ext cx="504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8" name=""/>
              <p:cNvSpPr/>
              <p:nvPr/>
            </p:nvSpPr>
            <p:spPr>
              <a:xfrm>
                <a:off x="5310360" y="1881360"/>
                <a:ext cx="9360" cy="1440"/>
              </a:xfrm>
              <a:custGeom>
                <a:avLst/>
                <a:gdLst/>
                <a:ahLst/>
                <a:rect l="l" t="t" r="r" b="b"/>
                <a:pathLst>
                  <a:path w="6" h="1">
                    <a:moveTo>
                      <a:pt x="2" y="1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89" name=""/>
              <p:cNvSpPr/>
              <p:nvPr/>
            </p:nvSpPr>
            <p:spPr>
              <a:xfrm>
                <a:off x="5310360" y="1881360"/>
                <a:ext cx="9360" cy="1440"/>
              </a:xfrm>
              <a:custGeom>
                <a:avLst/>
                <a:gdLst/>
                <a:ahLst/>
                <a:rect l="l" t="t" r="r" b="b"/>
                <a:pathLst>
                  <a:path w="6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0" name=""/>
              <p:cNvSpPr/>
              <p:nvPr/>
            </p:nvSpPr>
            <p:spPr>
              <a:xfrm>
                <a:off x="5326200" y="1870200"/>
                <a:ext cx="48960" cy="9360"/>
              </a:xfrm>
              <a:custGeom>
                <a:avLst/>
                <a:gdLst/>
                <a:ahLst/>
                <a:rect l="l" t="t" r="r" b="b"/>
                <a:pathLst>
                  <a:path w="31" h="6">
                    <a:moveTo>
                      <a:pt x="1" y="6"/>
                    </a:moveTo>
                    <a:lnTo>
                      <a:pt x="0" y="5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1" name=""/>
              <p:cNvSpPr/>
              <p:nvPr/>
            </p:nvSpPr>
            <p:spPr>
              <a:xfrm>
                <a:off x="5326200" y="1868400"/>
                <a:ext cx="48960" cy="11160"/>
              </a:xfrm>
              <a:custGeom>
                <a:avLst/>
                <a:gdLst/>
                <a:ahLst/>
                <a:rect l="l" t="t" r="r" b="b"/>
                <a:pathLst>
                  <a:path w="31" h="7">
                    <a:moveTo>
                      <a:pt x="1" y="7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2" name=""/>
              <p:cNvSpPr/>
              <p:nvPr/>
            </p:nvSpPr>
            <p:spPr>
              <a:xfrm>
                <a:off x="5381640" y="1855800"/>
                <a:ext cx="61920" cy="12600"/>
              </a:xfrm>
              <a:custGeom>
                <a:avLst/>
                <a:gdLst/>
                <a:ahLst/>
                <a:rect l="l" t="t" r="r" b="b"/>
                <a:pathLst>
                  <a:path w="39" h="8">
                    <a:moveTo>
                      <a:pt x="1" y="8"/>
                    </a:moveTo>
                    <a:lnTo>
                      <a:pt x="0" y="7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3" name=""/>
              <p:cNvSpPr/>
              <p:nvPr/>
            </p:nvSpPr>
            <p:spPr>
              <a:xfrm>
                <a:off x="5381640" y="1855800"/>
                <a:ext cx="61920" cy="12600"/>
              </a:xfrm>
              <a:custGeom>
                <a:avLst/>
                <a:gdLst/>
                <a:ahLst/>
                <a:rect l="l" t="t" r="r" b="b"/>
                <a:pathLst>
                  <a:path w="39" h="8">
                    <a:moveTo>
                      <a:pt x="1" y="8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4" name=""/>
              <p:cNvSpPr/>
              <p:nvPr/>
            </p:nvSpPr>
            <p:spPr>
              <a:xfrm>
                <a:off x="5450040" y="1852560"/>
                <a:ext cx="2880" cy="180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5" name=""/>
              <p:cNvSpPr/>
              <p:nvPr/>
            </p:nvSpPr>
            <p:spPr>
              <a:xfrm>
                <a:off x="5450040" y="1852560"/>
                <a:ext cx="4680" cy="3240"/>
              </a:xfrm>
              <a:custGeom>
                <a:avLst/>
                <a:gdLst/>
                <a:ahLst/>
                <a:rect l="l" t="t" r="r" b="b"/>
                <a:pathLst>
                  <a:path w="3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6" name=""/>
              <p:cNvSpPr/>
              <p:nvPr/>
            </p:nvSpPr>
            <p:spPr>
              <a:xfrm>
                <a:off x="5316480" y="1825560"/>
                <a:ext cx="7920" cy="180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7" name=""/>
              <p:cNvSpPr/>
              <p:nvPr/>
            </p:nvSpPr>
            <p:spPr>
              <a:xfrm>
                <a:off x="5316480" y="1825560"/>
                <a:ext cx="7920" cy="180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8" name=""/>
              <p:cNvSpPr/>
              <p:nvPr/>
            </p:nvSpPr>
            <p:spPr>
              <a:xfrm>
                <a:off x="5322960" y="1822320"/>
                <a:ext cx="7920" cy="180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99" name=""/>
              <p:cNvSpPr/>
              <p:nvPr/>
            </p:nvSpPr>
            <p:spPr>
              <a:xfrm>
                <a:off x="5322960" y="1822320"/>
                <a:ext cx="7920" cy="180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0" name=""/>
              <p:cNvSpPr/>
              <p:nvPr/>
            </p:nvSpPr>
            <p:spPr>
              <a:xfrm>
                <a:off x="5330880" y="1816200"/>
                <a:ext cx="54000" cy="9360"/>
              </a:xfrm>
              <a:custGeom>
                <a:avLst/>
                <a:gdLst/>
                <a:ahLst/>
                <a:rect l="l" t="t" r="r" b="b"/>
                <a:pathLst>
                  <a:path w="34" h="6">
                    <a:moveTo>
                      <a:pt x="1" y="6"/>
                    </a:moveTo>
                    <a:lnTo>
                      <a:pt x="0" y="5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1" name=""/>
              <p:cNvSpPr/>
              <p:nvPr/>
            </p:nvSpPr>
            <p:spPr>
              <a:xfrm>
                <a:off x="5330880" y="1816200"/>
                <a:ext cx="54000" cy="9360"/>
              </a:xfrm>
              <a:custGeom>
                <a:avLst/>
                <a:gdLst/>
                <a:ahLst/>
                <a:rect l="l" t="t" r="r" b="b"/>
                <a:pathLst>
                  <a:path w="34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2" name=""/>
              <p:cNvSpPr/>
              <p:nvPr/>
            </p:nvSpPr>
            <p:spPr>
              <a:xfrm>
                <a:off x="5383080" y="181296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3" name=""/>
              <p:cNvSpPr/>
              <p:nvPr/>
            </p:nvSpPr>
            <p:spPr>
              <a:xfrm>
                <a:off x="5383080" y="181296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4" name=""/>
              <p:cNvSpPr/>
              <p:nvPr/>
            </p:nvSpPr>
            <p:spPr>
              <a:xfrm>
                <a:off x="5391000" y="1803240"/>
                <a:ext cx="66960" cy="12960"/>
              </a:xfrm>
              <a:custGeom>
                <a:avLst/>
                <a:gdLst/>
                <a:ahLst/>
                <a:rect l="l" t="t" r="r" b="b"/>
                <a:pathLst>
                  <a:path w="42" h="8">
                    <a:moveTo>
                      <a:pt x="1" y="8"/>
                    </a:moveTo>
                    <a:lnTo>
                      <a:pt x="0" y="7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5" name=""/>
              <p:cNvSpPr/>
              <p:nvPr/>
            </p:nvSpPr>
            <p:spPr>
              <a:xfrm>
                <a:off x="5391000" y="1803240"/>
                <a:ext cx="66960" cy="12960"/>
              </a:xfrm>
              <a:custGeom>
                <a:avLst/>
                <a:gdLst/>
                <a:ahLst/>
                <a:rect l="l" t="t" r="r" b="b"/>
                <a:pathLst>
                  <a:path w="42" h="8">
                    <a:moveTo>
                      <a:pt x="1" y="8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42" y="1"/>
                    </a:lnTo>
                    <a:lnTo>
                      <a:pt x="40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6" name=""/>
              <p:cNvSpPr/>
              <p:nvPr/>
            </p:nvSpPr>
            <p:spPr>
              <a:xfrm>
                <a:off x="5456160" y="180036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7" name=""/>
              <p:cNvSpPr/>
              <p:nvPr/>
            </p:nvSpPr>
            <p:spPr>
              <a:xfrm>
                <a:off x="5456160" y="1800360"/>
                <a:ext cx="7920" cy="2880"/>
              </a:xfrm>
              <a:custGeom>
                <a:avLst/>
                <a:gdLst/>
                <a:ahLst/>
                <a:rect l="l" t="t" r="r" b="b"/>
                <a:pathLst>
                  <a:path w="5" h="2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8" name=""/>
              <p:cNvSpPr/>
              <p:nvPr/>
            </p:nvSpPr>
            <p:spPr>
              <a:xfrm>
                <a:off x="5464080" y="180180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7f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09" name=""/>
              <p:cNvSpPr/>
              <p:nvPr/>
            </p:nvSpPr>
            <p:spPr>
              <a:xfrm>
                <a:off x="5464080" y="180180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0" name=""/>
              <p:cNvSpPr/>
              <p:nvPr/>
            </p:nvSpPr>
            <p:spPr>
              <a:xfrm>
                <a:off x="5310360" y="1801800"/>
                <a:ext cx="158400" cy="168120"/>
              </a:xfrm>
              <a:custGeom>
                <a:avLst/>
                <a:gdLst/>
                <a:ahLst/>
                <a:rect l="l" t="t" r="r" b="b"/>
                <a:pathLst>
                  <a:path w="100" h="106">
                    <a:moveTo>
                      <a:pt x="0" y="106"/>
                    </a:moveTo>
                    <a:lnTo>
                      <a:pt x="2" y="80"/>
                    </a:lnTo>
                    <a:lnTo>
                      <a:pt x="4" y="79"/>
                    </a:lnTo>
                    <a:lnTo>
                      <a:pt x="5" y="78"/>
                    </a:lnTo>
                    <a:lnTo>
                      <a:pt x="4" y="77"/>
                    </a:lnTo>
                    <a:lnTo>
                      <a:pt x="0" y="78"/>
                    </a:lnTo>
                    <a:lnTo>
                      <a:pt x="2" y="51"/>
                    </a:lnTo>
                    <a:lnTo>
                      <a:pt x="6" y="50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4" y="48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3" y="13"/>
                    </a:lnTo>
                    <a:lnTo>
                      <a:pt x="14" y="15"/>
                    </a:lnTo>
                    <a:lnTo>
                      <a:pt x="47" y="10"/>
                    </a:lnTo>
                    <a:lnTo>
                      <a:pt x="48" y="8"/>
                    </a:lnTo>
                    <a:lnTo>
                      <a:pt x="51" y="7"/>
                    </a:lnTo>
                    <a:lnTo>
                      <a:pt x="52" y="9"/>
                    </a:lnTo>
                    <a:lnTo>
                      <a:pt x="93" y="2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7" y="1"/>
                    </a:lnTo>
                    <a:lnTo>
                      <a:pt x="100" y="1"/>
                    </a:lnTo>
                    <a:lnTo>
                      <a:pt x="91" y="30"/>
                    </a:lnTo>
                    <a:lnTo>
                      <a:pt x="89" y="31"/>
                    </a:lnTo>
                    <a:lnTo>
                      <a:pt x="88" y="32"/>
                    </a:lnTo>
                    <a:lnTo>
                      <a:pt x="85" y="33"/>
                    </a:lnTo>
                    <a:lnTo>
                      <a:pt x="84" y="32"/>
                    </a:lnTo>
                    <a:lnTo>
                      <a:pt x="46" y="39"/>
                    </a:lnTo>
                    <a:lnTo>
                      <a:pt x="45" y="41"/>
                    </a:lnTo>
                    <a:lnTo>
                      <a:pt x="42" y="42"/>
                    </a:lnTo>
                    <a:lnTo>
                      <a:pt x="41" y="40"/>
                    </a:lnTo>
                    <a:lnTo>
                      <a:pt x="11" y="46"/>
                    </a:lnTo>
                    <a:lnTo>
                      <a:pt x="10" y="48"/>
                    </a:lnTo>
                    <a:lnTo>
                      <a:pt x="11" y="49"/>
                    </a:lnTo>
                    <a:lnTo>
                      <a:pt x="41" y="43"/>
                    </a:lnTo>
                    <a:lnTo>
                      <a:pt x="42" y="42"/>
                    </a:lnTo>
                    <a:lnTo>
                      <a:pt x="45" y="41"/>
                    </a:lnTo>
                    <a:lnTo>
                      <a:pt x="46" y="42"/>
                    </a:lnTo>
                    <a:lnTo>
                      <a:pt x="84" y="34"/>
                    </a:lnTo>
                    <a:lnTo>
                      <a:pt x="85" y="33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0" y="60"/>
                    </a:lnTo>
                    <a:lnTo>
                      <a:pt x="78" y="61"/>
                    </a:lnTo>
                    <a:lnTo>
                      <a:pt x="77" y="60"/>
                    </a:lnTo>
                    <a:lnTo>
                      <a:pt x="41" y="68"/>
                    </a:lnTo>
                    <a:lnTo>
                      <a:pt x="40" y="69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9" y="76"/>
                    </a:lnTo>
                    <a:lnTo>
                      <a:pt x="7" y="77"/>
                    </a:lnTo>
                    <a:lnTo>
                      <a:pt x="8" y="78"/>
                    </a:lnTo>
                    <a:lnTo>
                      <a:pt x="36" y="71"/>
                    </a:lnTo>
                    <a:lnTo>
                      <a:pt x="37" y="70"/>
                    </a:lnTo>
                    <a:lnTo>
                      <a:pt x="40" y="69"/>
                    </a:lnTo>
                    <a:lnTo>
                      <a:pt x="41" y="70"/>
                    </a:lnTo>
                    <a:lnTo>
                      <a:pt x="76" y="62"/>
                    </a:lnTo>
                    <a:lnTo>
                      <a:pt x="78" y="61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3" y="60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9" y="87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2" y="97"/>
                    </a:lnTo>
                    <a:lnTo>
                      <a:pt x="6" y="104"/>
                    </a:lnTo>
                    <a:lnTo>
                      <a:pt x="5" y="106"/>
                    </a:lnTo>
                    <a:lnTo>
                      <a:pt x="3" y="106"/>
                    </a:lnTo>
                    <a:lnTo>
                      <a:pt x="2" y="10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1" name=""/>
              <p:cNvSpPr/>
              <p:nvPr/>
            </p:nvSpPr>
            <p:spPr>
              <a:xfrm>
                <a:off x="5310360" y="1801800"/>
                <a:ext cx="158400" cy="168120"/>
              </a:xfrm>
              <a:custGeom>
                <a:avLst/>
                <a:gdLst/>
                <a:ahLst/>
                <a:rect l="l" t="t" r="r" b="b"/>
                <a:pathLst>
                  <a:path w="100" h="106">
                    <a:moveTo>
                      <a:pt x="0" y="106"/>
                    </a:moveTo>
                    <a:lnTo>
                      <a:pt x="0" y="106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4" y="79"/>
                    </a:lnTo>
                    <a:lnTo>
                      <a:pt x="5" y="78"/>
                    </a:lnTo>
                    <a:lnTo>
                      <a:pt x="4" y="77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6" y="50"/>
                    </a:lnTo>
                    <a:lnTo>
                      <a:pt x="8" y="49"/>
                    </a:lnTo>
                    <a:lnTo>
                      <a:pt x="6" y="47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5"/>
                    </a:lnTo>
                    <a:lnTo>
                      <a:pt x="47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2" y="9"/>
                    </a:lnTo>
                    <a:lnTo>
                      <a:pt x="93" y="2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89" y="31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4" y="32"/>
                    </a:lnTo>
                    <a:lnTo>
                      <a:pt x="46" y="39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0"/>
                    </a:lnTo>
                    <a:lnTo>
                      <a:pt x="11" y="46"/>
                    </a:lnTo>
                    <a:lnTo>
                      <a:pt x="10" y="48"/>
                    </a:lnTo>
                    <a:lnTo>
                      <a:pt x="11" y="49"/>
                    </a:lnTo>
                    <a:lnTo>
                      <a:pt x="41" y="43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6" y="42"/>
                    </a:lnTo>
                    <a:lnTo>
                      <a:pt x="84" y="34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4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1" y="59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7" y="60"/>
                    </a:lnTo>
                    <a:lnTo>
                      <a:pt x="41" y="68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7" y="69"/>
                    </a:lnTo>
                    <a:lnTo>
                      <a:pt x="9" y="76"/>
                    </a:lnTo>
                    <a:lnTo>
                      <a:pt x="7" y="77"/>
                    </a:lnTo>
                    <a:lnTo>
                      <a:pt x="8" y="78"/>
                    </a:lnTo>
                    <a:lnTo>
                      <a:pt x="36" y="71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41" y="70"/>
                    </a:lnTo>
                    <a:lnTo>
                      <a:pt x="76" y="62"/>
                    </a:lnTo>
                    <a:lnTo>
                      <a:pt x="78" y="61"/>
                    </a:lnTo>
                    <a:lnTo>
                      <a:pt x="78" y="61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3" y="60"/>
                    </a:lnTo>
                    <a:lnTo>
                      <a:pt x="83" y="60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69" y="87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2" y="97"/>
                    </a:lnTo>
                    <a:lnTo>
                      <a:pt x="6" y="104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3" y="106"/>
                    </a:lnTo>
                    <a:lnTo>
                      <a:pt x="3" y="106"/>
                    </a:lnTo>
                    <a:lnTo>
                      <a:pt x="2" y="105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2" y="105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32" y="97"/>
                    </a:lnTo>
                    <a:lnTo>
                      <a:pt x="32" y="97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70" y="88"/>
                    </a:lnTo>
                    <a:lnTo>
                      <a:pt x="72" y="88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5" y="86"/>
                    </a:lnTo>
                    <a:lnTo>
                      <a:pt x="83" y="60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0" y="60"/>
                    </a:lnTo>
                    <a:lnTo>
                      <a:pt x="77" y="60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41" y="70"/>
                    </a:lnTo>
                    <a:lnTo>
                      <a:pt x="41" y="70"/>
                    </a:lnTo>
                    <a:lnTo>
                      <a:pt x="40" y="69"/>
                    </a:lnTo>
                    <a:lnTo>
                      <a:pt x="37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40" y="70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8" y="61"/>
                    </a:lnTo>
                    <a:lnTo>
                      <a:pt x="80" y="60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90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2"/>
                    </a:lnTo>
                    <a:lnTo>
                      <a:pt x="85" y="33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5" y="41"/>
                    </a:lnTo>
                    <a:lnTo>
                      <a:pt x="42" y="41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2" y="42"/>
                    </a:lnTo>
                    <a:lnTo>
                      <a:pt x="45" y="41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5" y="33"/>
                    </a:lnTo>
                    <a:lnTo>
                      <a:pt x="88" y="32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91" y="30"/>
                    </a:lnTo>
                    <a:lnTo>
                      <a:pt x="100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1" y="7"/>
                    </a:lnTo>
                    <a:lnTo>
                      <a:pt x="48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3" y="13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1" y="51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0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2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2" name=""/>
              <p:cNvSpPr/>
              <p:nvPr/>
            </p:nvSpPr>
            <p:spPr>
              <a:xfrm>
                <a:off x="5311800" y="1900080"/>
                <a:ext cx="127080" cy="66960"/>
              </a:xfrm>
              <a:custGeom>
                <a:avLst/>
                <a:gdLst/>
                <a:ahLst/>
                <a:rect l="l" t="t" r="r" b="b"/>
                <a:pathLst>
                  <a:path w="80" h="42">
                    <a:moveTo>
                      <a:pt x="0" y="42"/>
                    </a:moveTo>
                    <a:lnTo>
                      <a:pt x="2" y="19"/>
                    </a:lnTo>
                    <a:lnTo>
                      <a:pt x="80" y="0"/>
                    </a:lnTo>
                    <a:lnTo>
                      <a:pt x="74" y="2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3" name=""/>
              <p:cNvSpPr/>
              <p:nvPr/>
            </p:nvSpPr>
            <p:spPr>
              <a:xfrm>
                <a:off x="5311800" y="1900080"/>
                <a:ext cx="127080" cy="66960"/>
              </a:xfrm>
              <a:custGeom>
                <a:avLst/>
                <a:gdLst/>
                <a:ahLst/>
                <a:rect l="l" t="t" r="r" b="b"/>
                <a:pathLst>
                  <a:path w="80" h="42">
                    <a:moveTo>
                      <a:pt x="0" y="42"/>
                    </a:moveTo>
                    <a:lnTo>
                      <a:pt x="0" y="42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74" y="22"/>
                    </a:lnTo>
                    <a:lnTo>
                      <a:pt x="80" y="0"/>
                    </a:lnTo>
                    <a:lnTo>
                      <a:pt x="2" y="18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4" name=""/>
              <p:cNvSpPr/>
              <p:nvPr/>
            </p:nvSpPr>
            <p:spPr>
              <a:xfrm>
                <a:off x="5311800" y="1855800"/>
                <a:ext cx="139680" cy="66600"/>
              </a:xfrm>
              <a:custGeom>
                <a:avLst/>
                <a:gdLst/>
                <a:ahLst/>
                <a:rect l="l" t="t" r="r" b="b"/>
                <a:pathLst>
                  <a:path w="88" h="42">
                    <a:moveTo>
                      <a:pt x="0" y="42"/>
                    </a:moveTo>
                    <a:lnTo>
                      <a:pt x="2" y="18"/>
                    </a:lnTo>
                    <a:lnTo>
                      <a:pt x="88" y="0"/>
                    </a:lnTo>
                    <a:lnTo>
                      <a:pt x="81" y="2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5" name=""/>
              <p:cNvSpPr/>
              <p:nvPr/>
            </p:nvSpPr>
            <p:spPr>
              <a:xfrm>
                <a:off x="5311800" y="1855800"/>
                <a:ext cx="139680" cy="66600"/>
              </a:xfrm>
              <a:custGeom>
                <a:avLst/>
                <a:gdLst/>
                <a:ahLst/>
                <a:rect l="l" t="t" r="r" b="b"/>
                <a:pathLst>
                  <a:path w="88" h="42">
                    <a:moveTo>
                      <a:pt x="0" y="42"/>
                    </a:moveTo>
                    <a:lnTo>
                      <a:pt x="0" y="4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81" y="23"/>
                    </a:lnTo>
                    <a:lnTo>
                      <a:pt x="88" y="0"/>
                    </a:lnTo>
                    <a:lnTo>
                      <a:pt x="2" y="18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6" name=""/>
              <p:cNvSpPr/>
              <p:nvPr/>
            </p:nvSpPr>
            <p:spPr>
              <a:xfrm>
                <a:off x="5318280" y="1806480"/>
                <a:ext cx="147600" cy="68400"/>
              </a:xfrm>
              <a:custGeom>
                <a:avLst/>
                <a:gdLst/>
                <a:ahLst/>
                <a:rect l="l" t="t" r="r" b="b"/>
                <a:pathLst>
                  <a:path w="93" h="43">
                    <a:moveTo>
                      <a:pt x="0" y="43"/>
                    </a:moveTo>
                    <a:lnTo>
                      <a:pt x="2" y="15"/>
                    </a:lnTo>
                    <a:lnTo>
                      <a:pt x="93" y="0"/>
                    </a:lnTo>
                    <a:lnTo>
                      <a:pt x="85" y="2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c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7" name=""/>
              <p:cNvSpPr/>
              <p:nvPr/>
            </p:nvSpPr>
            <p:spPr>
              <a:xfrm>
                <a:off x="5318280" y="1806480"/>
                <a:ext cx="147600" cy="68400"/>
              </a:xfrm>
              <a:custGeom>
                <a:avLst/>
                <a:gdLst/>
                <a:ahLst/>
                <a:rect l="l" t="t" r="r" b="b"/>
                <a:pathLst>
                  <a:path w="93" h="43">
                    <a:moveTo>
                      <a:pt x="0" y="43"/>
                    </a:moveTo>
                    <a:lnTo>
                      <a:pt x="0" y="4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85" y="26"/>
                    </a:lnTo>
                    <a:lnTo>
                      <a:pt x="93" y="0"/>
                    </a:lnTo>
                    <a:lnTo>
                      <a:pt x="2" y="14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8" name=""/>
              <p:cNvSpPr/>
              <p:nvPr/>
            </p:nvSpPr>
            <p:spPr>
              <a:xfrm>
                <a:off x="5443560" y="1857240"/>
                <a:ext cx="22320" cy="2412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3" y="13"/>
                    </a:moveTo>
                    <a:lnTo>
                      <a:pt x="3" y="14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99b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9" name=""/>
              <p:cNvSpPr/>
              <p:nvPr/>
            </p:nvSpPr>
            <p:spPr>
              <a:xfrm>
                <a:off x="5443560" y="1857240"/>
                <a:ext cx="22320" cy="2412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3" y="12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0" name=""/>
              <p:cNvSpPr/>
              <p:nvPr/>
            </p:nvSpPr>
            <p:spPr>
              <a:xfrm>
                <a:off x="5456160" y="1870200"/>
                <a:ext cx="180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1" name=""/>
              <p:cNvSpPr/>
              <p:nvPr/>
            </p:nvSpPr>
            <p:spPr>
              <a:xfrm>
                <a:off x="5457960" y="1870200"/>
                <a:ext cx="1440" cy="1440"/>
              </a:xfrm>
              <a:custGeom>
                <a:avLst/>
                <a:gdLst/>
                <a:ahLst/>
                <a:rect l="l" t="t" r="r" b="b"/>
                <a:pathLst>
                  <a:path w="0" h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2" name=""/>
              <p:cNvSpPr/>
              <p:nvPr/>
            </p:nvSpPr>
            <p:spPr>
              <a:xfrm>
                <a:off x="5454720" y="1863720"/>
                <a:ext cx="3240" cy="6480"/>
              </a:xfrm>
              <a:custGeom>
                <a:avLst/>
                <a:gdLst/>
                <a:ahLst/>
                <a:rect l="l" t="t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3" name=""/>
              <p:cNvSpPr/>
              <p:nvPr/>
            </p:nvSpPr>
            <p:spPr>
              <a:xfrm>
                <a:off x="5457960" y="186228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5" h="1">
                    <a:moveTo>
                      <a:pt x="5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4" name=""/>
              <p:cNvSpPr/>
              <p:nvPr/>
            </p:nvSpPr>
            <p:spPr>
              <a:xfrm>
                <a:off x="5454720" y="1859040"/>
                <a:ext cx="324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5" name=""/>
              <p:cNvSpPr/>
              <p:nvPr/>
            </p:nvSpPr>
            <p:spPr>
              <a:xfrm>
                <a:off x="5457960" y="186372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6" name=""/>
              <p:cNvSpPr/>
              <p:nvPr/>
            </p:nvSpPr>
            <p:spPr>
              <a:xfrm>
                <a:off x="5454720" y="1862280"/>
                <a:ext cx="3240" cy="2880"/>
              </a:xfrm>
              <a:custGeom>
                <a:avLst/>
                <a:gdLst/>
                <a:ahLst/>
                <a:rect l="l" t="t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7" name=""/>
              <p:cNvSpPr/>
              <p:nvPr/>
            </p:nvSpPr>
            <p:spPr>
              <a:xfrm>
                <a:off x="5452920" y="1865160"/>
                <a:ext cx="3240" cy="504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8" name=""/>
              <p:cNvSpPr/>
              <p:nvPr/>
            </p:nvSpPr>
            <p:spPr>
              <a:xfrm>
                <a:off x="5452920" y="186372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9" name=""/>
              <p:cNvSpPr/>
              <p:nvPr/>
            </p:nvSpPr>
            <p:spPr>
              <a:xfrm>
                <a:off x="5459400" y="1866960"/>
                <a:ext cx="324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0" name=""/>
              <p:cNvSpPr/>
              <p:nvPr/>
            </p:nvSpPr>
            <p:spPr>
              <a:xfrm>
                <a:off x="5451480" y="1863720"/>
                <a:ext cx="3240" cy="4680"/>
              </a:xfrm>
              <a:custGeom>
                <a:avLst/>
                <a:gdLst/>
                <a:ahLst/>
                <a:rect l="l" t="t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1" name=""/>
              <p:cNvSpPr/>
              <p:nvPr/>
            </p:nvSpPr>
            <p:spPr>
              <a:xfrm>
                <a:off x="5459400" y="1865160"/>
                <a:ext cx="1440" cy="3240"/>
              </a:xfrm>
              <a:custGeom>
                <a:avLst/>
                <a:gdLst/>
                <a:ah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2" name=""/>
              <p:cNvSpPr/>
              <p:nvPr/>
            </p:nvSpPr>
            <p:spPr>
              <a:xfrm>
                <a:off x="5460840" y="1871640"/>
                <a:ext cx="1800" cy="144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3" name=""/>
              <p:cNvSpPr/>
              <p:nvPr/>
            </p:nvSpPr>
            <p:spPr>
              <a:xfrm>
                <a:off x="5450040" y="1871640"/>
                <a:ext cx="10800" cy="3240"/>
              </a:xfrm>
              <a:custGeom>
                <a:avLst/>
                <a:gdLst/>
                <a:ahLst/>
                <a:rect l="l" t="t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4" name=""/>
              <p:cNvSpPr/>
              <p:nvPr/>
            </p:nvSpPr>
            <p:spPr>
              <a:xfrm>
                <a:off x="5448240" y="1871640"/>
                <a:ext cx="1800" cy="1440"/>
              </a:xfrm>
              <a:prstGeom prst="rect">
                <a:avLst/>
              </a:pr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5" name=""/>
              <p:cNvSpPr/>
              <p:nvPr/>
            </p:nvSpPr>
            <p:spPr>
              <a:xfrm>
                <a:off x="5443560" y="1871640"/>
                <a:ext cx="17280" cy="972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11" y="1"/>
                    </a:move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6" name=""/>
              <p:cNvSpPr/>
              <p:nvPr/>
            </p:nvSpPr>
            <p:spPr>
              <a:xfrm>
                <a:off x="5443560" y="1871640"/>
                <a:ext cx="19080" cy="97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1" y="1"/>
                    </a:move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7" name=""/>
              <p:cNvSpPr/>
              <p:nvPr/>
            </p:nvSpPr>
            <p:spPr>
              <a:xfrm>
                <a:off x="5459400" y="1866960"/>
                <a:ext cx="3240" cy="1440"/>
              </a:xfrm>
              <a:custGeom>
                <a:avLst/>
                <a:gdLst/>
                <a:ahLst/>
                <a:rect l="l" t="t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8" name=""/>
              <p:cNvSpPr/>
              <p:nvPr/>
            </p:nvSpPr>
            <p:spPr>
              <a:xfrm>
                <a:off x="5459400" y="1866960"/>
                <a:ext cx="4680" cy="144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9" name=""/>
              <p:cNvSpPr/>
              <p:nvPr/>
            </p:nvSpPr>
            <p:spPr>
              <a:xfrm>
                <a:off x="5451480" y="186372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0" name=""/>
              <p:cNvSpPr/>
              <p:nvPr/>
            </p:nvSpPr>
            <p:spPr>
              <a:xfrm>
                <a:off x="5451480" y="186372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2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1" name=""/>
              <p:cNvSpPr/>
              <p:nvPr/>
            </p:nvSpPr>
            <p:spPr>
              <a:xfrm>
                <a:off x="5454720" y="1859040"/>
                <a:ext cx="11160" cy="612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6" y="3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7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f59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2" name=""/>
              <p:cNvSpPr/>
              <p:nvPr/>
            </p:nvSpPr>
            <p:spPr>
              <a:xfrm>
                <a:off x="5454720" y="1859040"/>
                <a:ext cx="11160" cy="612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6" y="3"/>
                    </a:moveTo>
                    <a:lnTo>
                      <a:pt x="6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9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3" name=""/>
              <p:cNvSpPr/>
              <p:nvPr/>
            </p:nvSpPr>
            <p:spPr>
              <a:xfrm>
                <a:off x="5454720" y="1812960"/>
                <a:ext cx="182520" cy="201600"/>
              </a:xfrm>
              <a:custGeom>
                <a:avLst/>
                <a:gdLst/>
                <a:ahLst/>
                <a:rect l="l" t="t" r="r" b="b"/>
                <a:pathLst>
                  <a:path w="115" h="127">
                    <a:moveTo>
                      <a:pt x="42" y="127"/>
                    </a:moveTo>
                    <a:lnTo>
                      <a:pt x="0" y="50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115" y="82"/>
                    </a:lnTo>
                    <a:lnTo>
                      <a:pt x="115" y="81"/>
                    </a:lnTo>
                    <a:lnTo>
                      <a:pt x="42" y="127"/>
                    </a:lnTo>
                    <a:lnTo>
                      <a:pt x="42" y="127"/>
                    </a:lnTo>
                    <a:lnTo>
                      <a:pt x="115" y="82"/>
                    </a:lnTo>
                    <a:lnTo>
                      <a:pt x="73" y="2"/>
                    </a:lnTo>
                    <a:lnTo>
                      <a:pt x="52" y="0"/>
                    </a:lnTo>
                    <a:lnTo>
                      <a:pt x="28" y="11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42" y="127"/>
                    </a:lnTo>
                    <a:lnTo>
                      <a:pt x="42" y="127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4" name=""/>
              <p:cNvSpPr/>
              <p:nvPr/>
            </p:nvSpPr>
            <p:spPr>
              <a:xfrm>
                <a:off x="5508720" y="1919160"/>
                <a:ext cx="115920" cy="73080"/>
              </a:xfrm>
              <a:custGeom>
                <a:avLst/>
                <a:gdLst/>
                <a:ahLst/>
                <a:rect l="l" t="t" r="r" b="b"/>
                <a:pathLst>
                  <a:path w="73" h="46">
                    <a:moveTo>
                      <a:pt x="0" y="4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4" y="1"/>
                    </a:lnTo>
                    <a:lnTo>
                      <a:pt x="30" y="11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5" name=""/>
              <p:cNvSpPr/>
              <p:nvPr/>
            </p:nvSpPr>
            <p:spPr>
              <a:xfrm>
                <a:off x="5519880" y="1941480"/>
                <a:ext cx="117360" cy="73080"/>
              </a:xfrm>
              <a:custGeom>
                <a:avLst/>
                <a:gdLst/>
                <a:ahLst/>
                <a:rect l="l" t="t" r="r" b="b"/>
                <a:pathLst>
                  <a:path w="74" h="46">
                    <a:moveTo>
                      <a:pt x="74" y="0"/>
                    </a:moveTo>
                    <a:lnTo>
                      <a:pt x="56" y="2"/>
                    </a:lnTo>
                    <a:lnTo>
                      <a:pt x="32" y="13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6" name=""/>
              <p:cNvSpPr/>
              <p:nvPr/>
            </p:nvSpPr>
            <p:spPr>
              <a:xfrm>
                <a:off x="5454720" y="1887480"/>
                <a:ext cx="66600" cy="122400"/>
              </a:xfrm>
              <a:custGeom>
                <a:avLst/>
                <a:gdLst/>
                <a:ahLst/>
                <a:rect l="l" t="t" r="r" b="b"/>
                <a:pathLst>
                  <a:path w="42" h="77">
                    <a:moveTo>
                      <a:pt x="42" y="7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1" y="77"/>
                    </a:lnTo>
                    <a:lnTo>
                      <a:pt x="42" y="77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7" name=""/>
              <p:cNvSpPr/>
              <p:nvPr/>
            </p:nvSpPr>
            <p:spPr>
              <a:xfrm>
                <a:off x="5477040" y="1857240"/>
                <a:ext cx="69840" cy="128880"/>
              </a:xfrm>
              <a:custGeom>
                <a:avLst/>
                <a:gdLst/>
                <a:ahLst/>
                <a:rect l="l" t="t" r="r" b="b"/>
                <a:pathLst>
                  <a:path w="44" h="81">
                    <a:moveTo>
                      <a:pt x="44" y="8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4" y="81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8" name=""/>
              <p:cNvSpPr/>
              <p:nvPr/>
            </p:nvSpPr>
            <p:spPr>
              <a:xfrm>
                <a:off x="5499000" y="1830240"/>
                <a:ext cx="71640" cy="131760"/>
              </a:xfrm>
              <a:custGeom>
                <a:avLst/>
                <a:gdLst/>
                <a:ahLst/>
                <a:rect l="l" t="t" r="r" b="b"/>
                <a:pathLst>
                  <a:path w="45" h="83">
                    <a:moveTo>
                      <a:pt x="45" y="8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5" y="83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9" name=""/>
              <p:cNvSpPr/>
              <p:nvPr/>
            </p:nvSpPr>
            <p:spPr>
              <a:xfrm>
                <a:off x="5537160" y="1812960"/>
                <a:ext cx="71640" cy="131760"/>
              </a:xfrm>
              <a:custGeom>
                <a:avLst/>
                <a:gdLst/>
                <a:ahLst/>
                <a:rect l="l" t="t" r="r" b="b"/>
                <a:pathLst>
                  <a:path w="45" h="83">
                    <a:moveTo>
                      <a:pt x="0" y="0"/>
                    </a:moveTo>
                    <a:lnTo>
                      <a:pt x="45" y="83"/>
                    </a:lnTo>
                    <a:lnTo>
                      <a:pt x="45" y="8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0" name=""/>
              <p:cNvSpPr/>
              <p:nvPr/>
            </p:nvSpPr>
            <p:spPr>
              <a:xfrm>
                <a:off x="5492880" y="1889280"/>
                <a:ext cx="115920" cy="72720"/>
              </a:xfrm>
              <a:custGeom>
                <a:avLst/>
                <a:gdLst/>
                <a:ahLst/>
                <a:rect l="l" t="t" r="r" b="b"/>
                <a:pathLst>
                  <a:path w="73" h="46">
                    <a:moveTo>
                      <a:pt x="1" y="4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4" y="0"/>
                    </a:lnTo>
                    <a:lnTo>
                      <a:pt x="30" y="10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920" bIns="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1" name=""/>
              <p:cNvSpPr/>
              <p:nvPr/>
            </p:nvSpPr>
            <p:spPr>
              <a:xfrm>
                <a:off x="5472000" y="1851120"/>
                <a:ext cx="117720" cy="75960"/>
              </a:xfrm>
              <a:custGeom>
                <a:avLst/>
                <a:gdLst/>
                <a:ahLst/>
                <a:rect l="l" t="t" r="r" b="b"/>
                <a:pathLst>
                  <a:path w="74" h="48">
                    <a:moveTo>
                      <a:pt x="74" y="1"/>
                    </a:moveTo>
                    <a:lnTo>
                      <a:pt x="54" y="0"/>
                    </a:lnTo>
                    <a:lnTo>
                      <a:pt x="29" y="10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2" name=""/>
              <p:cNvSpPr/>
              <p:nvPr/>
            </p:nvSpPr>
            <p:spPr>
              <a:xfrm>
                <a:off x="5610240" y="1919160"/>
                <a:ext cx="12600" cy="25560"/>
              </a:xfrm>
              <a:custGeom>
                <a:avLst/>
                <a:gdLst/>
                <a:ahLst/>
                <a:rect l="l" t="t" r="r" b="b"/>
                <a:pathLst>
                  <a:path w="8" h="16">
                    <a:moveTo>
                      <a:pt x="0" y="0"/>
                    </a:moveTo>
                    <a:lnTo>
                      <a:pt x="8" y="16"/>
                    </a:lnTo>
                    <a:lnTo>
                      <a:pt x="8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1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3" name=""/>
              <p:cNvSpPr/>
              <p:nvPr/>
            </p:nvSpPr>
            <p:spPr>
              <a:xfrm>
                <a:off x="5492880" y="1935000"/>
                <a:ext cx="37800" cy="46080"/>
              </a:xfrm>
              <a:custGeom>
                <a:avLst/>
                <a:gdLst/>
                <a:ahLst/>
                <a:rect l="l" t="t" r="r" b="b"/>
                <a:pathLst>
                  <a:path w="24" h="29">
                    <a:moveTo>
                      <a:pt x="9" y="29"/>
                    </a:moveTo>
                    <a:lnTo>
                      <a:pt x="0" y="12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4" y="16"/>
                    </a:lnTo>
                    <a:lnTo>
                      <a:pt x="13" y="28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4" name=""/>
              <p:cNvSpPr/>
              <p:nvPr/>
            </p:nvSpPr>
            <p:spPr>
              <a:xfrm>
                <a:off x="5492880" y="1935000"/>
                <a:ext cx="37800" cy="46080"/>
              </a:xfrm>
              <a:custGeom>
                <a:avLst/>
                <a:gdLst/>
                <a:ahLst/>
                <a:rect l="l" t="t" r="r" b="b"/>
                <a:pathLst>
                  <a:path w="24" h="29">
                    <a:moveTo>
                      <a:pt x="9" y="28"/>
                    </a:moveTo>
                    <a:lnTo>
                      <a:pt x="9" y="2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13" y="28"/>
                    </a:lnTo>
                    <a:lnTo>
                      <a:pt x="24" y="16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0" y="12"/>
                    </a:lnTo>
                    <a:lnTo>
                      <a:pt x="9" y="29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5" name=""/>
              <p:cNvSpPr/>
              <p:nvPr/>
            </p:nvSpPr>
            <p:spPr>
              <a:xfrm>
                <a:off x="5473800" y="189864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0" y="31"/>
                    </a:moveTo>
                    <a:lnTo>
                      <a:pt x="0" y="13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14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6" name=""/>
              <p:cNvSpPr/>
              <p:nvPr/>
            </p:nvSpPr>
            <p:spPr>
              <a:xfrm>
                <a:off x="5473800" y="189864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4" y="31"/>
                    </a:lnTo>
                    <a:lnTo>
                      <a:pt x="25" y="19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3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7" name=""/>
              <p:cNvSpPr/>
              <p:nvPr/>
            </p:nvSpPr>
            <p:spPr>
              <a:xfrm>
                <a:off x="5454720" y="186228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0" y="32"/>
                    </a:moveTo>
                    <a:lnTo>
                      <a:pt x="0" y="1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5" y="20"/>
                    </a:lnTo>
                    <a:lnTo>
                      <a:pt x="14" y="32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8" name=""/>
              <p:cNvSpPr/>
              <p:nvPr/>
            </p:nvSpPr>
            <p:spPr>
              <a:xfrm>
                <a:off x="5454720" y="186228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0" y="32"/>
                    </a:moveTo>
                    <a:lnTo>
                      <a:pt x="10" y="3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4" y="32"/>
                    </a:lnTo>
                    <a:lnTo>
                      <a:pt x="25" y="2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3"/>
                    </a:lnTo>
                    <a:lnTo>
                      <a:pt x="10" y="32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9" name=""/>
              <p:cNvSpPr/>
              <p:nvPr/>
            </p:nvSpPr>
            <p:spPr>
              <a:xfrm>
                <a:off x="5514840" y="1913040"/>
                <a:ext cx="36720" cy="44280"/>
              </a:xfrm>
              <a:custGeom>
                <a:avLst/>
                <a:gdLst/>
                <a:ahLst/>
                <a:rect l="l" t="t" r="r" b="b"/>
                <a:pathLst>
                  <a:path w="23" h="28">
                    <a:moveTo>
                      <a:pt x="13" y="27"/>
                    </a:moveTo>
                    <a:lnTo>
                      <a:pt x="9" y="28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3" y="1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0" name=""/>
              <p:cNvSpPr/>
              <p:nvPr/>
            </p:nvSpPr>
            <p:spPr>
              <a:xfrm>
                <a:off x="5514840" y="1913040"/>
                <a:ext cx="38160" cy="44280"/>
              </a:xfrm>
              <a:custGeom>
                <a:avLst/>
                <a:gdLst/>
                <a:ahLst/>
                <a:rect l="l" t="t" r="r" b="b"/>
                <a:pathLst>
                  <a:path w="24" h="28">
                    <a:moveTo>
                      <a:pt x="13" y="27"/>
                    </a:moveTo>
                    <a:lnTo>
                      <a:pt x="13" y="2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24" y="1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9" y="28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1" name=""/>
              <p:cNvSpPr/>
              <p:nvPr/>
            </p:nvSpPr>
            <p:spPr>
              <a:xfrm>
                <a:off x="5494320" y="187488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5" y="30"/>
                    </a:moveTo>
                    <a:lnTo>
                      <a:pt x="11" y="3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2" name=""/>
              <p:cNvSpPr/>
              <p:nvPr/>
            </p:nvSpPr>
            <p:spPr>
              <a:xfrm>
                <a:off x="5494320" y="187488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4" y="30"/>
                    </a:moveTo>
                    <a:lnTo>
                      <a:pt x="15" y="30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25" y="19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1" y="31"/>
                    </a:lnTo>
                    <a:lnTo>
                      <a:pt x="15" y="30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3" name=""/>
              <p:cNvSpPr/>
              <p:nvPr/>
            </p:nvSpPr>
            <p:spPr>
              <a:xfrm>
                <a:off x="5475240" y="183672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4" y="32"/>
                    </a:moveTo>
                    <a:lnTo>
                      <a:pt x="11" y="32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5" y="2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4" name=""/>
              <p:cNvSpPr/>
              <p:nvPr/>
            </p:nvSpPr>
            <p:spPr>
              <a:xfrm>
                <a:off x="5475240" y="183672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4" y="32"/>
                    </a:moveTo>
                    <a:lnTo>
                      <a:pt x="14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25" y="2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11" y="32"/>
                    </a:lnTo>
                    <a:lnTo>
                      <a:pt x="15" y="32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5" name=""/>
              <p:cNvSpPr/>
              <p:nvPr/>
            </p:nvSpPr>
            <p:spPr>
              <a:xfrm>
                <a:off x="5506920" y="1936800"/>
                <a:ext cx="17640" cy="44280"/>
              </a:xfrm>
              <a:custGeom>
                <a:avLst/>
                <a:gdLst/>
                <a:ahLst/>
                <a:rect l="l" t="t" r="r" b="b"/>
                <a:pathLst>
                  <a:path w="11" h="28">
                    <a:moveTo>
                      <a:pt x="0" y="28"/>
                    </a:moveTo>
                    <a:lnTo>
                      <a:pt x="11" y="1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0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6" name=""/>
              <p:cNvSpPr/>
              <p:nvPr/>
            </p:nvSpPr>
            <p:spPr>
              <a:xfrm>
                <a:off x="5489640" y="1898640"/>
                <a:ext cx="17280" cy="49320"/>
              </a:xfrm>
              <a:custGeom>
                <a:avLst/>
                <a:gdLst/>
                <a:ahLst/>
                <a:rect l="l" t="t" r="r" b="b"/>
                <a:pathLst>
                  <a:path w="11" h="31">
                    <a:moveTo>
                      <a:pt x="0" y="31"/>
                    </a:moveTo>
                    <a:lnTo>
                      <a:pt x="11" y="1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7" name=""/>
              <p:cNvSpPr/>
              <p:nvPr/>
            </p:nvSpPr>
            <p:spPr>
              <a:xfrm>
                <a:off x="5470560" y="1862280"/>
                <a:ext cx="17280" cy="50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32"/>
                    </a:moveTo>
                    <a:lnTo>
                      <a:pt x="11" y="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8" name=""/>
              <p:cNvSpPr/>
              <p:nvPr/>
            </p:nvSpPr>
            <p:spPr>
              <a:xfrm>
                <a:off x="5529240" y="1913040"/>
                <a:ext cx="17640" cy="44280"/>
              </a:xfrm>
              <a:custGeom>
                <a:avLst/>
                <a:gdLst/>
                <a:ahLst/>
                <a:rect l="l" t="t" r="r" b="b"/>
                <a:pathLst>
                  <a:path w="11" h="28">
                    <a:moveTo>
                      <a:pt x="0" y="28"/>
                    </a:moveTo>
                    <a:lnTo>
                      <a:pt x="11" y="1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9" name=""/>
              <p:cNvSpPr/>
              <p:nvPr/>
            </p:nvSpPr>
            <p:spPr>
              <a:xfrm>
                <a:off x="5511960" y="1874880"/>
                <a:ext cx="15840" cy="49320"/>
              </a:xfrm>
              <a:custGeom>
                <a:avLst/>
                <a:gdLst/>
                <a:ahLst/>
                <a:rect l="l" t="t" r="r" b="b"/>
                <a:pathLst>
                  <a:path w="10" h="31">
                    <a:moveTo>
                      <a:pt x="0" y="31"/>
                    </a:moveTo>
                    <a:lnTo>
                      <a:pt x="1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0" name=""/>
              <p:cNvSpPr/>
              <p:nvPr/>
            </p:nvSpPr>
            <p:spPr>
              <a:xfrm>
                <a:off x="5491080" y="1836720"/>
                <a:ext cx="17640" cy="50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1" y="32"/>
                    </a:moveTo>
                    <a:lnTo>
                      <a:pt x="11" y="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0" y="32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1" name=""/>
              <p:cNvSpPr/>
              <p:nvPr/>
            </p:nvSpPr>
            <p:spPr>
              <a:xfrm>
                <a:off x="5524560" y="1960560"/>
                <a:ext cx="612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2" name=""/>
              <p:cNvSpPr/>
              <p:nvPr/>
            </p:nvSpPr>
            <p:spPr>
              <a:xfrm>
                <a:off x="5546880" y="1938240"/>
                <a:ext cx="4680" cy="180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3" name=""/>
              <p:cNvSpPr/>
              <p:nvPr/>
            </p:nvSpPr>
            <p:spPr>
              <a:xfrm>
                <a:off x="5506920" y="1928880"/>
                <a:ext cx="648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4" name=""/>
              <p:cNvSpPr/>
              <p:nvPr/>
            </p:nvSpPr>
            <p:spPr>
              <a:xfrm>
                <a:off x="5527800" y="1905120"/>
                <a:ext cx="612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5" name=""/>
              <p:cNvSpPr/>
              <p:nvPr/>
            </p:nvSpPr>
            <p:spPr>
              <a:xfrm>
                <a:off x="5487840" y="1892160"/>
                <a:ext cx="6480" cy="180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6" name=""/>
              <p:cNvSpPr/>
              <p:nvPr/>
            </p:nvSpPr>
            <p:spPr>
              <a:xfrm>
                <a:off x="5508720" y="1868400"/>
                <a:ext cx="6120" cy="180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7" name=""/>
              <p:cNvSpPr/>
              <p:nvPr/>
            </p:nvSpPr>
            <p:spPr>
              <a:xfrm>
                <a:off x="5506920" y="1935000"/>
                <a:ext cx="23760" cy="46080"/>
              </a:xfrm>
              <a:custGeom>
                <a:avLst/>
                <a:gdLst/>
                <a:ahLst/>
                <a:rect l="l" t="t" r="r" b="b"/>
                <a:pathLst>
                  <a:path w="15" h="29">
                    <a:moveTo>
                      <a:pt x="2" y="1"/>
                    </a:moveTo>
                    <a:lnTo>
                      <a:pt x="6" y="0"/>
                    </a:lnTo>
                    <a:lnTo>
                      <a:pt x="15" y="16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11" y="17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8" name=""/>
              <p:cNvSpPr/>
              <p:nvPr/>
            </p:nvSpPr>
            <p:spPr>
              <a:xfrm>
                <a:off x="5489640" y="1898640"/>
                <a:ext cx="23760" cy="49320"/>
              </a:xfrm>
              <a:custGeom>
                <a:avLst/>
                <a:gdLst/>
                <a:ahLst/>
                <a:rect l="l" t="t" r="r" b="b"/>
                <a:pathLst>
                  <a:path w="15" h="31">
                    <a:moveTo>
                      <a:pt x="1" y="0"/>
                    </a:moveTo>
                    <a:lnTo>
                      <a:pt x="5" y="0"/>
                    </a:lnTo>
                    <a:lnTo>
                      <a:pt x="15" y="19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1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9" name=""/>
              <p:cNvSpPr/>
              <p:nvPr/>
            </p:nvSpPr>
            <p:spPr>
              <a:xfrm>
                <a:off x="5470560" y="1862280"/>
                <a:ext cx="23760" cy="5076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4" y="0"/>
                    </a:lnTo>
                    <a:lnTo>
                      <a:pt x="15" y="20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1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0" name=""/>
              <p:cNvSpPr/>
              <p:nvPr/>
            </p:nvSpPr>
            <p:spPr>
              <a:xfrm>
                <a:off x="5529240" y="1913040"/>
                <a:ext cx="22320" cy="44280"/>
              </a:xfrm>
              <a:custGeom>
                <a:avLst/>
                <a:gdLst/>
                <a:ahLst/>
                <a:rect l="l" t="t" r="r" b="b"/>
                <a:pathLst>
                  <a:path w="14" h="28">
                    <a:moveTo>
                      <a:pt x="4" y="27"/>
                    </a:moveTo>
                    <a:lnTo>
                      <a:pt x="0" y="28"/>
                    </a:lnTo>
                    <a:lnTo>
                      <a:pt x="11" y="17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4" y="16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1" name=""/>
              <p:cNvSpPr/>
              <p:nvPr/>
            </p:nvSpPr>
            <p:spPr>
              <a:xfrm>
                <a:off x="5511960" y="1874880"/>
                <a:ext cx="21960" cy="49320"/>
              </a:xfrm>
              <a:custGeom>
                <a:avLst/>
                <a:gdLst/>
                <a:ahLst/>
                <a:rect l="l" t="t" r="r" b="b"/>
                <a:pathLst>
                  <a:path w="14" h="31">
                    <a:moveTo>
                      <a:pt x="4" y="30"/>
                    </a:moveTo>
                    <a:lnTo>
                      <a:pt x="0" y="31"/>
                    </a:lnTo>
                    <a:lnTo>
                      <a:pt x="10" y="1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4" y="19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2" name=""/>
              <p:cNvSpPr/>
              <p:nvPr/>
            </p:nvSpPr>
            <p:spPr>
              <a:xfrm>
                <a:off x="5491080" y="1836720"/>
                <a:ext cx="23760" cy="5076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4" y="32"/>
                    </a:moveTo>
                    <a:lnTo>
                      <a:pt x="1" y="32"/>
                    </a:lnTo>
                    <a:lnTo>
                      <a:pt x="11" y="2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20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3" name=""/>
              <p:cNvSpPr/>
              <p:nvPr/>
            </p:nvSpPr>
            <p:spPr>
              <a:xfrm>
                <a:off x="5506920" y="1960560"/>
                <a:ext cx="23760" cy="20520"/>
              </a:xfrm>
              <a:custGeom>
                <a:avLst/>
                <a:gdLst/>
                <a:ahLst/>
                <a:rect l="l" t="t" r="r" b="b"/>
                <a:pathLst>
                  <a:path w="15" h="13">
                    <a:moveTo>
                      <a:pt x="4" y="12"/>
                    </a:moveTo>
                    <a:lnTo>
                      <a:pt x="0" y="1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4" name=""/>
              <p:cNvSpPr/>
              <p:nvPr/>
            </p:nvSpPr>
            <p:spPr>
              <a:xfrm>
                <a:off x="5529240" y="1938240"/>
                <a:ext cx="22320" cy="19080"/>
              </a:xfrm>
              <a:custGeom>
                <a:avLst/>
                <a:gdLst/>
                <a:ahLst/>
                <a:rect l="l" t="t" r="r" b="b"/>
                <a:pathLst>
                  <a:path w="14" h="12">
                    <a:moveTo>
                      <a:pt x="4" y="11"/>
                    </a:moveTo>
                    <a:lnTo>
                      <a:pt x="0" y="12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5" name=""/>
              <p:cNvSpPr/>
              <p:nvPr/>
            </p:nvSpPr>
            <p:spPr>
              <a:xfrm>
                <a:off x="5489640" y="1928880"/>
                <a:ext cx="23760" cy="19080"/>
              </a:xfrm>
              <a:custGeom>
                <a:avLst/>
                <a:gdLst/>
                <a:ahLst/>
                <a:rect l="l" t="t" r="r" b="b"/>
                <a:pathLst>
                  <a:path w="15" h="12">
                    <a:moveTo>
                      <a:pt x="4" y="12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6" name=""/>
              <p:cNvSpPr/>
              <p:nvPr/>
            </p:nvSpPr>
            <p:spPr>
              <a:xfrm>
                <a:off x="5511960" y="1905120"/>
                <a:ext cx="21960" cy="19080"/>
              </a:xfrm>
              <a:custGeom>
                <a:avLst/>
                <a:gdLst/>
                <a:ahLst/>
                <a:rect l="l" t="t" r="r" b="b"/>
                <a:pathLst>
                  <a:path w="14" h="12">
                    <a:moveTo>
                      <a:pt x="4" y="11"/>
                    </a:moveTo>
                    <a:lnTo>
                      <a:pt x="0" y="1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7" name=""/>
              <p:cNvSpPr/>
              <p:nvPr/>
            </p:nvSpPr>
            <p:spPr>
              <a:xfrm>
                <a:off x="5470560" y="1893960"/>
                <a:ext cx="23760" cy="19080"/>
              </a:xfrm>
              <a:custGeom>
                <a:avLst/>
                <a:gdLst/>
                <a:ahLst/>
                <a:rect l="l" t="t" r="r" b="b"/>
                <a:pathLst>
                  <a:path w="15" h="12">
                    <a:moveTo>
                      <a:pt x="4" y="12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8" name=""/>
              <p:cNvSpPr/>
              <p:nvPr/>
            </p:nvSpPr>
            <p:spPr>
              <a:xfrm>
                <a:off x="5492880" y="1868400"/>
                <a:ext cx="21960" cy="19080"/>
              </a:xfrm>
              <a:custGeom>
                <a:avLst/>
                <a:gdLst/>
                <a:ahLst/>
                <a:rect l="l" t="t" r="r" b="b"/>
                <a:pathLst>
                  <a:path w="14" h="12">
                    <a:moveTo>
                      <a:pt x="3" y="12"/>
                    </a:moveTo>
                    <a:lnTo>
                      <a:pt x="0" y="1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a55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9" name=""/>
              <p:cNvSpPr/>
              <p:nvPr/>
            </p:nvSpPr>
            <p:spPr>
              <a:xfrm>
                <a:off x="5492880" y="1935000"/>
                <a:ext cx="37800" cy="46080"/>
              </a:xfrm>
              <a:custGeom>
                <a:avLst/>
                <a:gdLst/>
                <a:ahLst/>
                <a:rect l="l" t="t" r="r" b="b"/>
                <a:pathLst>
                  <a:path w="24" h="29">
                    <a:moveTo>
                      <a:pt x="9" y="28"/>
                    </a:moveTo>
                    <a:lnTo>
                      <a:pt x="0" y="12"/>
                    </a:lnTo>
                    <a:lnTo>
                      <a:pt x="0" y="1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13" y="28"/>
                    </a:lnTo>
                    <a:lnTo>
                      <a:pt x="24" y="16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0" y="12"/>
                    </a:lnTo>
                    <a:lnTo>
                      <a:pt x="9" y="29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0" name=""/>
              <p:cNvSpPr/>
              <p:nvPr/>
            </p:nvSpPr>
            <p:spPr>
              <a:xfrm>
                <a:off x="5473800" y="189864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0" y="31"/>
                    </a:moveTo>
                    <a:lnTo>
                      <a:pt x="0" y="12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4" y="31"/>
                    </a:lnTo>
                    <a:lnTo>
                      <a:pt x="25" y="19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3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1" name=""/>
              <p:cNvSpPr/>
              <p:nvPr/>
            </p:nvSpPr>
            <p:spPr>
              <a:xfrm>
                <a:off x="5454720" y="186228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0" y="32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4" y="32"/>
                    </a:lnTo>
                    <a:lnTo>
                      <a:pt x="25" y="2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3"/>
                    </a:lnTo>
                    <a:lnTo>
                      <a:pt x="10" y="32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2" name=""/>
              <p:cNvSpPr/>
              <p:nvPr/>
            </p:nvSpPr>
            <p:spPr>
              <a:xfrm>
                <a:off x="5514840" y="1913040"/>
                <a:ext cx="38160" cy="44280"/>
              </a:xfrm>
              <a:custGeom>
                <a:avLst/>
                <a:gdLst/>
                <a:ahLst/>
                <a:rect l="l" t="t" r="r" b="b"/>
                <a:pathLst>
                  <a:path w="24" h="28">
                    <a:moveTo>
                      <a:pt x="13" y="27"/>
                    </a:moveTo>
                    <a:lnTo>
                      <a:pt x="9" y="28"/>
                    </a:lnTo>
                    <a:lnTo>
                      <a:pt x="9" y="2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24" y="1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9" y="28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3" name=""/>
              <p:cNvSpPr/>
              <p:nvPr/>
            </p:nvSpPr>
            <p:spPr>
              <a:xfrm>
                <a:off x="5494320" y="1874880"/>
                <a:ext cx="39600" cy="4932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15" y="30"/>
                    </a:moveTo>
                    <a:lnTo>
                      <a:pt x="11" y="30"/>
                    </a:lnTo>
                    <a:lnTo>
                      <a:pt x="11" y="3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25" y="19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1" y="31"/>
                    </a:lnTo>
                    <a:lnTo>
                      <a:pt x="15" y="3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4" name=""/>
              <p:cNvSpPr/>
              <p:nvPr/>
            </p:nvSpPr>
            <p:spPr>
              <a:xfrm>
                <a:off x="5475240" y="1836720"/>
                <a:ext cx="39600" cy="50760"/>
              </a:xfrm>
              <a:custGeom>
                <a:avLst/>
                <a:gdLst/>
                <a:ahLst/>
                <a:rect l="l" t="t" r="r" b="b"/>
                <a:pathLst>
                  <a:path w="25" h="32">
                    <a:moveTo>
                      <a:pt x="14" y="32"/>
                    </a:moveTo>
                    <a:lnTo>
                      <a:pt x="11" y="32"/>
                    </a:lnTo>
                    <a:lnTo>
                      <a:pt x="11" y="3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25" y="2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5" name=""/>
              <p:cNvSpPr/>
              <p:nvPr/>
            </p:nvSpPr>
            <p:spPr>
              <a:xfrm>
                <a:off x="5506920" y="1936800"/>
                <a:ext cx="17640" cy="44280"/>
              </a:xfrm>
              <a:custGeom>
                <a:avLst/>
                <a:gdLst/>
                <a:ahLst/>
                <a:rect l="l" t="t" r="r" b="b"/>
                <a:pathLst>
                  <a:path w="11" h="28">
                    <a:moveTo>
                      <a:pt x="0" y="28"/>
                    </a:moveTo>
                    <a:lnTo>
                      <a:pt x="11" y="1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0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6" name=""/>
              <p:cNvSpPr/>
              <p:nvPr/>
            </p:nvSpPr>
            <p:spPr>
              <a:xfrm>
                <a:off x="5489640" y="1898640"/>
                <a:ext cx="17280" cy="49320"/>
              </a:xfrm>
              <a:custGeom>
                <a:avLst/>
                <a:gdLst/>
                <a:ahLst/>
                <a:rect l="l" t="t" r="r" b="b"/>
                <a:pathLst>
                  <a:path w="11" h="31">
                    <a:moveTo>
                      <a:pt x="0" y="31"/>
                    </a:moveTo>
                    <a:lnTo>
                      <a:pt x="11" y="1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7" name=""/>
              <p:cNvSpPr/>
              <p:nvPr/>
            </p:nvSpPr>
            <p:spPr>
              <a:xfrm>
                <a:off x="5470560" y="1862280"/>
                <a:ext cx="17280" cy="50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32"/>
                    </a:moveTo>
                    <a:lnTo>
                      <a:pt x="11" y="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8" name=""/>
              <p:cNvSpPr/>
              <p:nvPr/>
            </p:nvSpPr>
            <p:spPr>
              <a:xfrm>
                <a:off x="5529240" y="1913040"/>
                <a:ext cx="17640" cy="44280"/>
              </a:xfrm>
              <a:custGeom>
                <a:avLst/>
                <a:gdLst/>
                <a:ahLst/>
                <a:rect l="l" t="t" r="r" b="b"/>
                <a:pathLst>
                  <a:path w="11" h="28">
                    <a:moveTo>
                      <a:pt x="0" y="28"/>
                    </a:moveTo>
                    <a:lnTo>
                      <a:pt x="11" y="1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9" name=""/>
              <p:cNvSpPr/>
              <p:nvPr/>
            </p:nvSpPr>
            <p:spPr>
              <a:xfrm>
                <a:off x="5511960" y="1874880"/>
                <a:ext cx="15840" cy="49320"/>
              </a:xfrm>
              <a:custGeom>
                <a:avLst/>
                <a:gdLst/>
                <a:ahLst/>
                <a:rect l="l" t="t" r="r" b="b"/>
                <a:pathLst>
                  <a:path w="10" h="31">
                    <a:moveTo>
                      <a:pt x="0" y="31"/>
                    </a:moveTo>
                    <a:lnTo>
                      <a:pt x="1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0" name=""/>
              <p:cNvSpPr/>
              <p:nvPr/>
            </p:nvSpPr>
            <p:spPr>
              <a:xfrm>
                <a:off x="5491080" y="1836720"/>
                <a:ext cx="17640" cy="50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1" y="32"/>
                    </a:moveTo>
                    <a:lnTo>
                      <a:pt x="11" y="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0" y="32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1" name=""/>
              <p:cNvSpPr/>
              <p:nvPr/>
            </p:nvSpPr>
            <p:spPr>
              <a:xfrm>
                <a:off x="5524560" y="1960560"/>
                <a:ext cx="6120" cy="144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2" name=""/>
              <p:cNvSpPr/>
              <p:nvPr/>
            </p:nvSpPr>
            <p:spPr>
              <a:xfrm>
                <a:off x="5546880" y="1938240"/>
                <a:ext cx="4680" cy="1800"/>
              </a:xfrm>
              <a:custGeom>
                <a:avLst/>
                <a:gdLst/>
                <a:ah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3" name=""/>
              <p:cNvSpPr/>
              <p:nvPr/>
            </p:nvSpPr>
            <p:spPr>
              <a:xfrm>
                <a:off x="5506920" y="1928880"/>
                <a:ext cx="648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4" name=""/>
              <p:cNvSpPr/>
              <p:nvPr/>
            </p:nvSpPr>
            <p:spPr>
              <a:xfrm>
                <a:off x="5527800" y="1905120"/>
                <a:ext cx="6120" cy="144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5" name=""/>
              <p:cNvSpPr/>
              <p:nvPr/>
            </p:nvSpPr>
            <p:spPr>
              <a:xfrm>
                <a:off x="5487840" y="1892160"/>
                <a:ext cx="6480" cy="1800"/>
              </a:xfrm>
              <a:custGeom>
                <a:avLst/>
                <a:gdLst/>
                <a:ahLst/>
                <a:rect l="l" t="t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6" name=""/>
              <p:cNvSpPr/>
              <p:nvPr/>
            </p:nvSpPr>
            <p:spPr>
              <a:xfrm>
                <a:off x="5508720" y="1868400"/>
                <a:ext cx="6120" cy="1800"/>
              </a:xfrm>
              <a:prstGeom prst="rect">
                <a:avLst/>
              </a:prstGeom>
              <a:solidFill>
                <a:srgbClr val="0032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7" name=""/>
              <p:cNvSpPr/>
              <p:nvPr/>
            </p:nvSpPr>
            <p:spPr>
              <a:xfrm>
                <a:off x="5521320" y="1943280"/>
                <a:ext cx="120600" cy="77760"/>
              </a:xfrm>
              <a:custGeom>
                <a:avLst/>
                <a:gdLst/>
                <a:ahLst/>
                <a:rect l="l" t="t" r="r" b="b"/>
                <a:pathLst>
                  <a:path w="76" h="49">
                    <a:moveTo>
                      <a:pt x="73" y="0"/>
                    </a:moveTo>
                    <a:lnTo>
                      <a:pt x="76" y="6"/>
                    </a:lnTo>
                    <a:lnTo>
                      <a:pt x="51" y="31"/>
                    </a:lnTo>
                    <a:lnTo>
                      <a:pt x="40" y="39"/>
                    </a:lnTo>
                    <a:lnTo>
                      <a:pt x="28" y="44"/>
                    </a:lnTo>
                    <a:lnTo>
                      <a:pt x="6" y="49"/>
                    </a:lnTo>
                    <a:lnTo>
                      <a:pt x="4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31" y="12"/>
                    </a:lnTo>
                    <a:lnTo>
                      <a:pt x="55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b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008" name=""/>
            <p:cNvSpPr/>
            <p:nvPr/>
          </p:nvSpPr>
          <p:spPr>
            <a:xfrm>
              <a:off x="5519880" y="1941480"/>
              <a:ext cx="122040" cy="79560"/>
            </a:xfrm>
            <a:custGeom>
              <a:avLst/>
              <a:gdLst/>
              <a:ahLst/>
              <a:rect l="l" t="t" r="r" b="b"/>
              <a:pathLst>
                <a:path w="77" h="50">
                  <a:moveTo>
                    <a:pt x="74" y="1"/>
                  </a:moveTo>
                  <a:lnTo>
                    <a:pt x="74" y="1"/>
                  </a:lnTo>
                  <a:lnTo>
                    <a:pt x="77" y="8"/>
                  </a:lnTo>
                  <a:lnTo>
                    <a:pt x="77" y="7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41" y="40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5" y="48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56" y="2"/>
                  </a:lnTo>
                  <a:lnTo>
                    <a:pt x="32" y="13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29" y="45"/>
                  </a:lnTo>
                  <a:lnTo>
                    <a:pt x="41" y="40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77" y="7"/>
                  </a:lnTo>
                  <a:lnTo>
                    <a:pt x="74" y="0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32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9" name=""/>
            <p:cNvSpPr/>
            <p:nvPr/>
          </p:nvSpPr>
          <p:spPr>
            <a:xfrm>
              <a:off x="5527800" y="1998720"/>
              <a:ext cx="34920" cy="17280"/>
            </a:xfrm>
            <a:custGeom>
              <a:avLst/>
              <a:gdLst/>
              <a:ahLst/>
              <a:rect l="l" t="t" r="r" b="b"/>
              <a:pathLst>
                <a:path w="22" h="11">
                  <a:moveTo>
                    <a:pt x="0" y="11"/>
                  </a:moveTo>
                  <a:lnTo>
                    <a:pt x="10" y="2"/>
                  </a:lnTo>
                  <a:lnTo>
                    <a:pt x="22" y="0"/>
                  </a:lnTo>
                  <a:lnTo>
                    <a:pt x="13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5bf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0" name=""/>
            <p:cNvSpPr/>
            <p:nvPr/>
          </p:nvSpPr>
          <p:spPr>
            <a:xfrm>
              <a:off x="5527800" y="1998720"/>
              <a:ext cx="34920" cy="1908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0" y="11"/>
                  </a:moveTo>
                  <a:lnTo>
                    <a:pt x="0" y="1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3" y="9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0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1" name=""/>
            <p:cNvSpPr/>
            <p:nvPr/>
          </p:nvSpPr>
          <p:spPr>
            <a:xfrm>
              <a:off x="5570640" y="1979640"/>
              <a:ext cx="34920" cy="19080"/>
            </a:xfrm>
            <a:custGeom>
              <a:avLst/>
              <a:gdLst/>
              <a:ahLst/>
              <a:rect l="l" t="t" r="r" b="b"/>
              <a:pathLst>
                <a:path w="22" h="12">
                  <a:moveTo>
                    <a:pt x="0" y="12"/>
                  </a:moveTo>
                  <a:lnTo>
                    <a:pt x="10" y="2"/>
                  </a:lnTo>
                  <a:lnTo>
                    <a:pt x="22" y="0"/>
                  </a:lnTo>
                  <a:lnTo>
                    <a:pt x="13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bf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2" name=""/>
            <p:cNvSpPr/>
            <p:nvPr/>
          </p:nvSpPr>
          <p:spPr>
            <a:xfrm>
              <a:off x="5570640" y="1979640"/>
              <a:ext cx="36360" cy="19080"/>
            </a:xfrm>
            <a:custGeom>
              <a:avLst/>
              <a:gdLst/>
              <a:ahLst/>
              <a:rect l="l" t="t" r="r" b="b"/>
              <a:pathLst>
                <a:path w="23" h="12">
                  <a:moveTo>
                    <a:pt x="0" y="12"/>
                  </a:moveTo>
                  <a:lnTo>
                    <a:pt x="0" y="1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3" y="10"/>
                  </a:lnTo>
                  <a:lnTo>
                    <a:pt x="23" y="0"/>
                  </a:lnTo>
                  <a:lnTo>
                    <a:pt x="10" y="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3" name=""/>
            <p:cNvSpPr/>
            <p:nvPr/>
          </p:nvSpPr>
          <p:spPr>
            <a:xfrm>
              <a:off x="5559480" y="1960560"/>
              <a:ext cx="33120" cy="15840"/>
            </a:xfrm>
            <a:custGeom>
              <a:avLst/>
              <a:gdLst/>
              <a:ahLst/>
              <a:rect l="l" t="t" r="r" b="b"/>
              <a:pathLst>
                <a:path w="21" h="10">
                  <a:moveTo>
                    <a:pt x="0" y="10"/>
                  </a:moveTo>
                  <a:lnTo>
                    <a:pt x="8" y="2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5bf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4" name=""/>
            <p:cNvSpPr/>
            <p:nvPr/>
          </p:nvSpPr>
          <p:spPr>
            <a:xfrm>
              <a:off x="5559480" y="1960560"/>
              <a:ext cx="33120" cy="15840"/>
            </a:xfrm>
            <a:custGeom>
              <a:avLst/>
              <a:gdLst/>
              <a:ahLst/>
              <a:rect l="l" t="t" r="r" b="b"/>
              <a:pathLst>
                <a:path w="21" h="10">
                  <a:moveTo>
                    <a:pt x="0" y="10"/>
                  </a:moveTo>
                  <a:lnTo>
                    <a:pt x="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3" y="8"/>
                  </a:lnTo>
                  <a:lnTo>
                    <a:pt x="2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5" name=""/>
            <p:cNvSpPr/>
            <p:nvPr/>
          </p:nvSpPr>
          <p:spPr>
            <a:xfrm>
              <a:off x="5533920" y="2000160"/>
              <a:ext cx="23760" cy="14400"/>
            </a:xfrm>
            <a:custGeom>
              <a:avLst/>
              <a:gdLst/>
              <a:ahLst/>
              <a:rect l="l" t="t" r="r" b="b"/>
              <a:pathLst>
                <a:path w="15" h="9">
                  <a:moveTo>
                    <a:pt x="0" y="9"/>
                  </a:moveTo>
                  <a:lnTo>
                    <a:pt x="1" y="8"/>
                  </a:lnTo>
                  <a:lnTo>
                    <a:pt x="8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8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6" name=""/>
            <p:cNvSpPr/>
            <p:nvPr/>
          </p:nvSpPr>
          <p:spPr>
            <a:xfrm>
              <a:off x="5532480" y="2000160"/>
              <a:ext cx="25200" cy="14400"/>
            </a:xfrm>
            <a:custGeom>
              <a:avLst/>
              <a:gdLst/>
              <a:ahLst/>
              <a:rect l="l" t="t" r="r" b="b"/>
              <a:pathLst>
                <a:path w="16" h="9">
                  <a:moveTo>
                    <a:pt x="1" y="9"/>
                  </a:move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9" y="6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9" y="7"/>
                  </a:lnTo>
                  <a:lnTo>
                    <a:pt x="9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9" y="7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9" y="6"/>
                  </a:lnTo>
                  <a:lnTo>
                    <a:pt x="9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7" name=""/>
            <p:cNvSpPr/>
            <p:nvPr/>
          </p:nvSpPr>
          <p:spPr>
            <a:xfrm>
              <a:off x="5575320" y="1982880"/>
              <a:ext cx="27000" cy="1260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8"/>
                  </a:moveTo>
                  <a:lnTo>
                    <a:pt x="1" y="7"/>
                  </a:lnTo>
                  <a:lnTo>
                    <a:pt x="9" y="6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8" name=""/>
            <p:cNvSpPr/>
            <p:nvPr/>
          </p:nvSpPr>
          <p:spPr>
            <a:xfrm>
              <a:off x="5575320" y="198108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0" y="9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9" y="7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10" y="8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9" y="7"/>
                  </a:lnTo>
                  <a:lnTo>
                    <a:pt x="9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9" name=""/>
            <p:cNvSpPr/>
            <p:nvPr/>
          </p:nvSpPr>
          <p:spPr>
            <a:xfrm>
              <a:off x="5594400" y="1968480"/>
              <a:ext cx="19080" cy="972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6"/>
                  </a:moveTo>
                  <a:lnTo>
                    <a:pt x="1" y="5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0" name=""/>
            <p:cNvSpPr/>
            <p:nvPr/>
          </p:nvSpPr>
          <p:spPr>
            <a:xfrm>
              <a:off x="5592600" y="1968480"/>
              <a:ext cx="20880" cy="972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1" y="6"/>
                  </a:move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5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1" name=""/>
            <p:cNvSpPr/>
            <p:nvPr/>
          </p:nvSpPr>
          <p:spPr>
            <a:xfrm>
              <a:off x="5564160" y="1963800"/>
              <a:ext cx="23760" cy="11160"/>
            </a:xfrm>
            <a:custGeom>
              <a:avLst/>
              <a:gdLst/>
              <a:ahLst/>
              <a:rect l="l" t="t" r="r" b="b"/>
              <a:pathLst>
                <a:path w="15" h="7">
                  <a:moveTo>
                    <a:pt x="0" y="7"/>
                  </a:moveTo>
                  <a:lnTo>
                    <a:pt x="1" y="6"/>
                  </a:lnTo>
                  <a:lnTo>
                    <a:pt x="9" y="5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2" name=""/>
            <p:cNvSpPr/>
            <p:nvPr/>
          </p:nvSpPr>
          <p:spPr>
            <a:xfrm>
              <a:off x="5564160" y="1962000"/>
              <a:ext cx="25560" cy="1296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6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9" y="5"/>
                  </a:lnTo>
                  <a:lnTo>
                    <a:pt x="9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3" name=""/>
            <p:cNvSpPr/>
            <p:nvPr/>
          </p:nvSpPr>
          <p:spPr>
            <a:xfrm>
              <a:off x="5610240" y="1957320"/>
              <a:ext cx="15840" cy="6480"/>
            </a:xfrm>
            <a:custGeom>
              <a:avLst/>
              <a:gdLst/>
              <a:ahLst/>
              <a:rect l="l" t="t" r="r" b="b"/>
              <a:pathLst>
                <a:path w="10" h="4">
                  <a:moveTo>
                    <a:pt x="0" y="4"/>
                  </a:moveTo>
                  <a:lnTo>
                    <a:pt x="1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4c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4" name=""/>
            <p:cNvSpPr/>
            <p:nvPr/>
          </p:nvSpPr>
          <p:spPr>
            <a:xfrm>
              <a:off x="5608800" y="1957320"/>
              <a:ext cx="17280" cy="6480"/>
            </a:xfrm>
            <a:custGeom>
              <a:avLst/>
              <a:gdLst/>
              <a:ahLst/>
              <a:rect l="l" t="t" r="r" b="b"/>
              <a:pathLst>
                <a:path w="11" h="4">
                  <a:moveTo>
                    <a:pt x="1" y="4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7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5" name=""/>
            <p:cNvSpPr/>
            <p:nvPr/>
          </p:nvSpPr>
          <p:spPr>
            <a:xfrm>
              <a:off x="5546880" y="2009880"/>
              <a:ext cx="1440" cy="1440"/>
            </a:xfrm>
            <a:prstGeom prst="rect">
              <a:avLst/>
            </a:pr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6" name=""/>
            <p:cNvSpPr/>
            <p:nvPr/>
          </p:nvSpPr>
          <p:spPr>
            <a:xfrm>
              <a:off x="5589720" y="1992240"/>
              <a:ext cx="1440" cy="1800"/>
            </a:xfrm>
            <a:prstGeom prst="rect">
              <a:avLst/>
            </a:pr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7" name=""/>
            <p:cNvSpPr/>
            <p:nvPr/>
          </p:nvSpPr>
          <p:spPr>
            <a:xfrm>
              <a:off x="5578560" y="1969920"/>
              <a:ext cx="1440" cy="1800"/>
            </a:xfrm>
            <a:custGeom>
              <a:avLst/>
              <a:gdLst/>
              <a:ahLst/>
              <a:rect l="l" t="t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8" name=""/>
            <p:cNvSpPr/>
            <p:nvPr/>
          </p:nvSpPr>
          <p:spPr>
            <a:xfrm>
              <a:off x="5605560" y="1974960"/>
              <a:ext cx="1440" cy="1440"/>
            </a:xfrm>
            <a:prstGeom prst="rect">
              <a:avLst/>
            </a:pr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9" name=""/>
            <p:cNvSpPr/>
            <p:nvPr/>
          </p:nvSpPr>
          <p:spPr>
            <a:xfrm>
              <a:off x="5619600" y="1960560"/>
              <a:ext cx="1800" cy="1440"/>
            </a:xfrm>
            <a:prstGeom prst="rect">
              <a:avLst/>
            </a:pr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0" name=""/>
            <p:cNvSpPr/>
            <p:nvPr/>
          </p:nvSpPr>
          <p:spPr>
            <a:xfrm>
              <a:off x="5568840" y="1979640"/>
              <a:ext cx="12960" cy="4680"/>
            </a:xfrm>
            <a:custGeom>
              <a:avLst/>
              <a:gdLst/>
              <a:ahLst/>
              <a:rect l="l" t="t" r="r" b="b"/>
              <a:pathLst>
                <a:path w="8" h="3">
                  <a:moveTo>
                    <a:pt x="5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1" name=""/>
            <p:cNvSpPr/>
            <p:nvPr/>
          </p:nvSpPr>
          <p:spPr>
            <a:xfrm>
              <a:off x="5568840" y="1978200"/>
              <a:ext cx="12960" cy="6120"/>
            </a:xfrm>
            <a:custGeom>
              <a:avLst/>
              <a:gdLst/>
              <a:ahLst/>
              <a:rect l="l" t="t" r="r" b="b"/>
              <a:pathLst>
                <a:path w="8" h="4">
                  <a:moveTo>
                    <a:pt x="5" y="4"/>
                  </a:move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2" name=""/>
            <p:cNvSpPr/>
            <p:nvPr/>
          </p:nvSpPr>
          <p:spPr>
            <a:xfrm>
              <a:off x="5560920" y="1990800"/>
              <a:ext cx="9720" cy="6120"/>
            </a:xfrm>
            <a:custGeom>
              <a:avLst/>
              <a:gdLst/>
              <a:ahLst/>
              <a:rect l="l" t="t" r="r" b="b"/>
              <a:pathLst>
                <a:path w="6" h="4">
                  <a:moveTo>
                    <a:pt x="1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3" name=""/>
            <p:cNvSpPr/>
            <p:nvPr/>
          </p:nvSpPr>
          <p:spPr>
            <a:xfrm>
              <a:off x="5560920" y="1990800"/>
              <a:ext cx="9720" cy="6120"/>
            </a:xfrm>
            <a:custGeom>
              <a:avLst/>
              <a:gdLst/>
              <a:ahLst/>
              <a:rect l="l" t="t" r="r" b="b"/>
              <a:pathLst>
                <a:path w="6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4" name=""/>
            <p:cNvSpPr/>
            <p:nvPr/>
          </p:nvSpPr>
          <p:spPr>
            <a:xfrm>
              <a:off x="5565600" y="1995480"/>
              <a:ext cx="17640" cy="11160"/>
            </a:xfrm>
            <a:custGeom>
              <a:avLst/>
              <a:gdLst/>
              <a:ahLst/>
              <a:rect l="l" t="t" r="r" b="b"/>
              <a:pathLst>
                <a:path w="11" h="7">
                  <a:moveTo>
                    <a:pt x="11" y="0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5" name=""/>
            <p:cNvSpPr/>
            <p:nvPr/>
          </p:nvSpPr>
          <p:spPr>
            <a:xfrm>
              <a:off x="5565600" y="1995480"/>
              <a:ext cx="17640" cy="11160"/>
            </a:xfrm>
            <a:custGeom>
              <a:avLst/>
              <a:gdLst/>
              <a:ahLst/>
              <a:rect l="l" t="t" r="r" b="b"/>
              <a:pathLst>
                <a:path w="11" h="7">
                  <a:moveTo>
                    <a:pt x="11" y="1"/>
                  </a:moveTo>
                  <a:lnTo>
                    <a:pt x="11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6" name=""/>
            <p:cNvSpPr/>
            <p:nvPr/>
          </p:nvSpPr>
          <p:spPr>
            <a:xfrm>
              <a:off x="5595840" y="1968480"/>
              <a:ext cx="1440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0" y="5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7" name=""/>
            <p:cNvSpPr/>
            <p:nvPr/>
          </p:nvSpPr>
          <p:spPr>
            <a:xfrm>
              <a:off x="5595840" y="196848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4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8" name=""/>
            <p:cNvSpPr/>
            <p:nvPr/>
          </p:nvSpPr>
          <p:spPr>
            <a:xfrm>
              <a:off x="5611680" y="1957320"/>
              <a:ext cx="11160" cy="4680"/>
            </a:xfrm>
            <a:custGeom>
              <a:avLst/>
              <a:gdLst/>
              <a:ahLst/>
              <a:rect l="l" t="t" r="r" b="b"/>
              <a:pathLst>
                <a:path w="7" h="3">
                  <a:moveTo>
                    <a:pt x="0" y="3"/>
                  </a:moveTo>
                  <a:lnTo>
                    <a:pt x="2" y="1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9" name=""/>
            <p:cNvSpPr/>
            <p:nvPr/>
          </p:nvSpPr>
          <p:spPr>
            <a:xfrm>
              <a:off x="5610240" y="1957320"/>
              <a:ext cx="12600" cy="4680"/>
            </a:xfrm>
            <a:custGeom>
              <a:avLst/>
              <a:gdLst/>
              <a:ahLst/>
              <a:rect l="l" t="t" r="r" b="b"/>
              <a:pathLst>
                <a:path w="8" h="3">
                  <a:moveTo>
                    <a:pt x="1" y="3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0" name=""/>
            <p:cNvSpPr/>
            <p:nvPr/>
          </p:nvSpPr>
          <p:spPr>
            <a:xfrm>
              <a:off x="5565600" y="1963800"/>
              <a:ext cx="20880" cy="936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8" y="5"/>
                  </a:moveTo>
                  <a:lnTo>
                    <a:pt x="0" y="6"/>
                  </a:lnTo>
                  <a:lnTo>
                    <a:pt x="5" y="1"/>
                  </a:lnTo>
                  <a:lnTo>
                    <a:pt x="13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1" name=""/>
            <p:cNvSpPr/>
            <p:nvPr/>
          </p:nvSpPr>
          <p:spPr>
            <a:xfrm>
              <a:off x="5565600" y="1963800"/>
              <a:ext cx="20880" cy="936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8" y="5"/>
                  </a:moveTo>
                  <a:lnTo>
                    <a:pt x="8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13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2" name=""/>
            <p:cNvSpPr/>
            <p:nvPr/>
          </p:nvSpPr>
          <p:spPr>
            <a:xfrm>
              <a:off x="5535720" y="2001960"/>
              <a:ext cx="19080" cy="11160"/>
            </a:xfrm>
            <a:custGeom>
              <a:avLst/>
              <a:gdLst/>
              <a:ahLst/>
              <a:rect l="l" t="t" r="r" b="b"/>
              <a:pathLst>
                <a:path w="12" h="7">
                  <a:moveTo>
                    <a:pt x="0" y="7"/>
                  </a:moveTo>
                  <a:lnTo>
                    <a:pt x="6" y="1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3" name=""/>
            <p:cNvSpPr/>
            <p:nvPr/>
          </p:nvSpPr>
          <p:spPr>
            <a:xfrm>
              <a:off x="5535720" y="2001960"/>
              <a:ext cx="20520" cy="11160"/>
            </a:xfrm>
            <a:custGeom>
              <a:avLst/>
              <a:gdLst/>
              <a:ahLst/>
              <a:rect l="l" t="t" r="r" b="b"/>
              <a:pathLst>
                <a:path w="13" h="7">
                  <a:moveTo>
                    <a:pt x="0" y="7"/>
                  </a:moveTo>
                  <a:lnTo>
                    <a:pt x="0" y="7"/>
                  </a:lnTo>
                  <a:lnTo>
                    <a:pt x="6" y="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5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4" name=""/>
            <p:cNvSpPr/>
            <p:nvPr/>
          </p:nvSpPr>
          <p:spPr>
            <a:xfrm>
              <a:off x="5576760" y="1982880"/>
              <a:ext cx="22320" cy="11160"/>
            </a:xfrm>
            <a:custGeom>
              <a:avLst/>
              <a:gdLst/>
              <a:ahLst/>
              <a:rect l="l" t="t" r="r" b="b"/>
              <a:pathLst>
                <a:path w="14" h="7">
                  <a:moveTo>
                    <a:pt x="0" y="7"/>
                  </a:moveTo>
                  <a:lnTo>
                    <a:pt x="6" y="1"/>
                  </a:lnTo>
                  <a:lnTo>
                    <a:pt x="14" y="0"/>
                  </a:lnTo>
                  <a:lnTo>
                    <a:pt x="8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8c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5" name=""/>
            <p:cNvSpPr/>
            <p:nvPr/>
          </p:nvSpPr>
          <p:spPr>
            <a:xfrm>
              <a:off x="5576760" y="1982880"/>
              <a:ext cx="22320" cy="11160"/>
            </a:xfrm>
            <a:custGeom>
              <a:avLst/>
              <a:gdLst/>
              <a:ahLst/>
              <a:rect l="l" t="t" r="r" b="b"/>
              <a:pathLst>
                <a:path w="14" h="7">
                  <a:moveTo>
                    <a:pt x="0" y="7"/>
                  </a:moveTo>
                  <a:lnTo>
                    <a:pt x="0" y="7"/>
                  </a:lnTo>
                  <a:lnTo>
                    <a:pt x="6" y="1"/>
                  </a:lnTo>
                  <a:lnTo>
                    <a:pt x="6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8" y="6"/>
                  </a:lnTo>
                  <a:lnTo>
                    <a:pt x="14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9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6" name=""/>
            <p:cNvSpPr/>
            <p:nvPr/>
          </p:nvSpPr>
          <p:spPr>
            <a:xfrm>
              <a:off x="5537160" y="2004840"/>
              <a:ext cx="15840" cy="12960"/>
            </a:xfrm>
            <a:custGeom>
              <a:avLst/>
              <a:gdLst/>
              <a:ahLst/>
              <a:rect l="l" t="t" r="r" b="b"/>
              <a:pathLst>
                <a:path w="10" h="8">
                  <a:moveTo>
                    <a:pt x="5" y="8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7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e5e5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7" name=""/>
            <p:cNvSpPr/>
            <p:nvPr/>
          </p:nvSpPr>
          <p:spPr>
            <a:xfrm>
              <a:off x="5537160" y="2004840"/>
              <a:ext cx="15840" cy="12960"/>
            </a:xfrm>
            <a:custGeom>
              <a:avLst/>
              <a:gdLst/>
              <a:ahLst/>
              <a:rect l="l" t="t" r="r" b="b"/>
              <a:pathLst>
                <a:path w="10" h="8">
                  <a:moveTo>
                    <a:pt x="5" y="8"/>
                  </a:moveTo>
                  <a:lnTo>
                    <a:pt x="5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8" name=""/>
            <p:cNvSpPr/>
            <p:nvPr/>
          </p:nvSpPr>
          <p:spPr>
            <a:xfrm>
              <a:off x="5541840" y="2004840"/>
              <a:ext cx="11160" cy="8280"/>
            </a:xfrm>
            <a:custGeom>
              <a:avLst/>
              <a:gdLst/>
              <a:ahLst/>
              <a:rect l="l" t="t" r="r" b="b"/>
              <a:pathLst>
                <a:path w="7" h="5">
                  <a:moveTo>
                    <a:pt x="0" y="0"/>
                  </a:move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9" name=""/>
            <p:cNvSpPr/>
            <p:nvPr/>
          </p:nvSpPr>
          <p:spPr>
            <a:xfrm>
              <a:off x="5545080" y="2013120"/>
              <a:ext cx="4680" cy="4680"/>
            </a:xfrm>
            <a:custGeom>
              <a:avLst/>
              <a:gdLst/>
              <a:ahLst/>
              <a:rect l="l" t="t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0" name=""/>
            <p:cNvSpPr/>
            <p:nvPr/>
          </p:nvSpPr>
          <p:spPr>
            <a:xfrm>
              <a:off x="5545080" y="2013120"/>
              <a:ext cx="7920" cy="4680"/>
            </a:xfrm>
            <a:custGeom>
              <a:avLst/>
              <a:gdLst/>
              <a:ahLst/>
              <a:rect l="l" t="t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1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1" name=""/>
            <p:cNvSpPr/>
            <p:nvPr/>
          </p:nvSpPr>
          <p:spPr>
            <a:xfrm>
              <a:off x="5545080" y="2013120"/>
              <a:ext cx="7920" cy="4680"/>
            </a:xfrm>
            <a:custGeom>
              <a:avLst/>
              <a:gdLst/>
              <a:ahLst/>
              <a:rect l="l" t="t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2" name=""/>
            <p:cNvSpPr/>
            <p:nvPr/>
          </p:nvSpPr>
          <p:spPr>
            <a:xfrm>
              <a:off x="5537160" y="2004840"/>
              <a:ext cx="1260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5"/>
                  </a:moveTo>
                  <a:lnTo>
                    <a:pt x="5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b2b2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3" name=""/>
            <p:cNvSpPr/>
            <p:nvPr/>
          </p:nvSpPr>
          <p:spPr>
            <a:xfrm>
              <a:off x="5537160" y="2004840"/>
              <a:ext cx="1260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8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32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4" name=""/>
            <p:cNvSpPr/>
            <p:nvPr/>
          </p:nvSpPr>
          <p:spPr>
            <a:xfrm>
              <a:off x="5578560" y="1982880"/>
              <a:ext cx="27000" cy="25200"/>
            </a:xfrm>
            <a:custGeom>
              <a:avLst/>
              <a:gdLst/>
              <a:ahLst/>
              <a:rect l="l" t="t" r="r" b="b"/>
              <a:pathLst>
                <a:path w="17" h="16">
                  <a:moveTo>
                    <a:pt x="5" y="16"/>
                  </a:moveTo>
                  <a:lnTo>
                    <a:pt x="0" y="6"/>
                  </a:lnTo>
                  <a:lnTo>
                    <a:pt x="5" y="1"/>
                  </a:lnTo>
                  <a:lnTo>
                    <a:pt x="12" y="0"/>
                  </a:lnTo>
                  <a:lnTo>
                    <a:pt x="17" y="9"/>
                  </a:lnTo>
                  <a:lnTo>
                    <a:pt x="12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5" name=""/>
            <p:cNvSpPr/>
            <p:nvPr/>
          </p:nvSpPr>
          <p:spPr>
            <a:xfrm>
              <a:off x="5578560" y="1982880"/>
              <a:ext cx="27000" cy="25200"/>
            </a:xfrm>
            <a:custGeom>
              <a:avLst/>
              <a:gdLst/>
              <a:ahLst/>
              <a:rect l="l" t="t" r="r" b="b"/>
              <a:pathLst>
                <a:path w="17" h="16">
                  <a:moveTo>
                    <a:pt x="5" y="16"/>
                  </a:moveTo>
                  <a:lnTo>
                    <a:pt x="5" y="1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12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6" name=""/>
            <p:cNvSpPr/>
            <p:nvPr/>
          </p:nvSpPr>
          <p:spPr>
            <a:xfrm>
              <a:off x="5586480" y="1996920"/>
              <a:ext cx="19080" cy="11160"/>
            </a:xfrm>
            <a:custGeom>
              <a:avLst/>
              <a:gdLst/>
              <a:ahLst/>
              <a:rect l="l" t="t" r="r" b="b"/>
              <a:pathLst>
                <a:path w="12" h="7">
                  <a:moveTo>
                    <a:pt x="12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2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7" name=""/>
            <p:cNvSpPr/>
            <p:nvPr/>
          </p:nvSpPr>
          <p:spPr>
            <a:xfrm>
              <a:off x="5584680" y="1995480"/>
              <a:ext cx="1908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6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8" name=""/>
            <p:cNvSpPr/>
            <p:nvPr/>
          </p:nvSpPr>
          <p:spPr>
            <a:xfrm>
              <a:off x="5586480" y="198432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9" name=""/>
            <p:cNvSpPr/>
            <p:nvPr/>
          </p:nvSpPr>
          <p:spPr>
            <a:xfrm>
              <a:off x="5586480" y="1982880"/>
              <a:ext cx="19080" cy="17280"/>
            </a:xfrm>
            <a:custGeom>
              <a:avLst/>
              <a:gdLst/>
              <a:ahLst/>
              <a:rect l="l" t="t" r="r" b="b"/>
              <a:pathLst>
                <a:path w="12" h="11">
                  <a:moveTo>
                    <a:pt x="5" y="1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12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0" name=""/>
            <p:cNvSpPr/>
            <p:nvPr/>
          </p:nvSpPr>
          <p:spPr>
            <a:xfrm>
              <a:off x="5586480" y="1982880"/>
              <a:ext cx="19080" cy="17280"/>
            </a:xfrm>
            <a:custGeom>
              <a:avLst/>
              <a:gdLst/>
              <a:ahLst/>
              <a:rect l="l" t="t" r="r" b="b"/>
              <a:pathLst>
                <a:path w="12" h="11">
                  <a:moveTo>
                    <a:pt x="5" y="11"/>
                  </a:moveTo>
                  <a:lnTo>
                    <a:pt x="5" y="1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2" y="9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3232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1" name=""/>
            <p:cNvSpPr/>
            <p:nvPr/>
          </p:nvSpPr>
          <p:spPr>
            <a:xfrm>
              <a:off x="5576760" y="198432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3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7" y="3"/>
                  </a:lnTo>
                  <a:lnTo>
                    <a:pt x="2" y="8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9965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2" name=""/>
            <p:cNvSpPr/>
            <p:nvPr/>
          </p:nvSpPr>
          <p:spPr>
            <a:xfrm>
              <a:off x="5576760" y="198432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3" y="9"/>
                  </a:moveTo>
                  <a:lnTo>
                    <a:pt x="3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2"/>
                  </a:lnTo>
                  <a:lnTo>
                    <a:pt x="7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7" y="3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7" y="3"/>
                  </a:lnTo>
                  <a:lnTo>
                    <a:pt x="7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7" y="1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200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3" name=""/>
            <p:cNvSpPr/>
            <p:nvPr/>
          </p:nvSpPr>
          <p:spPr>
            <a:xfrm>
              <a:off x="5576760" y="198432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0" y="9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" y="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200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4" name=""/>
            <p:cNvSpPr/>
            <p:nvPr/>
          </p:nvSpPr>
          <p:spPr>
            <a:xfrm>
              <a:off x="5587920" y="1986120"/>
              <a:ext cx="1800" cy="1440"/>
            </a:xfrm>
            <a:custGeom>
              <a:avLst/>
              <a:gdLst/>
              <a:ahLst/>
              <a:rect l="l" t="t" r="r" b="b"/>
              <a:pathLst>
                <a:path w="0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200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5" name=""/>
            <p:cNvSpPr/>
            <p:nvPr/>
          </p:nvSpPr>
          <p:spPr>
            <a:xfrm>
              <a:off x="5576760" y="198432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0" y="9"/>
                  </a:moveTo>
                  <a:lnTo>
                    <a:pt x="0" y="9"/>
                  </a:lnTo>
                  <a:lnTo>
                    <a:pt x="7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7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a5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6" name=""/>
            <p:cNvSpPr/>
            <p:nvPr/>
          </p:nvSpPr>
          <p:spPr>
            <a:xfrm>
              <a:off x="5576760" y="198432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2"/>
                  </a:lnTo>
                  <a:lnTo>
                    <a:pt x="7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2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7" y="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200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67" name=""/>
          <p:cNvSpPr/>
          <p:nvPr/>
        </p:nvSpPr>
        <p:spPr>
          <a:xfrm>
            <a:off x="8105760" y="4330800"/>
            <a:ext cx="179280" cy="34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68" name=""/>
          <p:cNvGrpSpPr/>
          <p:nvPr/>
        </p:nvGrpSpPr>
        <p:grpSpPr>
          <a:xfrm>
            <a:off x="7864200" y="1846440"/>
            <a:ext cx="1981080" cy="826920"/>
            <a:chOff x="7864200" y="1846440"/>
            <a:chExt cx="1981080" cy="826920"/>
          </a:xfrm>
        </p:grpSpPr>
        <p:sp>
          <p:nvSpPr>
            <p:cNvPr id="7069" name=""/>
            <p:cNvSpPr/>
            <p:nvPr/>
          </p:nvSpPr>
          <p:spPr>
            <a:xfrm flipH="1">
              <a:off x="9637200" y="1851120"/>
              <a:ext cx="179640" cy="517320"/>
            </a:xfrm>
            <a:prstGeom prst="line">
              <a:avLst/>
            </a:prstGeom>
            <a:ln cap="rnd" w="4680">
              <a:solidFill>
                <a:srgbClr val="29a3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0" name=""/>
            <p:cNvSpPr/>
            <p:nvPr/>
          </p:nvSpPr>
          <p:spPr>
            <a:xfrm flipH="1">
              <a:off x="9294480" y="1865160"/>
              <a:ext cx="517320" cy="808200"/>
            </a:xfrm>
            <a:prstGeom prst="line">
              <a:avLst/>
            </a:prstGeom>
            <a:ln cap="rnd" w="46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1" name=""/>
            <p:cNvSpPr/>
            <p:nvPr/>
          </p:nvSpPr>
          <p:spPr>
            <a:xfrm flipH="1">
              <a:off x="9072720" y="1865160"/>
              <a:ext cx="744480" cy="696960"/>
            </a:xfrm>
            <a:prstGeom prst="line">
              <a:avLst/>
            </a:prstGeom>
            <a:ln cap="rnd" w="46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2" name=""/>
            <p:cNvSpPr/>
            <p:nvPr/>
          </p:nvSpPr>
          <p:spPr>
            <a:xfrm flipH="1">
              <a:off x="9365760" y="1846440"/>
              <a:ext cx="460440" cy="661680"/>
            </a:xfrm>
            <a:prstGeom prst="line">
              <a:avLst/>
            </a:prstGeom>
            <a:ln cap="rnd" w="468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3" name=""/>
            <p:cNvSpPr/>
            <p:nvPr/>
          </p:nvSpPr>
          <p:spPr>
            <a:xfrm flipH="1">
              <a:off x="8763120" y="1851120"/>
              <a:ext cx="1049040" cy="725400"/>
            </a:xfrm>
            <a:prstGeom prst="line">
              <a:avLst/>
            </a:prstGeom>
            <a:ln cap="rnd" w="46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4" name=""/>
            <p:cNvSpPr/>
            <p:nvPr/>
          </p:nvSpPr>
          <p:spPr>
            <a:xfrm flipH="1">
              <a:off x="7864200" y="1851120"/>
              <a:ext cx="1981080" cy="657000"/>
            </a:xfrm>
            <a:prstGeom prst="line">
              <a:avLst/>
            </a:prstGeom>
            <a:ln cap="rnd" w="468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75" name=""/>
          <p:cNvGrpSpPr/>
          <p:nvPr/>
        </p:nvGrpSpPr>
        <p:grpSpPr>
          <a:xfrm>
            <a:off x="5466960" y="1947960"/>
            <a:ext cx="1352880" cy="1415880"/>
            <a:chOff x="5466960" y="1947960"/>
            <a:chExt cx="1352880" cy="1415880"/>
          </a:xfrm>
        </p:grpSpPr>
        <p:sp>
          <p:nvSpPr>
            <p:cNvPr id="7076" name=""/>
            <p:cNvSpPr/>
            <p:nvPr/>
          </p:nvSpPr>
          <p:spPr>
            <a:xfrm>
              <a:off x="5611680" y="1947960"/>
              <a:ext cx="387360" cy="66600"/>
            </a:xfrm>
            <a:prstGeom prst="line">
              <a:avLst/>
            </a:prstGeom>
            <a:ln cap="rnd" w="4680">
              <a:solidFill>
                <a:srgbClr val="29a3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077" name=""/>
            <p:cNvGrpSpPr/>
            <p:nvPr/>
          </p:nvGrpSpPr>
          <p:grpSpPr>
            <a:xfrm>
              <a:off x="5466960" y="1962000"/>
              <a:ext cx="1352880" cy="1401840"/>
              <a:chOff x="5466960" y="1962000"/>
              <a:chExt cx="1352880" cy="1401840"/>
            </a:xfrm>
          </p:grpSpPr>
          <p:sp>
            <p:nvSpPr>
              <p:cNvPr id="7078" name=""/>
              <p:cNvSpPr/>
              <p:nvPr/>
            </p:nvSpPr>
            <p:spPr>
              <a:xfrm>
                <a:off x="5611680" y="1962000"/>
                <a:ext cx="366840" cy="309600"/>
              </a:xfrm>
              <a:prstGeom prst="line">
                <a:avLst/>
              </a:prstGeom>
              <a:ln cap="rnd" w="4680">
                <a:solidFill>
                  <a:srgbClr val="ff66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79" name=""/>
              <p:cNvSpPr/>
              <p:nvPr/>
            </p:nvSpPr>
            <p:spPr>
              <a:xfrm>
                <a:off x="5611680" y="1981080"/>
                <a:ext cx="174600" cy="947880"/>
              </a:xfrm>
              <a:prstGeom prst="line">
                <a:avLst/>
              </a:prstGeom>
              <a:ln cap="rnd" w="468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80" name=""/>
              <p:cNvSpPr/>
              <p:nvPr/>
            </p:nvSpPr>
            <p:spPr>
              <a:xfrm flipH="1">
                <a:off x="5466960" y="1962000"/>
                <a:ext cx="144360" cy="1368720"/>
              </a:xfrm>
              <a:prstGeom prst="line">
                <a:avLst/>
              </a:prstGeom>
              <a:ln cap="rnd" w="46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81" name=""/>
              <p:cNvSpPr/>
              <p:nvPr/>
            </p:nvSpPr>
            <p:spPr>
              <a:xfrm>
                <a:off x="5611680" y="2009880"/>
                <a:ext cx="265320" cy="1150920"/>
              </a:xfrm>
              <a:prstGeom prst="line">
                <a:avLst/>
              </a:prstGeom>
              <a:ln cap="rnd" w="468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82" name=""/>
              <p:cNvSpPr/>
              <p:nvPr/>
            </p:nvSpPr>
            <p:spPr>
              <a:xfrm>
                <a:off x="5611680" y="1981080"/>
                <a:ext cx="704880" cy="1262160"/>
              </a:xfrm>
              <a:prstGeom prst="line">
                <a:avLst/>
              </a:prstGeom>
              <a:ln cap="rnd" w="46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83" name=""/>
              <p:cNvSpPr/>
              <p:nvPr/>
            </p:nvSpPr>
            <p:spPr>
              <a:xfrm>
                <a:off x="5611680" y="1986120"/>
                <a:ext cx="1208160" cy="1377720"/>
              </a:xfrm>
              <a:prstGeom prst="line">
                <a:avLst/>
              </a:prstGeom>
              <a:ln cap="rnd" w="468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7084" name=""/>
          <p:cNvSpPr/>
          <p:nvPr/>
        </p:nvSpPr>
        <p:spPr>
          <a:xfrm>
            <a:off x="5978520" y="1957320"/>
            <a:ext cx="14112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5" name=""/>
          <p:cNvSpPr/>
          <p:nvPr/>
        </p:nvSpPr>
        <p:spPr>
          <a:xfrm>
            <a:off x="6767640" y="3297240"/>
            <a:ext cx="13464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6" name=""/>
          <p:cNvSpPr/>
          <p:nvPr/>
        </p:nvSpPr>
        <p:spPr>
          <a:xfrm>
            <a:off x="6235560" y="3160800"/>
            <a:ext cx="135000" cy="14112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7" name=""/>
          <p:cNvSpPr/>
          <p:nvPr/>
        </p:nvSpPr>
        <p:spPr>
          <a:xfrm>
            <a:off x="5805360" y="309888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8" name=""/>
          <p:cNvSpPr/>
          <p:nvPr/>
        </p:nvSpPr>
        <p:spPr>
          <a:xfrm>
            <a:off x="5403960" y="3238560"/>
            <a:ext cx="13500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9" name=""/>
          <p:cNvSpPr/>
          <p:nvPr/>
        </p:nvSpPr>
        <p:spPr>
          <a:xfrm>
            <a:off x="5732640" y="2851200"/>
            <a:ext cx="139680" cy="14112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0" name=""/>
          <p:cNvSpPr/>
          <p:nvPr/>
        </p:nvSpPr>
        <p:spPr>
          <a:xfrm>
            <a:off x="5742000" y="2976480"/>
            <a:ext cx="135000" cy="13644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1" name=""/>
          <p:cNvSpPr/>
          <p:nvPr/>
        </p:nvSpPr>
        <p:spPr>
          <a:xfrm>
            <a:off x="9294840" y="245124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92" name=""/>
          <p:cNvGrpSpPr/>
          <p:nvPr/>
        </p:nvGrpSpPr>
        <p:grpSpPr>
          <a:xfrm>
            <a:off x="9522000" y="2271600"/>
            <a:ext cx="209520" cy="173160"/>
            <a:chOff x="9522000" y="2271600"/>
            <a:chExt cx="209520" cy="173160"/>
          </a:xfrm>
        </p:grpSpPr>
        <p:grpSp>
          <p:nvGrpSpPr>
            <p:cNvPr id="7093" name=""/>
            <p:cNvGrpSpPr/>
            <p:nvPr/>
          </p:nvGrpSpPr>
          <p:grpSpPr>
            <a:xfrm>
              <a:off x="9522000" y="2271600"/>
              <a:ext cx="209520" cy="173160"/>
              <a:chOff x="9522000" y="2271600"/>
              <a:chExt cx="209520" cy="173160"/>
            </a:xfrm>
          </p:grpSpPr>
          <p:sp>
            <p:nvSpPr>
              <p:cNvPr id="7094" name=""/>
              <p:cNvSpPr/>
              <p:nvPr/>
            </p:nvSpPr>
            <p:spPr>
              <a:xfrm>
                <a:off x="9564840" y="2271600"/>
                <a:ext cx="95040" cy="36720"/>
              </a:xfrm>
              <a:custGeom>
                <a:avLst/>
                <a:gdLst/>
                <a:ahLst/>
                <a:rect l="l" t="t" r="r" b="b"/>
                <a:pathLst>
                  <a:path w="60" h="23">
                    <a:moveTo>
                      <a:pt x="0" y="23"/>
                    </a:moveTo>
                    <a:lnTo>
                      <a:pt x="0" y="1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0" y="0"/>
                    </a:lnTo>
                    <a:lnTo>
                      <a:pt x="60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95" name=""/>
              <p:cNvSpPr/>
              <p:nvPr/>
            </p:nvSpPr>
            <p:spPr>
              <a:xfrm>
                <a:off x="9564840" y="2271600"/>
                <a:ext cx="95040" cy="36720"/>
              </a:xfrm>
              <a:custGeom>
                <a:avLst/>
                <a:gdLst/>
                <a:ahLst/>
                <a:rect l="l" t="t" r="r" b="b"/>
                <a:pathLst>
                  <a:path w="60" h="23">
                    <a:moveTo>
                      <a:pt x="0" y="23"/>
                    </a:moveTo>
                    <a:lnTo>
                      <a:pt x="0" y="1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0" y="0"/>
                    </a:lnTo>
                    <a:lnTo>
                      <a:pt x="60" y="15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96" name=""/>
              <p:cNvSpPr/>
              <p:nvPr/>
            </p:nvSpPr>
            <p:spPr>
              <a:xfrm>
                <a:off x="9566280" y="2273400"/>
                <a:ext cx="92160" cy="21960"/>
              </a:xfrm>
              <a:custGeom>
                <a:avLst/>
                <a:gdLst/>
                <a:ahLst/>
                <a:rect l="l" t="t" r="r" b="b"/>
                <a:pathLst>
                  <a:path w="58" h="14">
                    <a:moveTo>
                      <a:pt x="6" y="14"/>
                    </a:moveTo>
                    <a:lnTo>
                      <a:pt x="0" y="14"/>
                    </a:lnTo>
                    <a:lnTo>
                      <a:pt x="5" y="8"/>
                    </a:lnTo>
                    <a:lnTo>
                      <a:pt x="58" y="0"/>
                    </a:lnTo>
                    <a:lnTo>
                      <a:pt x="57" y="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dbdbd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97" name=""/>
              <p:cNvSpPr/>
              <p:nvPr/>
            </p:nvSpPr>
            <p:spPr>
              <a:xfrm>
                <a:off x="9566280" y="2273400"/>
                <a:ext cx="92160" cy="21960"/>
              </a:xfrm>
              <a:custGeom>
                <a:avLst/>
                <a:gdLst/>
                <a:ahLst/>
                <a:rect l="l" t="t" r="r" b="b"/>
                <a:pathLst>
                  <a:path w="58" h="14">
                    <a:moveTo>
                      <a:pt x="6" y="14"/>
                    </a:moveTo>
                    <a:lnTo>
                      <a:pt x="0" y="14"/>
                    </a:lnTo>
                    <a:lnTo>
                      <a:pt x="5" y="8"/>
                    </a:lnTo>
                    <a:lnTo>
                      <a:pt x="58" y="0"/>
                    </a:lnTo>
                    <a:lnTo>
                      <a:pt x="57" y="4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dbdbdb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98" name=""/>
              <p:cNvSpPr/>
              <p:nvPr/>
            </p:nvSpPr>
            <p:spPr>
              <a:xfrm>
                <a:off x="9655200" y="2271600"/>
                <a:ext cx="36360" cy="22320"/>
              </a:xfrm>
              <a:custGeom>
                <a:avLst/>
                <a:gdLst/>
                <a:ahLst/>
                <a:rect l="l" t="t" r="r" b="b"/>
                <a:pathLst>
                  <a:path w="23" h="14">
                    <a:moveTo>
                      <a:pt x="3" y="0"/>
                    </a:moveTo>
                    <a:lnTo>
                      <a:pt x="11" y="0"/>
                    </a:lnTo>
                    <a:lnTo>
                      <a:pt x="19" y="2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0" y="14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99" name=""/>
              <p:cNvSpPr/>
              <p:nvPr/>
            </p:nvSpPr>
            <p:spPr>
              <a:xfrm>
                <a:off x="9655200" y="2271600"/>
                <a:ext cx="36360" cy="22320"/>
              </a:xfrm>
              <a:custGeom>
                <a:avLst/>
                <a:gdLst/>
                <a:ahLst/>
                <a:rect l="l" t="t" r="r" b="b"/>
                <a:pathLst>
                  <a:path w="23" h="14">
                    <a:moveTo>
                      <a:pt x="3" y="0"/>
                    </a:moveTo>
                    <a:lnTo>
                      <a:pt x="11" y="0"/>
                    </a:lnTo>
                    <a:lnTo>
                      <a:pt x="19" y="2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0" y="14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0" name=""/>
              <p:cNvSpPr/>
              <p:nvPr/>
            </p:nvSpPr>
            <p:spPr>
              <a:xfrm>
                <a:off x="9685440" y="228600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1" name=""/>
              <p:cNvSpPr/>
              <p:nvPr/>
            </p:nvSpPr>
            <p:spPr>
              <a:xfrm>
                <a:off x="9685440" y="228600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2" name=""/>
              <p:cNvSpPr/>
              <p:nvPr/>
            </p:nvSpPr>
            <p:spPr>
              <a:xfrm>
                <a:off x="9666360" y="2274840"/>
                <a:ext cx="17280" cy="1764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11" y="11"/>
                    </a:moveTo>
                    <a:lnTo>
                      <a:pt x="1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3" name=""/>
              <p:cNvSpPr/>
              <p:nvPr/>
            </p:nvSpPr>
            <p:spPr>
              <a:xfrm>
                <a:off x="9610560" y="2273400"/>
                <a:ext cx="36720" cy="17280"/>
              </a:xfrm>
              <a:custGeom>
                <a:avLst/>
                <a:gdLst/>
                <a:ahLst/>
                <a:rect l="l" t="t" r="r" b="b"/>
                <a:pathLst>
                  <a:path w="23" h="11">
                    <a:moveTo>
                      <a:pt x="0" y="11"/>
                    </a:moveTo>
                    <a:lnTo>
                      <a:pt x="0" y="3"/>
                    </a:lnTo>
                    <a:lnTo>
                      <a:pt x="20" y="0"/>
                    </a:lnTo>
                    <a:lnTo>
                      <a:pt x="23" y="5"/>
                    </a:lnTo>
                    <a:lnTo>
                      <a:pt x="2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4" name=""/>
              <p:cNvSpPr/>
              <p:nvPr/>
            </p:nvSpPr>
            <p:spPr>
              <a:xfrm>
                <a:off x="9610560" y="2273400"/>
                <a:ext cx="36720" cy="17280"/>
              </a:xfrm>
              <a:custGeom>
                <a:avLst/>
                <a:gdLst/>
                <a:ahLst/>
                <a:rect l="l" t="t" r="r" b="b"/>
                <a:pathLst>
                  <a:path w="23" h="11">
                    <a:moveTo>
                      <a:pt x="0" y="11"/>
                    </a:moveTo>
                    <a:lnTo>
                      <a:pt x="0" y="3"/>
                    </a:lnTo>
                    <a:lnTo>
                      <a:pt x="20" y="0"/>
                    </a:lnTo>
                    <a:lnTo>
                      <a:pt x="23" y="5"/>
                    </a:lnTo>
                    <a:lnTo>
                      <a:pt x="23" y="11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5" name=""/>
              <p:cNvSpPr/>
              <p:nvPr/>
            </p:nvSpPr>
            <p:spPr>
              <a:xfrm>
                <a:off x="9642600" y="2273400"/>
                <a:ext cx="28440" cy="2052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0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6" name=""/>
              <p:cNvSpPr/>
              <p:nvPr/>
            </p:nvSpPr>
            <p:spPr>
              <a:xfrm>
                <a:off x="9642600" y="2273400"/>
                <a:ext cx="28440" cy="2052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0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7" name=""/>
              <p:cNvSpPr/>
              <p:nvPr/>
            </p:nvSpPr>
            <p:spPr>
              <a:xfrm>
                <a:off x="9672480" y="2276640"/>
                <a:ext cx="1800" cy="140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8" name=""/>
              <p:cNvSpPr/>
              <p:nvPr/>
            </p:nvSpPr>
            <p:spPr>
              <a:xfrm>
                <a:off x="9675720" y="2276640"/>
                <a:ext cx="1800" cy="140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9" name=""/>
              <p:cNvSpPr/>
              <p:nvPr/>
            </p:nvSpPr>
            <p:spPr>
              <a:xfrm>
                <a:off x="9678960" y="2276640"/>
                <a:ext cx="1440" cy="140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0" name=""/>
              <p:cNvSpPr/>
              <p:nvPr/>
            </p:nvSpPr>
            <p:spPr>
              <a:xfrm>
                <a:off x="9682200" y="2276640"/>
                <a:ext cx="1440" cy="140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1" name=""/>
              <p:cNvSpPr/>
              <p:nvPr/>
            </p:nvSpPr>
            <p:spPr>
              <a:xfrm>
                <a:off x="9678960" y="2278080"/>
                <a:ext cx="12600" cy="1440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7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2" name=""/>
              <p:cNvSpPr/>
              <p:nvPr/>
            </p:nvSpPr>
            <p:spPr>
              <a:xfrm>
                <a:off x="9556920" y="2300400"/>
                <a:ext cx="20520" cy="9360"/>
              </a:xfrm>
              <a:custGeom>
                <a:avLst/>
                <a:gdLst/>
                <a:ahLst/>
                <a:rect l="l" t="t" r="r" b="b"/>
                <a:pathLst>
                  <a:path w="13" h="6">
                    <a:moveTo>
                      <a:pt x="1" y="0"/>
                    </a:moveTo>
                    <a:lnTo>
                      <a:pt x="13" y="1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3" name=""/>
              <p:cNvSpPr/>
              <p:nvPr/>
            </p:nvSpPr>
            <p:spPr>
              <a:xfrm>
                <a:off x="9556920" y="2300400"/>
                <a:ext cx="20520" cy="9360"/>
              </a:xfrm>
              <a:custGeom>
                <a:avLst/>
                <a:gdLst/>
                <a:ahLst/>
                <a:rect l="l" t="t" r="r" b="b"/>
                <a:pathLst>
                  <a:path w="13" h="6">
                    <a:moveTo>
                      <a:pt x="1" y="0"/>
                    </a:moveTo>
                    <a:lnTo>
                      <a:pt x="13" y="1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4" name=""/>
              <p:cNvSpPr/>
              <p:nvPr/>
            </p:nvSpPr>
            <p:spPr>
              <a:xfrm>
                <a:off x="9526680" y="2300400"/>
                <a:ext cx="31680" cy="7920"/>
              </a:xfrm>
              <a:custGeom>
                <a:avLst/>
                <a:gdLst/>
                <a:ahLst/>
                <a:rect l="l" t="t" r="r" b="b"/>
                <a:pathLst>
                  <a:path w="20" h="5">
                    <a:moveTo>
                      <a:pt x="0" y="5"/>
                    </a:moveTo>
                    <a:lnTo>
                      <a:pt x="0" y="3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5" name=""/>
              <p:cNvSpPr/>
              <p:nvPr/>
            </p:nvSpPr>
            <p:spPr>
              <a:xfrm>
                <a:off x="9526680" y="2300400"/>
                <a:ext cx="31680" cy="7920"/>
              </a:xfrm>
              <a:custGeom>
                <a:avLst/>
                <a:gdLst/>
                <a:ahLst/>
                <a:rect l="l" t="t" r="r" b="b"/>
                <a:pathLst>
                  <a:path w="20" h="5">
                    <a:moveTo>
                      <a:pt x="0" y="5"/>
                    </a:moveTo>
                    <a:lnTo>
                      <a:pt x="0" y="3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6" name=""/>
              <p:cNvSpPr/>
              <p:nvPr/>
            </p:nvSpPr>
            <p:spPr>
              <a:xfrm>
                <a:off x="9550440" y="2303640"/>
                <a:ext cx="23760" cy="128520"/>
              </a:xfrm>
              <a:custGeom>
                <a:avLst/>
                <a:gdLst/>
                <a:ahLst/>
                <a:rect l="l" t="t" r="r" b="b"/>
                <a:pathLst>
                  <a:path w="15" h="81">
                    <a:moveTo>
                      <a:pt x="4" y="0"/>
                    </a:moveTo>
                    <a:lnTo>
                      <a:pt x="15" y="1"/>
                    </a:lnTo>
                    <a:lnTo>
                      <a:pt x="15" y="81"/>
                    </a:lnTo>
                    <a:lnTo>
                      <a:pt x="0" y="8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7" name=""/>
              <p:cNvSpPr/>
              <p:nvPr/>
            </p:nvSpPr>
            <p:spPr>
              <a:xfrm>
                <a:off x="9550440" y="2303640"/>
                <a:ext cx="23760" cy="128520"/>
              </a:xfrm>
              <a:custGeom>
                <a:avLst/>
                <a:gdLst/>
                <a:ahLst/>
                <a:rect l="l" t="t" r="r" b="b"/>
                <a:pathLst>
                  <a:path w="15" h="81">
                    <a:moveTo>
                      <a:pt x="4" y="0"/>
                    </a:moveTo>
                    <a:lnTo>
                      <a:pt x="15" y="1"/>
                    </a:lnTo>
                    <a:lnTo>
                      <a:pt x="15" y="81"/>
                    </a:lnTo>
                    <a:lnTo>
                      <a:pt x="0" y="8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8" name=""/>
              <p:cNvSpPr/>
              <p:nvPr/>
            </p:nvSpPr>
            <p:spPr>
              <a:xfrm>
                <a:off x="9526680" y="2303640"/>
                <a:ext cx="30240" cy="128520"/>
              </a:xfrm>
              <a:custGeom>
                <a:avLst/>
                <a:gdLst/>
                <a:ahLst/>
                <a:rect l="l" t="t" r="r" b="b"/>
                <a:pathLst>
                  <a:path w="19" h="81">
                    <a:moveTo>
                      <a:pt x="0" y="81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9" name=""/>
              <p:cNvSpPr/>
              <p:nvPr/>
            </p:nvSpPr>
            <p:spPr>
              <a:xfrm>
                <a:off x="9526680" y="2303640"/>
                <a:ext cx="30240" cy="128520"/>
              </a:xfrm>
              <a:custGeom>
                <a:avLst/>
                <a:gdLst/>
                <a:ahLst/>
                <a:rect l="l" t="t" r="r" b="b"/>
                <a:pathLst>
                  <a:path w="19" h="81">
                    <a:moveTo>
                      <a:pt x="0" y="81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81"/>
                    </a:lnTo>
                    <a:lnTo>
                      <a:pt x="0" y="81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0" name=""/>
              <p:cNvSpPr/>
              <p:nvPr/>
            </p:nvSpPr>
            <p:spPr>
              <a:xfrm>
                <a:off x="9574200" y="2395440"/>
                <a:ext cx="152280" cy="34920"/>
              </a:xfrm>
              <a:custGeom>
                <a:avLst/>
                <a:gdLst/>
                <a:ahLst/>
                <a:rect l="l" t="t" r="r" b="b"/>
                <a:pathLst>
                  <a:path w="96" h="22">
                    <a:moveTo>
                      <a:pt x="95" y="0"/>
                    </a:moveTo>
                    <a:lnTo>
                      <a:pt x="96" y="2"/>
                    </a:lnTo>
                    <a:lnTo>
                      <a:pt x="96" y="2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2323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1" name=""/>
              <p:cNvSpPr/>
              <p:nvPr/>
            </p:nvSpPr>
            <p:spPr>
              <a:xfrm>
                <a:off x="9574200" y="2395440"/>
                <a:ext cx="152280" cy="34920"/>
              </a:xfrm>
              <a:custGeom>
                <a:avLst/>
                <a:gdLst/>
                <a:ahLst/>
                <a:rect l="l" t="t" r="r" b="b"/>
                <a:pathLst>
                  <a:path w="96" h="22">
                    <a:moveTo>
                      <a:pt x="95" y="0"/>
                    </a:moveTo>
                    <a:lnTo>
                      <a:pt x="96" y="2"/>
                    </a:lnTo>
                    <a:lnTo>
                      <a:pt x="96" y="2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95" y="0"/>
                    </a:lnTo>
                    <a:lnTo>
                      <a:pt x="95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2" name=""/>
              <p:cNvSpPr/>
              <p:nvPr/>
            </p:nvSpPr>
            <p:spPr>
              <a:xfrm>
                <a:off x="9647280" y="241776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3" name=""/>
              <p:cNvSpPr/>
              <p:nvPr/>
            </p:nvSpPr>
            <p:spPr>
              <a:xfrm>
                <a:off x="9647280" y="241776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4" name=""/>
              <p:cNvSpPr/>
              <p:nvPr/>
            </p:nvSpPr>
            <p:spPr>
              <a:xfrm>
                <a:off x="9648720" y="241776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5" name=""/>
              <p:cNvSpPr/>
              <p:nvPr/>
            </p:nvSpPr>
            <p:spPr>
              <a:xfrm>
                <a:off x="9648720" y="241776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6" name=""/>
              <p:cNvSpPr/>
              <p:nvPr/>
            </p:nvSpPr>
            <p:spPr>
              <a:xfrm>
                <a:off x="9671040" y="241776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7" name=""/>
              <p:cNvSpPr/>
              <p:nvPr/>
            </p:nvSpPr>
            <p:spPr>
              <a:xfrm>
                <a:off x="9671040" y="241776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8" name=""/>
              <p:cNvSpPr/>
              <p:nvPr/>
            </p:nvSpPr>
            <p:spPr>
              <a:xfrm>
                <a:off x="9674280" y="241776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9" name=""/>
              <p:cNvSpPr/>
              <p:nvPr/>
            </p:nvSpPr>
            <p:spPr>
              <a:xfrm>
                <a:off x="9674280" y="241776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0" name=""/>
              <p:cNvSpPr/>
              <p:nvPr/>
            </p:nvSpPr>
            <p:spPr>
              <a:xfrm>
                <a:off x="9696600" y="241776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1" name=""/>
              <p:cNvSpPr/>
              <p:nvPr/>
            </p:nvSpPr>
            <p:spPr>
              <a:xfrm>
                <a:off x="9696600" y="241776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2" name=""/>
              <p:cNvSpPr/>
              <p:nvPr/>
            </p:nvSpPr>
            <p:spPr>
              <a:xfrm>
                <a:off x="9698040" y="241776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3" name=""/>
              <p:cNvSpPr/>
              <p:nvPr/>
            </p:nvSpPr>
            <p:spPr>
              <a:xfrm>
                <a:off x="9698040" y="2417760"/>
                <a:ext cx="3240" cy="1260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4" name=""/>
              <p:cNvSpPr/>
              <p:nvPr/>
            </p:nvSpPr>
            <p:spPr>
              <a:xfrm>
                <a:off x="9720360" y="2416320"/>
                <a:ext cx="1440" cy="1080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5" name=""/>
              <p:cNvSpPr/>
              <p:nvPr/>
            </p:nvSpPr>
            <p:spPr>
              <a:xfrm>
                <a:off x="9720360" y="2416320"/>
                <a:ext cx="1440" cy="1080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6" name=""/>
              <p:cNvSpPr/>
              <p:nvPr/>
            </p:nvSpPr>
            <p:spPr>
              <a:xfrm>
                <a:off x="9721800" y="2416320"/>
                <a:ext cx="3240" cy="1080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7" name=""/>
              <p:cNvSpPr/>
              <p:nvPr/>
            </p:nvSpPr>
            <p:spPr>
              <a:xfrm>
                <a:off x="9721800" y="2416320"/>
                <a:ext cx="3240" cy="1080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8" name=""/>
              <p:cNvSpPr/>
              <p:nvPr/>
            </p:nvSpPr>
            <p:spPr>
              <a:xfrm>
                <a:off x="9618840" y="2416320"/>
                <a:ext cx="1440" cy="1080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9" name=""/>
              <p:cNvSpPr/>
              <p:nvPr/>
            </p:nvSpPr>
            <p:spPr>
              <a:xfrm>
                <a:off x="9618840" y="2416320"/>
                <a:ext cx="1440" cy="1080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0" name=""/>
              <p:cNvSpPr/>
              <p:nvPr/>
            </p:nvSpPr>
            <p:spPr>
              <a:xfrm>
                <a:off x="9620280" y="2416320"/>
                <a:ext cx="3240" cy="1080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1" name=""/>
              <p:cNvSpPr/>
              <p:nvPr/>
            </p:nvSpPr>
            <p:spPr>
              <a:xfrm>
                <a:off x="9620280" y="2416320"/>
                <a:ext cx="3240" cy="1080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2" name=""/>
              <p:cNvSpPr/>
              <p:nvPr/>
            </p:nvSpPr>
            <p:spPr>
              <a:xfrm>
                <a:off x="9617040" y="2282760"/>
                <a:ext cx="108000" cy="14400"/>
              </a:xfrm>
              <a:custGeom>
                <a:avLst/>
                <a:gdLst/>
                <a:ahLst/>
                <a:rect l="l" t="t" r="r" b="b"/>
                <a:pathLst>
                  <a:path w="68" h="9">
                    <a:moveTo>
                      <a:pt x="2" y="0"/>
                    </a:moveTo>
                    <a:lnTo>
                      <a:pt x="68" y="7"/>
                    </a:lnTo>
                    <a:lnTo>
                      <a:pt x="68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3" name=""/>
              <p:cNvSpPr/>
              <p:nvPr/>
            </p:nvSpPr>
            <p:spPr>
              <a:xfrm>
                <a:off x="9617040" y="2282760"/>
                <a:ext cx="108000" cy="14400"/>
              </a:xfrm>
              <a:custGeom>
                <a:avLst/>
                <a:gdLst/>
                <a:ahLst/>
                <a:rect l="l" t="t" r="r" b="b"/>
                <a:pathLst>
                  <a:path w="68" h="9">
                    <a:moveTo>
                      <a:pt x="2" y="0"/>
                    </a:moveTo>
                    <a:lnTo>
                      <a:pt x="68" y="7"/>
                    </a:lnTo>
                    <a:lnTo>
                      <a:pt x="68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4" name=""/>
              <p:cNvSpPr/>
              <p:nvPr/>
            </p:nvSpPr>
            <p:spPr>
              <a:xfrm>
                <a:off x="9570960" y="2282760"/>
                <a:ext cx="49320" cy="11160"/>
              </a:xfrm>
              <a:custGeom>
                <a:avLst/>
                <a:gdLst/>
                <a:ahLst/>
                <a:rect l="l" t="t" r="r" b="b"/>
                <a:pathLst>
                  <a:path w="31" h="7">
                    <a:moveTo>
                      <a:pt x="0" y="7"/>
                    </a:moveTo>
                    <a:lnTo>
                      <a:pt x="0" y="5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5" name=""/>
              <p:cNvSpPr/>
              <p:nvPr/>
            </p:nvSpPr>
            <p:spPr>
              <a:xfrm>
                <a:off x="9570960" y="2282760"/>
                <a:ext cx="49320" cy="11160"/>
              </a:xfrm>
              <a:custGeom>
                <a:avLst/>
                <a:gdLst/>
                <a:ahLst/>
                <a:rect l="l" t="t" r="r" b="b"/>
                <a:pathLst>
                  <a:path w="31" h="7">
                    <a:moveTo>
                      <a:pt x="0" y="7"/>
                    </a:moveTo>
                    <a:lnTo>
                      <a:pt x="0" y="5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6" name=""/>
              <p:cNvSpPr/>
              <p:nvPr/>
            </p:nvSpPr>
            <p:spPr>
              <a:xfrm>
                <a:off x="9570960" y="2416320"/>
                <a:ext cx="3240" cy="1080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7" name=""/>
              <p:cNvSpPr/>
              <p:nvPr/>
            </p:nvSpPr>
            <p:spPr>
              <a:xfrm>
                <a:off x="9570960" y="2416320"/>
                <a:ext cx="3240" cy="1080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8" name=""/>
              <p:cNvSpPr/>
              <p:nvPr/>
            </p:nvSpPr>
            <p:spPr>
              <a:xfrm>
                <a:off x="9574200" y="2416320"/>
                <a:ext cx="3240" cy="1080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9" name=""/>
              <p:cNvSpPr/>
              <p:nvPr/>
            </p:nvSpPr>
            <p:spPr>
              <a:xfrm>
                <a:off x="9574200" y="2416320"/>
                <a:ext cx="3240" cy="1080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0" name=""/>
              <p:cNvSpPr/>
              <p:nvPr/>
            </p:nvSpPr>
            <p:spPr>
              <a:xfrm>
                <a:off x="9522000" y="2425680"/>
                <a:ext cx="107640" cy="19080"/>
              </a:xfrm>
              <a:custGeom>
                <a:avLst/>
                <a:gdLst/>
                <a:ahLst/>
                <a:rect l="l" t="t" r="r" b="b"/>
                <a:pathLst>
                  <a:path w="68" h="12">
                    <a:moveTo>
                      <a:pt x="0" y="0"/>
                    </a:moveTo>
                    <a:lnTo>
                      <a:pt x="68" y="0"/>
                    </a:lnTo>
                    <a:lnTo>
                      <a:pt x="68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1" name=""/>
              <p:cNvSpPr/>
              <p:nvPr/>
            </p:nvSpPr>
            <p:spPr>
              <a:xfrm>
                <a:off x="9522000" y="2425680"/>
                <a:ext cx="107640" cy="19080"/>
              </a:xfrm>
              <a:custGeom>
                <a:avLst/>
                <a:gdLst/>
                <a:ahLst/>
                <a:rect l="l" t="t" r="r" b="b"/>
                <a:pathLst>
                  <a:path w="68" h="12">
                    <a:moveTo>
                      <a:pt x="0" y="0"/>
                    </a:moveTo>
                    <a:lnTo>
                      <a:pt x="68" y="0"/>
                    </a:lnTo>
                    <a:lnTo>
                      <a:pt x="68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2" name=""/>
              <p:cNvSpPr/>
              <p:nvPr/>
            </p:nvSpPr>
            <p:spPr>
              <a:xfrm>
                <a:off x="9629640" y="2425680"/>
                <a:ext cx="100080" cy="19080"/>
              </a:xfrm>
              <a:custGeom>
                <a:avLst/>
                <a:gdLst/>
                <a:ahLst/>
                <a:rect l="l" t="t" r="r" b="b"/>
                <a:pathLst>
                  <a:path w="63" h="12">
                    <a:moveTo>
                      <a:pt x="0" y="0"/>
                    </a:moveTo>
                    <a:lnTo>
                      <a:pt x="63" y="0"/>
                    </a:lnTo>
                    <a:lnTo>
                      <a:pt x="63" y="1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3" name=""/>
              <p:cNvSpPr/>
              <p:nvPr/>
            </p:nvSpPr>
            <p:spPr>
              <a:xfrm>
                <a:off x="9629640" y="2425680"/>
                <a:ext cx="100080" cy="19080"/>
              </a:xfrm>
              <a:custGeom>
                <a:avLst/>
                <a:gdLst/>
                <a:ahLst/>
                <a:rect l="l" t="t" r="r" b="b"/>
                <a:pathLst>
                  <a:path w="63" h="12">
                    <a:moveTo>
                      <a:pt x="0" y="0"/>
                    </a:moveTo>
                    <a:lnTo>
                      <a:pt x="63" y="0"/>
                    </a:lnTo>
                    <a:lnTo>
                      <a:pt x="63" y="1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4" name=""/>
              <p:cNvSpPr/>
              <p:nvPr/>
            </p:nvSpPr>
            <p:spPr>
              <a:xfrm>
                <a:off x="9620280" y="2413080"/>
                <a:ext cx="104760" cy="7920"/>
              </a:xfrm>
              <a:custGeom>
                <a:avLst/>
                <a:gdLst/>
                <a:ahLst/>
                <a:rect l="l" t="t" r="r" b="b"/>
                <a:pathLst>
                  <a:path w="66" h="5">
                    <a:moveTo>
                      <a:pt x="0" y="5"/>
                    </a:moveTo>
                    <a:lnTo>
                      <a:pt x="66" y="4"/>
                    </a:lnTo>
                    <a:lnTo>
                      <a:pt x="66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5" name=""/>
              <p:cNvSpPr/>
              <p:nvPr/>
            </p:nvSpPr>
            <p:spPr>
              <a:xfrm>
                <a:off x="9620280" y="2413080"/>
                <a:ext cx="104760" cy="7920"/>
              </a:xfrm>
              <a:custGeom>
                <a:avLst/>
                <a:gdLst/>
                <a:ahLst/>
                <a:rect l="l" t="t" r="r" b="b"/>
                <a:pathLst>
                  <a:path w="66" h="5">
                    <a:moveTo>
                      <a:pt x="0" y="5"/>
                    </a:moveTo>
                    <a:lnTo>
                      <a:pt x="66" y="4"/>
                    </a:lnTo>
                    <a:lnTo>
                      <a:pt x="66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6" name=""/>
              <p:cNvSpPr/>
              <p:nvPr/>
            </p:nvSpPr>
            <p:spPr>
              <a:xfrm>
                <a:off x="9570960" y="2414520"/>
                <a:ext cx="49320" cy="6480"/>
              </a:xfrm>
              <a:custGeom>
                <a:avLst/>
                <a:gdLst/>
                <a:ahLst/>
                <a:rect l="l" t="t" r="r" b="b"/>
                <a:pathLst>
                  <a:path w="31" h="4">
                    <a:moveTo>
                      <a:pt x="0" y="4"/>
                    </a:moveTo>
                    <a:lnTo>
                      <a:pt x="31" y="4"/>
                    </a:lnTo>
                    <a:lnTo>
                      <a:pt x="3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7" name=""/>
              <p:cNvSpPr/>
              <p:nvPr/>
            </p:nvSpPr>
            <p:spPr>
              <a:xfrm>
                <a:off x="9570960" y="2414520"/>
                <a:ext cx="49320" cy="6480"/>
              </a:xfrm>
              <a:custGeom>
                <a:avLst/>
                <a:gdLst/>
                <a:ahLst/>
                <a:rect l="l" t="t" r="r" b="b"/>
                <a:pathLst>
                  <a:path w="31" h="4">
                    <a:moveTo>
                      <a:pt x="0" y="4"/>
                    </a:moveTo>
                    <a:lnTo>
                      <a:pt x="31" y="4"/>
                    </a:lnTo>
                    <a:lnTo>
                      <a:pt x="3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8" name=""/>
              <p:cNvSpPr/>
              <p:nvPr/>
            </p:nvSpPr>
            <p:spPr>
              <a:xfrm>
                <a:off x="9620280" y="2284560"/>
                <a:ext cx="104760" cy="134640"/>
              </a:xfrm>
              <a:custGeom>
                <a:avLst/>
                <a:gdLst/>
                <a:ahLst/>
                <a:rect l="l" t="t" r="r" b="b"/>
                <a:pathLst>
                  <a:path w="66" h="85">
                    <a:moveTo>
                      <a:pt x="0" y="0"/>
                    </a:moveTo>
                    <a:lnTo>
                      <a:pt x="66" y="7"/>
                    </a:lnTo>
                    <a:lnTo>
                      <a:pt x="66" y="84"/>
                    </a:lnTo>
                    <a:lnTo>
                      <a:pt x="0" y="8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9" name=""/>
              <p:cNvSpPr/>
              <p:nvPr/>
            </p:nvSpPr>
            <p:spPr>
              <a:xfrm>
                <a:off x="9620280" y="2284560"/>
                <a:ext cx="104760" cy="134640"/>
              </a:xfrm>
              <a:custGeom>
                <a:avLst/>
                <a:gdLst/>
                <a:ahLst/>
                <a:rect l="l" t="t" r="r" b="b"/>
                <a:pathLst>
                  <a:path w="66" h="85">
                    <a:moveTo>
                      <a:pt x="0" y="0"/>
                    </a:moveTo>
                    <a:lnTo>
                      <a:pt x="66" y="7"/>
                    </a:lnTo>
                    <a:lnTo>
                      <a:pt x="66" y="84"/>
                    </a:lnTo>
                    <a:lnTo>
                      <a:pt x="0" y="8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0" name=""/>
              <p:cNvSpPr/>
              <p:nvPr/>
            </p:nvSpPr>
            <p:spPr>
              <a:xfrm>
                <a:off x="9570960" y="2284560"/>
                <a:ext cx="49320" cy="13464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5"/>
                    </a:moveTo>
                    <a:lnTo>
                      <a:pt x="31" y="0"/>
                    </a:lnTo>
                    <a:lnTo>
                      <a:pt x="31" y="85"/>
                    </a:lnTo>
                    <a:lnTo>
                      <a:pt x="0" y="8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1" name=""/>
              <p:cNvSpPr/>
              <p:nvPr/>
            </p:nvSpPr>
            <p:spPr>
              <a:xfrm>
                <a:off x="9570960" y="2284560"/>
                <a:ext cx="49320" cy="13464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5"/>
                    </a:moveTo>
                    <a:lnTo>
                      <a:pt x="31" y="0"/>
                    </a:lnTo>
                    <a:lnTo>
                      <a:pt x="31" y="85"/>
                    </a:lnTo>
                    <a:lnTo>
                      <a:pt x="0" y="8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2" name=""/>
              <p:cNvSpPr/>
              <p:nvPr/>
            </p:nvSpPr>
            <p:spPr>
              <a:xfrm>
                <a:off x="952200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3" name=""/>
              <p:cNvSpPr/>
              <p:nvPr/>
            </p:nvSpPr>
            <p:spPr>
              <a:xfrm>
                <a:off x="952992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4" name=""/>
              <p:cNvSpPr/>
              <p:nvPr/>
            </p:nvSpPr>
            <p:spPr>
              <a:xfrm>
                <a:off x="953784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5" name=""/>
              <p:cNvSpPr/>
              <p:nvPr/>
            </p:nvSpPr>
            <p:spPr>
              <a:xfrm>
                <a:off x="954720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6" name=""/>
              <p:cNvSpPr/>
              <p:nvPr/>
            </p:nvSpPr>
            <p:spPr>
              <a:xfrm>
                <a:off x="955692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7" name=""/>
              <p:cNvSpPr/>
              <p:nvPr/>
            </p:nvSpPr>
            <p:spPr>
              <a:xfrm>
                <a:off x="9567720" y="242568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8" name=""/>
              <p:cNvSpPr/>
              <p:nvPr/>
            </p:nvSpPr>
            <p:spPr>
              <a:xfrm>
                <a:off x="9578880" y="242568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9" name=""/>
              <p:cNvSpPr/>
              <p:nvPr/>
            </p:nvSpPr>
            <p:spPr>
              <a:xfrm>
                <a:off x="959184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0" name=""/>
              <p:cNvSpPr/>
              <p:nvPr/>
            </p:nvSpPr>
            <p:spPr>
              <a:xfrm>
                <a:off x="9605880" y="242568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1" name=""/>
              <p:cNvSpPr/>
              <p:nvPr/>
            </p:nvSpPr>
            <p:spPr>
              <a:xfrm>
                <a:off x="961884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2" name=""/>
              <p:cNvSpPr/>
              <p:nvPr/>
            </p:nvSpPr>
            <p:spPr>
              <a:xfrm>
                <a:off x="9629640" y="242568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3" name=""/>
              <p:cNvSpPr/>
              <p:nvPr/>
            </p:nvSpPr>
            <p:spPr>
              <a:xfrm>
                <a:off x="964260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4" name=""/>
              <p:cNvSpPr/>
              <p:nvPr/>
            </p:nvSpPr>
            <p:spPr>
              <a:xfrm>
                <a:off x="965520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5" name=""/>
              <p:cNvSpPr/>
              <p:nvPr/>
            </p:nvSpPr>
            <p:spPr>
              <a:xfrm>
                <a:off x="9666360" y="242568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6" name=""/>
              <p:cNvSpPr/>
              <p:nvPr/>
            </p:nvSpPr>
            <p:spPr>
              <a:xfrm>
                <a:off x="9677520" y="242568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7" name=""/>
              <p:cNvSpPr/>
              <p:nvPr/>
            </p:nvSpPr>
            <p:spPr>
              <a:xfrm>
                <a:off x="9688680" y="242568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8" name=""/>
              <p:cNvSpPr/>
              <p:nvPr/>
            </p:nvSpPr>
            <p:spPr>
              <a:xfrm>
                <a:off x="9696600" y="242568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9" name=""/>
              <p:cNvSpPr/>
              <p:nvPr/>
            </p:nvSpPr>
            <p:spPr>
              <a:xfrm>
                <a:off x="9704520" y="242568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0" name=""/>
              <p:cNvSpPr/>
              <p:nvPr/>
            </p:nvSpPr>
            <p:spPr>
              <a:xfrm>
                <a:off x="9710640" y="2425680"/>
                <a:ext cx="180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1" name=""/>
              <p:cNvSpPr/>
              <p:nvPr/>
            </p:nvSpPr>
            <p:spPr>
              <a:xfrm>
                <a:off x="9717120" y="2425680"/>
                <a:ext cx="144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2" name=""/>
              <p:cNvSpPr/>
              <p:nvPr/>
            </p:nvSpPr>
            <p:spPr>
              <a:xfrm>
                <a:off x="9721800" y="2425680"/>
                <a:ext cx="180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3" name=""/>
              <p:cNvSpPr/>
              <p:nvPr/>
            </p:nvSpPr>
            <p:spPr>
              <a:xfrm>
                <a:off x="9725040" y="2425680"/>
                <a:ext cx="144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4" name=""/>
              <p:cNvSpPr/>
              <p:nvPr/>
            </p:nvSpPr>
            <p:spPr>
              <a:xfrm>
                <a:off x="9728280" y="2425680"/>
                <a:ext cx="144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5" name=""/>
              <p:cNvSpPr/>
              <p:nvPr/>
            </p:nvSpPr>
            <p:spPr>
              <a:xfrm>
                <a:off x="9729720" y="2425680"/>
                <a:ext cx="1800" cy="158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6" name=""/>
              <p:cNvSpPr/>
              <p:nvPr/>
            </p:nvSpPr>
            <p:spPr>
              <a:xfrm>
                <a:off x="9522000" y="2425680"/>
                <a:ext cx="107640" cy="14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7" name=""/>
              <p:cNvSpPr/>
              <p:nvPr/>
            </p:nvSpPr>
            <p:spPr>
              <a:xfrm>
                <a:off x="9629640" y="2425680"/>
                <a:ext cx="100080" cy="14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8" name=""/>
              <p:cNvSpPr/>
              <p:nvPr/>
            </p:nvSpPr>
            <p:spPr>
              <a:xfrm>
                <a:off x="9577440" y="2298600"/>
                <a:ext cx="39600" cy="111240"/>
              </a:xfrm>
              <a:custGeom>
                <a:avLst/>
                <a:gdLst/>
                <a:ahLst/>
                <a:rect l="l" t="t" r="r" b="b"/>
                <a:pathLst>
                  <a:path w="25" h="70">
                    <a:moveTo>
                      <a:pt x="25" y="0"/>
                    </a:moveTo>
                    <a:lnTo>
                      <a:pt x="0" y="3"/>
                    </a:lnTo>
                    <a:lnTo>
                      <a:pt x="0" y="70"/>
                    </a:lnTo>
                    <a:lnTo>
                      <a:pt x="25" y="6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9" name=""/>
              <p:cNvSpPr/>
              <p:nvPr/>
            </p:nvSpPr>
            <p:spPr>
              <a:xfrm>
                <a:off x="9577440" y="2298600"/>
                <a:ext cx="39600" cy="111240"/>
              </a:xfrm>
              <a:custGeom>
                <a:avLst/>
                <a:gdLst/>
                <a:ahLst/>
                <a:rect l="l" t="t" r="r" b="b"/>
                <a:pathLst>
                  <a:path w="25" h="70">
                    <a:moveTo>
                      <a:pt x="25" y="0"/>
                    </a:moveTo>
                    <a:lnTo>
                      <a:pt x="0" y="3"/>
                    </a:lnTo>
                    <a:lnTo>
                      <a:pt x="0" y="70"/>
                    </a:lnTo>
                    <a:lnTo>
                      <a:pt x="25" y="69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0" name=""/>
              <p:cNvSpPr/>
              <p:nvPr/>
            </p:nvSpPr>
            <p:spPr>
              <a:xfrm>
                <a:off x="9577440" y="2300400"/>
                <a:ext cx="31680" cy="38160"/>
              </a:xfrm>
              <a:custGeom>
                <a:avLst/>
                <a:gdLst/>
                <a:ahLst/>
                <a:rect l="l" t="t" r="r" b="b"/>
                <a:pathLst>
                  <a:path w="20" h="24">
                    <a:moveTo>
                      <a:pt x="11" y="1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20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1" name=""/>
              <p:cNvSpPr/>
              <p:nvPr/>
            </p:nvSpPr>
            <p:spPr>
              <a:xfrm>
                <a:off x="9577440" y="2300400"/>
                <a:ext cx="31680" cy="38160"/>
              </a:xfrm>
              <a:custGeom>
                <a:avLst/>
                <a:gdLst/>
                <a:ahLst/>
                <a:rect l="l" t="t" r="r" b="b"/>
                <a:pathLst>
                  <a:path w="20" h="24">
                    <a:moveTo>
                      <a:pt x="11" y="1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20" y="0"/>
                    </a:lnTo>
                    <a:lnTo>
                      <a:pt x="11" y="1"/>
                    </a:lnTo>
                    <a:lnTo>
                      <a:pt x="11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2" name=""/>
              <p:cNvSpPr/>
              <p:nvPr/>
            </p:nvSpPr>
            <p:spPr>
              <a:xfrm>
                <a:off x="9577440" y="2309760"/>
                <a:ext cx="39600" cy="5724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0" y="31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3" name=""/>
              <p:cNvSpPr/>
              <p:nvPr/>
            </p:nvSpPr>
            <p:spPr>
              <a:xfrm>
                <a:off x="9577440" y="2309760"/>
                <a:ext cx="39600" cy="5724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0" y="31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4" name=""/>
              <p:cNvSpPr/>
              <p:nvPr/>
            </p:nvSpPr>
            <p:spPr>
              <a:xfrm>
                <a:off x="9577440" y="2349360"/>
                <a:ext cx="39600" cy="60480"/>
              </a:xfrm>
              <a:custGeom>
                <a:avLst/>
                <a:gdLst/>
                <a:ahLst/>
                <a:rect l="l" t="t" r="r" b="b"/>
                <a:pathLst>
                  <a:path w="25" h="38">
                    <a:moveTo>
                      <a:pt x="0" y="29"/>
                    </a:moveTo>
                    <a:lnTo>
                      <a:pt x="25" y="0"/>
                    </a:lnTo>
                    <a:lnTo>
                      <a:pt x="25" y="3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5" name=""/>
              <p:cNvSpPr/>
              <p:nvPr/>
            </p:nvSpPr>
            <p:spPr>
              <a:xfrm>
                <a:off x="9577440" y="2349360"/>
                <a:ext cx="39600" cy="60480"/>
              </a:xfrm>
              <a:custGeom>
                <a:avLst/>
                <a:gdLst/>
                <a:ahLst/>
                <a:rect l="l" t="t" r="r" b="b"/>
                <a:pathLst>
                  <a:path w="25" h="38">
                    <a:moveTo>
                      <a:pt x="0" y="29"/>
                    </a:moveTo>
                    <a:lnTo>
                      <a:pt x="25" y="0"/>
                    </a:lnTo>
                    <a:lnTo>
                      <a:pt x="25" y="3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6" name=""/>
              <p:cNvSpPr/>
              <p:nvPr/>
            </p:nvSpPr>
            <p:spPr>
              <a:xfrm>
                <a:off x="9583560" y="2303640"/>
                <a:ext cx="1800" cy="1062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7" name=""/>
              <p:cNvSpPr/>
              <p:nvPr/>
            </p:nvSpPr>
            <p:spPr>
              <a:xfrm>
                <a:off x="9580680" y="2303640"/>
                <a:ext cx="144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8" name=""/>
              <p:cNvSpPr/>
              <p:nvPr/>
            </p:nvSpPr>
            <p:spPr>
              <a:xfrm>
                <a:off x="9588600" y="2301840"/>
                <a:ext cx="144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9" name=""/>
              <p:cNvSpPr/>
              <p:nvPr/>
            </p:nvSpPr>
            <p:spPr>
              <a:xfrm>
                <a:off x="9591840" y="2301840"/>
                <a:ext cx="144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0" name=""/>
              <p:cNvSpPr/>
              <p:nvPr/>
            </p:nvSpPr>
            <p:spPr>
              <a:xfrm>
                <a:off x="9613800" y="2298600"/>
                <a:ext cx="1800" cy="109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1" name=""/>
              <p:cNvSpPr/>
              <p:nvPr/>
            </p:nvSpPr>
            <p:spPr>
              <a:xfrm>
                <a:off x="9594720" y="2297160"/>
                <a:ext cx="15840" cy="114120"/>
              </a:xfrm>
              <a:custGeom>
                <a:avLst/>
                <a:gdLst/>
                <a:ahLst/>
                <a:rect l="l" t="t" r="r" b="b"/>
                <a:pathLst>
                  <a:path w="10" h="72">
                    <a:moveTo>
                      <a:pt x="0" y="0"/>
                    </a:moveTo>
                    <a:lnTo>
                      <a:pt x="0" y="72"/>
                    </a:lnTo>
                    <a:lnTo>
                      <a:pt x="10" y="7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2" name=""/>
              <p:cNvSpPr/>
              <p:nvPr/>
            </p:nvSpPr>
            <p:spPr>
              <a:xfrm>
                <a:off x="9594720" y="2297160"/>
                <a:ext cx="15840" cy="114120"/>
              </a:xfrm>
              <a:custGeom>
                <a:avLst/>
                <a:gdLst/>
                <a:ahLst/>
                <a:rect l="l" t="t" r="r" b="b"/>
                <a:pathLst>
                  <a:path w="10" h="72">
                    <a:moveTo>
                      <a:pt x="0" y="0"/>
                    </a:moveTo>
                    <a:lnTo>
                      <a:pt x="0" y="72"/>
                    </a:lnTo>
                    <a:lnTo>
                      <a:pt x="10" y="7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3" name=""/>
              <p:cNvSpPr/>
              <p:nvPr/>
            </p:nvSpPr>
            <p:spPr>
              <a:xfrm>
                <a:off x="9610560" y="2298600"/>
                <a:ext cx="1800" cy="109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4" name=""/>
              <p:cNvSpPr/>
              <p:nvPr/>
            </p:nvSpPr>
            <p:spPr>
              <a:xfrm>
                <a:off x="9575640" y="2309760"/>
                <a:ext cx="43200" cy="17640"/>
              </a:xfrm>
              <a:custGeom>
                <a:avLst/>
                <a:gdLst/>
                <a:ahLst/>
                <a:rect l="l" t="t" r="r" b="b"/>
                <a:pathLst>
                  <a:path w="27" h="11">
                    <a:moveTo>
                      <a:pt x="27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5" name=""/>
              <p:cNvSpPr/>
              <p:nvPr/>
            </p:nvSpPr>
            <p:spPr>
              <a:xfrm>
                <a:off x="9575640" y="2309760"/>
                <a:ext cx="43200" cy="17640"/>
              </a:xfrm>
              <a:custGeom>
                <a:avLst/>
                <a:gdLst/>
                <a:ahLst/>
                <a:rect l="l" t="t" r="r" b="b"/>
                <a:pathLst>
                  <a:path w="27" h="11">
                    <a:moveTo>
                      <a:pt x="27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6" name=""/>
              <p:cNvSpPr/>
              <p:nvPr/>
            </p:nvSpPr>
            <p:spPr>
              <a:xfrm>
                <a:off x="9575640" y="2336760"/>
                <a:ext cx="4320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2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7" name=""/>
              <p:cNvSpPr/>
              <p:nvPr/>
            </p:nvSpPr>
            <p:spPr>
              <a:xfrm>
                <a:off x="9575640" y="2336760"/>
                <a:ext cx="4320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2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8" name=""/>
              <p:cNvSpPr/>
              <p:nvPr/>
            </p:nvSpPr>
            <p:spPr>
              <a:xfrm>
                <a:off x="9575640" y="2360520"/>
                <a:ext cx="43200" cy="1296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9" name=""/>
              <p:cNvSpPr/>
              <p:nvPr/>
            </p:nvSpPr>
            <p:spPr>
              <a:xfrm>
                <a:off x="9575640" y="2360520"/>
                <a:ext cx="43200" cy="1296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0" name=""/>
              <p:cNvSpPr/>
              <p:nvPr/>
            </p:nvSpPr>
            <p:spPr>
              <a:xfrm>
                <a:off x="9575640" y="2384280"/>
                <a:ext cx="43200" cy="1296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1" name=""/>
              <p:cNvSpPr/>
              <p:nvPr/>
            </p:nvSpPr>
            <p:spPr>
              <a:xfrm>
                <a:off x="9575640" y="2384280"/>
                <a:ext cx="43200" cy="1296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2" name=""/>
              <p:cNvSpPr/>
              <p:nvPr/>
            </p:nvSpPr>
            <p:spPr>
              <a:xfrm>
                <a:off x="9574200" y="2298600"/>
                <a:ext cx="20520" cy="42840"/>
              </a:xfrm>
              <a:custGeom>
                <a:avLst/>
                <a:gdLst/>
                <a:ahLst/>
                <a:rect l="l" t="t" r="r" b="b"/>
                <a:pathLst>
                  <a:path w="13" h="27">
                    <a:moveTo>
                      <a:pt x="13" y="0"/>
                    </a:moveTo>
                    <a:lnTo>
                      <a:pt x="0" y="2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1" y="3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3" name=""/>
              <p:cNvSpPr/>
              <p:nvPr/>
            </p:nvSpPr>
            <p:spPr>
              <a:xfrm>
                <a:off x="9574200" y="2298600"/>
                <a:ext cx="20520" cy="42840"/>
              </a:xfrm>
              <a:custGeom>
                <a:avLst/>
                <a:gdLst/>
                <a:ahLst/>
                <a:rect l="l" t="t" r="r" b="b"/>
                <a:pathLst>
                  <a:path w="13" h="27">
                    <a:moveTo>
                      <a:pt x="13" y="0"/>
                    </a:moveTo>
                    <a:lnTo>
                      <a:pt x="0" y="2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1" y="3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4" name=""/>
              <p:cNvSpPr/>
              <p:nvPr/>
            </p:nvSpPr>
            <p:spPr>
              <a:xfrm>
                <a:off x="9574200" y="2346480"/>
                <a:ext cx="20520" cy="64800"/>
              </a:xfrm>
              <a:custGeom>
                <a:avLst/>
                <a:gdLst/>
                <a:ahLst/>
                <a:rect l="l" t="t" r="r" b="b"/>
                <a:pathLst>
                  <a:path w="13" h="41">
                    <a:moveTo>
                      <a:pt x="13" y="0"/>
                    </a:moveTo>
                    <a:lnTo>
                      <a:pt x="0" y="1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5" name=""/>
              <p:cNvSpPr/>
              <p:nvPr/>
            </p:nvSpPr>
            <p:spPr>
              <a:xfrm>
                <a:off x="9574200" y="2346480"/>
                <a:ext cx="20520" cy="64800"/>
              </a:xfrm>
              <a:custGeom>
                <a:avLst/>
                <a:gdLst/>
                <a:ahLst/>
                <a:rect l="l" t="t" r="r" b="b"/>
                <a:pathLst>
                  <a:path w="13" h="41">
                    <a:moveTo>
                      <a:pt x="13" y="0"/>
                    </a:moveTo>
                    <a:lnTo>
                      <a:pt x="0" y="1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6" name=""/>
              <p:cNvSpPr/>
              <p:nvPr/>
            </p:nvSpPr>
            <p:spPr>
              <a:xfrm>
                <a:off x="9607680" y="2295360"/>
                <a:ext cx="9360" cy="44640"/>
              </a:xfrm>
              <a:custGeom>
                <a:avLst/>
                <a:gdLst/>
                <a:ahLst/>
                <a:rect l="l" t="t" r="r" b="b"/>
                <a:pathLst>
                  <a:path w="6" h="28">
                    <a:moveTo>
                      <a:pt x="6" y="1"/>
                    </a:moveTo>
                    <a:lnTo>
                      <a:pt x="1" y="2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7" name=""/>
              <p:cNvSpPr/>
              <p:nvPr/>
            </p:nvSpPr>
            <p:spPr>
              <a:xfrm>
                <a:off x="9607680" y="2295360"/>
                <a:ext cx="9360" cy="44640"/>
              </a:xfrm>
              <a:custGeom>
                <a:avLst/>
                <a:gdLst/>
                <a:ahLst/>
                <a:rect l="l" t="t" r="r" b="b"/>
                <a:pathLst>
                  <a:path w="6" h="28">
                    <a:moveTo>
                      <a:pt x="6" y="1"/>
                    </a:moveTo>
                    <a:lnTo>
                      <a:pt x="1" y="2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8" name=""/>
              <p:cNvSpPr/>
              <p:nvPr/>
            </p:nvSpPr>
            <p:spPr>
              <a:xfrm>
                <a:off x="9607680" y="2344680"/>
                <a:ext cx="9360" cy="66600"/>
              </a:xfrm>
              <a:custGeom>
                <a:avLst/>
                <a:gdLst/>
                <a:ahLst/>
                <a:rect l="l" t="t" r="r" b="b"/>
                <a:pathLst>
                  <a:path w="6" h="42">
                    <a:moveTo>
                      <a:pt x="6" y="2"/>
                    </a:moveTo>
                    <a:lnTo>
                      <a:pt x="1" y="2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9" name=""/>
              <p:cNvSpPr/>
              <p:nvPr/>
            </p:nvSpPr>
            <p:spPr>
              <a:xfrm>
                <a:off x="9607680" y="2344680"/>
                <a:ext cx="9360" cy="66600"/>
              </a:xfrm>
              <a:custGeom>
                <a:avLst/>
                <a:gdLst/>
                <a:ahLst/>
                <a:rect l="l" t="t" r="r" b="b"/>
                <a:pathLst>
                  <a:path w="6" h="42">
                    <a:moveTo>
                      <a:pt x="6" y="2"/>
                    </a:moveTo>
                    <a:lnTo>
                      <a:pt x="1" y="2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0" name=""/>
              <p:cNvSpPr/>
              <p:nvPr/>
            </p:nvSpPr>
            <p:spPr>
              <a:xfrm>
                <a:off x="9596520" y="2297160"/>
                <a:ext cx="1440" cy="114120"/>
              </a:xfrm>
              <a:prstGeom prst="line">
                <a:avLst/>
              </a:prstGeom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1" name=""/>
              <p:cNvSpPr/>
              <p:nvPr/>
            </p:nvSpPr>
            <p:spPr>
              <a:xfrm>
                <a:off x="9577440" y="2301840"/>
                <a:ext cx="1728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11" y="0"/>
                    </a:moveTo>
                    <a:lnTo>
                      <a:pt x="11" y="7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2" name=""/>
              <p:cNvSpPr/>
              <p:nvPr/>
            </p:nvSpPr>
            <p:spPr>
              <a:xfrm>
                <a:off x="9577440" y="2325600"/>
                <a:ext cx="17280" cy="1296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1"/>
                    </a:moveTo>
                    <a:lnTo>
                      <a:pt x="11" y="0"/>
                    </a:lnTo>
                    <a:lnTo>
                      <a:pt x="11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3" name=""/>
              <p:cNvSpPr/>
              <p:nvPr/>
            </p:nvSpPr>
            <p:spPr>
              <a:xfrm>
                <a:off x="9577440" y="2349360"/>
                <a:ext cx="17280" cy="1296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8"/>
                    </a:moveTo>
                    <a:lnTo>
                      <a:pt x="11" y="7"/>
                    </a:ln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4" name=""/>
              <p:cNvSpPr/>
              <p:nvPr/>
            </p:nvSpPr>
            <p:spPr>
              <a:xfrm>
                <a:off x="9577440" y="2371680"/>
                <a:ext cx="17280" cy="14400"/>
              </a:xfrm>
              <a:custGeom>
                <a:avLst/>
                <a:gdLst/>
                <a:ahLst/>
                <a:rect l="l" t="t" r="r" b="b"/>
                <a:pathLst>
                  <a:path w="11" h="9">
                    <a:moveTo>
                      <a:pt x="0" y="9"/>
                    </a:moveTo>
                    <a:lnTo>
                      <a:pt x="11" y="8"/>
                    </a:ln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5" name=""/>
              <p:cNvSpPr/>
              <p:nvPr/>
            </p:nvSpPr>
            <p:spPr>
              <a:xfrm>
                <a:off x="9577440" y="2397240"/>
                <a:ext cx="1728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0"/>
                    </a:moveTo>
                    <a:lnTo>
                      <a:pt x="11" y="0"/>
                    </a:lnTo>
                    <a:lnTo>
                      <a:pt x="11" y="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6" name=""/>
              <p:cNvSpPr/>
              <p:nvPr/>
            </p:nvSpPr>
            <p:spPr>
              <a:xfrm>
                <a:off x="9610560" y="231156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7" name=""/>
              <p:cNvSpPr/>
              <p:nvPr/>
            </p:nvSpPr>
            <p:spPr>
              <a:xfrm>
                <a:off x="9610560" y="232416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8" name=""/>
              <p:cNvSpPr/>
              <p:nvPr/>
            </p:nvSpPr>
            <p:spPr>
              <a:xfrm>
                <a:off x="9610560" y="233676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9" name=""/>
              <p:cNvSpPr/>
              <p:nvPr/>
            </p:nvSpPr>
            <p:spPr>
              <a:xfrm flipV="1">
                <a:off x="9610560" y="234792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0" name=""/>
              <p:cNvSpPr/>
              <p:nvPr/>
            </p:nvSpPr>
            <p:spPr>
              <a:xfrm>
                <a:off x="9610560" y="236052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1" name=""/>
              <p:cNvSpPr/>
              <p:nvPr/>
            </p:nvSpPr>
            <p:spPr>
              <a:xfrm>
                <a:off x="9610560" y="237168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2" name=""/>
              <p:cNvSpPr/>
              <p:nvPr/>
            </p:nvSpPr>
            <p:spPr>
              <a:xfrm>
                <a:off x="9610560" y="238428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3" name=""/>
              <p:cNvSpPr/>
              <p:nvPr/>
            </p:nvSpPr>
            <p:spPr>
              <a:xfrm>
                <a:off x="9610560" y="239544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4" name=""/>
              <p:cNvSpPr/>
              <p:nvPr/>
            </p:nvSpPr>
            <p:spPr>
              <a:xfrm>
                <a:off x="9624960" y="2298600"/>
                <a:ext cx="96840" cy="109800"/>
              </a:xfrm>
              <a:custGeom>
                <a:avLst/>
                <a:gdLst/>
                <a:ahLst/>
                <a:rect l="l" t="t" r="r" b="b"/>
                <a:pathLst>
                  <a:path w="61" h="69">
                    <a:moveTo>
                      <a:pt x="0" y="0"/>
                    </a:moveTo>
                    <a:lnTo>
                      <a:pt x="61" y="5"/>
                    </a:lnTo>
                    <a:lnTo>
                      <a:pt x="61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5" name=""/>
              <p:cNvSpPr/>
              <p:nvPr/>
            </p:nvSpPr>
            <p:spPr>
              <a:xfrm>
                <a:off x="9624960" y="2298600"/>
                <a:ext cx="96840" cy="109800"/>
              </a:xfrm>
              <a:custGeom>
                <a:avLst/>
                <a:gdLst/>
                <a:ahLst/>
                <a:rect l="l" t="t" r="r" b="b"/>
                <a:pathLst>
                  <a:path w="61" h="69">
                    <a:moveTo>
                      <a:pt x="0" y="0"/>
                    </a:moveTo>
                    <a:lnTo>
                      <a:pt x="61" y="5"/>
                    </a:lnTo>
                    <a:lnTo>
                      <a:pt x="61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6" name=""/>
              <p:cNvSpPr/>
              <p:nvPr/>
            </p:nvSpPr>
            <p:spPr>
              <a:xfrm>
                <a:off x="9624960" y="2300400"/>
                <a:ext cx="30240" cy="48960"/>
              </a:xfrm>
              <a:custGeom>
                <a:avLst/>
                <a:gdLst/>
                <a:ahLst/>
                <a:rect l="l" t="t" r="r" b="b"/>
                <a:pathLst>
                  <a:path w="19" h="31">
                    <a:moveTo>
                      <a:pt x="0" y="16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7" name=""/>
              <p:cNvSpPr/>
              <p:nvPr/>
            </p:nvSpPr>
            <p:spPr>
              <a:xfrm>
                <a:off x="9624960" y="2300400"/>
                <a:ext cx="30240" cy="48960"/>
              </a:xfrm>
              <a:custGeom>
                <a:avLst/>
                <a:gdLst/>
                <a:ahLst/>
                <a:rect l="l" t="t" r="r" b="b"/>
                <a:pathLst>
                  <a:path w="19" h="31">
                    <a:moveTo>
                      <a:pt x="0" y="16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8" name=""/>
              <p:cNvSpPr/>
              <p:nvPr/>
            </p:nvSpPr>
            <p:spPr>
              <a:xfrm>
                <a:off x="9624960" y="2301840"/>
                <a:ext cx="41400" cy="79560"/>
              </a:xfrm>
              <a:custGeom>
                <a:avLst/>
                <a:gdLst/>
                <a:ahLst/>
                <a:rect l="l" t="t" r="r" b="b"/>
                <a:pathLst>
                  <a:path w="26" h="50">
                    <a:moveTo>
                      <a:pt x="23" y="0"/>
                    </a:moveTo>
                    <a:lnTo>
                      <a:pt x="0" y="43"/>
                    </a:lnTo>
                    <a:lnTo>
                      <a:pt x="0" y="5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9" name=""/>
              <p:cNvSpPr/>
              <p:nvPr/>
            </p:nvSpPr>
            <p:spPr>
              <a:xfrm>
                <a:off x="9624960" y="2301840"/>
                <a:ext cx="41400" cy="79560"/>
              </a:xfrm>
              <a:custGeom>
                <a:avLst/>
                <a:gdLst/>
                <a:ahLst/>
                <a:rect l="l" t="t" r="r" b="b"/>
                <a:pathLst>
                  <a:path w="26" h="50">
                    <a:moveTo>
                      <a:pt x="23" y="0"/>
                    </a:moveTo>
                    <a:lnTo>
                      <a:pt x="0" y="43"/>
                    </a:lnTo>
                    <a:lnTo>
                      <a:pt x="0" y="5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0" name=""/>
              <p:cNvSpPr/>
              <p:nvPr/>
            </p:nvSpPr>
            <p:spPr>
              <a:xfrm>
                <a:off x="9704520" y="2352600"/>
                <a:ext cx="17280" cy="55800"/>
              </a:xfrm>
              <a:custGeom>
                <a:avLst/>
                <a:gdLst/>
                <a:ahLst/>
                <a:rect l="l" t="t" r="r" b="b"/>
                <a:pathLst>
                  <a:path w="11" h="35">
                    <a:moveTo>
                      <a:pt x="11" y="9"/>
                    </a:moveTo>
                    <a:lnTo>
                      <a:pt x="4" y="35"/>
                    </a:lnTo>
                    <a:lnTo>
                      <a:pt x="0" y="35"/>
                    </a:lnTo>
                    <a:lnTo>
                      <a:pt x="11" y="0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1" name=""/>
              <p:cNvSpPr/>
              <p:nvPr/>
            </p:nvSpPr>
            <p:spPr>
              <a:xfrm>
                <a:off x="9704520" y="2352600"/>
                <a:ext cx="17280" cy="55800"/>
              </a:xfrm>
              <a:custGeom>
                <a:avLst/>
                <a:gdLst/>
                <a:ahLst/>
                <a:rect l="l" t="t" r="r" b="b"/>
                <a:pathLst>
                  <a:path w="11" h="35">
                    <a:moveTo>
                      <a:pt x="11" y="9"/>
                    </a:moveTo>
                    <a:lnTo>
                      <a:pt x="4" y="35"/>
                    </a:lnTo>
                    <a:lnTo>
                      <a:pt x="0" y="35"/>
                    </a:lnTo>
                    <a:lnTo>
                      <a:pt x="11" y="0"/>
                    </a:lnTo>
                    <a:lnTo>
                      <a:pt x="11" y="9"/>
                    </a:lnTo>
                    <a:lnTo>
                      <a:pt x="11" y="9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2" name=""/>
              <p:cNvSpPr/>
              <p:nvPr/>
            </p:nvSpPr>
            <p:spPr>
              <a:xfrm>
                <a:off x="9628200" y="2298600"/>
                <a:ext cx="1440" cy="109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3" name=""/>
              <p:cNvSpPr/>
              <p:nvPr/>
            </p:nvSpPr>
            <p:spPr>
              <a:xfrm>
                <a:off x="9632880" y="2298600"/>
                <a:ext cx="1800" cy="109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4" name=""/>
              <p:cNvSpPr/>
              <p:nvPr/>
            </p:nvSpPr>
            <p:spPr>
              <a:xfrm>
                <a:off x="9637560" y="2300400"/>
                <a:ext cx="180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5" name=""/>
              <p:cNvSpPr/>
              <p:nvPr/>
            </p:nvSpPr>
            <p:spPr>
              <a:xfrm>
                <a:off x="9642600" y="2300400"/>
                <a:ext cx="144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6" name=""/>
              <p:cNvSpPr/>
              <p:nvPr/>
            </p:nvSpPr>
            <p:spPr>
              <a:xfrm>
                <a:off x="9645480" y="2300400"/>
                <a:ext cx="180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7" name=""/>
              <p:cNvSpPr/>
              <p:nvPr/>
            </p:nvSpPr>
            <p:spPr>
              <a:xfrm>
                <a:off x="9651960" y="2300400"/>
                <a:ext cx="180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8" name=""/>
              <p:cNvSpPr/>
              <p:nvPr/>
            </p:nvSpPr>
            <p:spPr>
              <a:xfrm>
                <a:off x="9655200" y="2300400"/>
                <a:ext cx="144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9" name=""/>
              <p:cNvSpPr/>
              <p:nvPr/>
            </p:nvSpPr>
            <p:spPr>
              <a:xfrm>
                <a:off x="9659880" y="2301840"/>
                <a:ext cx="1800" cy="1065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0" name=""/>
              <p:cNvSpPr/>
              <p:nvPr/>
            </p:nvSpPr>
            <p:spPr>
              <a:xfrm>
                <a:off x="9663120" y="2301840"/>
                <a:ext cx="1440" cy="1065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1" name=""/>
              <p:cNvSpPr/>
              <p:nvPr/>
            </p:nvSpPr>
            <p:spPr>
              <a:xfrm>
                <a:off x="9667800" y="2301840"/>
                <a:ext cx="1800" cy="1065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2" name=""/>
              <p:cNvSpPr/>
              <p:nvPr/>
            </p:nvSpPr>
            <p:spPr>
              <a:xfrm>
                <a:off x="9671040" y="2301840"/>
                <a:ext cx="1440" cy="1065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3" name=""/>
              <p:cNvSpPr/>
              <p:nvPr/>
            </p:nvSpPr>
            <p:spPr>
              <a:xfrm>
                <a:off x="9677520" y="2303640"/>
                <a:ext cx="144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4" name=""/>
              <p:cNvSpPr/>
              <p:nvPr/>
            </p:nvSpPr>
            <p:spPr>
              <a:xfrm>
                <a:off x="9680400" y="230364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5" name=""/>
              <p:cNvSpPr/>
              <p:nvPr/>
            </p:nvSpPr>
            <p:spPr>
              <a:xfrm>
                <a:off x="9683640" y="230364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6" name=""/>
              <p:cNvSpPr/>
              <p:nvPr/>
            </p:nvSpPr>
            <p:spPr>
              <a:xfrm>
                <a:off x="9688680" y="2303640"/>
                <a:ext cx="144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7" name=""/>
              <p:cNvSpPr/>
              <p:nvPr/>
            </p:nvSpPr>
            <p:spPr>
              <a:xfrm>
                <a:off x="9693360" y="2303640"/>
                <a:ext cx="144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8" name=""/>
              <p:cNvSpPr/>
              <p:nvPr/>
            </p:nvSpPr>
            <p:spPr>
              <a:xfrm>
                <a:off x="9696600" y="230508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9" name=""/>
              <p:cNvSpPr/>
              <p:nvPr/>
            </p:nvSpPr>
            <p:spPr>
              <a:xfrm>
                <a:off x="9701280" y="230508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0" name=""/>
              <p:cNvSpPr/>
              <p:nvPr/>
            </p:nvSpPr>
            <p:spPr>
              <a:xfrm>
                <a:off x="9705960" y="230508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1" name=""/>
              <p:cNvSpPr/>
              <p:nvPr/>
            </p:nvSpPr>
            <p:spPr>
              <a:xfrm>
                <a:off x="9709200" y="230508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2" name=""/>
              <p:cNvSpPr/>
              <p:nvPr/>
            </p:nvSpPr>
            <p:spPr>
              <a:xfrm>
                <a:off x="9712440" y="230508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3" name=""/>
              <p:cNvSpPr/>
              <p:nvPr/>
            </p:nvSpPr>
            <p:spPr>
              <a:xfrm>
                <a:off x="9715680" y="230508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4" name=""/>
              <p:cNvSpPr/>
              <p:nvPr/>
            </p:nvSpPr>
            <p:spPr>
              <a:xfrm>
                <a:off x="9720360" y="2306520"/>
                <a:ext cx="1440" cy="1018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5" name=""/>
              <p:cNvSpPr/>
              <p:nvPr/>
            </p:nvSpPr>
            <p:spPr>
              <a:xfrm>
                <a:off x="9623520" y="2311560"/>
                <a:ext cx="100080" cy="17280"/>
              </a:xfrm>
              <a:custGeom>
                <a:avLst/>
                <a:gdLst/>
                <a:ahLst/>
                <a:rect l="l" t="t" r="r" b="b"/>
                <a:pathLst>
                  <a:path w="63" h="11">
                    <a:moveTo>
                      <a:pt x="0" y="0"/>
                    </a:moveTo>
                    <a:lnTo>
                      <a:pt x="63" y="4"/>
                    </a:lnTo>
                    <a:lnTo>
                      <a:pt x="63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6" name=""/>
              <p:cNvSpPr/>
              <p:nvPr/>
            </p:nvSpPr>
            <p:spPr>
              <a:xfrm>
                <a:off x="9623520" y="2311560"/>
                <a:ext cx="100080" cy="17280"/>
              </a:xfrm>
              <a:custGeom>
                <a:avLst/>
                <a:gdLst/>
                <a:ahLst/>
                <a:rect l="l" t="t" r="r" b="b"/>
                <a:pathLst>
                  <a:path w="63" h="11">
                    <a:moveTo>
                      <a:pt x="0" y="0"/>
                    </a:moveTo>
                    <a:lnTo>
                      <a:pt x="63" y="4"/>
                    </a:lnTo>
                    <a:lnTo>
                      <a:pt x="63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7" name=""/>
              <p:cNvSpPr/>
              <p:nvPr/>
            </p:nvSpPr>
            <p:spPr>
              <a:xfrm>
                <a:off x="9623520" y="2335320"/>
                <a:ext cx="100080" cy="17280"/>
              </a:xfrm>
              <a:custGeom>
                <a:avLst/>
                <a:gdLst/>
                <a:ahLst/>
                <a:rect l="l" t="t" r="r" b="b"/>
                <a:pathLst>
                  <a:path w="63" h="11">
                    <a:moveTo>
                      <a:pt x="0" y="0"/>
                    </a:moveTo>
                    <a:lnTo>
                      <a:pt x="63" y="3"/>
                    </a:lnTo>
                    <a:lnTo>
                      <a:pt x="63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8" name=""/>
              <p:cNvSpPr/>
              <p:nvPr/>
            </p:nvSpPr>
            <p:spPr>
              <a:xfrm>
                <a:off x="9623520" y="2335320"/>
                <a:ext cx="100080" cy="17280"/>
              </a:xfrm>
              <a:custGeom>
                <a:avLst/>
                <a:gdLst/>
                <a:ahLst/>
                <a:rect l="l" t="t" r="r" b="b"/>
                <a:pathLst>
                  <a:path w="63" h="11">
                    <a:moveTo>
                      <a:pt x="0" y="0"/>
                    </a:moveTo>
                    <a:lnTo>
                      <a:pt x="63" y="3"/>
                    </a:lnTo>
                    <a:lnTo>
                      <a:pt x="63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9" name=""/>
              <p:cNvSpPr/>
              <p:nvPr/>
            </p:nvSpPr>
            <p:spPr>
              <a:xfrm>
                <a:off x="9621720" y="2360520"/>
                <a:ext cx="101880" cy="14400"/>
              </a:xfrm>
              <a:custGeom>
                <a:avLst/>
                <a:gdLst/>
                <a:ahLst/>
                <a:rect l="l" t="t" r="r" b="b"/>
                <a:pathLst>
                  <a:path w="64" h="9">
                    <a:moveTo>
                      <a:pt x="1" y="0"/>
                    </a:moveTo>
                    <a:lnTo>
                      <a:pt x="64" y="2"/>
                    </a:lnTo>
                    <a:lnTo>
                      <a:pt x="64" y="9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0" name=""/>
              <p:cNvSpPr/>
              <p:nvPr/>
            </p:nvSpPr>
            <p:spPr>
              <a:xfrm>
                <a:off x="9621720" y="2360520"/>
                <a:ext cx="101880" cy="14400"/>
              </a:xfrm>
              <a:custGeom>
                <a:avLst/>
                <a:gdLst/>
                <a:ahLst/>
                <a:rect l="l" t="t" r="r" b="b"/>
                <a:pathLst>
                  <a:path w="64" h="9">
                    <a:moveTo>
                      <a:pt x="1" y="0"/>
                    </a:moveTo>
                    <a:lnTo>
                      <a:pt x="64" y="2"/>
                    </a:lnTo>
                    <a:lnTo>
                      <a:pt x="64" y="9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1" name=""/>
              <p:cNvSpPr/>
              <p:nvPr/>
            </p:nvSpPr>
            <p:spPr>
              <a:xfrm>
                <a:off x="9623520" y="2384280"/>
                <a:ext cx="100080" cy="12960"/>
              </a:xfrm>
              <a:custGeom>
                <a:avLst/>
                <a:gdLst/>
                <a:ahLst/>
                <a:rect l="l" t="t" r="r" b="b"/>
                <a:pathLst>
                  <a:path w="63" h="8">
                    <a:moveTo>
                      <a:pt x="0" y="0"/>
                    </a:moveTo>
                    <a:lnTo>
                      <a:pt x="63" y="1"/>
                    </a:lnTo>
                    <a:lnTo>
                      <a:pt x="6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2" name=""/>
              <p:cNvSpPr/>
              <p:nvPr/>
            </p:nvSpPr>
            <p:spPr>
              <a:xfrm>
                <a:off x="9623520" y="2384280"/>
                <a:ext cx="100080" cy="12960"/>
              </a:xfrm>
              <a:custGeom>
                <a:avLst/>
                <a:gdLst/>
                <a:ahLst/>
                <a:rect l="l" t="t" r="r" b="b"/>
                <a:pathLst>
                  <a:path w="63" h="8">
                    <a:moveTo>
                      <a:pt x="0" y="0"/>
                    </a:moveTo>
                    <a:lnTo>
                      <a:pt x="63" y="1"/>
                    </a:lnTo>
                    <a:lnTo>
                      <a:pt x="6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3" name=""/>
              <p:cNvSpPr/>
              <p:nvPr/>
            </p:nvSpPr>
            <p:spPr>
              <a:xfrm>
                <a:off x="9624960" y="2311560"/>
                <a:ext cx="96840" cy="61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4" name=""/>
              <p:cNvSpPr/>
              <p:nvPr/>
            </p:nvSpPr>
            <p:spPr>
              <a:xfrm>
                <a:off x="9624960" y="2324160"/>
                <a:ext cx="968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5" name=""/>
              <p:cNvSpPr/>
              <p:nvPr/>
            </p:nvSpPr>
            <p:spPr>
              <a:xfrm>
                <a:off x="9624960" y="2335320"/>
                <a:ext cx="968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6" name=""/>
              <p:cNvSpPr/>
              <p:nvPr/>
            </p:nvSpPr>
            <p:spPr>
              <a:xfrm>
                <a:off x="9624960" y="2347920"/>
                <a:ext cx="968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7" name=""/>
              <p:cNvSpPr/>
              <p:nvPr/>
            </p:nvSpPr>
            <p:spPr>
              <a:xfrm>
                <a:off x="9624960" y="2360520"/>
                <a:ext cx="96840" cy="32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8" name=""/>
              <p:cNvSpPr/>
              <p:nvPr/>
            </p:nvSpPr>
            <p:spPr>
              <a:xfrm>
                <a:off x="9624960" y="2371680"/>
                <a:ext cx="96840" cy="32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9" name=""/>
              <p:cNvSpPr/>
              <p:nvPr/>
            </p:nvSpPr>
            <p:spPr>
              <a:xfrm>
                <a:off x="9624960" y="2384280"/>
                <a:ext cx="9684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0" name=""/>
              <p:cNvSpPr/>
              <p:nvPr/>
            </p:nvSpPr>
            <p:spPr>
              <a:xfrm>
                <a:off x="9624960" y="2395440"/>
                <a:ext cx="9684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1" name=""/>
              <p:cNvSpPr/>
              <p:nvPr/>
            </p:nvSpPr>
            <p:spPr>
              <a:xfrm>
                <a:off x="9696600" y="2300400"/>
                <a:ext cx="4680" cy="110880"/>
              </a:xfrm>
              <a:custGeom>
                <a:avLst/>
                <a:gdLst/>
                <a:ahLst/>
                <a:rect l="l" t="t" r="r" b="b"/>
                <a:pathLst>
                  <a:path w="3" h="70">
                    <a:moveTo>
                      <a:pt x="0" y="0"/>
                    </a:moveTo>
                    <a:lnTo>
                      <a:pt x="0" y="69"/>
                    </a:lnTo>
                    <a:lnTo>
                      <a:pt x="3" y="70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2" name=""/>
              <p:cNvSpPr/>
              <p:nvPr/>
            </p:nvSpPr>
            <p:spPr>
              <a:xfrm>
                <a:off x="9696600" y="2300400"/>
                <a:ext cx="4680" cy="110880"/>
              </a:xfrm>
              <a:custGeom>
                <a:avLst/>
                <a:gdLst/>
                <a:ahLst/>
                <a:rect l="l" t="t" r="r" b="b"/>
                <a:pathLst>
                  <a:path w="3" h="70">
                    <a:moveTo>
                      <a:pt x="0" y="0"/>
                    </a:moveTo>
                    <a:lnTo>
                      <a:pt x="0" y="69"/>
                    </a:lnTo>
                    <a:lnTo>
                      <a:pt x="3" y="70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3" name=""/>
              <p:cNvSpPr/>
              <p:nvPr/>
            </p:nvSpPr>
            <p:spPr>
              <a:xfrm>
                <a:off x="9671040" y="2297160"/>
                <a:ext cx="6480" cy="115920"/>
              </a:xfrm>
              <a:custGeom>
                <a:avLst/>
                <a:gdLst/>
                <a:ahLst/>
                <a:rect l="l" t="t" r="r" b="b"/>
                <a:pathLst>
                  <a:path w="4" h="73">
                    <a:moveTo>
                      <a:pt x="4" y="0"/>
                    </a:moveTo>
                    <a:lnTo>
                      <a:pt x="4" y="73"/>
                    </a:lnTo>
                    <a:lnTo>
                      <a:pt x="0" y="7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4" name=""/>
              <p:cNvSpPr/>
              <p:nvPr/>
            </p:nvSpPr>
            <p:spPr>
              <a:xfrm>
                <a:off x="9671040" y="2297160"/>
                <a:ext cx="6480" cy="115920"/>
              </a:xfrm>
              <a:custGeom>
                <a:avLst/>
                <a:gdLst/>
                <a:ahLst/>
                <a:rect l="l" t="t" r="r" b="b"/>
                <a:pathLst>
                  <a:path w="4" h="73">
                    <a:moveTo>
                      <a:pt x="4" y="0"/>
                    </a:moveTo>
                    <a:lnTo>
                      <a:pt x="4" y="73"/>
                    </a:lnTo>
                    <a:lnTo>
                      <a:pt x="0" y="7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5" name=""/>
              <p:cNvSpPr/>
              <p:nvPr/>
            </p:nvSpPr>
            <p:spPr>
              <a:xfrm>
                <a:off x="9645480" y="2297160"/>
                <a:ext cx="6480" cy="112680"/>
              </a:xfrm>
              <a:custGeom>
                <a:avLst/>
                <a:gdLst/>
                <a:ahLst/>
                <a:rect l="l" t="t" r="r" b="b"/>
                <a:pathLst>
                  <a:path w="4" h="71">
                    <a:moveTo>
                      <a:pt x="4" y="0"/>
                    </a:moveTo>
                    <a:lnTo>
                      <a:pt x="4" y="71"/>
                    </a:lnTo>
                    <a:lnTo>
                      <a:pt x="0" y="7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6" name=""/>
              <p:cNvSpPr/>
              <p:nvPr/>
            </p:nvSpPr>
            <p:spPr>
              <a:xfrm>
                <a:off x="9645480" y="2297160"/>
                <a:ext cx="6480" cy="112680"/>
              </a:xfrm>
              <a:custGeom>
                <a:avLst/>
                <a:gdLst/>
                <a:ahLst/>
                <a:rect l="l" t="t" r="r" b="b"/>
                <a:pathLst>
                  <a:path w="4" h="71">
                    <a:moveTo>
                      <a:pt x="4" y="0"/>
                    </a:moveTo>
                    <a:lnTo>
                      <a:pt x="4" y="71"/>
                    </a:lnTo>
                    <a:lnTo>
                      <a:pt x="0" y="7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7" name=""/>
              <p:cNvSpPr/>
              <p:nvPr/>
            </p:nvSpPr>
            <p:spPr>
              <a:xfrm>
                <a:off x="9645480" y="2300400"/>
                <a:ext cx="1800" cy="126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8" name=""/>
              <p:cNvSpPr/>
              <p:nvPr/>
            </p:nvSpPr>
            <p:spPr>
              <a:xfrm>
                <a:off x="9645480" y="2324160"/>
                <a:ext cx="1800" cy="126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9" name=""/>
              <p:cNvSpPr/>
              <p:nvPr/>
            </p:nvSpPr>
            <p:spPr>
              <a:xfrm>
                <a:off x="9645480" y="2349360"/>
                <a:ext cx="180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90" name=""/>
              <p:cNvSpPr/>
              <p:nvPr/>
            </p:nvSpPr>
            <p:spPr>
              <a:xfrm>
                <a:off x="9645480" y="2373480"/>
                <a:ext cx="1800" cy="10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91" name=""/>
              <p:cNvSpPr/>
              <p:nvPr/>
            </p:nvSpPr>
            <p:spPr>
              <a:xfrm>
                <a:off x="9645480" y="2395440"/>
                <a:ext cx="1800" cy="129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92" name=""/>
              <p:cNvSpPr/>
              <p:nvPr/>
            </p:nvSpPr>
            <p:spPr>
              <a:xfrm>
                <a:off x="9651960" y="2397240"/>
                <a:ext cx="180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93" name=""/>
              <p:cNvSpPr/>
              <p:nvPr/>
            </p:nvSpPr>
            <p:spPr>
              <a:xfrm>
                <a:off x="9651960" y="2373480"/>
                <a:ext cx="1800" cy="10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294" name=""/>
            <p:cNvSpPr/>
            <p:nvPr/>
          </p:nvSpPr>
          <p:spPr>
            <a:xfrm>
              <a:off x="9651960" y="234936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5" name=""/>
            <p:cNvSpPr/>
            <p:nvPr/>
          </p:nvSpPr>
          <p:spPr>
            <a:xfrm>
              <a:off x="9651960" y="232560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6" name=""/>
            <p:cNvSpPr/>
            <p:nvPr/>
          </p:nvSpPr>
          <p:spPr>
            <a:xfrm>
              <a:off x="9651960" y="2300400"/>
              <a:ext cx="180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7" name=""/>
            <p:cNvSpPr/>
            <p:nvPr/>
          </p:nvSpPr>
          <p:spPr>
            <a:xfrm>
              <a:off x="9671040" y="2301840"/>
              <a:ext cx="144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8" name=""/>
            <p:cNvSpPr/>
            <p:nvPr/>
          </p:nvSpPr>
          <p:spPr>
            <a:xfrm>
              <a:off x="9677520" y="2303640"/>
              <a:ext cx="1440" cy="10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9" name=""/>
            <p:cNvSpPr/>
            <p:nvPr/>
          </p:nvSpPr>
          <p:spPr>
            <a:xfrm>
              <a:off x="9696600" y="230508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0" name=""/>
            <p:cNvSpPr/>
            <p:nvPr/>
          </p:nvSpPr>
          <p:spPr>
            <a:xfrm>
              <a:off x="9701280" y="230508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1" name=""/>
            <p:cNvSpPr/>
            <p:nvPr/>
          </p:nvSpPr>
          <p:spPr>
            <a:xfrm>
              <a:off x="9701280" y="2327400"/>
              <a:ext cx="144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2" name=""/>
            <p:cNvSpPr/>
            <p:nvPr/>
          </p:nvSpPr>
          <p:spPr>
            <a:xfrm>
              <a:off x="9677520" y="232740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3" name=""/>
            <p:cNvSpPr/>
            <p:nvPr/>
          </p:nvSpPr>
          <p:spPr>
            <a:xfrm>
              <a:off x="9671040" y="2325600"/>
              <a:ext cx="1440" cy="129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4" name=""/>
            <p:cNvSpPr/>
            <p:nvPr/>
          </p:nvSpPr>
          <p:spPr>
            <a:xfrm>
              <a:off x="9671040" y="2349360"/>
              <a:ext cx="1440" cy="129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5" name=""/>
            <p:cNvSpPr/>
            <p:nvPr/>
          </p:nvSpPr>
          <p:spPr>
            <a:xfrm>
              <a:off x="9677520" y="235116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6" name=""/>
            <p:cNvSpPr/>
            <p:nvPr/>
          </p:nvSpPr>
          <p:spPr>
            <a:xfrm>
              <a:off x="9696600" y="235116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7" name=""/>
            <p:cNvSpPr/>
            <p:nvPr/>
          </p:nvSpPr>
          <p:spPr>
            <a:xfrm>
              <a:off x="9701280" y="235116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8" name=""/>
            <p:cNvSpPr/>
            <p:nvPr/>
          </p:nvSpPr>
          <p:spPr>
            <a:xfrm>
              <a:off x="9701280" y="2373480"/>
              <a:ext cx="1440" cy="10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9" name=""/>
            <p:cNvSpPr/>
            <p:nvPr/>
          </p:nvSpPr>
          <p:spPr>
            <a:xfrm>
              <a:off x="9701280" y="23972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0" name=""/>
            <p:cNvSpPr/>
            <p:nvPr/>
          </p:nvSpPr>
          <p:spPr>
            <a:xfrm>
              <a:off x="9696600" y="23972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1" name=""/>
            <p:cNvSpPr/>
            <p:nvPr/>
          </p:nvSpPr>
          <p:spPr>
            <a:xfrm>
              <a:off x="9677520" y="23972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2" name=""/>
            <p:cNvSpPr/>
            <p:nvPr/>
          </p:nvSpPr>
          <p:spPr>
            <a:xfrm>
              <a:off x="9671040" y="23972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3" name=""/>
            <p:cNvSpPr/>
            <p:nvPr/>
          </p:nvSpPr>
          <p:spPr>
            <a:xfrm>
              <a:off x="9696600" y="232740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4" name=""/>
            <p:cNvSpPr/>
            <p:nvPr/>
          </p:nvSpPr>
          <p:spPr>
            <a:xfrm>
              <a:off x="9696600" y="2373480"/>
              <a:ext cx="1440" cy="10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5" name=""/>
            <p:cNvSpPr/>
            <p:nvPr/>
          </p:nvSpPr>
          <p:spPr>
            <a:xfrm>
              <a:off x="9677520" y="2373480"/>
              <a:ext cx="1440" cy="10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6" name=""/>
            <p:cNvSpPr/>
            <p:nvPr/>
          </p:nvSpPr>
          <p:spPr>
            <a:xfrm>
              <a:off x="9671040" y="2373480"/>
              <a:ext cx="1440" cy="10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7" name=""/>
            <p:cNvSpPr/>
            <p:nvPr/>
          </p:nvSpPr>
          <p:spPr>
            <a:xfrm>
              <a:off x="9531360" y="2316240"/>
              <a:ext cx="23760" cy="95040"/>
            </a:xfrm>
            <a:custGeom>
              <a:avLst/>
              <a:gdLst/>
              <a:ahLst/>
              <a:rect l="l" t="t" r="r" b="b"/>
              <a:pathLst>
                <a:path w="15" h="60">
                  <a:moveTo>
                    <a:pt x="0" y="1"/>
                  </a:moveTo>
                  <a:lnTo>
                    <a:pt x="15" y="0"/>
                  </a:lnTo>
                  <a:lnTo>
                    <a:pt x="15" y="60"/>
                  </a:lnTo>
                  <a:lnTo>
                    <a:pt x="0" y="6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8" name=""/>
            <p:cNvSpPr/>
            <p:nvPr/>
          </p:nvSpPr>
          <p:spPr>
            <a:xfrm>
              <a:off x="9531360" y="2316240"/>
              <a:ext cx="23760" cy="95040"/>
            </a:xfrm>
            <a:custGeom>
              <a:avLst/>
              <a:gdLst/>
              <a:ahLst/>
              <a:rect l="l" t="t" r="r" b="b"/>
              <a:pathLst>
                <a:path w="15" h="60">
                  <a:moveTo>
                    <a:pt x="0" y="1"/>
                  </a:moveTo>
                  <a:lnTo>
                    <a:pt x="15" y="0"/>
                  </a:lnTo>
                  <a:lnTo>
                    <a:pt x="15" y="60"/>
                  </a:lnTo>
                  <a:lnTo>
                    <a:pt x="0" y="6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9" name=""/>
            <p:cNvSpPr/>
            <p:nvPr/>
          </p:nvSpPr>
          <p:spPr>
            <a:xfrm>
              <a:off x="9531360" y="2378160"/>
              <a:ext cx="23760" cy="3312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15" y="0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0" name=""/>
            <p:cNvSpPr/>
            <p:nvPr/>
          </p:nvSpPr>
          <p:spPr>
            <a:xfrm>
              <a:off x="9531360" y="2378160"/>
              <a:ext cx="23760" cy="3312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15" y="0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1" name=""/>
            <p:cNvSpPr/>
            <p:nvPr/>
          </p:nvSpPr>
          <p:spPr>
            <a:xfrm>
              <a:off x="9531360" y="2363760"/>
              <a:ext cx="23760" cy="36720"/>
            </a:xfrm>
            <a:custGeom>
              <a:avLst/>
              <a:gdLst/>
              <a:ahLst/>
              <a:rect l="l" t="t" r="r" b="b"/>
              <a:pathLst>
                <a:path w="15" h="23">
                  <a:moveTo>
                    <a:pt x="15" y="3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2" name=""/>
            <p:cNvSpPr/>
            <p:nvPr/>
          </p:nvSpPr>
          <p:spPr>
            <a:xfrm>
              <a:off x="9531360" y="2363760"/>
              <a:ext cx="23760" cy="36720"/>
            </a:xfrm>
            <a:custGeom>
              <a:avLst/>
              <a:gdLst/>
              <a:ahLst/>
              <a:rect l="l" t="t" r="r" b="b"/>
              <a:pathLst>
                <a:path w="15" h="23">
                  <a:moveTo>
                    <a:pt x="15" y="3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3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3" name=""/>
            <p:cNvSpPr/>
            <p:nvPr/>
          </p:nvSpPr>
          <p:spPr>
            <a:xfrm>
              <a:off x="9531360" y="2316240"/>
              <a:ext cx="23760" cy="46080"/>
            </a:xfrm>
            <a:custGeom>
              <a:avLst/>
              <a:gdLst/>
              <a:ahLst/>
              <a:rect l="l" t="t" r="r" b="b"/>
              <a:pathLst>
                <a:path w="15" h="29">
                  <a:moveTo>
                    <a:pt x="15" y="10"/>
                  </a:moveTo>
                  <a:lnTo>
                    <a:pt x="0" y="29"/>
                  </a:lnTo>
                  <a:lnTo>
                    <a:pt x="0" y="1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4" name=""/>
            <p:cNvSpPr/>
            <p:nvPr/>
          </p:nvSpPr>
          <p:spPr>
            <a:xfrm>
              <a:off x="9531360" y="2316240"/>
              <a:ext cx="23760" cy="46080"/>
            </a:xfrm>
            <a:custGeom>
              <a:avLst/>
              <a:gdLst/>
              <a:ahLst/>
              <a:rect l="l" t="t" r="r" b="b"/>
              <a:pathLst>
                <a:path w="15" h="29">
                  <a:moveTo>
                    <a:pt x="15" y="10"/>
                  </a:moveTo>
                  <a:lnTo>
                    <a:pt x="0" y="29"/>
                  </a:lnTo>
                  <a:lnTo>
                    <a:pt x="0" y="1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5" name=""/>
            <p:cNvSpPr/>
            <p:nvPr/>
          </p:nvSpPr>
          <p:spPr>
            <a:xfrm>
              <a:off x="9531360" y="2317680"/>
              <a:ext cx="6480" cy="648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6" name=""/>
            <p:cNvSpPr/>
            <p:nvPr/>
          </p:nvSpPr>
          <p:spPr>
            <a:xfrm>
              <a:off x="9531360" y="2317680"/>
              <a:ext cx="6480" cy="648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7" name=""/>
            <p:cNvSpPr/>
            <p:nvPr/>
          </p:nvSpPr>
          <p:spPr>
            <a:xfrm>
              <a:off x="9553680" y="2316240"/>
              <a:ext cx="1440" cy="950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8" name=""/>
            <p:cNvSpPr/>
            <p:nvPr/>
          </p:nvSpPr>
          <p:spPr>
            <a:xfrm>
              <a:off x="9550440" y="2316240"/>
              <a:ext cx="1440" cy="950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9" name=""/>
            <p:cNvSpPr/>
            <p:nvPr/>
          </p:nvSpPr>
          <p:spPr>
            <a:xfrm>
              <a:off x="9547200" y="2316240"/>
              <a:ext cx="1440" cy="950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0" name=""/>
            <p:cNvSpPr/>
            <p:nvPr/>
          </p:nvSpPr>
          <p:spPr>
            <a:xfrm>
              <a:off x="9543960" y="2317680"/>
              <a:ext cx="180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1" name=""/>
            <p:cNvSpPr/>
            <p:nvPr/>
          </p:nvSpPr>
          <p:spPr>
            <a:xfrm>
              <a:off x="9532800" y="2317680"/>
              <a:ext cx="180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2" name=""/>
            <p:cNvSpPr/>
            <p:nvPr/>
          </p:nvSpPr>
          <p:spPr>
            <a:xfrm>
              <a:off x="9536040" y="2314440"/>
              <a:ext cx="4680" cy="98640"/>
            </a:xfrm>
            <a:custGeom>
              <a:avLst/>
              <a:gdLst/>
              <a:ahLst/>
              <a:rect l="l" t="t" r="r" b="b"/>
              <a:pathLst>
                <a:path w="3" h="62">
                  <a:moveTo>
                    <a:pt x="0" y="0"/>
                  </a:moveTo>
                  <a:lnTo>
                    <a:pt x="0" y="61"/>
                  </a:ln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3" name=""/>
            <p:cNvSpPr/>
            <p:nvPr/>
          </p:nvSpPr>
          <p:spPr>
            <a:xfrm>
              <a:off x="9536040" y="2314440"/>
              <a:ext cx="4680" cy="98640"/>
            </a:xfrm>
            <a:custGeom>
              <a:avLst/>
              <a:gdLst/>
              <a:ahLst/>
              <a:rect l="l" t="t" r="r" b="b"/>
              <a:pathLst>
                <a:path w="3" h="62">
                  <a:moveTo>
                    <a:pt x="0" y="0"/>
                  </a:moveTo>
                  <a:lnTo>
                    <a:pt x="0" y="61"/>
                  </a:ln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4" name=""/>
            <p:cNvSpPr/>
            <p:nvPr/>
          </p:nvSpPr>
          <p:spPr>
            <a:xfrm>
              <a:off x="9540720" y="2317680"/>
              <a:ext cx="180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5" name=""/>
            <p:cNvSpPr/>
            <p:nvPr/>
          </p:nvSpPr>
          <p:spPr>
            <a:xfrm>
              <a:off x="9536040" y="2317680"/>
              <a:ext cx="180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6" name=""/>
            <p:cNvSpPr/>
            <p:nvPr/>
          </p:nvSpPr>
          <p:spPr>
            <a:xfrm>
              <a:off x="9529920" y="2325600"/>
              <a:ext cx="27000" cy="1296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1"/>
                  </a:moveTo>
                  <a:lnTo>
                    <a:pt x="16" y="0"/>
                  </a:lnTo>
                  <a:lnTo>
                    <a:pt x="17" y="6"/>
                  </a:lnTo>
                  <a:lnTo>
                    <a:pt x="1" y="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7" name=""/>
            <p:cNvSpPr/>
            <p:nvPr/>
          </p:nvSpPr>
          <p:spPr>
            <a:xfrm>
              <a:off x="9529920" y="2325600"/>
              <a:ext cx="27000" cy="1296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1"/>
                  </a:moveTo>
                  <a:lnTo>
                    <a:pt x="16" y="0"/>
                  </a:lnTo>
                  <a:lnTo>
                    <a:pt x="17" y="6"/>
                  </a:lnTo>
                  <a:lnTo>
                    <a:pt x="1" y="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8" name=""/>
            <p:cNvSpPr/>
            <p:nvPr/>
          </p:nvSpPr>
          <p:spPr>
            <a:xfrm>
              <a:off x="9529920" y="2346480"/>
              <a:ext cx="27000" cy="1260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1"/>
                  </a:moveTo>
                  <a:lnTo>
                    <a:pt x="17" y="0"/>
                  </a:lnTo>
                  <a:lnTo>
                    <a:pt x="17" y="7"/>
                  </a:lnTo>
                  <a:lnTo>
                    <a:pt x="1" y="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9" name=""/>
            <p:cNvSpPr/>
            <p:nvPr/>
          </p:nvSpPr>
          <p:spPr>
            <a:xfrm>
              <a:off x="9529920" y="2346480"/>
              <a:ext cx="27000" cy="1260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1"/>
                  </a:moveTo>
                  <a:lnTo>
                    <a:pt x="17" y="0"/>
                  </a:lnTo>
                  <a:lnTo>
                    <a:pt x="17" y="7"/>
                  </a:lnTo>
                  <a:lnTo>
                    <a:pt x="1" y="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0" name=""/>
            <p:cNvSpPr/>
            <p:nvPr/>
          </p:nvSpPr>
          <p:spPr>
            <a:xfrm>
              <a:off x="9529920" y="2367000"/>
              <a:ext cx="27000" cy="11160"/>
            </a:xfrm>
            <a:custGeom>
              <a:avLst/>
              <a:gdLst/>
              <a:ahLst/>
              <a:rect l="l" t="t" r="r" b="b"/>
              <a:pathLst>
                <a:path w="17" h="7">
                  <a:moveTo>
                    <a:pt x="0" y="1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1" name=""/>
            <p:cNvSpPr/>
            <p:nvPr/>
          </p:nvSpPr>
          <p:spPr>
            <a:xfrm>
              <a:off x="9529920" y="2367000"/>
              <a:ext cx="27000" cy="11160"/>
            </a:xfrm>
            <a:custGeom>
              <a:avLst/>
              <a:gdLst/>
              <a:ahLst/>
              <a:rect l="l" t="t" r="r" b="b"/>
              <a:pathLst>
                <a:path w="17" h="7">
                  <a:moveTo>
                    <a:pt x="0" y="1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2" name=""/>
            <p:cNvSpPr/>
            <p:nvPr/>
          </p:nvSpPr>
          <p:spPr>
            <a:xfrm>
              <a:off x="9529920" y="2387520"/>
              <a:ext cx="27000" cy="1296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1"/>
                  </a:moveTo>
                  <a:lnTo>
                    <a:pt x="17" y="0"/>
                  </a:lnTo>
                  <a:lnTo>
                    <a:pt x="17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3" name=""/>
            <p:cNvSpPr/>
            <p:nvPr/>
          </p:nvSpPr>
          <p:spPr>
            <a:xfrm>
              <a:off x="9529920" y="2387520"/>
              <a:ext cx="27000" cy="12960"/>
            </a:xfrm>
            <a:custGeom>
              <a:avLst/>
              <a:gdLst/>
              <a:ahLst/>
              <a:rect l="l" t="t" r="r" b="b"/>
              <a:pathLst>
                <a:path w="17" h="8">
                  <a:moveTo>
                    <a:pt x="0" y="1"/>
                  </a:moveTo>
                  <a:lnTo>
                    <a:pt x="17" y="0"/>
                  </a:lnTo>
                  <a:lnTo>
                    <a:pt x="17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4" name=""/>
            <p:cNvSpPr/>
            <p:nvPr/>
          </p:nvSpPr>
          <p:spPr>
            <a:xfrm>
              <a:off x="9540720" y="2325600"/>
              <a:ext cx="1440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5" name=""/>
            <p:cNvSpPr/>
            <p:nvPr/>
          </p:nvSpPr>
          <p:spPr>
            <a:xfrm flipV="1">
              <a:off x="9540720" y="233532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6" name=""/>
            <p:cNvSpPr/>
            <p:nvPr/>
          </p:nvSpPr>
          <p:spPr>
            <a:xfrm flipV="1">
              <a:off x="9540720" y="234648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7" name=""/>
            <p:cNvSpPr/>
            <p:nvPr/>
          </p:nvSpPr>
          <p:spPr>
            <a:xfrm flipV="1">
              <a:off x="9540720" y="2356920"/>
              <a:ext cx="1440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8" name=""/>
            <p:cNvSpPr/>
            <p:nvPr/>
          </p:nvSpPr>
          <p:spPr>
            <a:xfrm flipV="1">
              <a:off x="9540720" y="2398320"/>
              <a:ext cx="1440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9" name=""/>
            <p:cNvSpPr/>
            <p:nvPr/>
          </p:nvSpPr>
          <p:spPr>
            <a:xfrm>
              <a:off x="9540720" y="2387520"/>
              <a:ext cx="1440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0" name=""/>
            <p:cNvSpPr/>
            <p:nvPr/>
          </p:nvSpPr>
          <p:spPr>
            <a:xfrm flipV="1">
              <a:off x="9540720" y="2376000"/>
              <a:ext cx="1440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1" name=""/>
            <p:cNvSpPr/>
            <p:nvPr/>
          </p:nvSpPr>
          <p:spPr>
            <a:xfrm flipV="1">
              <a:off x="9540720" y="2367000"/>
              <a:ext cx="1440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2" name=""/>
            <p:cNvSpPr/>
            <p:nvPr/>
          </p:nvSpPr>
          <p:spPr>
            <a:xfrm>
              <a:off x="9531360" y="2327400"/>
              <a:ext cx="468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3" name=""/>
            <p:cNvSpPr/>
            <p:nvPr/>
          </p:nvSpPr>
          <p:spPr>
            <a:xfrm flipV="1">
              <a:off x="9531360" y="2336400"/>
              <a:ext cx="468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4" name=""/>
            <p:cNvSpPr/>
            <p:nvPr/>
          </p:nvSpPr>
          <p:spPr>
            <a:xfrm>
              <a:off x="9531360" y="2347920"/>
              <a:ext cx="468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5" name=""/>
            <p:cNvSpPr/>
            <p:nvPr/>
          </p:nvSpPr>
          <p:spPr>
            <a:xfrm>
              <a:off x="9531360" y="2359080"/>
              <a:ext cx="468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6" name=""/>
            <p:cNvSpPr/>
            <p:nvPr/>
          </p:nvSpPr>
          <p:spPr>
            <a:xfrm>
              <a:off x="9531360" y="2368440"/>
              <a:ext cx="468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7" name=""/>
            <p:cNvSpPr/>
            <p:nvPr/>
          </p:nvSpPr>
          <p:spPr>
            <a:xfrm>
              <a:off x="9531360" y="2378160"/>
              <a:ext cx="468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8" name=""/>
            <p:cNvSpPr/>
            <p:nvPr/>
          </p:nvSpPr>
          <p:spPr>
            <a:xfrm>
              <a:off x="9531360" y="2389320"/>
              <a:ext cx="468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9" name=""/>
            <p:cNvSpPr/>
            <p:nvPr/>
          </p:nvSpPr>
          <p:spPr>
            <a:xfrm>
              <a:off x="9531360" y="2400480"/>
              <a:ext cx="468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0" name=""/>
            <p:cNvSpPr/>
            <p:nvPr/>
          </p:nvSpPr>
          <p:spPr>
            <a:xfrm>
              <a:off x="9529920" y="2314440"/>
              <a:ext cx="6120" cy="34920"/>
            </a:xfrm>
            <a:custGeom>
              <a:avLst/>
              <a:gdLst/>
              <a:ahLst/>
              <a:rect l="l" t="t" r="r" b="b"/>
              <a:pathLst>
                <a:path w="4" h="22">
                  <a:moveTo>
                    <a:pt x="0" y="2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1" name=""/>
            <p:cNvSpPr/>
            <p:nvPr/>
          </p:nvSpPr>
          <p:spPr>
            <a:xfrm>
              <a:off x="9529920" y="2314440"/>
              <a:ext cx="6120" cy="34920"/>
            </a:xfrm>
            <a:custGeom>
              <a:avLst/>
              <a:gdLst/>
              <a:ahLst/>
              <a:rect l="l" t="t" r="r" b="b"/>
              <a:pathLst>
                <a:path w="4" h="22">
                  <a:moveTo>
                    <a:pt x="0" y="2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2" name=""/>
            <p:cNvSpPr/>
            <p:nvPr/>
          </p:nvSpPr>
          <p:spPr>
            <a:xfrm>
              <a:off x="9529920" y="2357280"/>
              <a:ext cx="6120" cy="55800"/>
            </a:xfrm>
            <a:custGeom>
              <a:avLst/>
              <a:gdLst/>
              <a:ahLst/>
              <a:rect l="l" t="t" r="r" b="b"/>
              <a:pathLst>
                <a:path w="4" h="35">
                  <a:moveTo>
                    <a:pt x="0" y="3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3" name=""/>
            <p:cNvSpPr/>
            <p:nvPr/>
          </p:nvSpPr>
          <p:spPr>
            <a:xfrm>
              <a:off x="9529920" y="2357280"/>
              <a:ext cx="6120" cy="55800"/>
            </a:xfrm>
            <a:custGeom>
              <a:avLst/>
              <a:gdLst/>
              <a:ahLst/>
              <a:rect l="l" t="t" r="r" b="b"/>
              <a:pathLst>
                <a:path w="4" h="35">
                  <a:moveTo>
                    <a:pt x="0" y="3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4" name=""/>
            <p:cNvSpPr/>
            <p:nvPr/>
          </p:nvSpPr>
          <p:spPr>
            <a:xfrm>
              <a:off x="9539280" y="2313000"/>
              <a:ext cx="15840" cy="3636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10" y="1"/>
                  </a:moveTo>
                  <a:lnTo>
                    <a:pt x="1" y="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5" name=""/>
            <p:cNvSpPr/>
            <p:nvPr/>
          </p:nvSpPr>
          <p:spPr>
            <a:xfrm>
              <a:off x="9539280" y="2313000"/>
              <a:ext cx="15840" cy="3636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10" y="1"/>
                  </a:moveTo>
                  <a:lnTo>
                    <a:pt x="1" y="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6" name=""/>
            <p:cNvSpPr/>
            <p:nvPr/>
          </p:nvSpPr>
          <p:spPr>
            <a:xfrm>
              <a:off x="9539280" y="2355840"/>
              <a:ext cx="15840" cy="57240"/>
            </a:xfrm>
            <a:custGeom>
              <a:avLst/>
              <a:gdLst/>
              <a:ahLst/>
              <a:rect l="l" t="t" r="r" b="b"/>
              <a:pathLst>
                <a:path w="10" h="36">
                  <a:moveTo>
                    <a:pt x="10" y="0"/>
                  </a:moveTo>
                  <a:lnTo>
                    <a:pt x="1" y="1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7" name=""/>
            <p:cNvSpPr/>
            <p:nvPr/>
          </p:nvSpPr>
          <p:spPr>
            <a:xfrm>
              <a:off x="9539280" y="2355840"/>
              <a:ext cx="15840" cy="57240"/>
            </a:xfrm>
            <a:custGeom>
              <a:avLst/>
              <a:gdLst/>
              <a:ahLst/>
              <a:rect l="l" t="t" r="r" b="b"/>
              <a:pathLst>
                <a:path w="10" h="36">
                  <a:moveTo>
                    <a:pt x="10" y="0"/>
                  </a:moveTo>
                  <a:lnTo>
                    <a:pt x="1" y="1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368" name=""/>
          <p:cNvGrpSpPr/>
          <p:nvPr/>
        </p:nvGrpSpPr>
        <p:grpSpPr>
          <a:xfrm>
            <a:off x="9148680" y="2590920"/>
            <a:ext cx="209520" cy="172800"/>
            <a:chOff x="9148680" y="2590920"/>
            <a:chExt cx="209520" cy="172800"/>
          </a:xfrm>
        </p:grpSpPr>
        <p:grpSp>
          <p:nvGrpSpPr>
            <p:cNvPr id="7369" name=""/>
            <p:cNvGrpSpPr/>
            <p:nvPr/>
          </p:nvGrpSpPr>
          <p:grpSpPr>
            <a:xfrm>
              <a:off x="9148680" y="2590920"/>
              <a:ext cx="209520" cy="172800"/>
              <a:chOff x="9148680" y="2590920"/>
              <a:chExt cx="209520" cy="172800"/>
            </a:xfrm>
          </p:grpSpPr>
          <p:sp>
            <p:nvSpPr>
              <p:cNvPr id="7370" name=""/>
              <p:cNvSpPr/>
              <p:nvPr/>
            </p:nvSpPr>
            <p:spPr>
              <a:xfrm>
                <a:off x="9193320" y="2590920"/>
                <a:ext cx="95040" cy="36360"/>
              </a:xfrm>
              <a:custGeom>
                <a:avLst/>
                <a:gdLst/>
                <a:ahLst/>
                <a:rect l="l" t="t" r="r" b="b"/>
                <a:pathLst>
                  <a:path w="60" h="23">
                    <a:moveTo>
                      <a:pt x="0" y="23"/>
                    </a:moveTo>
                    <a:lnTo>
                      <a:pt x="0" y="1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0" y="0"/>
                    </a:lnTo>
                    <a:lnTo>
                      <a:pt x="60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1" name=""/>
              <p:cNvSpPr/>
              <p:nvPr/>
            </p:nvSpPr>
            <p:spPr>
              <a:xfrm>
                <a:off x="9193320" y="2590920"/>
                <a:ext cx="95040" cy="36360"/>
              </a:xfrm>
              <a:custGeom>
                <a:avLst/>
                <a:gdLst/>
                <a:ahLst/>
                <a:rect l="l" t="t" r="r" b="b"/>
                <a:pathLst>
                  <a:path w="60" h="23">
                    <a:moveTo>
                      <a:pt x="0" y="23"/>
                    </a:moveTo>
                    <a:lnTo>
                      <a:pt x="0" y="1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0" y="0"/>
                    </a:lnTo>
                    <a:lnTo>
                      <a:pt x="60" y="15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2" name=""/>
              <p:cNvSpPr/>
              <p:nvPr/>
            </p:nvSpPr>
            <p:spPr>
              <a:xfrm>
                <a:off x="9194760" y="2592360"/>
                <a:ext cx="92160" cy="22320"/>
              </a:xfrm>
              <a:custGeom>
                <a:avLst/>
                <a:gdLst/>
                <a:ahLst/>
                <a:rect l="l" t="t" r="r" b="b"/>
                <a:pathLst>
                  <a:path w="58" h="14">
                    <a:moveTo>
                      <a:pt x="6" y="14"/>
                    </a:moveTo>
                    <a:lnTo>
                      <a:pt x="0" y="14"/>
                    </a:lnTo>
                    <a:lnTo>
                      <a:pt x="5" y="8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dbdbd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3" name=""/>
              <p:cNvSpPr/>
              <p:nvPr/>
            </p:nvSpPr>
            <p:spPr>
              <a:xfrm>
                <a:off x="9194760" y="2592360"/>
                <a:ext cx="92160" cy="22320"/>
              </a:xfrm>
              <a:custGeom>
                <a:avLst/>
                <a:gdLst/>
                <a:ahLst/>
                <a:rect l="l" t="t" r="r" b="b"/>
                <a:pathLst>
                  <a:path w="58" h="14">
                    <a:moveTo>
                      <a:pt x="6" y="14"/>
                    </a:moveTo>
                    <a:lnTo>
                      <a:pt x="0" y="14"/>
                    </a:lnTo>
                    <a:lnTo>
                      <a:pt x="5" y="8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dbdbdb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4" name=""/>
              <p:cNvSpPr/>
              <p:nvPr/>
            </p:nvSpPr>
            <p:spPr>
              <a:xfrm>
                <a:off x="9282240" y="2590920"/>
                <a:ext cx="37800" cy="21960"/>
              </a:xfrm>
              <a:custGeom>
                <a:avLst/>
                <a:gdLst/>
                <a:ahLst/>
                <a:rect l="l" t="t" r="r" b="b"/>
                <a:pathLst>
                  <a:path w="24" h="14">
                    <a:moveTo>
                      <a:pt x="4" y="0"/>
                    </a:moveTo>
                    <a:lnTo>
                      <a:pt x="12" y="0"/>
                    </a:lnTo>
                    <a:lnTo>
                      <a:pt x="20" y="2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5" name=""/>
              <p:cNvSpPr/>
              <p:nvPr/>
            </p:nvSpPr>
            <p:spPr>
              <a:xfrm>
                <a:off x="9282240" y="2590920"/>
                <a:ext cx="37800" cy="21960"/>
              </a:xfrm>
              <a:custGeom>
                <a:avLst/>
                <a:gdLst/>
                <a:ahLst/>
                <a:rect l="l" t="t" r="r" b="b"/>
                <a:pathLst>
                  <a:path w="24" h="14">
                    <a:moveTo>
                      <a:pt x="4" y="0"/>
                    </a:moveTo>
                    <a:lnTo>
                      <a:pt x="12" y="0"/>
                    </a:lnTo>
                    <a:lnTo>
                      <a:pt x="20" y="2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6" name=""/>
              <p:cNvSpPr/>
              <p:nvPr/>
            </p:nvSpPr>
            <p:spPr>
              <a:xfrm>
                <a:off x="9313920" y="260496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7" name=""/>
              <p:cNvSpPr/>
              <p:nvPr/>
            </p:nvSpPr>
            <p:spPr>
              <a:xfrm>
                <a:off x="9313920" y="2604960"/>
                <a:ext cx="4680" cy="6480"/>
              </a:xfrm>
              <a:custGeom>
                <a:avLst/>
                <a:gdLst/>
                <a:ahLst/>
                <a:rect l="l" t="t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8" name=""/>
              <p:cNvSpPr/>
              <p:nvPr/>
            </p:nvSpPr>
            <p:spPr>
              <a:xfrm>
                <a:off x="9294840" y="2593800"/>
                <a:ext cx="17280" cy="1764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11" y="11"/>
                    </a:moveTo>
                    <a:lnTo>
                      <a:pt x="1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9" name=""/>
              <p:cNvSpPr/>
              <p:nvPr/>
            </p:nvSpPr>
            <p:spPr>
              <a:xfrm>
                <a:off x="9239400" y="2592360"/>
                <a:ext cx="36360" cy="17640"/>
              </a:xfrm>
              <a:custGeom>
                <a:avLst/>
                <a:gdLst/>
                <a:ahLst/>
                <a:rect l="l" t="t" r="r" b="b"/>
                <a:pathLst>
                  <a:path w="23" h="11">
                    <a:moveTo>
                      <a:pt x="0" y="11"/>
                    </a:moveTo>
                    <a:lnTo>
                      <a:pt x="0" y="3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0" name=""/>
              <p:cNvSpPr/>
              <p:nvPr/>
            </p:nvSpPr>
            <p:spPr>
              <a:xfrm>
                <a:off x="9239400" y="2592360"/>
                <a:ext cx="36360" cy="17640"/>
              </a:xfrm>
              <a:custGeom>
                <a:avLst/>
                <a:gdLst/>
                <a:ahLst/>
                <a:rect l="l" t="t" r="r" b="b"/>
                <a:pathLst>
                  <a:path w="23" h="11">
                    <a:moveTo>
                      <a:pt x="0" y="11"/>
                    </a:moveTo>
                    <a:lnTo>
                      <a:pt x="0" y="3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11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1" name=""/>
              <p:cNvSpPr/>
              <p:nvPr/>
            </p:nvSpPr>
            <p:spPr>
              <a:xfrm>
                <a:off x="9269280" y="2592360"/>
                <a:ext cx="28800" cy="2052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0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2" name=""/>
              <p:cNvSpPr/>
              <p:nvPr/>
            </p:nvSpPr>
            <p:spPr>
              <a:xfrm>
                <a:off x="9269280" y="2592360"/>
                <a:ext cx="28800" cy="2052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0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3" name=""/>
              <p:cNvSpPr/>
              <p:nvPr/>
            </p:nvSpPr>
            <p:spPr>
              <a:xfrm>
                <a:off x="9299520" y="2595600"/>
                <a:ext cx="1800" cy="144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4" name=""/>
              <p:cNvSpPr/>
              <p:nvPr/>
            </p:nvSpPr>
            <p:spPr>
              <a:xfrm>
                <a:off x="9302760" y="2595600"/>
                <a:ext cx="1440" cy="144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5" name=""/>
              <p:cNvSpPr/>
              <p:nvPr/>
            </p:nvSpPr>
            <p:spPr>
              <a:xfrm>
                <a:off x="9306000" y="2595600"/>
                <a:ext cx="1440" cy="144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6" name=""/>
              <p:cNvSpPr/>
              <p:nvPr/>
            </p:nvSpPr>
            <p:spPr>
              <a:xfrm>
                <a:off x="9309240" y="2595600"/>
                <a:ext cx="1440" cy="144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7" name=""/>
              <p:cNvSpPr/>
              <p:nvPr/>
            </p:nvSpPr>
            <p:spPr>
              <a:xfrm>
                <a:off x="9307440" y="2597040"/>
                <a:ext cx="11160" cy="14400"/>
              </a:xfrm>
              <a:custGeom>
                <a:avLst/>
                <a:gdLst/>
                <a:ahLst/>
                <a:rect l="l" t="t" r="r" b="b"/>
                <a:pathLst>
                  <a:path w="7" h="9">
                    <a:moveTo>
                      <a:pt x="7" y="8"/>
                    </a:moveTo>
                    <a:lnTo>
                      <a:pt x="7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8" name=""/>
              <p:cNvSpPr/>
              <p:nvPr/>
            </p:nvSpPr>
            <p:spPr>
              <a:xfrm>
                <a:off x="9183600" y="2619360"/>
                <a:ext cx="20880" cy="9720"/>
              </a:xfrm>
              <a:custGeom>
                <a:avLst/>
                <a:gdLst/>
                <a:ahLst/>
                <a:rect l="l" t="t" r="r" b="b"/>
                <a:pathLst>
                  <a:path w="13" h="6">
                    <a:moveTo>
                      <a:pt x="1" y="0"/>
                    </a:moveTo>
                    <a:lnTo>
                      <a:pt x="13" y="1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9" name=""/>
              <p:cNvSpPr/>
              <p:nvPr/>
            </p:nvSpPr>
            <p:spPr>
              <a:xfrm>
                <a:off x="9183600" y="2619360"/>
                <a:ext cx="20880" cy="9720"/>
              </a:xfrm>
              <a:custGeom>
                <a:avLst/>
                <a:gdLst/>
                <a:ahLst/>
                <a:rect l="l" t="t" r="r" b="b"/>
                <a:pathLst>
                  <a:path w="13" h="6">
                    <a:moveTo>
                      <a:pt x="1" y="0"/>
                    </a:moveTo>
                    <a:lnTo>
                      <a:pt x="13" y="1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0" name=""/>
              <p:cNvSpPr/>
              <p:nvPr/>
            </p:nvSpPr>
            <p:spPr>
              <a:xfrm>
                <a:off x="9155160" y="2619360"/>
                <a:ext cx="30240" cy="7920"/>
              </a:xfrm>
              <a:custGeom>
                <a:avLst/>
                <a:gdLst/>
                <a:ahLst/>
                <a:rect l="l" t="t" r="r" b="b"/>
                <a:pathLst>
                  <a:path w="19" h="5">
                    <a:moveTo>
                      <a:pt x="0" y="5"/>
                    </a:moveTo>
                    <a:lnTo>
                      <a:pt x="0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1" name=""/>
              <p:cNvSpPr/>
              <p:nvPr/>
            </p:nvSpPr>
            <p:spPr>
              <a:xfrm>
                <a:off x="9155160" y="2619360"/>
                <a:ext cx="30240" cy="7920"/>
              </a:xfrm>
              <a:custGeom>
                <a:avLst/>
                <a:gdLst/>
                <a:ahLst/>
                <a:rect l="l" t="t" r="r" b="b"/>
                <a:pathLst>
                  <a:path w="19" h="5">
                    <a:moveTo>
                      <a:pt x="0" y="5"/>
                    </a:moveTo>
                    <a:lnTo>
                      <a:pt x="0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2" name=""/>
              <p:cNvSpPr/>
              <p:nvPr/>
            </p:nvSpPr>
            <p:spPr>
              <a:xfrm>
                <a:off x="9178920" y="2622600"/>
                <a:ext cx="23760" cy="128520"/>
              </a:xfrm>
              <a:custGeom>
                <a:avLst/>
                <a:gdLst/>
                <a:ahLst/>
                <a:rect l="l" t="t" r="r" b="b"/>
                <a:pathLst>
                  <a:path w="15" h="81">
                    <a:moveTo>
                      <a:pt x="4" y="0"/>
                    </a:moveTo>
                    <a:lnTo>
                      <a:pt x="15" y="1"/>
                    </a:lnTo>
                    <a:lnTo>
                      <a:pt x="15" y="81"/>
                    </a:lnTo>
                    <a:lnTo>
                      <a:pt x="0" y="8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3" name=""/>
              <p:cNvSpPr/>
              <p:nvPr/>
            </p:nvSpPr>
            <p:spPr>
              <a:xfrm>
                <a:off x="9178920" y="2622600"/>
                <a:ext cx="23760" cy="128520"/>
              </a:xfrm>
              <a:custGeom>
                <a:avLst/>
                <a:gdLst/>
                <a:ahLst/>
                <a:rect l="l" t="t" r="r" b="b"/>
                <a:pathLst>
                  <a:path w="15" h="81">
                    <a:moveTo>
                      <a:pt x="4" y="0"/>
                    </a:moveTo>
                    <a:lnTo>
                      <a:pt x="15" y="1"/>
                    </a:lnTo>
                    <a:lnTo>
                      <a:pt x="15" y="81"/>
                    </a:lnTo>
                    <a:lnTo>
                      <a:pt x="0" y="8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4" name=""/>
              <p:cNvSpPr/>
              <p:nvPr/>
            </p:nvSpPr>
            <p:spPr>
              <a:xfrm>
                <a:off x="9155160" y="2622600"/>
                <a:ext cx="30240" cy="128520"/>
              </a:xfrm>
              <a:custGeom>
                <a:avLst/>
                <a:gdLst/>
                <a:ahLst/>
                <a:rect l="l" t="t" r="r" b="b"/>
                <a:pathLst>
                  <a:path w="19" h="81">
                    <a:moveTo>
                      <a:pt x="0" y="81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5" name=""/>
              <p:cNvSpPr/>
              <p:nvPr/>
            </p:nvSpPr>
            <p:spPr>
              <a:xfrm>
                <a:off x="9155160" y="2622600"/>
                <a:ext cx="30240" cy="128520"/>
              </a:xfrm>
              <a:custGeom>
                <a:avLst/>
                <a:gdLst/>
                <a:ahLst/>
                <a:rect l="l" t="t" r="r" b="b"/>
                <a:pathLst>
                  <a:path w="19" h="81">
                    <a:moveTo>
                      <a:pt x="0" y="81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81"/>
                    </a:lnTo>
                    <a:lnTo>
                      <a:pt x="0" y="81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6" name=""/>
              <p:cNvSpPr/>
              <p:nvPr/>
            </p:nvSpPr>
            <p:spPr>
              <a:xfrm>
                <a:off x="9201240" y="2714760"/>
                <a:ext cx="153720" cy="34920"/>
              </a:xfrm>
              <a:custGeom>
                <a:avLst/>
                <a:gdLst/>
                <a:ahLst/>
                <a:rect l="l" t="t" r="r" b="b"/>
                <a:pathLst>
                  <a:path w="97" h="22">
                    <a:moveTo>
                      <a:pt x="95" y="0"/>
                    </a:moveTo>
                    <a:lnTo>
                      <a:pt x="97" y="2"/>
                    </a:lnTo>
                    <a:lnTo>
                      <a:pt x="97" y="20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2323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7" name=""/>
              <p:cNvSpPr/>
              <p:nvPr/>
            </p:nvSpPr>
            <p:spPr>
              <a:xfrm>
                <a:off x="9201240" y="2714760"/>
                <a:ext cx="153720" cy="34920"/>
              </a:xfrm>
              <a:custGeom>
                <a:avLst/>
                <a:gdLst/>
                <a:ahLst/>
                <a:rect l="l" t="t" r="r" b="b"/>
                <a:pathLst>
                  <a:path w="97" h="22">
                    <a:moveTo>
                      <a:pt x="95" y="0"/>
                    </a:moveTo>
                    <a:lnTo>
                      <a:pt x="97" y="2"/>
                    </a:lnTo>
                    <a:lnTo>
                      <a:pt x="97" y="20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95" y="0"/>
                    </a:lnTo>
                    <a:lnTo>
                      <a:pt x="95" y="0"/>
                    </a:lnTo>
                  </a:path>
                </a:pathLst>
              </a:custGeom>
              <a:noFill/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8" name=""/>
              <p:cNvSpPr/>
              <p:nvPr/>
            </p:nvSpPr>
            <p:spPr>
              <a:xfrm>
                <a:off x="9274320" y="2736720"/>
                <a:ext cx="288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9" name=""/>
              <p:cNvSpPr/>
              <p:nvPr/>
            </p:nvSpPr>
            <p:spPr>
              <a:xfrm>
                <a:off x="9274320" y="2736720"/>
                <a:ext cx="288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0" name=""/>
              <p:cNvSpPr/>
              <p:nvPr/>
            </p:nvSpPr>
            <p:spPr>
              <a:xfrm>
                <a:off x="9277200" y="2736720"/>
                <a:ext cx="1800" cy="1296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1" name=""/>
              <p:cNvSpPr/>
              <p:nvPr/>
            </p:nvSpPr>
            <p:spPr>
              <a:xfrm>
                <a:off x="9277200" y="2736720"/>
                <a:ext cx="1800" cy="1296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2" name=""/>
              <p:cNvSpPr/>
              <p:nvPr/>
            </p:nvSpPr>
            <p:spPr>
              <a:xfrm>
                <a:off x="9299520" y="2736720"/>
                <a:ext cx="1800" cy="1296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3" name=""/>
              <p:cNvSpPr/>
              <p:nvPr/>
            </p:nvSpPr>
            <p:spPr>
              <a:xfrm>
                <a:off x="9299520" y="2736720"/>
                <a:ext cx="1800" cy="1296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4" name=""/>
              <p:cNvSpPr/>
              <p:nvPr/>
            </p:nvSpPr>
            <p:spPr>
              <a:xfrm>
                <a:off x="9301320" y="2736720"/>
                <a:ext cx="288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5" name=""/>
              <p:cNvSpPr/>
              <p:nvPr/>
            </p:nvSpPr>
            <p:spPr>
              <a:xfrm>
                <a:off x="9301320" y="2736720"/>
                <a:ext cx="288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6" name=""/>
              <p:cNvSpPr/>
              <p:nvPr/>
            </p:nvSpPr>
            <p:spPr>
              <a:xfrm>
                <a:off x="9325080" y="2736720"/>
                <a:ext cx="1440" cy="1296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7" name=""/>
              <p:cNvSpPr/>
              <p:nvPr/>
            </p:nvSpPr>
            <p:spPr>
              <a:xfrm>
                <a:off x="9325080" y="2736720"/>
                <a:ext cx="1440" cy="12960"/>
              </a:xfrm>
              <a:custGeom>
                <a:avLst/>
                <a:gdLst/>
                <a:ahLst/>
                <a:rect l="l" t="t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8" name=""/>
              <p:cNvSpPr/>
              <p:nvPr/>
            </p:nvSpPr>
            <p:spPr>
              <a:xfrm>
                <a:off x="9326520" y="273672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9" name=""/>
              <p:cNvSpPr/>
              <p:nvPr/>
            </p:nvSpPr>
            <p:spPr>
              <a:xfrm>
                <a:off x="9326520" y="2736720"/>
                <a:ext cx="3240" cy="12960"/>
              </a:xfrm>
              <a:custGeom>
                <a:avLst/>
                <a:gdLst/>
                <a:ahLst/>
                <a:rect l="l" t="t" r="r" b="b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0" name=""/>
              <p:cNvSpPr/>
              <p:nvPr/>
            </p:nvSpPr>
            <p:spPr>
              <a:xfrm>
                <a:off x="9347040" y="273528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1" name=""/>
              <p:cNvSpPr/>
              <p:nvPr/>
            </p:nvSpPr>
            <p:spPr>
              <a:xfrm>
                <a:off x="9347040" y="273528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2" name=""/>
              <p:cNvSpPr/>
              <p:nvPr/>
            </p:nvSpPr>
            <p:spPr>
              <a:xfrm>
                <a:off x="9350280" y="273528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3" name=""/>
              <p:cNvSpPr/>
              <p:nvPr/>
            </p:nvSpPr>
            <p:spPr>
              <a:xfrm>
                <a:off x="9350280" y="273528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4" name=""/>
              <p:cNvSpPr/>
              <p:nvPr/>
            </p:nvSpPr>
            <p:spPr>
              <a:xfrm>
                <a:off x="9245520" y="2735280"/>
                <a:ext cx="1800" cy="1116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5" name=""/>
              <p:cNvSpPr/>
              <p:nvPr/>
            </p:nvSpPr>
            <p:spPr>
              <a:xfrm>
                <a:off x="9245520" y="2735280"/>
                <a:ext cx="1800" cy="1116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6" name=""/>
              <p:cNvSpPr/>
              <p:nvPr/>
            </p:nvSpPr>
            <p:spPr>
              <a:xfrm>
                <a:off x="9247320" y="2735280"/>
                <a:ext cx="288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7" name=""/>
              <p:cNvSpPr/>
              <p:nvPr/>
            </p:nvSpPr>
            <p:spPr>
              <a:xfrm>
                <a:off x="9247320" y="2735280"/>
                <a:ext cx="288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8" name=""/>
              <p:cNvSpPr/>
              <p:nvPr/>
            </p:nvSpPr>
            <p:spPr>
              <a:xfrm>
                <a:off x="9245520" y="2602080"/>
                <a:ext cx="108000" cy="14040"/>
              </a:xfrm>
              <a:custGeom>
                <a:avLst/>
                <a:gdLst/>
                <a:ahLst/>
                <a:rect l="l" t="t" r="r" b="b"/>
                <a:pathLst>
                  <a:path w="68" h="9">
                    <a:moveTo>
                      <a:pt x="1" y="0"/>
                    </a:moveTo>
                    <a:lnTo>
                      <a:pt x="68" y="7"/>
                    </a:lnTo>
                    <a:lnTo>
                      <a:pt x="68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9" name=""/>
              <p:cNvSpPr/>
              <p:nvPr/>
            </p:nvSpPr>
            <p:spPr>
              <a:xfrm>
                <a:off x="9245520" y="2602080"/>
                <a:ext cx="108000" cy="14040"/>
              </a:xfrm>
              <a:custGeom>
                <a:avLst/>
                <a:gdLst/>
                <a:ahLst/>
                <a:rect l="l" t="t" r="r" b="b"/>
                <a:pathLst>
                  <a:path w="68" h="9">
                    <a:moveTo>
                      <a:pt x="1" y="0"/>
                    </a:moveTo>
                    <a:lnTo>
                      <a:pt x="68" y="7"/>
                    </a:lnTo>
                    <a:lnTo>
                      <a:pt x="68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0" name=""/>
              <p:cNvSpPr/>
              <p:nvPr/>
            </p:nvSpPr>
            <p:spPr>
              <a:xfrm>
                <a:off x="9199440" y="2602080"/>
                <a:ext cx="47880" cy="10800"/>
              </a:xfrm>
              <a:custGeom>
                <a:avLst/>
                <a:gdLst/>
                <a:ahLst/>
                <a:rect l="l" t="t" r="r" b="b"/>
                <a:pathLst>
                  <a:path w="30" h="7">
                    <a:moveTo>
                      <a:pt x="0" y="7"/>
                    </a:moveTo>
                    <a:lnTo>
                      <a:pt x="0" y="5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1" name=""/>
              <p:cNvSpPr/>
              <p:nvPr/>
            </p:nvSpPr>
            <p:spPr>
              <a:xfrm>
                <a:off x="9199440" y="2602080"/>
                <a:ext cx="47880" cy="10800"/>
              </a:xfrm>
              <a:custGeom>
                <a:avLst/>
                <a:gdLst/>
                <a:ahLst/>
                <a:rect l="l" t="t" r="r" b="b"/>
                <a:pathLst>
                  <a:path w="30" h="7">
                    <a:moveTo>
                      <a:pt x="0" y="7"/>
                    </a:moveTo>
                    <a:lnTo>
                      <a:pt x="0" y="5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2" name=""/>
              <p:cNvSpPr/>
              <p:nvPr/>
            </p:nvSpPr>
            <p:spPr>
              <a:xfrm>
                <a:off x="9199440" y="2735280"/>
                <a:ext cx="1800" cy="1116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3" name=""/>
              <p:cNvSpPr/>
              <p:nvPr/>
            </p:nvSpPr>
            <p:spPr>
              <a:xfrm>
                <a:off x="9199440" y="2735280"/>
                <a:ext cx="1800" cy="1116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4" name=""/>
              <p:cNvSpPr/>
              <p:nvPr/>
            </p:nvSpPr>
            <p:spPr>
              <a:xfrm>
                <a:off x="9201240" y="273528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5" name=""/>
              <p:cNvSpPr/>
              <p:nvPr/>
            </p:nvSpPr>
            <p:spPr>
              <a:xfrm>
                <a:off x="9201240" y="2735280"/>
                <a:ext cx="3240" cy="11160"/>
              </a:xfrm>
              <a:custGeom>
                <a:avLst/>
                <a:gdLst/>
                <a:ahLst/>
                <a:rect l="l" t="t" r="r" b="b"/>
                <a:pathLst>
                  <a:path w="2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6" name=""/>
              <p:cNvSpPr/>
              <p:nvPr/>
            </p:nvSpPr>
            <p:spPr>
              <a:xfrm>
                <a:off x="9148680" y="2744640"/>
                <a:ext cx="109800" cy="19080"/>
              </a:xfrm>
              <a:custGeom>
                <a:avLst/>
                <a:gdLst/>
                <a:ahLst/>
                <a:rect l="l" t="t" r="r" b="b"/>
                <a:pathLst>
                  <a:path w="69" h="12">
                    <a:moveTo>
                      <a:pt x="0" y="0"/>
                    </a:moveTo>
                    <a:lnTo>
                      <a:pt x="69" y="0"/>
                    </a:lnTo>
                    <a:lnTo>
                      <a:pt x="69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7" name=""/>
              <p:cNvSpPr/>
              <p:nvPr/>
            </p:nvSpPr>
            <p:spPr>
              <a:xfrm>
                <a:off x="9148680" y="2744640"/>
                <a:ext cx="109800" cy="19080"/>
              </a:xfrm>
              <a:custGeom>
                <a:avLst/>
                <a:gdLst/>
                <a:ahLst/>
                <a:rect l="l" t="t" r="r" b="b"/>
                <a:pathLst>
                  <a:path w="69" h="12">
                    <a:moveTo>
                      <a:pt x="0" y="0"/>
                    </a:moveTo>
                    <a:lnTo>
                      <a:pt x="69" y="0"/>
                    </a:lnTo>
                    <a:lnTo>
                      <a:pt x="69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c6c6c6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8" name=""/>
              <p:cNvSpPr/>
              <p:nvPr/>
            </p:nvSpPr>
            <p:spPr>
              <a:xfrm>
                <a:off x="9258480" y="2744640"/>
                <a:ext cx="98280" cy="19080"/>
              </a:xfrm>
              <a:custGeom>
                <a:avLst/>
                <a:gdLst/>
                <a:ahLst/>
                <a:rect l="l" t="t" r="r" b="b"/>
                <a:pathLst>
                  <a:path w="62" h="12">
                    <a:moveTo>
                      <a:pt x="0" y="0"/>
                    </a:moveTo>
                    <a:lnTo>
                      <a:pt x="62" y="0"/>
                    </a:lnTo>
                    <a:lnTo>
                      <a:pt x="62" y="1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9" name=""/>
              <p:cNvSpPr/>
              <p:nvPr/>
            </p:nvSpPr>
            <p:spPr>
              <a:xfrm>
                <a:off x="9258480" y="2744640"/>
                <a:ext cx="98280" cy="19080"/>
              </a:xfrm>
              <a:custGeom>
                <a:avLst/>
                <a:gdLst/>
                <a:ahLst/>
                <a:rect l="l" t="t" r="r" b="b"/>
                <a:pathLst>
                  <a:path w="62" h="12">
                    <a:moveTo>
                      <a:pt x="0" y="0"/>
                    </a:moveTo>
                    <a:lnTo>
                      <a:pt x="62" y="0"/>
                    </a:lnTo>
                    <a:lnTo>
                      <a:pt x="62" y="1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0" name=""/>
              <p:cNvSpPr/>
              <p:nvPr/>
            </p:nvSpPr>
            <p:spPr>
              <a:xfrm>
                <a:off x="9247320" y="2732040"/>
                <a:ext cx="106200" cy="7920"/>
              </a:xfrm>
              <a:custGeom>
                <a:avLst/>
                <a:gdLst/>
                <a:ahLst/>
                <a:rect l="l" t="t" r="r" b="b"/>
                <a:pathLst>
                  <a:path w="67" h="5">
                    <a:moveTo>
                      <a:pt x="0" y="5"/>
                    </a:moveTo>
                    <a:lnTo>
                      <a:pt x="67" y="4"/>
                    </a:lnTo>
                    <a:lnTo>
                      <a:pt x="67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949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1" name=""/>
              <p:cNvSpPr/>
              <p:nvPr/>
            </p:nvSpPr>
            <p:spPr>
              <a:xfrm>
                <a:off x="9247320" y="2732040"/>
                <a:ext cx="106200" cy="7920"/>
              </a:xfrm>
              <a:custGeom>
                <a:avLst/>
                <a:gdLst/>
                <a:ahLst/>
                <a:rect l="l" t="t" r="r" b="b"/>
                <a:pathLst>
                  <a:path w="67" h="5">
                    <a:moveTo>
                      <a:pt x="0" y="5"/>
                    </a:moveTo>
                    <a:lnTo>
                      <a:pt x="67" y="4"/>
                    </a:lnTo>
                    <a:lnTo>
                      <a:pt x="67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49494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2" name=""/>
              <p:cNvSpPr/>
              <p:nvPr/>
            </p:nvSpPr>
            <p:spPr>
              <a:xfrm>
                <a:off x="9199440" y="2733840"/>
                <a:ext cx="47880" cy="6120"/>
              </a:xfrm>
              <a:custGeom>
                <a:avLst/>
                <a:gdLst/>
                <a:ahLst/>
                <a:rect l="l" t="t" r="r" b="b"/>
                <a:pathLst>
                  <a:path w="30" h="4">
                    <a:moveTo>
                      <a:pt x="0" y="4"/>
                    </a:moveTo>
                    <a:lnTo>
                      <a:pt x="30" y="4"/>
                    </a:lnTo>
                    <a:lnTo>
                      <a:pt x="3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3" name=""/>
              <p:cNvSpPr/>
              <p:nvPr/>
            </p:nvSpPr>
            <p:spPr>
              <a:xfrm>
                <a:off x="9199440" y="2733840"/>
                <a:ext cx="47880" cy="6120"/>
              </a:xfrm>
              <a:custGeom>
                <a:avLst/>
                <a:gdLst/>
                <a:ahLst/>
                <a:rect l="l" t="t" r="r" b="b"/>
                <a:pathLst>
                  <a:path w="30" h="4">
                    <a:moveTo>
                      <a:pt x="0" y="4"/>
                    </a:moveTo>
                    <a:lnTo>
                      <a:pt x="30" y="4"/>
                    </a:lnTo>
                    <a:lnTo>
                      <a:pt x="3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4" name=""/>
              <p:cNvSpPr/>
              <p:nvPr/>
            </p:nvSpPr>
            <p:spPr>
              <a:xfrm>
                <a:off x="9247320" y="2603520"/>
                <a:ext cx="106200" cy="135000"/>
              </a:xfrm>
              <a:custGeom>
                <a:avLst/>
                <a:gdLst/>
                <a:ahLst/>
                <a:rect l="l" t="t" r="r" b="b"/>
                <a:pathLst>
                  <a:path w="67" h="85">
                    <a:moveTo>
                      <a:pt x="0" y="0"/>
                    </a:moveTo>
                    <a:lnTo>
                      <a:pt x="67" y="7"/>
                    </a:lnTo>
                    <a:lnTo>
                      <a:pt x="67" y="84"/>
                    </a:lnTo>
                    <a:lnTo>
                      <a:pt x="0" y="8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5" name=""/>
              <p:cNvSpPr/>
              <p:nvPr/>
            </p:nvSpPr>
            <p:spPr>
              <a:xfrm>
                <a:off x="9247320" y="2603520"/>
                <a:ext cx="106200" cy="135000"/>
              </a:xfrm>
              <a:custGeom>
                <a:avLst/>
                <a:gdLst/>
                <a:ahLst/>
                <a:rect l="l" t="t" r="r" b="b"/>
                <a:pathLst>
                  <a:path w="67" h="85">
                    <a:moveTo>
                      <a:pt x="0" y="0"/>
                    </a:moveTo>
                    <a:lnTo>
                      <a:pt x="67" y="7"/>
                    </a:lnTo>
                    <a:lnTo>
                      <a:pt x="67" y="84"/>
                    </a:lnTo>
                    <a:lnTo>
                      <a:pt x="0" y="8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6" name=""/>
              <p:cNvSpPr/>
              <p:nvPr/>
            </p:nvSpPr>
            <p:spPr>
              <a:xfrm>
                <a:off x="9199440" y="2603520"/>
                <a:ext cx="47880" cy="135000"/>
              </a:xfrm>
              <a:custGeom>
                <a:avLst/>
                <a:gdLst/>
                <a:ahLst/>
                <a:rect l="l" t="t" r="r" b="b"/>
                <a:pathLst>
                  <a:path w="30" h="85">
                    <a:moveTo>
                      <a:pt x="0" y="5"/>
                    </a:moveTo>
                    <a:lnTo>
                      <a:pt x="30" y="0"/>
                    </a:lnTo>
                    <a:lnTo>
                      <a:pt x="30" y="85"/>
                    </a:lnTo>
                    <a:lnTo>
                      <a:pt x="0" y="8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7" name=""/>
              <p:cNvSpPr/>
              <p:nvPr/>
            </p:nvSpPr>
            <p:spPr>
              <a:xfrm>
                <a:off x="9199440" y="2603520"/>
                <a:ext cx="47880" cy="135000"/>
              </a:xfrm>
              <a:custGeom>
                <a:avLst/>
                <a:gdLst/>
                <a:ahLst/>
                <a:rect l="l" t="t" r="r" b="b"/>
                <a:pathLst>
                  <a:path w="30" h="85">
                    <a:moveTo>
                      <a:pt x="0" y="5"/>
                    </a:moveTo>
                    <a:lnTo>
                      <a:pt x="30" y="0"/>
                    </a:lnTo>
                    <a:lnTo>
                      <a:pt x="30" y="85"/>
                    </a:lnTo>
                    <a:lnTo>
                      <a:pt x="0" y="8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8" name=""/>
              <p:cNvSpPr/>
              <p:nvPr/>
            </p:nvSpPr>
            <p:spPr>
              <a:xfrm>
                <a:off x="9148680" y="274464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9" name=""/>
              <p:cNvSpPr/>
              <p:nvPr/>
            </p:nvSpPr>
            <p:spPr>
              <a:xfrm>
                <a:off x="9156600" y="274464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0" name=""/>
              <p:cNvSpPr/>
              <p:nvPr/>
            </p:nvSpPr>
            <p:spPr>
              <a:xfrm>
                <a:off x="9164520" y="274464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1" name=""/>
              <p:cNvSpPr/>
              <p:nvPr/>
            </p:nvSpPr>
            <p:spPr>
              <a:xfrm>
                <a:off x="9174240" y="274464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2" name=""/>
              <p:cNvSpPr/>
              <p:nvPr/>
            </p:nvSpPr>
            <p:spPr>
              <a:xfrm>
                <a:off x="9183600" y="274464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3" name=""/>
              <p:cNvSpPr/>
              <p:nvPr/>
            </p:nvSpPr>
            <p:spPr>
              <a:xfrm>
                <a:off x="9194760" y="274464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4" name=""/>
              <p:cNvSpPr/>
              <p:nvPr/>
            </p:nvSpPr>
            <p:spPr>
              <a:xfrm>
                <a:off x="9207360" y="274464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5" name=""/>
              <p:cNvSpPr/>
              <p:nvPr/>
            </p:nvSpPr>
            <p:spPr>
              <a:xfrm>
                <a:off x="9220320" y="274464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6" name=""/>
              <p:cNvSpPr/>
              <p:nvPr/>
            </p:nvSpPr>
            <p:spPr>
              <a:xfrm>
                <a:off x="9232920" y="274464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7" name=""/>
              <p:cNvSpPr/>
              <p:nvPr/>
            </p:nvSpPr>
            <p:spPr>
              <a:xfrm>
                <a:off x="9247320" y="274464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8" name=""/>
              <p:cNvSpPr/>
              <p:nvPr/>
            </p:nvSpPr>
            <p:spPr>
              <a:xfrm>
                <a:off x="9258480" y="274464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9" name=""/>
              <p:cNvSpPr/>
              <p:nvPr/>
            </p:nvSpPr>
            <p:spPr>
              <a:xfrm>
                <a:off x="9269280" y="2744640"/>
                <a:ext cx="180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0" name=""/>
              <p:cNvSpPr/>
              <p:nvPr/>
            </p:nvSpPr>
            <p:spPr>
              <a:xfrm>
                <a:off x="9283680" y="274464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1" name=""/>
              <p:cNvSpPr/>
              <p:nvPr/>
            </p:nvSpPr>
            <p:spPr>
              <a:xfrm>
                <a:off x="9294840" y="2744640"/>
                <a:ext cx="1440" cy="1908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2" name=""/>
              <p:cNvSpPr/>
              <p:nvPr/>
            </p:nvSpPr>
            <p:spPr>
              <a:xfrm>
                <a:off x="9306000" y="274464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3" name=""/>
              <p:cNvSpPr/>
              <p:nvPr/>
            </p:nvSpPr>
            <p:spPr>
              <a:xfrm>
                <a:off x="9315360" y="2744640"/>
                <a:ext cx="180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4" name=""/>
              <p:cNvSpPr/>
              <p:nvPr/>
            </p:nvSpPr>
            <p:spPr>
              <a:xfrm>
                <a:off x="9325080" y="274464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5" name=""/>
              <p:cNvSpPr/>
              <p:nvPr/>
            </p:nvSpPr>
            <p:spPr>
              <a:xfrm>
                <a:off x="9333000" y="2744640"/>
                <a:ext cx="1440" cy="1764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6" name=""/>
              <p:cNvSpPr/>
              <p:nvPr/>
            </p:nvSpPr>
            <p:spPr>
              <a:xfrm>
                <a:off x="9339120" y="2744640"/>
                <a:ext cx="180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7" name=""/>
              <p:cNvSpPr/>
              <p:nvPr/>
            </p:nvSpPr>
            <p:spPr>
              <a:xfrm>
                <a:off x="9344160" y="2744640"/>
                <a:ext cx="144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8" name=""/>
              <p:cNvSpPr/>
              <p:nvPr/>
            </p:nvSpPr>
            <p:spPr>
              <a:xfrm>
                <a:off x="9348840" y="2744640"/>
                <a:ext cx="144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9" name=""/>
              <p:cNvSpPr/>
              <p:nvPr/>
            </p:nvSpPr>
            <p:spPr>
              <a:xfrm>
                <a:off x="9353520" y="2744640"/>
                <a:ext cx="144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0" name=""/>
              <p:cNvSpPr/>
              <p:nvPr/>
            </p:nvSpPr>
            <p:spPr>
              <a:xfrm>
                <a:off x="9354960" y="2744640"/>
                <a:ext cx="180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1" name=""/>
              <p:cNvSpPr/>
              <p:nvPr/>
            </p:nvSpPr>
            <p:spPr>
              <a:xfrm>
                <a:off x="9356760" y="2744640"/>
                <a:ext cx="1440" cy="162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2" name=""/>
              <p:cNvSpPr/>
              <p:nvPr/>
            </p:nvSpPr>
            <p:spPr>
              <a:xfrm>
                <a:off x="9148680" y="2744640"/>
                <a:ext cx="109800" cy="18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3" name=""/>
              <p:cNvSpPr/>
              <p:nvPr/>
            </p:nvSpPr>
            <p:spPr>
              <a:xfrm>
                <a:off x="9258480" y="2744640"/>
                <a:ext cx="98280" cy="1800"/>
              </a:xfrm>
              <a:prstGeom prst="line">
                <a:avLst/>
              </a:prstGeom>
              <a:ln w="0">
                <a:solidFill>
                  <a:srgbClr val="23232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4" name=""/>
              <p:cNvSpPr/>
              <p:nvPr/>
            </p:nvSpPr>
            <p:spPr>
              <a:xfrm>
                <a:off x="9204480" y="2617920"/>
                <a:ext cx="39600" cy="110880"/>
              </a:xfrm>
              <a:custGeom>
                <a:avLst/>
                <a:gdLst/>
                <a:ahLst/>
                <a:rect l="l" t="t" r="r" b="b"/>
                <a:pathLst>
                  <a:path w="25" h="70">
                    <a:moveTo>
                      <a:pt x="25" y="0"/>
                    </a:moveTo>
                    <a:lnTo>
                      <a:pt x="0" y="3"/>
                    </a:lnTo>
                    <a:lnTo>
                      <a:pt x="0" y="70"/>
                    </a:lnTo>
                    <a:lnTo>
                      <a:pt x="25" y="6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5" name=""/>
              <p:cNvSpPr/>
              <p:nvPr/>
            </p:nvSpPr>
            <p:spPr>
              <a:xfrm>
                <a:off x="9204480" y="2617920"/>
                <a:ext cx="39600" cy="110880"/>
              </a:xfrm>
              <a:custGeom>
                <a:avLst/>
                <a:gdLst/>
                <a:ahLst/>
                <a:rect l="l" t="t" r="r" b="b"/>
                <a:pathLst>
                  <a:path w="25" h="70">
                    <a:moveTo>
                      <a:pt x="25" y="0"/>
                    </a:moveTo>
                    <a:lnTo>
                      <a:pt x="0" y="3"/>
                    </a:lnTo>
                    <a:lnTo>
                      <a:pt x="0" y="70"/>
                    </a:lnTo>
                    <a:lnTo>
                      <a:pt x="25" y="69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6" name=""/>
              <p:cNvSpPr/>
              <p:nvPr/>
            </p:nvSpPr>
            <p:spPr>
              <a:xfrm>
                <a:off x="9204480" y="2619360"/>
                <a:ext cx="33120" cy="38160"/>
              </a:xfrm>
              <a:custGeom>
                <a:avLst/>
                <a:gdLst/>
                <a:ahLst/>
                <a:rect l="l" t="t" r="r" b="b"/>
                <a:pathLst>
                  <a:path w="21" h="24">
                    <a:moveTo>
                      <a:pt x="11" y="1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21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7" name=""/>
              <p:cNvSpPr/>
              <p:nvPr/>
            </p:nvSpPr>
            <p:spPr>
              <a:xfrm>
                <a:off x="9204480" y="2619360"/>
                <a:ext cx="33120" cy="38160"/>
              </a:xfrm>
              <a:custGeom>
                <a:avLst/>
                <a:gdLst/>
                <a:ahLst/>
                <a:rect l="l" t="t" r="r" b="b"/>
                <a:pathLst>
                  <a:path w="21" h="24">
                    <a:moveTo>
                      <a:pt x="11" y="1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21" y="0"/>
                    </a:lnTo>
                    <a:lnTo>
                      <a:pt x="11" y="1"/>
                    </a:lnTo>
                    <a:lnTo>
                      <a:pt x="11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8" name=""/>
              <p:cNvSpPr/>
              <p:nvPr/>
            </p:nvSpPr>
            <p:spPr>
              <a:xfrm>
                <a:off x="9204480" y="2629080"/>
                <a:ext cx="39600" cy="5688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0" y="31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9" name=""/>
              <p:cNvSpPr/>
              <p:nvPr/>
            </p:nvSpPr>
            <p:spPr>
              <a:xfrm>
                <a:off x="9204480" y="2629080"/>
                <a:ext cx="39600" cy="5688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0" y="31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0" name=""/>
              <p:cNvSpPr/>
              <p:nvPr/>
            </p:nvSpPr>
            <p:spPr>
              <a:xfrm>
                <a:off x="9204480" y="2668680"/>
                <a:ext cx="39600" cy="60120"/>
              </a:xfrm>
              <a:custGeom>
                <a:avLst/>
                <a:gdLst/>
                <a:ahLst/>
                <a:rect l="l" t="t" r="r" b="b"/>
                <a:pathLst>
                  <a:path w="25" h="38">
                    <a:moveTo>
                      <a:pt x="0" y="29"/>
                    </a:moveTo>
                    <a:lnTo>
                      <a:pt x="25" y="0"/>
                    </a:lnTo>
                    <a:lnTo>
                      <a:pt x="25" y="3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1" name=""/>
              <p:cNvSpPr/>
              <p:nvPr/>
            </p:nvSpPr>
            <p:spPr>
              <a:xfrm>
                <a:off x="9204480" y="2668680"/>
                <a:ext cx="39600" cy="60120"/>
              </a:xfrm>
              <a:custGeom>
                <a:avLst/>
                <a:gdLst/>
                <a:ahLst/>
                <a:rect l="l" t="t" r="r" b="b"/>
                <a:pathLst>
                  <a:path w="25" h="38">
                    <a:moveTo>
                      <a:pt x="0" y="29"/>
                    </a:moveTo>
                    <a:lnTo>
                      <a:pt x="25" y="0"/>
                    </a:lnTo>
                    <a:lnTo>
                      <a:pt x="25" y="3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2" name=""/>
              <p:cNvSpPr/>
              <p:nvPr/>
            </p:nvSpPr>
            <p:spPr>
              <a:xfrm>
                <a:off x="9210600" y="2622600"/>
                <a:ext cx="1800" cy="1062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3" name=""/>
              <p:cNvSpPr/>
              <p:nvPr/>
            </p:nvSpPr>
            <p:spPr>
              <a:xfrm>
                <a:off x="9207360" y="262260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4" name=""/>
              <p:cNvSpPr/>
              <p:nvPr/>
            </p:nvSpPr>
            <p:spPr>
              <a:xfrm>
                <a:off x="9215280" y="2620800"/>
                <a:ext cx="180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5" name=""/>
              <p:cNvSpPr/>
              <p:nvPr/>
            </p:nvSpPr>
            <p:spPr>
              <a:xfrm>
                <a:off x="9220320" y="2620800"/>
                <a:ext cx="144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6" name=""/>
              <p:cNvSpPr/>
              <p:nvPr/>
            </p:nvSpPr>
            <p:spPr>
              <a:xfrm>
                <a:off x="9240840" y="2617920"/>
                <a:ext cx="144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7" name=""/>
              <p:cNvSpPr/>
              <p:nvPr/>
            </p:nvSpPr>
            <p:spPr>
              <a:xfrm>
                <a:off x="9223200" y="2616120"/>
                <a:ext cx="14400" cy="114480"/>
              </a:xfrm>
              <a:custGeom>
                <a:avLst/>
                <a:gdLst/>
                <a:ahLst/>
                <a:rect l="l" t="t" r="r" b="b"/>
                <a:pathLst>
                  <a:path w="9" h="72">
                    <a:moveTo>
                      <a:pt x="0" y="0"/>
                    </a:moveTo>
                    <a:lnTo>
                      <a:pt x="0" y="72"/>
                    </a:lnTo>
                    <a:lnTo>
                      <a:pt x="9" y="7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8" name=""/>
              <p:cNvSpPr/>
              <p:nvPr/>
            </p:nvSpPr>
            <p:spPr>
              <a:xfrm>
                <a:off x="9223200" y="2616120"/>
                <a:ext cx="14400" cy="114480"/>
              </a:xfrm>
              <a:custGeom>
                <a:avLst/>
                <a:gdLst/>
                <a:ahLst/>
                <a:rect l="l" t="t" r="r" b="b"/>
                <a:pathLst>
                  <a:path w="9" h="72">
                    <a:moveTo>
                      <a:pt x="0" y="0"/>
                    </a:moveTo>
                    <a:lnTo>
                      <a:pt x="0" y="72"/>
                    </a:lnTo>
                    <a:lnTo>
                      <a:pt x="9" y="7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9" name=""/>
              <p:cNvSpPr/>
              <p:nvPr/>
            </p:nvSpPr>
            <p:spPr>
              <a:xfrm>
                <a:off x="9237600" y="2617920"/>
                <a:ext cx="180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0" name=""/>
              <p:cNvSpPr/>
              <p:nvPr/>
            </p:nvSpPr>
            <p:spPr>
              <a:xfrm>
                <a:off x="9202680" y="2629080"/>
                <a:ext cx="42840" cy="17280"/>
              </a:xfrm>
              <a:custGeom>
                <a:avLst/>
                <a:gdLst/>
                <a:ahLst/>
                <a:rect l="l" t="t" r="r" b="b"/>
                <a:pathLst>
                  <a:path w="27" h="11">
                    <a:moveTo>
                      <a:pt x="27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1" name=""/>
              <p:cNvSpPr/>
              <p:nvPr/>
            </p:nvSpPr>
            <p:spPr>
              <a:xfrm>
                <a:off x="9202680" y="2629080"/>
                <a:ext cx="42840" cy="17280"/>
              </a:xfrm>
              <a:custGeom>
                <a:avLst/>
                <a:gdLst/>
                <a:ahLst/>
                <a:rect l="l" t="t" r="r" b="b"/>
                <a:pathLst>
                  <a:path w="27" h="11">
                    <a:moveTo>
                      <a:pt x="27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2" name=""/>
              <p:cNvSpPr/>
              <p:nvPr/>
            </p:nvSpPr>
            <p:spPr>
              <a:xfrm>
                <a:off x="9202680" y="2655720"/>
                <a:ext cx="42840" cy="1296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2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3" name=""/>
              <p:cNvSpPr/>
              <p:nvPr/>
            </p:nvSpPr>
            <p:spPr>
              <a:xfrm>
                <a:off x="9202680" y="2655720"/>
                <a:ext cx="42840" cy="1296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2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4" name=""/>
              <p:cNvSpPr/>
              <p:nvPr/>
            </p:nvSpPr>
            <p:spPr>
              <a:xfrm>
                <a:off x="9202680" y="2679840"/>
                <a:ext cx="4284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5" name=""/>
              <p:cNvSpPr/>
              <p:nvPr/>
            </p:nvSpPr>
            <p:spPr>
              <a:xfrm>
                <a:off x="9202680" y="2679840"/>
                <a:ext cx="4284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6" name=""/>
              <p:cNvSpPr/>
              <p:nvPr/>
            </p:nvSpPr>
            <p:spPr>
              <a:xfrm>
                <a:off x="9202680" y="2703600"/>
                <a:ext cx="4284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7" name=""/>
              <p:cNvSpPr/>
              <p:nvPr/>
            </p:nvSpPr>
            <p:spPr>
              <a:xfrm>
                <a:off x="9202680" y="2703600"/>
                <a:ext cx="42840" cy="1260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1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dd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8" name=""/>
              <p:cNvSpPr/>
              <p:nvPr/>
            </p:nvSpPr>
            <p:spPr>
              <a:xfrm>
                <a:off x="9202680" y="2617920"/>
                <a:ext cx="19080" cy="42840"/>
              </a:xfrm>
              <a:custGeom>
                <a:avLst/>
                <a:gdLst/>
                <a:ahLst/>
                <a:rect l="l" t="t" r="r" b="b"/>
                <a:pathLst>
                  <a:path w="12" h="27">
                    <a:moveTo>
                      <a:pt x="12" y="0"/>
                    </a:moveTo>
                    <a:lnTo>
                      <a:pt x="0" y="2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1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9" name=""/>
              <p:cNvSpPr/>
              <p:nvPr/>
            </p:nvSpPr>
            <p:spPr>
              <a:xfrm>
                <a:off x="9202680" y="2617920"/>
                <a:ext cx="19080" cy="42840"/>
              </a:xfrm>
              <a:custGeom>
                <a:avLst/>
                <a:gdLst/>
                <a:ahLst/>
                <a:rect l="l" t="t" r="r" b="b"/>
                <a:pathLst>
                  <a:path w="12" h="27">
                    <a:moveTo>
                      <a:pt x="12" y="0"/>
                    </a:moveTo>
                    <a:lnTo>
                      <a:pt x="0" y="2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1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0" name=""/>
              <p:cNvSpPr/>
              <p:nvPr/>
            </p:nvSpPr>
            <p:spPr>
              <a:xfrm>
                <a:off x="9202680" y="2665440"/>
                <a:ext cx="19080" cy="65160"/>
              </a:xfrm>
              <a:custGeom>
                <a:avLst/>
                <a:gdLst/>
                <a:ahLst/>
                <a:rect l="l" t="t" r="r" b="b"/>
                <a:pathLst>
                  <a:path w="12" h="41">
                    <a:moveTo>
                      <a:pt x="12" y="0"/>
                    </a:moveTo>
                    <a:lnTo>
                      <a:pt x="0" y="1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1" name=""/>
              <p:cNvSpPr/>
              <p:nvPr/>
            </p:nvSpPr>
            <p:spPr>
              <a:xfrm>
                <a:off x="9202680" y="2665440"/>
                <a:ext cx="19080" cy="65160"/>
              </a:xfrm>
              <a:custGeom>
                <a:avLst/>
                <a:gdLst/>
                <a:ahLst/>
                <a:rect l="l" t="t" r="r" b="b"/>
                <a:pathLst>
                  <a:path w="12" h="41">
                    <a:moveTo>
                      <a:pt x="12" y="0"/>
                    </a:moveTo>
                    <a:lnTo>
                      <a:pt x="0" y="1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2" name=""/>
              <p:cNvSpPr/>
              <p:nvPr/>
            </p:nvSpPr>
            <p:spPr>
              <a:xfrm>
                <a:off x="9234360" y="2614680"/>
                <a:ext cx="9720" cy="44280"/>
              </a:xfrm>
              <a:custGeom>
                <a:avLst/>
                <a:gdLst/>
                <a:ahLst/>
                <a:rect l="l" t="t" r="r" b="b"/>
                <a:pathLst>
                  <a:path w="6" h="28">
                    <a:moveTo>
                      <a:pt x="6" y="1"/>
                    </a:moveTo>
                    <a:lnTo>
                      <a:pt x="1" y="2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3" name=""/>
              <p:cNvSpPr/>
              <p:nvPr/>
            </p:nvSpPr>
            <p:spPr>
              <a:xfrm>
                <a:off x="9234360" y="2614680"/>
                <a:ext cx="9720" cy="44280"/>
              </a:xfrm>
              <a:custGeom>
                <a:avLst/>
                <a:gdLst/>
                <a:ahLst/>
                <a:rect l="l" t="t" r="r" b="b"/>
                <a:pathLst>
                  <a:path w="6" h="28">
                    <a:moveTo>
                      <a:pt x="6" y="1"/>
                    </a:moveTo>
                    <a:lnTo>
                      <a:pt x="1" y="2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4" name=""/>
              <p:cNvSpPr/>
              <p:nvPr/>
            </p:nvSpPr>
            <p:spPr>
              <a:xfrm>
                <a:off x="9234360" y="2664000"/>
                <a:ext cx="9720" cy="66600"/>
              </a:xfrm>
              <a:custGeom>
                <a:avLst/>
                <a:gdLst/>
                <a:ahLst/>
                <a:rect l="l" t="t" r="r" b="b"/>
                <a:pathLst>
                  <a:path w="6" h="42">
                    <a:moveTo>
                      <a:pt x="6" y="2"/>
                    </a:moveTo>
                    <a:lnTo>
                      <a:pt x="1" y="2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5" name=""/>
              <p:cNvSpPr/>
              <p:nvPr/>
            </p:nvSpPr>
            <p:spPr>
              <a:xfrm>
                <a:off x="9234360" y="2664000"/>
                <a:ext cx="9720" cy="66600"/>
              </a:xfrm>
              <a:custGeom>
                <a:avLst/>
                <a:gdLst/>
                <a:ahLst/>
                <a:rect l="l" t="t" r="r" b="b"/>
                <a:pathLst>
                  <a:path w="6" h="42">
                    <a:moveTo>
                      <a:pt x="6" y="2"/>
                    </a:moveTo>
                    <a:lnTo>
                      <a:pt x="1" y="2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6" name=""/>
              <p:cNvSpPr/>
              <p:nvPr/>
            </p:nvSpPr>
            <p:spPr>
              <a:xfrm>
                <a:off x="9225000" y="2616120"/>
                <a:ext cx="1440" cy="114480"/>
              </a:xfrm>
              <a:prstGeom prst="line">
                <a:avLst/>
              </a:prstGeom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7" name=""/>
              <p:cNvSpPr/>
              <p:nvPr/>
            </p:nvSpPr>
            <p:spPr>
              <a:xfrm>
                <a:off x="9204480" y="2620800"/>
                <a:ext cx="17280" cy="1296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11" y="0"/>
                    </a:moveTo>
                    <a:lnTo>
                      <a:pt x="11" y="7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8" name=""/>
              <p:cNvSpPr/>
              <p:nvPr/>
            </p:nvSpPr>
            <p:spPr>
              <a:xfrm>
                <a:off x="9204480" y="2644920"/>
                <a:ext cx="1728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1"/>
                    </a:moveTo>
                    <a:lnTo>
                      <a:pt x="11" y="0"/>
                    </a:lnTo>
                    <a:lnTo>
                      <a:pt x="11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9" name=""/>
              <p:cNvSpPr/>
              <p:nvPr/>
            </p:nvSpPr>
            <p:spPr>
              <a:xfrm>
                <a:off x="9204480" y="2668680"/>
                <a:ext cx="1728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8"/>
                    </a:moveTo>
                    <a:lnTo>
                      <a:pt x="11" y="7"/>
                    </a:ln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0" name=""/>
              <p:cNvSpPr/>
              <p:nvPr/>
            </p:nvSpPr>
            <p:spPr>
              <a:xfrm>
                <a:off x="9204480" y="2690640"/>
                <a:ext cx="17280" cy="14400"/>
              </a:xfrm>
              <a:custGeom>
                <a:avLst/>
                <a:gdLst/>
                <a:ahLst/>
                <a:rect l="l" t="t" r="r" b="b"/>
                <a:pathLst>
                  <a:path w="11" h="9">
                    <a:moveTo>
                      <a:pt x="0" y="9"/>
                    </a:moveTo>
                    <a:lnTo>
                      <a:pt x="11" y="8"/>
                    </a:ln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1" name=""/>
              <p:cNvSpPr/>
              <p:nvPr/>
            </p:nvSpPr>
            <p:spPr>
              <a:xfrm>
                <a:off x="9204480" y="2716200"/>
                <a:ext cx="17280" cy="12600"/>
              </a:xfrm>
              <a:custGeom>
                <a:avLst/>
                <a:gdLst/>
                <a:ahLst/>
                <a:rect l="l" t="t" r="r" b="b"/>
                <a:pathLst>
                  <a:path w="11" h="8">
                    <a:moveTo>
                      <a:pt x="0" y="0"/>
                    </a:moveTo>
                    <a:lnTo>
                      <a:pt x="11" y="0"/>
                    </a:lnTo>
                    <a:lnTo>
                      <a:pt x="11" y="8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2" name=""/>
              <p:cNvSpPr/>
              <p:nvPr/>
            </p:nvSpPr>
            <p:spPr>
              <a:xfrm>
                <a:off x="9237600" y="263052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3" name=""/>
              <p:cNvSpPr/>
              <p:nvPr/>
            </p:nvSpPr>
            <p:spPr>
              <a:xfrm>
                <a:off x="9237600" y="264312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4" name=""/>
              <p:cNvSpPr/>
              <p:nvPr/>
            </p:nvSpPr>
            <p:spPr>
              <a:xfrm>
                <a:off x="9237600" y="265572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5" name=""/>
              <p:cNvSpPr/>
              <p:nvPr/>
            </p:nvSpPr>
            <p:spPr>
              <a:xfrm flipV="1">
                <a:off x="9237600" y="266652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6" name=""/>
              <p:cNvSpPr/>
              <p:nvPr/>
            </p:nvSpPr>
            <p:spPr>
              <a:xfrm>
                <a:off x="9237600" y="267984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7" name=""/>
              <p:cNvSpPr/>
              <p:nvPr/>
            </p:nvSpPr>
            <p:spPr>
              <a:xfrm>
                <a:off x="9237600" y="2690640"/>
                <a:ext cx="6480" cy="18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8" name=""/>
              <p:cNvSpPr/>
              <p:nvPr/>
            </p:nvSpPr>
            <p:spPr>
              <a:xfrm>
                <a:off x="9237600" y="270360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9" name=""/>
              <p:cNvSpPr/>
              <p:nvPr/>
            </p:nvSpPr>
            <p:spPr>
              <a:xfrm>
                <a:off x="9237600" y="2714760"/>
                <a:ext cx="648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0" name=""/>
              <p:cNvSpPr/>
              <p:nvPr/>
            </p:nvSpPr>
            <p:spPr>
              <a:xfrm>
                <a:off x="9252000" y="2617920"/>
                <a:ext cx="96840" cy="109440"/>
              </a:xfrm>
              <a:custGeom>
                <a:avLst/>
                <a:gdLst/>
                <a:ahLst/>
                <a:rect l="l" t="t" r="r" b="b"/>
                <a:pathLst>
                  <a:path w="61" h="69">
                    <a:moveTo>
                      <a:pt x="0" y="0"/>
                    </a:moveTo>
                    <a:lnTo>
                      <a:pt x="61" y="5"/>
                    </a:lnTo>
                    <a:lnTo>
                      <a:pt x="61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1" name=""/>
              <p:cNvSpPr/>
              <p:nvPr/>
            </p:nvSpPr>
            <p:spPr>
              <a:xfrm>
                <a:off x="9252000" y="2617920"/>
                <a:ext cx="96840" cy="109440"/>
              </a:xfrm>
              <a:custGeom>
                <a:avLst/>
                <a:gdLst/>
                <a:ahLst/>
                <a:rect l="l" t="t" r="r" b="b"/>
                <a:pathLst>
                  <a:path w="61" h="69">
                    <a:moveTo>
                      <a:pt x="0" y="0"/>
                    </a:moveTo>
                    <a:lnTo>
                      <a:pt x="61" y="5"/>
                    </a:lnTo>
                    <a:lnTo>
                      <a:pt x="61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2" name=""/>
              <p:cNvSpPr/>
              <p:nvPr/>
            </p:nvSpPr>
            <p:spPr>
              <a:xfrm>
                <a:off x="9252000" y="2619360"/>
                <a:ext cx="30240" cy="49320"/>
              </a:xfrm>
              <a:custGeom>
                <a:avLst/>
                <a:gdLst/>
                <a:ahLst/>
                <a:rect l="l" t="t" r="r" b="b"/>
                <a:pathLst>
                  <a:path w="19" h="31">
                    <a:moveTo>
                      <a:pt x="0" y="16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3" name=""/>
              <p:cNvSpPr/>
              <p:nvPr/>
            </p:nvSpPr>
            <p:spPr>
              <a:xfrm>
                <a:off x="9252000" y="2619360"/>
                <a:ext cx="30240" cy="49320"/>
              </a:xfrm>
              <a:custGeom>
                <a:avLst/>
                <a:gdLst/>
                <a:ahLst/>
                <a:rect l="l" t="t" r="r" b="b"/>
                <a:pathLst>
                  <a:path w="19" h="31">
                    <a:moveTo>
                      <a:pt x="0" y="16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4" name=""/>
              <p:cNvSpPr/>
              <p:nvPr/>
            </p:nvSpPr>
            <p:spPr>
              <a:xfrm>
                <a:off x="9252000" y="2620800"/>
                <a:ext cx="42840" cy="79560"/>
              </a:xfrm>
              <a:custGeom>
                <a:avLst/>
                <a:gdLst/>
                <a:ahLst/>
                <a:rect l="l" t="t" r="r" b="b"/>
                <a:pathLst>
                  <a:path w="27" h="50">
                    <a:moveTo>
                      <a:pt x="24" y="0"/>
                    </a:moveTo>
                    <a:lnTo>
                      <a:pt x="0" y="43"/>
                    </a:lnTo>
                    <a:lnTo>
                      <a:pt x="0" y="5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5" name=""/>
              <p:cNvSpPr/>
              <p:nvPr/>
            </p:nvSpPr>
            <p:spPr>
              <a:xfrm>
                <a:off x="9252000" y="2620800"/>
                <a:ext cx="42840" cy="79560"/>
              </a:xfrm>
              <a:custGeom>
                <a:avLst/>
                <a:gdLst/>
                <a:ahLst/>
                <a:rect l="l" t="t" r="r" b="b"/>
                <a:pathLst>
                  <a:path w="27" h="50">
                    <a:moveTo>
                      <a:pt x="24" y="0"/>
                    </a:moveTo>
                    <a:lnTo>
                      <a:pt x="0" y="43"/>
                    </a:lnTo>
                    <a:lnTo>
                      <a:pt x="0" y="5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6" name=""/>
              <p:cNvSpPr/>
              <p:nvPr/>
            </p:nvSpPr>
            <p:spPr>
              <a:xfrm>
                <a:off x="9333000" y="2671920"/>
                <a:ext cx="15840" cy="55440"/>
              </a:xfrm>
              <a:custGeom>
                <a:avLst/>
                <a:gdLst/>
                <a:ahLst/>
                <a:rect l="l" t="t" r="r" b="b"/>
                <a:pathLst>
                  <a:path w="10" h="35">
                    <a:moveTo>
                      <a:pt x="10" y="9"/>
                    </a:moveTo>
                    <a:lnTo>
                      <a:pt x="4" y="35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7" name=""/>
              <p:cNvSpPr/>
              <p:nvPr/>
            </p:nvSpPr>
            <p:spPr>
              <a:xfrm>
                <a:off x="9333000" y="2671920"/>
                <a:ext cx="15840" cy="55440"/>
              </a:xfrm>
              <a:custGeom>
                <a:avLst/>
                <a:gdLst/>
                <a:ahLst/>
                <a:rect l="l" t="t" r="r" b="b"/>
                <a:pathLst>
                  <a:path w="10" h="35">
                    <a:moveTo>
                      <a:pt x="10" y="9"/>
                    </a:moveTo>
                    <a:lnTo>
                      <a:pt x="4" y="35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10" y="9"/>
                    </a:lnTo>
                  </a:path>
                </a:pathLst>
              </a:custGeom>
              <a:noFill/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8" name=""/>
              <p:cNvSpPr/>
              <p:nvPr/>
            </p:nvSpPr>
            <p:spPr>
              <a:xfrm>
                <a:off x="9256680" y="2617920"/>
                <a:ext cx="180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9" name=""/>
              <p:cNvSpPr/>
              <p:nvPr/>
            </p:nvSpPr>
            <p:spPr>
              <a:xfrm>
                <a:off x="9259920" y="2617920"/>
                <a:ext cx="1440" cy="109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0" name=""/>
              <p:cNvSpPr/>
              <p:nvPr/>
            </p:nvSpPr>
            <p:spPr>
              <a:xfrm>
                <a:off x="9264600" y="2619360"/>
                <a:ext cx="180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1" name=""/>
              <p:cNvSpPr/>
              <p:nvPr/>
            </p:nvSpPr>
            <p:spPr>
              <a:xfrm>
                <a:off x="9269280" y="2619360"/>
                <a:ext cx="180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2" name=""/>
              <p:cNvSpPr/>
              <p:nvPr/>
            </p:nvSpPr>
            <p:spPr>
              <a:xfrm>
                <a:off x="9274320" y="2619360"/>
                <a:ext cx="144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3" name=""/>
              <p:cNvSpPr/>
              <p:nvPr/>
            </p:nvSpPr>
            <p:spPr>
              <a:xfrm>
                <a:off x="9279000" y="2619360"/>
                <a:ext cx="144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4" name=""/>
              <p:cNvSpPr/>
              <p:nvPr/>
            </p:nvSpPr>
            <p:spPr>
              <a:xfrm>
                <a:off x="9283680" y="2619360"/>
                <a:ext cx="1440" cy="1080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5" name=""/>
              <p:cNvSpPr/>
              <p:nvPr/>
            </p:nvSpPr>
            <p:spPr>
              <a:xfrm>
                <a:off x="9286920" y="2620800"/>
                <a:ext cx="1440" cy="1065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6" name=""/>
              <p:cNvSpPr/>
              <p:nvPr/>
            </p:nvSpPr>
            <p:spPr>
              <a:xfrm>
                <a:off x="9291600" y="2620800"/>
                <a:ext cx="1800" cy="1065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7" name=""/>
              <p:cNvSpPr/>
              <p:nvPr/>
            </p:nvSpPr>
            <p:spPr>
              <a:xfrm>
                <a:off x="9294840" y="2620800"/>
                <a:ext cx="1440" cy="1065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8" name=""/>
              <p:cNvSpPr/>
              <p:nvPr/>
            </p:nvSpPr>
            <p:spPr>
              <a:xfrm>
                <a:off x="9298080" y="2620800"/>
                <a:ext cx="1440" cy="1065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9" name=""/>
              <p:cNvSpPr/>
              <p:nvPr/>
            </p:nvSpPr>
            <p:spPr>
              <a:xfrm>
                <a:off x="9306000" y="2622600"/>
                <a:ext cx="144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0" name=""/>
              <p:cNvSpPr/>
              <p:nvPr/>
            </p:nvSpPr>
            <p:spPr>
              <a:xfrm>
                <a:off x="9309240" y="2622600"/>
                <a:ext cx="144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1" name=""/>
              <p:cNvSpPr/>
              <p:nvPr/>
            </p:nvSpPr>
            <p:spPr>
              <a:xfrm>
                <a:off x="9312120" y="262260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2" name=""/>
              <p:cNvSpPr/>
              <p:nvPr/>
            </p:nvSpPr>
            <p:spPr>
              <a:xfrm>
                <a:off x="9315360" y="262260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3" name=""/>
              <p:cNvSpPr/>
              <p:nvPr/>
            </p:nvSpPr>
            <p:spPr>
              <a:xfrm>
                <a:off x="9320040" y="2622600"/>
                <a:ext cx="1800" cy="1047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4" name=""/>
              <p:cNvSpPr/>
              <p:nvPr/>
            </p:nvSpPr>
            <p:spPr>
              <a:xfrm>
                <a:off x="9323280" y="2624040"/>
                <a:ext cx="180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5" name=""/>
              <p:cNvSpPr/>
              <p:nvPr/>
            </p:nvSpPr>
            <p:spPr>
              <a:xfrm>
                <a:off x="9329760" y="262404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6" name=""/>
              <p:cNvSpPr/>
              <p:nvPr/>
            </p:nvSpPr>
            <p:spPr>
              <a:xfrm>
                <a:off x="9333000" y="262404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7" name=""/>
              <p:cNvSpPr/>
              <p:nvPr/>
            </p:nvSpPr>
            <p:spPr>
              <a:xfrm>
                <a:off x="9337680" y="262404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8" name=""/>
              <p:cNvSpPr/>
              <p:nvPr/>
            </p:nvSpPr>
            <p:spPr>
              <a:xfrm>
                <a:off x="9340920" y="262404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9" name=""/>
              <p:cNvSpPr/>
              <p:nvPr/>
            </p:nvSpPr>
            <p:spPr>
              <a:xfrm>
                <a:off x="9344160" y="2624040"/>
                <a:ext cx="1440" cy="1033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0" name=""/>
              <p:cNvSpPr/>
              <p:nvPr/>
            </p:nvSpPr>
            <p:spPr>
              <a:xfrm>
                <a:off x="9347040" y="2625840"/>
                <a:ext cx="1800" cy="10152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1" name=""/>
              <p:cNvSpPr/>
              <p:nvPr/>
            </p:nvSpPr>
            <p:spPr>
              <a:xfrm>
                <a:off x="9252000" y="2630520"/>
                <a:ext cx="98280" cy="17280"/>
              </a:xfrm>
              <a:custGeom>
                <a:avLst/>
                <a:gdLst/>
                <a:ahLst/>
                <a:rect l="l" t="t" r="r" b="b"/>
                <a:pathLst>
                  <a:path w="62" h="11">
                    <a:moveTo>
                      <a:pt x="0" y="0"/>
                    </a:moveTo>
                    <a:lnTo>
                      <a:pt x="62" y="4"/>
                    </a:lnTo>
                    <a:lnTo>
                      <a:pt x="62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2" name=""/>
              <p:cNvSpPr/>
              <p:nvPr/>
            </p:nvSpPr>
            <p:spPr>
              <a:xfrm>
                <a:off x="9252000" y="2630520"/>
                <a:ext cx="98280" cy="17280"/>
              </a:xfrm>
              <a:custGeom>
                <a:avLst/>
                <a:gdLst/>
                <a:ahLst/>
                <a:rect l="l" t="t" r="r" b="b"/>
                <a:pathLst>
                  <a:path w="62" h="11">
                    <a:moveTo>
                      <a:pt x="0" y="0"/>
                    </a:moveTo>
                    <a:lnTo>
                      <a:pt x="62" y="4"/>
                    </a:lnTo>
                    <a:lnTo>
                      <a:pt x="62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3" name=""/>
              <p:cNvSpPr/>
              <p:nvPr/>
            </p:nvSpPr>
            <p:spPr>
              <a:xfrm>
                <a:off x="9250200" y="2654280"/>
                <a:ext cx="101880" cy="17640"/>
              </a:xfrm>
              <a:custGeom>
                <a:avLst/>
                <a:gdLst/>
                <a:ahLst/>
                <a:rect l="l" t="t" r="r" b="b"/>
                <a:pathLst>
                  <a:path w="64" h="11">
                    <a:moveTo>
                      <a:pt x="1" y="0"/>
                    </a:moveTo>
                    <a:lnTo>
                      <a:pt x="63" y="3"/>
                    </a:lnTo>
                    <a:lnTo>
                      <a:pt x="64" y="11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4" name=""/>
              <p:cNvSpPr/>
              <p:nvPr/>
            </p:nvSpPr>
            <p:spPr>
              <a:xfrm>
                <a:off x="9250200" y="2654280"/>
                <a:ext cx="101880" cy="17640"/>
              </a:xfrm>
              <a:custGeom>
                <a:avLst/>
                <a:gdLst/>
                <a:ahLst/>
                <a:rect l="l" t="t" r="r" b="b"/>
                <a:pathLst>
                  <a:path w="64" h="11">
                    <a:moveTo>
                      <a:pt x="1" y="0"/>
                    </a:moveTo>
                    <a:lnTo>
                      <a:pt x="63" y="3"/>
                    </a:lnTo>
                    <a:lnTo>
                      <a:pt x="64" y="11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5" name=""/>
              <p:cNvSpPr/>
              <p:nvPr/>
            </p:nvSpPr>
            <p:spPr>
              <a:xfrm>
                <a:off x="9250200" y="2679840"/>
                <a:ext cx="100080" cy="14040"/>
              </a:xfrm>
              <a:custGeom>
                <a:avLst/>
                <a:gdLst/>
                <a:ahLst/>
                <a:rect l="l" t="t" r="r" b="b"/>
                <a:pathLst>
                  <a:path w="63" h="9">
                    <a:moveTo>
                      <a:pt x="0" y="0"/>
                    </a:moveTo>
                    <a:lnTo>
                      <a:pt x="63" y="2"/>
                    </a:lnTo>
                    <a:lnTo>
                      <a:pt x="63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6" name=""/>
              <p:cNvSpPr/>
              <p:nvPr/>
            </p:nvSpPr>
            <p:spPr>
              <a:xfrm>
                <a:off x="9250200" y="2679840"/>
                <a:ext cx="100080" cy="14040"/>
              </a:xfrm>
              <a:custGeom>
                <a:avLst/>
                <a:gdLst/>
                <a:ahLst/>
                <a:rect l="l" t="t" r="r" b="b"/>
                <a:pathLst>
                  <a:path w="63" h="9">
                    <a:moveTo>
                      <a:pt x="0" y="0"/>
                    </a:moveTo>
                    <a:lnTo>
                      <a:pt x="63" y="2"/>
                    </a:lnTo>
                    <a:lnTo>
                      <a:pt x="63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7" name=""/>
              <p:cNvSpPr/>
              <p:nvPr/>
            </p:nvSpPr>
            <p:spPr>
              <a:xfrm>
                <a:off x="9252000" y="2703600"/>
                <a:ext cx="98280" cy="12600"/>
              </a:xfrm>
              <a:custGeom>
                <a:avLst/>
                <a:gdLst/>
                <a:ahLst/>
                <a:rect l="l" t="t" r="r" b="b"/>
                <a:pathLst>
                  <a:path w="62" h="8">
                    <a:moveTo>
                      <a:pt x="0" y="0"/>
                    </a:moveTo>
                    <a:lnTo>
                      <a:pt x="62" y="1"/>
                    </a:lnTo>
                    <a:lnTo>
                      <a:pt x="62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8" name=""/>
              <p:cNvSpPr/>
              <p:nvPr/>
            </p:nvSpPr>
            <p:spPr>
              <a:xfrm>
                <a:off x="9252000" y="2703600"/>
                <a:ext cx="98280" cy="12600"/>
              </a:xfrm>
              <a:custGeom>
                <a:avLst/>
                <a:gdLst/>
                <a:ahLst/>
                <a:rect l="l" t="t" r="r" b="b"/>
                <a:pathLst>
                  <a:path w="62" h="8">
                    <a:moveTo>
                      <a:pt x="0" y="0"/>
                    </a:moveTo>
                    <a:lnTo>
                      <a:pt x="62" y="1"/>
                    </a:lnTo>
                    <a:lnTo>
                      <a:pt x="62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9" name=""/>
              <p:cNvSpPr/>
              <p:nvPr/>
            </p:nvSpPr>
            <p:spPr>
              <a:xfrm>
                <a:off x="9252000" y="2630520"/>
                <a:ext cx="96840" cy="64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0" name=""/>
              <p:cNvSpPr/>
              <p:nvPr/>
            </p:nvSpPr>
            <p:spPr>
              <a:xfrm>
                <a:off x="9252000" y="2643120"/>
                <a:ext cx="968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1" name=""/>
              <p:cNvSpPr/>
              <p:nvPr/>
            </p:nvSpPr>
            <p:spPr>
              <a:xfrm>
                <a:off x="9252000" y="2654280"/>
                <a:ext cx="96840" cy="46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2" name=""/>
              <p:cNvSpPr/>
              <p:nvPr/>
            </p:nvSpPr>
            <p:spPr>
              <a:xfrm>
                <a:off x="9252000" y="2666880"/>
                <a:ext cx="96840" cy="50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3" name=""/>
              <p:cNvSpPr/>
              <p:nvPr/>
            </p:nvSpPr>
            <p:spPr>
              <a:xfrm>
                <a:off x="9252000" y="2679840"/>
                <a:ext cx="96840" cy="288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4" name=""/>
              <p:cNvSpPr/>
              <p:nvPr/>
            </p:nvSpPr>
            <p:spPr>
              <a:xfrm>
                <a:off x="9252000" y="2690640"/>
                <a:ext cx="96840" cy="32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5" name=""/>
              <p:cNvSpPr/>
              <p:nvPr/>
            </p:nvSpPr>
            <p:spPr>
              <a:xfrm>
                <a:off x="9252000" y="2703600"/>
                <a:ext cx="968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6" name=""/>
              <p:cNvSpPr/>
              <p:nvPr/>
            </p:nvSpPr>
            <p:spPr>
              <a:xfrm>
                <a:off x="9252000" y="2714760"/>
                <a:ext cx="96840" cy="144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7" name=""/>
              <p:cNvSpPr/>
              <p:nvPr/>
            </p:nvSpPr>
            <p:spPr>
              <a:xfrm>
                <a:off x="9323280" y="2619360"/>
                <a:ext cx="6480" cy="111240"/>
              </a:xfrm>
              <a:custGeom>
                <a:avLst/>
                <a:gdLst/>
                <a:ahLst/>
                <a:rect l="l" t="t" r="r" b="b"/>
                <a:pathLst>
                  <a:path w="4" h="70">
                    <a:moveTo>
                      <a:pt x="0" y="0"/>
                    </a:moveTo>
                    <a:lnTo>
                      <a:pt x="0" y="69"/>
                    </a:lnTo>
                    <a:lnTo>
                      <a:pt x="4" y="70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8" name=""/>
              <p:cNvSpPr/>
              <p:nvPr/>
            </p:nvSpPr>
            <p:spPr>
              <a:xfrm>
                <a:off x="9323280" y="2619360"/>
                <a:ext cx="6480" cy="111240"/>
              </a:xfrm>
              <a:custGeom>
                <a:avLst/>
                <a:gdLst/>
                <a:ahLst/>
                <a:rect l="l" t="t" r="r" b="b"/>
                <a:pathLst>
                  <a:path w="4" h="70">
                    <a:moveTo>
                      <a:pt x="0" y="0"/>
                    </a:moveTo>
                    <a:lnTo>
                      <a:pt x="0" y="69"/>
                    </a:lnTo>
                    <a:lnTo>
                      <a:pt x="4" y="70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9" name=""/>
              <p:cNvSpPr/>
              <p:nvPr/>
            </p:nvSpPr>
            <p:spPr>
              <a:xfrm>
                <a:off x="9298080" y="2616120"/>
                <a:ext cx="7920" cy="115920"/>
              </a:xfrm>
              <a:custGeom>
                <a:avLst/>
                <a:gdLst/>
                <a:ahLst/>
                <a:rect l="l" t="t" r="r" b="b"/>
                <a:pathLst>
                  <a:path w="5" h="73">
                    <a:moveTo>
                      <a:pt x="5" y="0"/>
                    </a:moveTo>
                    <a:lnTo>
                      <a:pt x="5" y="73"/>
                    </a:lnTo>
                    <a:lnTo>
                      <a:pt x="0" y="7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0" name=""/>
              <p:cNvSpPr/>
              <p:nvPr/>
            </p:nvSpPr>
            <p:spPr>
              <a:xfrm>
                <a:off x="9298080" y="2616120"/>
                <a:ext cx="7920" cy="115920"/>
              </a:xfrm>
              <a:custGeom>
                <a:avLst/>
                <a:gdLst/>
                <a:ahLst/>
                <a:rect l="l" t="t" r="r" b="b"/>
                <a:pathLst>
                  <a:path w="5" h="73">
                    <a:moveTo>
                      <a:pt x="5" y="0"/>
                    </a:moveTo>
                    <a:lnTo>
                      <a:pt x="5" y="73"/>
                    </a:lnTo>
                    <a:lnTo>
                      <a:pt x="0" y="7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1" name=""/>
              <p:cNvSpPr/>
              <p:nvPr/>
            </p:nvSpPr>
            <p:spPr>
              <a:xfrm>
                <a:off x="9274320" y="2616120"/>
                <a:ext cx="4680" cy="112680"/>
              </a:xfrm>
              <a:custGeom>
                <a:avLst/>
                <a:gdLst/>
                <a:ahLst/>
                <a:rect l="l" t="t" r="r" b="b"/>
                <a:pathLst>
                  <a:path w="3" h="71">
                    <a:moveTo>
                      <a:pt x="3" y="0"/>
                    </a:moveTo>
                    <a:lnTo>
                      <a:pt x="3" y="71"/>
                    </a:lnTo>
                    <a:lnTo>
                      <a:pt x="0" y="7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e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2" name=""/>
              <p:cNvSpPr/>
              <p:nvPr/>
            </p:nvSpPr>
            <p:spPr>
              <a:xfrm>
                <a:off x="9274320" y="2616120"/>
                <a:ext cx="4680" cy="112680"/>
              </a:xfrm>
              <a:custGeom>
                <a:avLst/>
                <a:gdLst/>
                <a:ahLst/>
                <a:rect l="l" t="t" r="r" b="b"/>
                <a:pathLst>
                  <a:path w="3" h="71">
                    <a:moveTo>
                      <a:pt x="3" y="0"/>
                    </a:moveTo>
                    <a:lnTo>
                      <a:pt x="3" y="71"/>
                    </a:lnTo>
                    <a:lnTo>
                      <a:pt x="0" y="7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e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3" name=""/>
              <p:cNvSpPr/>
              <p:nvPr/>
            </p:nvSpPr>
            <p:spPr>
              <a:xfrm>
                <a:off x="9274320" y="2619360"/>
                <a:ext cx="1440" cy="126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4" name=""/>
              <p:cNvSpPr/>
              <p:nvPr/>
            </p:nvSpPr>
            <p:spPr>
              <a:xfrm>
                <a:off x="9274320" y="2643120"/>
                <a:ext cx="1440" cy="126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5" name=""/>
              <p:cNvSpPr/>
              <p:nvPr/>
            </p:nvSpPr>
            <p:spPr>
              <a:xfrm>
                <a:off x="9274320" y="2668680"/>
                <a:ext cx="144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6" name=""/>
              <p:cNvSpPr/>
              <p:nvPr/>
            </p:nvSpPr>
            <p:spPr>
              <a:xfrm>
                <a:off x="9274320" y="2692440"/>
                <a:ext cx="144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7" name=""/>
              <p:cNvSpPr/>
              <p:nvPr/>
            </p:nvSpPr>
            <p:spPr>
              <a:xfrm>
                <a:off x="9274320" y="2714760"/>
                <a:ext cx="1440" cy="1260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8" name=""/>
              <p:cNvSpPr/>
              <p:nvPr/>
            </p:nvSpPr>
            <p:spPr>
              <a:xfrm>
                <a:off x="9280440" y="2716200"/>
                <a:ext cx="180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9" name=""/>
              <p:cNvSpPr/>
              <p:nvPr/>
            </p:nvSpPr>
            <p:spPr>
              <a:xfrm>
                <a:off x="9280440" y="2692440"/>
                <a:ext cx="1800" cy="11160"/>
              </a:xfrm>
              <a:prstGeom prst="line">
                <a:avLst/>
              </a:prstGeom>
              <a:ln w="0">
                <a:solidFill>
                  <a:srgbClr val="91919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570" name=""/>
            <p:cNvSpPr/>
            <p:nvPr/>
          </p:nvSpPr>
          <p:spPr>
            <a:xfrm>
              <a:off x="9280440" y="266868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1" name=""/>
            <p:cNvSpPr/>
            <p:nvPr/>
          </p:nvSpPr>
          <p:spPr>
            <a:xfrm>
              <a:off x="9280440" y="2644920"/>
              <a:ext cx="1800" cy="10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2" name=""/>
            <p:cNvSpPr/>
            <p:nvPr/>
          </p:nvSpPr>
          <p:spPr>
            <a:xfrm>
              <a:off x="9280440" y="2619360"/>
              <a:ext cx="180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3" name=""/>
            <p:cNvSpPr/>
            <p:nvPr/>
          </p:nvSpPr>
          <p:spPr>
            <a:xfrm>
              <a:off x="9298080" y="2620800"/>
              <a:ext cx="1440" cy="129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4" name=""/>
            <p:cNvSpPr/>
            <p:nvPr/>
          </p:nvSpPr>
          <p:spPr>
            <a:xfrm>
              <a:off x="9306000" y="262260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5" name=""/>
            <p:cNvSpPr/>
            <p:nvPr/>
          </p:nvSpPr>
          <p:spPr>
            <a:xfrm>
              <a:off x="9323280" y="262404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6" name=""/>
            <p:cNvSpPr/>
            <p:nvPr/>
          </p:nvSpPr>
          <p:spPr>
            <a:xfrm>
              <a:off x="9329760" y="26240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7" name=""/>
            <p:cNvSpPr/>
            <p:nvPr/>
          </p:nvSpPr>
          <p:spPr>
            <a:xfrm>
              <a:off x="9329760" y="2646360"/>
              <a:ext cx="144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8" name=""/>
            <p:cNvSpPr/>
            <p:nvPr/>
          </p:nvSpPr>
          <p:spPr>
            <a:xfrm>
              <a:off x="9306000" y="264636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9" name=""/>
            <p:cNvSpPr/>
            <p:nvPr/>
          </p:nvSpPr>
          <p:spPr>
            <a:xfrm>
              <a:off x="9298080" y="2644920"/>
              <a:ext cx="144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0" name=""/>
            <p:cNvSpPr/>
            <p:nvPr/>
          </p:nvSpPr>
          <p:spPr>
            <a:xfrm>
              <a:off x="9298080" y="2668680"/>
              <a:ext cx="1440" cy="12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1" name=""/>
            <p:cNvSpPr/>
            <p:nvPr/>
          </p:nvSpPr>
          <p:spPr>
            <a:xfrm>
              <a:off x="9306000" y="267012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2" name=""/>
            <p:cNvSpPr/>
            <p:nvPr/>
          </p:nvSpPr>
          <p:spPr>
            <a:xfrm>
              <a:off x="9323280" y="267012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3" name=""/>
            <p:cNvSpPr/>
            <p:nvPr/>
          </p:nvSpPr>
          <p:spPr>
            <a:xfrm>
              <a:off x="9329760" y="267012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4" name=""/>
            <p:cNvSpPr/>
            <p:nvPr/>
          </p:nvSpPr>
          <p:spPr>
            <a:xfrm>
              <a:off x="9329760" y="26924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5" name=""/>
            <p:cNvSpPr/>
            <p:nvPr/>
          </p:nvSpPr>
          <p:spPr>
            <a:xfrm>
              <a:off x="9329760" y="271620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6" name=""/>
            <p:cNvSpPr/>
            <p:nvPr/>
          </p:nvSpPr>
          <p:spPr>
            <a:xfrm>
              <a:off x="9323280" y="271620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7" name=""/>
            <p:cNvSpPr/>
            <p:nvPr/>
          </p:nvSpPr>
          <p:spPr>
            <a:xfrm>
              <a:off x="9306000" y="271620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8" name=""/>
            <p:cNvSpPr/>
            <p:nvPr/>
          </p:nvSpPr>
          <p:spPr>
            <a:xfrm>
              <a:off x="9298080" y="271620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9" name=""/>
            <p:cNvSpPr/>
            <p:nvPr/>
          </p:nvSpPr>
          <p:spPr>
            <a:xfrm>
              <a:off x="9323280" y="264636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0" name=""/>
            <p:cNvSpPr/>
            <p:nvPr/>
          </p:nvSpPr>
          <p:spPr>
            <a:xfrm>
              <a:off x="9323280" y="2692440"/>
              <a:ext cx="180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1" name=""/>
            <p:cNvSpPr/>
            <p:nvPr/>
          </p:nvSpPr>
          <p:spPr>
            <a:xfrm>
              <a:off x="9306000" y="26924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2" name=""/>
            <p:cNvSpPr/>
            <p:nvPr/>
          </p:nvSpPr>
          <p:spPr>
            <a:xfrm>
              <a:off x="9298080" y="2692440"/>
              <a:ext cx="1440" cy="1116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3" name=""/>
            <p:cNvSpPr/>
            <p:nvPr/>
          </p:nvSpPr>
          <p:spPr>
            <a:xfrm>
              <a:off x="9158400" y="2635200"/>
              <a:ext cx="25200" cy="95400"/>
            </a:xfrm>
            <a:custGeom>
              <a:avLst/>
              <a:gdLst/>
              <a:ahLst/>
              <a:rect l="l" t="t" r="r" b="b"/>
              <a:pathLst>
                <a:path w="16" h="60">
                  <a:moveTo>
                    <a:pt x="0" y="1"/>
                  </a:moveTo>
                  <a:lnTo>
                    <a:pt x="16" y="0"/>
                  </a:lnTo>
                  <a:lnTo>
                    <a:pt x="16" y="60"/>
                  </a:lnTo>
                  <a:lnTo>
                    <a:pt x="0" y="6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4" name=""/>
            <p:cNvSpPr/>
            <p:nvPr/>
          </p:nvSpPr>
          <p:spPr>
            <a:xfrm>
              <a:off x="9158400" y="2635200"/>
              <a:ext cx="25200" cy="95400"/>
            </a:xfrm>
            <a:custGeom>
              <a:avLst/>
              <a:gdLst/>
              <a:ahLst/>
              <a:rect l="l" t="t" r="r" b="b"/>
              <a:pathLst>
                <a:path w="16" h="60">
                  <a:moveTo>
                    <a:pt x="0" y="1"/>
                  </a:moveTo>
                  <a:lnTo>
                    <a:pt x="16" y="0"/>
                  </a:lnTo>
                  <a:lnTo>
                    <a:pt x="16" y="60"/>
                  </a:lnTo>
                  <a:lnTo>
                    <a:pt x="0" y="6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5" name=""/>
            <p:cNvSpPr/>
            <p:nvPr/>
          </p:nvSpPr>
          <p:spPr>
            <a:xfrm>
              <a:off x="9158400" y="2697120"/>
              <a:ext cx="25200" cy="3348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0" y="21"/>
                  </a:moveTo>
                  <a:lnTo>
                    <a:pt x="16" y="0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6" name=""/>
            <p:cNvSpPr/>
            <p:nvPr/>
          </p:nvSpPr>
          <p:spPr>
            <a:xfrm>
              <a:off x="9158400" y="2697120"/>
              <a:ext cx="25200" cy="3348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0" y="21"/>
                  </a:moveTo>
                  <a:lnTo>
                    <a:pt x="16" y="0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7" name=""/>
            <p:cNvSpPr/>
            <p:nvPr/>
          </p:nvSpPr>
          <p:spPr>
            <a:xfrm>
              <a:off x="9158400" y="2682720"/>
              <a:ext cx="25200" cy="36720"/>
            </a:xfrm>
            <a:custGeom>
              <a:avLst/>
              <a:gdLst/>
              <a:ahLst/>
              <a:rect l="l" t="t" r="r" b="b"/>
              <a:pathLst>
                <a:path w="16" h="23">
                  <a:moveTo>
                    <a:pt x="16" y="3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8" name=""/>
            <p:cNvSpPr/>
            <p:nvPr/>
          </p:nvSpPr>
          <p:spPr>
            <a:xfrm>
              <a:off x="9158400" y="2682720"/>
              <a:ext cx="25200" cy="36720"/>
            </a:xfrm>
            <a:custGeom>
              <a:avLst/>
              <a:gdLst/>
              <a:ahLst/>
              <a:rect l="l" t="t" r="r" b="b"/>
              <a:pathLst>
                <a:path w="16" h="23">
                  <a:moveTo>
                    <a:pt x="16" y="3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3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9" name=""/>
            <p:cNvSpPr/>
            <p:nvPr/>
          </p:nvSpPr>
          <p:spPr>
            <a:xfrm>
              <a:off x="9158400" y="2635200"/>
              <a:ext cx="25200" cy="46080"/>
            </a:xfrm>
            <a:custGeom>
              <a:avLst/>
              <a:gdLst/>
              <a:ahLst/>
              <a:rect l="l" t="t" r="r" b="b"/>
              <a:pathLst>
                <a:path w="16" h="29">
                  <a:moveTo>
                    <a:pt x="16" y="10"/>
                  </a:moveTo>
                  <a:lnTo>
                    <a:pt x="0" y="29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0" name=""/>
            <p:cNvSpPr/>
            <p:nvPr/>
          </p:nvSpPr>
          <p:spPr>
            <a:xfrm>
              <a:off x="9158400" y="2635200"/>
              <a:ext cx="25200" cy="46080"/>
            </a:xfrm>
            <a:custGeom>
              <a:avLst/>
              <a:gdLst/>
              <a:ahLst/>
              <a:rect l="l" t="t" r="r" b="b"/>
              <a:pathLst>
                <a:path w="16" h="29">
                  <a:moveTo>
                    <a:pt x="16" y="10"/>
                  </a:moveTo>
                  <a:lnTo>
                    <a:pt x="0" y="29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10"/>
                  </a:lnTo>
                  <a:lnTo>
                    <a:pt x="16" y="10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1" name=""/>
            <p:cNvSpPr/>
            <p:nvPr/>
          </p:nvSpPr>
          <p:spPr>
            <a:xfrm>
              <a:off x="9158400" y="2637000"/>
              <a:ext cx="6120" cy="612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2" name=""/>
            <p:cNvSpPr/>
            <p:nvPr/>
          </p:nvSpPr>
          <p:spPr>
            <a:xfrm>
              <a:off x="9158400" y="2637000"/>
              <a:ext cx="6120" cy="612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3" name=""/>
            <p:cNvSpPr/>
            <p:nvPr/>
          </p:nvSpPr>
          <p:spPr>
            <a:xfrm>
              <a:off x="9180360" y="2635200"/>
              <a:ext cx="1800" cy="954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4" name=""/>
            <p:cNvSpPr/>
            <p:nvPr/>
          </p:nvSpPr>
          <p:spPr>
            <a:xfrm>
              <a:off x="9178920" y="2635200"/>
              <a:ext cx="1440" cy="954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5" name=""/>
            <p:cNvSpPr/>
            <p:nvPr/>
          </p:nvSpPr>
          <p:spPr>
            <a:xfrm>
              <a:off x="9175680" y="2635200"/>
              <a:ext cx="1800" cy="954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6" name=""/>
            <p:cNvSpPr/>
            <p:nvPr/>
          </p:nvSpPr>
          <p:spPr>
            <a:xfrm>
              <a:off x="9171000" y="2637000"/>
              <a:ext cx="144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7" name=""/>
            <p:cNvSpPr/>
            <p:nvPr/>
          </p:nvSpPr>
          <p:spPr>
            <a:xfrm>
              <a:off x="9161640" y="2637000"/>
              <a:ext cx="144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8" name=""/>
            <p:cNvSpPr/>
            <p:nvPr/>
          </p:nvSpPr>
          <p:spPr>
            <a:xfrm>
              <a:off x="9164520" y="2633760"/>
              <a:ext cx="5040" cy="98280"/>
            </a:xfrm>
            <a:custGeom>
              <a:avLst/>
              <a:gdLst/>
              <a:ahLst/>
              <a:rect l="l" t="t" r="r" b="b"/>
              <a:pathLst>
                <a:path w="3" h="62">
                  <a:moveTo>
                    <a:pt x="0" y="0"/>
                  </a:moveTo>
                  <a:lnTo>
                    <a:pt x="0" y="61"/>
                  </a:ln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9" name=""/>
            <p:cNvSpPr/>
            <p:nvPr/>
          </p:nvSpPr>
          <p:spPr>
            <a:xfrm>
              <a:off x="9164520" y="2633760"/>
              <a:ext cx="5040" cy="98280"/>
            </a:xfrm>
            <a:custGeom>
              <a:avLst/>
              <a:gdLst/>
              <a:ahLst/>
              <a:rect l="l" t="t" r="r" b="b"/>
              <a:pathLst>
                <a:path w="3" h="62">
                  <a:moveTo>
                    <a:pt x="0" y="0"/>
                  </a:moveTo>
                  <a:lnTo>
                    <a:pt x="0" y="61"/>
                  </a:ln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0" name=""/>
            <p:cNvSpPr/>
            <p:nvPr/>
          </p:nvSpPr>
          <p:spPr>
            <a:xfrm>
              <a:off x="9169560" y="2637000"/>
              <a:ext cx="144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1" name=""/>
            <p:cNvSpPr/>
            <p:nvPr/>
          </p:nvSpPr>
          <p:spPr>
            <a:xfrm>
              <a:off x="9164520" y="2637000"/>
              <a:ext cx="1800" cy="936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2" name=""/>
            <p:cNvSpPr/>
            <p:nvPr/>
          </p:nvSpPr>
          <p:spPr>
            <a:xfrm>
              <a:off x="9158400" y="264492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1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3" name=""/>
            <p:cNvSpPr/>
            <p:nvPr/>
          </p:nvSpPr>
          <p:spPr>
            <a:xfrm>
              <a:off x="9158400" y="264492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1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4" name=""/>
            <p:cNvSpPr/>
            <p:nvPr/>
          </p:nvSpPr>
          <p:spPr>
            <a:xfrm>
              <a:off x="9158400" y="266544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1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5" name=""/>
            <p:cNvSpPr/>
            <p:nvPr/>
          </p:nvSpPr>
          <p:spPr>
            <a:xfrm>
              <a:off x="9158400" y="266544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1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6" name=""/>
            <p:cNvSpPr/>
            <p:nvPr/>
          </p:nvSpPr>
          <p:spPr>
            <a:xfrm>
              <a:off x="9158400" y="2685960"/>
              <a:ext cx="25200" cy="11160"/>
            </a:xfrm>
            <a:custGeom>
              <a:avLst/>
              <a:gdLst/>
              <a:ahLst/>
              <a:rect l="l" t="t" r="r" b="b"/>
              <a:pathLst>
                <a:path w="16" h="7">
                  <a:moveTo>
                    <a:pt x="0" y="1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7" name=""/>
            <p:cNvSpPr/>
            <p:nvPr/>
          </p:nvSpPr>
          <p:spPr>
            <a:xfrm>
              <a:off x="9158400" y="2685960"/>
              <a:ext cx="25200" cy="11160"/>
            </a:xfrm>
            <a:custGeom>
              <a:avLst/>
              <a:gdLst/>
              <a:ahLst/>
              <a:rect l="l" t="t" r="r" b="b"/>
              <a:pathLst>
                <a:path w="16" h="7">
                  <a:moveTo>
                    <a:pt x="0" y="1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8" name=""/>
            <p:cNvSpPr/>
            <p:nvPr/>
          </p:nvSpPr>
          <p:spPr>
            <a:xfrm>
              <a:off x="9158400" y="270684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1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9" name=""/>
            <p:cNvSpPr/>
            <p:nvPr/>
          </p:nvSpPr>
          <p:spPr>
            <a:xfrm>
              <a:off x="9158400" y="2706840"/>
              <a:ext cx="2520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1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dd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0" name=""/>
            <p:cNvSpPr/>
            <p:nvPr/>
          </p:nvSpPr>
          <p:spPr>
            <a:xfrm>
              <a:off x="9169560" y="2644920"/>
              <a:ext cx="14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1" name=""/>
            <p:cNvSpPr/>
            <p:nvPr/>
          </p:nvSpPr>
          <p:spPr>
            <a:xfrm flipV="1">
              <a:off x="9169560" y="2654280"/>
              <a:ext cx="14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2" name=""/>
            <p:cNvSpPr/>
            <p:nvPr/>
          </p:nvSpPr>
          <p:spPr>
            <a:xfrm flipV="1">
              <a:off x="9169560" y="2665440"/>
              <a:ext cx="14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3" name=""/>
            <p:cNvSpPr/>
            <p:nvPr/>
          </p:nvSpPr>
          <p:spPr>
            <a:xfrm flipV="1">
              <a:off x="9169560" y="2676600"/>
              <a:ext cx="14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4" name=""/>
            <p:cNvSpPr/>
            <p:nvPr/>
          </p:nvSpPr>
          <p:spPr>
            <a:xfrm flipV="1">
              <a:off x="9169560" y="2717280"/>
              <a:ext cx="1404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5" name=""/>
            <p:cNvSpPr/>
            <p:nvPr/>
          </p:nvSpPr>
          <p:spPr>
            <a:xfrm>
              <a:off x="9169560" y="2706840"/>
              <a:ext cx="14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6" name=""/>
            <p:cNvSpPr/>
            <p:nvPr/>
          </p:nvSpPr>
          <p:spPr>
            <a:xfrm flipV="1">
              <a:off x="9169560" y="2695680"/>
              <a:ext cx="1404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7" name=""/>
            <p:cNvSpPr/>
            <p:nvPr/>
          </p:nvSpPr>
          <p:spPr>
            <a:xfrm flipV="1">
              <a:off x="9169560" y="2685600"/>
              <a:ext cx="1404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8" name=""/>
            <p:cNvSpPr/>
            <p:nvPr/>
          </p:nvSpPr>
          <p:spPr>
            <a:xfrm>
              <a:off x="9158400" y="2646360"/>
              <a:ext cx="612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9" name=""/>
            <p:cNvSpPr/>
            <p:nvPr/>
          </p:nvSpPr>
          <p:spPr>
            <a:xfrm flipV="1">
              <a:off x="9158400" y="2655360"/>
              <a:ext cx="612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0" name=""/>
            <p:cNvSpPr/>
            <p:nvPr/>
          </p:nvSpPr>
          <p:spPr>
            <a:xfrm>
              <a:off x="9158400" y="2666880"/>
              <a:ext cx="612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1" name=""/>
            <p:cNvSpPr/>
            <p:nvPr/>
          </p:nvSpPr>
          <p:spPr>
            <a:xfrm>
              <a:off x="9158400" y="2678040"/>
              <a:ext cx="612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2" name=""/>
            <p:cNvSpPr/>
            <p:nvPr/>
          </p:nvSpPr>
          <p:spPr>
            <a:xfrm>
              <a:off x="9158400" y="2687760"/>
              <a:ext cx="612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3" name=""/>
            <p:cNvSpPr/>
            <p:nvPr/>
          </p:nvSpPr>
          <p:spPr>
            <a:xfrm>
              <a:off x="9158400" y="2697120"/>
              <a:ext cx="6120" cy="180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4" name=""/>
            <p:cNvSpPr/>
            <p:nvPr/>
          </p:nvSpPr>
          <p:spPr>
            <a:xfrm>
              <a:off x="9158400" y="2708280"/>
              <a:ext cx="612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5" name=""/>
            <p:cNvSpPr/>
            <p:nvPr/>
          </p:nvSpPr>
          <p:spPr>
            <a:xfrm>
              <a:off x="9158400" y="2719440"/>
              <a:ext cx="6120" cy="1440"/>
            </a:xfrm>
            <a:prstGeom prst="line">
              <a:avLst/>
            </a:prstGeom>
            <a:ln w="0">
              <a:solidFill>
                <a:srgbClr val="91919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6" name=""/>
            <p:cNvSpPr/>
            <p:nvPr/>
          </p:nvSpPr>
          <p:spPr>
            <a:xfrm>
              <a:off x="9156600" y="263376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1" y="2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7" name=""/>
            <p:cNvSpPr/>
            <p:nvPr/>
          </p:nvSpPr>
          <p:spPr>
            <a:xfrm>
              <a:off x="9156600" y="263376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1" y="2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1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8" name=""/>
            <p:cNvSpPr/>
            <p:nvPr/>
          </p:nvSpPr>
          <p:spPr>
            <a:xfrm>
              <a:off x="9156600" y="2676600"/>
              <a:ext cx="7920" cy="55440"/>
            </a:xfrm>
            <a:custGeom>
              <a:avLst/>
              <a:gdLst/>
              <a:ahLst/>
              <a:rect l="l" t="t" r="r" b="b"/>
              <a:pathLst>
                <a:path w="5" h="35">
                  <a:moveTo>
                    <a:pt x="1" y="34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9" name=""/>
            <p:cNvSpPr/>
            <p:nvPr/>
          </p:nvSpPr>
          <p:spPr>
            <a:xfrm>
              <a:off x="9156600" y="2676600"/>
              <a:ext cx="7920" cy="55440"/>
            </a:xfrm>
            <a:custGeom>
              <a:avLst/>
              <a:gdLst/>
              <a:ahLst/>
              <a:rect l="l" t="t" r="r" b="b"/>
              <a:pathLst>
                <a:path w="5" h="35">
                  <a:moveTo>
                    <a:pt x="1" y="34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4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0" name=""/>
            <p:cNvSpPr/>
            <p:nvPr/>
          </p:nvSpPr>
          <p:spPr>
            <a:xfrm>
              <a:off x="9167760" y="2631960"/>
              <a:ext cx="15840" cy="3672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10" y="1"/>
                  </a:moveTo>
                  <a:lnTo>
                    <a:pt x="0" y="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1" name=""/>
            <p:cNvSpPr/>
            <p:nvPr/>
          </p:nvSpPr>
          <p:spPr>
            <a:xfrm>
              <a:off x="9167760" y="2631960"/>
              <a:ext cx="15840" cy="3672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10" y="1"/>
                  </a:moveTo>
                  <a:lnTo>
                    <a:pt x="0" y="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2" name=""/>
            <p:cNvSpPr/>
            <p:nvPr/>
          </p:nvSpPr>
          <p:spPr>
            <a:xfrm>
              <a:off x="9167760" y="2674800"/>
              <a:ext cx="15840" cy="57240"/>
            </a:xfrm>
            <a:custGeom>
              <a:avLst/>
              <a:gdLst/>
              <a:ahLst/>
              <a:rect l="l" t="t" r="r" b="b"/>
              <a:pathLst>
                <a:path w="10" h="36">
                  <a:moveTo>
                    <a:pt x="10" y="0"/>
                  </a:moveTo>
                  <a:lnTo>
                    <a:pt x="0" y="1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e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3" name=""/>
            <p:cNvSpPr/>
            <p:nvPr/>
          </p:nvSpPr>
          <p:spPr>
            <a:xfrm>
              <a:off x="9167760" y="2674800"/>
              <a:ext cx="15840" cy="57240"/>
            </a:xfrm>
            <a:custGeom>
              <a:avLst/>
              <a:gdLst/>
              <a:ahLst/>
              <a:rect l="l" t="t" r="r" b="b"/>
              <a:pathLst>
                <a:path w="10" h="36">
                  <a:moveTo>
                    <a:pt x="10" y="0"/>
                  </a:moveTo>
                  <a:lnTo>
                    <a:pt x="0" y="1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9e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44" name=""/>
          <p:cNvSpPr/>
          <p:nvPr/>
        </p:nvSpPr>
        <p:spPr>
          <a:xfrm>
            <a:off x="8999640" y="248436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5" name=""/>
          <p:cNvSpPr/>
          <p:nvPr/>
        </p:nvSpPr>
        <p:spPr>
          <a:xfrm>
            <a:off x="8670960" y="2503440"/>
            <a:ext cx="139680" cy="13968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6" name=""/>
          <p:cNvSpPr/>
          <p:nvPr/>
        </p:nvSpPr>
        <p:spPr>
          <a:xfrm>
            <a:off x="7791480" y="2435400"/>
            <a:ext cx="135000" cy="141120"/>
          </a:xfrm>
          <a:prstGeom prst="ellipse">
            <a:avLst/>
          </a:prstGeom>
          <a:solidFill>
            <a:srgbClr val="ffe80f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47" name=""/>
          <p:cNvGrpSpPr/>
          <p:nvPr/>
        </p:nvGrpSpPr>
        <p:grpSpPr>
          <a:xfrm>
            <a:off x="361440" y="1946160"/>
            <a:ext cx="4046760" cy="2692440"/>
            <a:chOff x="361440" y="1946160"/>
            <a:chExt cx="4046760" cy="2692440"/>
          </a:xfrm>
        </p:grpSpPr>
        <p:grpSp>
          <p:nvGrpSpPr>
            <p:cNvPr id="7648" name=""/>
            <p:cNvGrpSpPr/>
            <p:nvPr/>
          </p:nvGrpSpPr>
          <p:grpSpPr>
            <a:xfrm>
              <a:off x="361440" y="1946160"/>
              <a:ext cx="4046760" cy="2692440"/>
              <a:chOff x="361440" y="1946160"/>
              <a:chExt cx="4046760" cy="2692440"/>
            </a:xfrm>
          </p:grpSpPr>
          <p:sp>
            <p:nvSpPr>
              <p:cNvPr id="7649" name=""/>
              <p:cNvSpPr/>
              <p:nvPr/>
            </p:nvSpPr>
            <p:spPr>
              <a:xfrm flipH="1">
                <a:off x="2734920" y="1946160"/>
                <a:ext cx="1673280" cy="77472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0" name=""/>
              <p:cNvSpPr/>
              <p:nvPr/>
            </p:nvSpPr>
            <p:spPr>
              <a:xfrm flipH="1">
                <a:off x="2499480" y="2098440"/>
                <a:ext cx="1755720" cy="81288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1" name=""/>
              <p:cNvSpPr/>
              <p:nvPr/>
            </p:nvSpPr>
            <p:spPr>
              <a:xfrm flipH="1">
                <a:off x="2249280" y="2251080"/>
                <a:ext cx="1854000" cy="85860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2" name=""/>
              <p:cNvSpPr/>
              <p:nvPr/>
            </p:nvSpPr>
            <p:spPr>
              <a:xfrm flipH="1">
                <a:off x="2022120" y="2403360"/>
                <a:ext cx="1928880" cy="89388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3" name=""/>
              <p:cNvSpPr/>
              <p:nvPr/>
            </p:nvSpPr>
            <p:spPr>
              <a:xfrm flipH="1">
                <a:off x="1786680" y="2555640"/>
                <a:ext cx="2011320" cy="93204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4" name=""/>
              <p:cNvSpPr/>
              <p:nvPr/>
            </p:nvSpPr>
            <p:spPr>
              <a:xfrm flipH="1">
                <a:off x="1561680" y="2708280"/>
                <a:ext cx="2084400" cy="96516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5" name=""/>
              <p:cNvSpPr/>
              <p:nvPr/>
            </p:nvSpPr>
            <p:spPr>
              <a:xfrm flipH="1">
                <a:off x="1309320" y="2860560"/>
                <a:ext cx="2184480" cy="101124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6" name=""/>
              <p:cNvSpPr/>
              <p:nvPr/>
            </p:nvSpPr>
            <p:spPr>
              <a:xfrm flipH="1">
                <a:off x="1073880" y="3012840"/>
                <a:ext cx="2266920" cy="104940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7" name=""/>
              <p:cNvSpPr/>
              <p:nvPr/>
            </p:nvSpPr>
            <p:spPr>
              <a:xfrm flipH="1">
                <a:off x="848880" y="3165480"/>
                <a:ext cx="2340000" cy="108432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8" name=""/>
              <p:cNvSpPr/>
              <p:nvPr/>
            </p:nvSpPr>
            <p:spPr>
              <a:xfrm flipH="1">
                <a:off x="613800" y="3317760"/>
                <a:ext cx="2422440" cy="112248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9" name=""/>
              <p:cNvSpPr/>
              <p:nvPr/>
            </p:nvSpPr>
            <p:spPr>
              <a:xfrm flipH="1">
                <a:off x="361080" y="3470040"/>
                <a:ext cx="2522520" cy="1168560"/>
              </a:xfrm>
              <a:prstGeom prst="rect">
                <a:avLst/>
              </a:prstGeom>
              <a:solidFill>
                <a:srgbClr val="29a3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660" name=""/>
            <p:cNvSpPr/>
            <p:nvPr/>
          </p:nvSpPr>
          <p:spPr>
            <a:xfrm>
              <a:off x="401760" y="3585600"/>
              <a:ext cx="21628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Third Party Software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61" name=""/>
          <p:cNvSpPr/>
          <p:nvPr/>
        </p:nvSpPr>
        <p:spPr>
          <a:xfrm>
            <a:off x="5122800" y="4635360"/>
            <a:ext cx="1392480" cy="1157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2" name=""/>
          <p:cNvSpPr/>
          <p:nvPr/>
        </p:nvSpPr>
        <p:spPr>
          <a:xfrm>
            <a:off x="3730680" y="4830840"/>
            <a:ext cx="941400" cy="782640"/>
          </a:xfrm>
          <a:prstGeom prst="rect">
            <a:avLst/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3" name=""/>
          <p:cNvSpPr/>
          <p:nvPr/>
        </p:nvSpPr>
        <p:spPr>
          <a:xfrm>
            <a:off x="4381560" y="2571840"/>
            <a:ext cx="109440" cy="2109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4" name=""/>
          <p:cNvSpPr/>
          <p:nvPr/>
        </p:nvSpPr>
        <p:spPr>
          <a:xfrm>
            <a:off x="4218120" y="2857680"/>
            <a:ext cx="149040" cy="1809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5" name=""/>
          <p:cNvSpPr/>
          <p:nvPr/>
        </p:nvSpPr>
        <p:spPr>
          <a:xfrm>
            <a:off x="4054320" y="3089160"/>
            <a:ext cx="204840" cy="1592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6" name=""/>
          <p:cNvSpPr/>
          <p:nvPr/>
        </p:nvSpPr>
        <p:spPr>
          <a:xfrm>
            <a:off x="3905280" y="3238560"/>
            <a:ext cx="244440" cy="1414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7" name=""/>
          <p:cNvSpPr/>
          <p:nvPr/>
        </p:nvSpPr>
        <p:spPr>
          <a:xfrm>
            <a:off x="3768840" y="3456000"/>
            <a:ext cx="299880" cy="1170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8" name=""/>
          <p:cNvSpPr/>
          <p:nvPr/>
        </p:nvSpPr>
        <p:spPr>
          <a:xfrm>
            <a:off x="3619440" y="3605040"/>
            <a:ext cx="354240" cy="1062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9" name=""/>
          <p:cNvSpPr/>
          <p:nvPr/>
        </p:nvSpPr>
        <p:spPr>
          <a:xfrm>
            <a:off x="3483000" y="3836880"/>
            <a:ext cx="368280" cy="871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0" name=""/>
          <p:cNvSpPr/>
          <p:nvPr/>
        </p:nvSpPr>
        <p:spPr>
          <a:xfrm>
            <a:off x="3292560" y="4027320"/>
            <a:ext cx="436320" cy="694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1" name=""/>
          <p:cNvSpPr/>
          <p:nvPr/>
        </p:nvSpPr>
        <p:spPr>
          <a:xfrm>
            <a:off x="3129120" y="4218120"/>
            <a:ext cx="490320" cy="558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2" name=""/>
          <p:cNvSpPr/>
          <p:nvPr/>
        </p:nvSpPr>
        <p:spPr>
          <a:xfrm>
            <a:off x="2967120" y="4422600"/>
            <a:ext cx="571320" cy="422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3" name=""/>
          <p:cNvSpPr/>
          <p:nvPr/>
        </p:nvSpPr>
        <p:spPr>
          <a:xfrm>
            <a:off x="2816280" y="4599000"/>
            <a:ext cx="736560" cy="3668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4" name=""/>
          <p:cNvSpPr/>
          <p:nvPr/>
        </p:nvSpPr>
        <p:spPr>
          <a:xfrm>
            <a:off x="4640400" y="5197320"/>
            <a:ext cx="48240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5" name=""/>
          <p:cNvSpPr/>
          <p:nvPr/>
        </p:nvSpPr>
        <p:spPr>
          <a:xfrm flipV="1">
            <a:off x="6558120" y="3890880"/>
            <a:ext cx="628560" cy="67968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6" name=""/>
          <p:cNvSpPr/>
          <p:nvPr/>
        </p:nvSpPr>
        <p:spPr>
          <a:xfrm>
            <a:off x="736560" y="2286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Our Goal:  </a:t>
            </a: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Be </a:t>
            </a:r>
            <a:r>
              <a:rPr b="1" i="1" lang="en-US" sz="30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the</a:t>
            </a: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Broadband Platform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7" name=""/>
          <p:cNvSpPr/>
          <p:nvPr/>
        </p:nvSpPr>
        <p:spPr>
          <a:xfrm>
            <a:off x="6280200" y="2560680"/>
            <a:ext cx="3316320" cy="2201760"/>
          </a:xfrm>
          <a:prstGeom prst="ellipse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8" name=""/>
          <p:cNvSpPr/>
          <p:nvPr/>
        </p:nvSpPr>
        <p:spPr>
          <a:xfrm>
            <a:off x="735120" y="2563920"/>
            <a:ext cx="3314520" cy="2201760"/>
          </a:xfrm>
          <a:prstGeom prst="ellipse">
            <a:avLst/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9" name=""/>
          <p:cNvSpPr/>
          <p:nvPr/>
        </p:nvSpPr>
        <p:spPr>
          <a:xfrm>
            <a:off x="3502080" y="1943280"/>
            <a:ext cx="3314520" cy="220176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0" name=""/>
          <p:cNvSpPr/>
          <p:nvPr/>
        </p:nvSpPr>
        <p:spPr>
          <a:xfrm>
            <a:off x="3503520" y="2637000"/>
            <a:ext cx="3389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1" name=""/>
          <p:cNvSpPr/>
          <p:nvPr/>
        </p:nvSpPr>
        <p:spPr>
          <a:xfrm>
            <a:off x="4282920" y="1147680"/>
            <a:ext cx="1748160" cy="91908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2" name=""/>
          <p:cNvSpPr/>
          <p:nvPr/>
        </p:nvSpPr>
        <p:spPr>
          <a:xfrm>
            <a:off x="4515840" y="117324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3" name=""/>
          <p:cNvSpPr/>
          <p:nvPr/>
        </p:nvSpPr>
        <p:spPr>
          <a:xfrm>
            <a:off x="3827520" y="237348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4" name=""/>
          <p:cNvSpPr/>
          <p:nvPr/>
        </p:nvSpPr>
        <p:spPr>
          <a:xfrm>
            <a:off x="4568760" y="4451400"/>
            <a:ext cx="477360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5" name=""/>
          <p:cNvSpPr/>
          <p:nvPr/>
        </p:nvSpPr>
        <p:spPr>
          <a:xfrm>
            <a:off x="6292800" y="2554200"/>
            <a:ext cx="3314880" cy="2202120"/>
          </a:xfrm>
          <a:prstGeom prst="ellipse">
            <a:avLst/>
          </a:prstGeom>
          <a:solidFill>
            <a:srgbClr val="0091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6" name=""/>
          <p:cNvSpPr/>
          <p:nvPr/>
        </p:nvSpPr>
        <p:spPr>
          <a:xfrm>
            <a:off x="4449600" y="457344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7" name=""/>
          <p:cNvSpPr/>
          <p:nvPr/>
        </p:nvSpPr>
        <p:spPr>
          <a:xfrm>
            <a:off x="4449600" y="491652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8" name=""/>
          <p:cNvSpPr/>
          <p:nvPr/>
        </p:nvSpPr>
        <p:spPr>
          <a:xfrm>
            <a:off x="4449600" y="525312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9" name=""/>
          <p:cNvSpPr/>
          <p:nvPr/>
        </p:nvSpPr>
        <p:spPr>
          <a:xfrm>
            <a:off x="4449600" y="560880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0" name=""/>
          <p:cNvSpPr/>
          <p:nvPr/>
        </p:nvSpPr>
        <p:spPr>
          <a:xfrm>
            <a:off x="7139160" y="2108160"/>
            <a:ext cx="1744560" cy="91620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1" name=""/>
          <p:cNvSpPr/>
          <p:nvPr/>
        </p:nvSpPr>
        <p:spPr>
          <a:xfrm>
            <a:off x="7485120" y="229536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2" name=""/>
          <p:cNvSpPr/>
          <p:nvPr/>
        </p:nvSpPr>
        <p:spPr>
          <a:xfrm>
            <a:off x="736560" y="2538360"/>
            <a:ext cx="3314880" cy="2201760"/>
          </a:xfrm>
          <a:prstGeom prst="ellipse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3" name=""/>
          <p:cNvSpPr/>
          <p:nvPr/>
        </p:nvSpPr>
        <p:spPr>
          <a:xfrm>
            <a:off x="1487520" y="2109960"/>
            <a:ext cx="1747800" cy="919080"/>
          </a:xfrm>
          <a:prstGeom prst="bevel">
            <a:avLst>
              <a:gd name="adj" fmla="val 12500"/>
            </a:avLst>
          </a:pr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4" name=""/>
          <p:cNvSpPr/>
          <p:nvPr/>
        </p:nvSpPr>
        <p:spPr>
          <a:xfrm>
            <a:off x="1516680" y="229068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5" name=""/>
          <p:cNvSpPr/>
          <p:nvPr/>
        </p:nvSpPr>
        <p:spPr>
          <a:xfrm>
            <a:off x="985680" y="323064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6" name=""/>
          <p:cNvSpPr/>
          <p:nvPr/>
        </p:nvSpPr>
        <p:spPr>
          <a:xfrm>
            <a:off x="6608880" y="301932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7" name=""/>
          <p:cNvSpPr/>
          <p:nvPr/>
        </p:nvSpPr>
        <p:spPr>
          <a:xfrm>
            <a:off x="1731960" y="4908600"/>
            <a:ext cx="234000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8" name=""/>
          <p:cNvSpPr/>
          <p:nvPr/>
        </p:nvSpPr>
        <p:spPr>
          <a:xfrm>
            <a:off x="1573200" y="50036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9" name=""/>
          <p:cNvSpPr/>
          <p:nvPr/>
        </p:nvSpPr>
        <p:spPr>
          <a:xfrm>
            <a:off x="1573200" y="56894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0" name=""/>
          <p:cNvSpPr/>
          <p:nvPr/>
        </p:nvSpPr>
        <p:spPr>
          <a:xfrm>
            <a:off x="1573200" y="61405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1" name=""/>
          <p:cNvSpPr/>
          <p:nvPr/>
        </p:nvSpPr>
        <p:spPr>
          <a:xfrm>
            <a:off x="6675480" y="4896000"/>
            <a:ext cx="297324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Streaming Broadband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Data Asset Management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2" name=""/>
          <p:cNvSpPr/>
          <p:nvPr/>
        </p:nvSpPr>
        <p:spPr>
          <a:xfrm>
            <a:off x="6527880" y="50166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3" name=""/>
          <p:cNvSpPr/>
          <p:nvPr/>
        </p:nvSpPr>
        <p:spPr>
          <a:xfrm>
            <a:off x="6527880" y="56214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4" name=""/>
          <p:cNvSpPr/>
          <p:nvPr/>
        </p:nvSpPr>
        <p:spPr>
          <a:xfrm>
            <a:off x="784080" y="1872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Market Opportunity - U.S.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(Revenues in Billions)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5" name=""/>
          <p:cNvSpPr/>
          <p:nvPr/>
        </p:nvSpPr>
        <p:spPr>
          <a:xfrm>
            <a:off x="-98280" y="5816520"/>
            <a:ext cx="229680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06" name=""/>
          <p:cNvGrpSpPr/>
          <p:nvPr/>
        </p:nvGrpSpPr>
        <p:grpSpPr>
          <a:xfrm>
            <a:off x="896760" y="2665440"/>
            <a:ext cx="3999240" cy="3239640"/>
            <a:chOff x="896760" y="2665440"/>
            <a:chExt cx="3999240" cy="3239640"/>
          </a:xfrm>
        </p:grpSpPr>
        <p:sp>
          <p:nvSpPr>
            <p:cNvPr id="7707" name=""/>
            <p:cNvSpPr/>
            <p:nvPr/>
          </p:nvSpPr>
          <p:spPr>
            <a:xfrm>
              <a:off x="1046160" y="4684680"/>
              <a:ext cx="503280" cy="92736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8" name=""/>
            <p:cNvSpPr/>
            <p:nvPr/>
          </p:nvSpPr>
          <p:spPr>
            <a:xfrm>
              <a:off x="1846440" y="4433040"/>
              <a:ext cx="504720" cy="117900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9" name=""/>
            <p:cNvSpPr/>
            <p:nvPr/>
          </p:nvSpPr>
          <p:spPr>
            <a:xfrm>
              <a:off x="2646360" y="4064040"/>
              <a:ext cx="496800" cy="154836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0" name=""/>
            <p:cNvSpPr/>
            <p:nvPr/>
          </p:nvSpPr>
          <p:spPr>
            <a:xfrm>
              <a:off x="3440160" y="3504960"/>
              <a:ext cx="504720" cy="210708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1" name=""/>
            <p:cNvSpPr/>
            <p:nvPr/>
          </p:nvSpPr>
          <p:spPr>
            <a:xfrm>
              <a:off x="4241880" y="2665440"/>
              <a:ext cx="503280" cy="294696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2" name=""/>
            <p:cNvSpPr/>
            <p:nvPr/>
          </p:nvSpPr>
          <p:spPr>
            <a:xfrm>
              <a:off x="896760" y="5612400"/>
              <a:ext cx="3997440" cy="180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3" name=""/>
            <p:cNvSpPr/>
            <p:nvPr/>
          </p:nvSpPr>
          <p:spPr>
            <a:xfrm flipV="1">
              <a:off x="896760" y="5612400"/>
              <a:ext cx="1800" cy="4968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4" name=""/>
            <p:cNvSpPr/>
            <p:nvPr/>
          </p:nvSpPr>
          <p:spPr>
            <a:xfrm flipV="1">
              <a:off x="1698480" y="5612400"/>
              <a:ext cx="1800" cy="4968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5" name=""/>
            <p:cNvSpPr/>
            <p:nvPr/>
          </p:nvSpPr>
          <p:spPr>
            <a:xfrm flipV="1">
              <a:off x="2498760" y="5612400"/>
              <a:ext cx="1440" cy="4968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6" name=""/>
            <p:cNvSpPr/>
            <p:nvPr/>
          </p:nvSpPr>
          <p:spPr>
            <a:xfrm flipV="1">
              <a:off x="3292560" y="5612400"/>
              <a:ext cx="1440" cy="4968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7" name=""/>
            <p:cNvSpPr/>
            <p:nvPr/>
          </p:nvSpPr>
          <p:spPr>
            <a:xfrm flipV="1">
              <a:off x="4092480" y="5612400"/>
              <a:ext cx="1800" cy="4968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8" name=""/>
            <p:cNvSpPr/>
            <p:nvPr/>
          </p:nvSpPr>
          <p:spPr>
            <a:xfrm flipV="1">
              <a:off x="4894200" y="5612400"/>
              <a:ext cx="1800" cy="4968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9" name=""/>
            <p:cNvSpPr/>
            <p:nvPr/>
          </p:nvSpPr>
          <p:spPr>
            <a:xfrm>
              <a:off x="1126440" y="5752080"/>
              <a:ext cx="3664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0" name=""/>
            <p:cNvSpPr/>
            <p:nvPr/>
          </p:nvSpPr>
          <p:spPr>
            <a:xfrm>
              <a:off x="1926720" y="5752080"/>
              <a:ext cx="3664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1" name=""/>
            <p:cNvSpPr/>
            <p:nvPr/>
          </p:nvSpPr>
          <p:spPr>
            <a:xfrm>
              <a:off x="2728440" y="5752080"/>
              <a:ext cx="3664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2" name=""/>
            <p:cNvSpPr/>
            <p:nvPr/>
          </p:nvSpPr>
          <p:spPr>
            <a:xfrm>
              <a:off x="3520440" y="5752080"/>
              <a:ext cx="3664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3" name=""/>
            <p:cNvSpPr/>
            <p:nvPr/>
          </p:nvSpPr>
          <p:spPr>
            <a:xfrm>
              <a:off x="4322160" y="5752080"/>
              <a:ext cx="3664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24" name=""/>
          <p:cNvSpPr/>
          <p:nvPr/>
        </p:nvSpPr>
        <p:spPr>
          <a:xfrm>
            <a:off x="1163520" y="4773600"/>
            <a:ext cx="24948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5" name=""/>
          <p:cNvSpPr/>
          <p:nvPr/>
        </p:nvSpPr>
        <p:spPr>
          <a:xfrm>
            <a:off x="1171800" y="4464000"/>
            <a:ext cx="298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6" name=""/>
          <p:cNvSpPr/>
          <p:nvPr/>
        </p:nvSpPr>
        <p:spPr>
          <a:xfrm>
            <a:off x="1976400" y="4584600"/>
            <a:ext cx="2556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7" name=""/>
          <p:cNvSpPr/>
          <p:nvPr/>
        </p:nvSpPr>
        <p:spPr>
          <a:xfrm>
            <a:off x="1971720" y="4211640"/>
            <a:ext cx="298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8" name=""/>
          <p:cNvSpPr/>
          <p:nvPr/>
        </p:nvSpPr>
        <p:spPr>
          <a:xfrm>
            <a:off x="2725560" y="4264200"/>
            <a:ext cx="36864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9" name=""/>
          <p:cNvSpPr/>
          <p:nvPr/>
        </p:nvSpPr>
        <p:spPr>
          <a:xfrm>
            <a:off x="2768760" y="3865680"/>
            <a:ext cx="298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0" name=""/>
          <p:cNvSpPr/>
          <p:nvPr/>
        </p:nvSpPr>
        <p:spPr>
          <a:xfrm>
            <a:off x="3510000" y="3848040"/>
            <a:ext cx="3636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1" name=""/>
          <p:cNvSpPr/>
          <p:nvPr/>
        </p:nvSpPr>
        <p:spPr>
          <a:xfrm>
            <a:off x="3565800" y="3284640"/>
            <a:ext cx="298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2" name=""/>
          <p:cNvSpPr/>
          <p:nvPr/>
        </p:nvSpPr>
        <p:spPr>
          <a:xfrm>
            <a:off x="4308480" y="3170160"/>
            <a:ext cx="3636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3" name=""/>
          <p:cNvSpPr/>
          <p:nvPr/>
        </p:nvSpPr>
        <p:spPr>
          <a:xfrm>
            <a:off x="4359600" y="2454120"/>
            <a:ext cx="298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4" name=""/>
          <p:cNvSpPr/>
          <p:nvPr/>
        </p:nvSpPr>
        <p:spPr>
          <a:xfrm>
            <a:off x="2413080" y="2611440"/>
            <a:ext cx="925560" cy="227160"/>
          </a:xfrm>
          <a:prstGeom prst="rect">
            <a:avLst/>
          </a:prstGeom>
          <a:noFill/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5" name=""/>
          <p:cNvSpPr/>
          <p:nvPr/>
        </p:nvSpPr>
        <p:spPr>
          <a:xfrm>
            <a:off x="2532600" y="2643120"/>
            <a:ext cx="7329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34% CAGR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36" name=""/>
          <p:cNvGrpSpPr/>
          <p:nvPr/>
        </p:nvGrpSpPr>
        <p:grpSpPr>
          <a:xfrm>
            <a:off x="5564160" y="2611440"/>
            <a:ext cx="4035600" cy="3327120"/>
            <a:chOff x="5564160" y="2611440"/>
            <a:chExt cx="4035600" cy="3327120"/>
          </a:xfrm>
        </p:grpSpPr>
        <p:sp>
          <p:nvSpPr>
            <p:cNvPr id="7737" name=""/>
            <p:cNvSpPr/>
            <p:nvPr/>
          </p:nvSpPr>
          <p:spPr>
            <a:xfrm>
              <a:off x="5683320" y="5571720"/>
              <a:ext cx="426960" cy="5148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8" name=""/>
            <p:cNvSpPr/>
            <p:nvPr/>
          </p:nvSpPr>
          <p:spPr>
            <a:xfrm>
              <a:off x="6357960" y="5520240"/>
              <a:ext cx="425520" cy="10296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9" name=""/>
            <p:cNvSpPr/>
            <p:nvPr/>
          </p:nvSpPr>
          <p:spPr>
            <a:xfrm>
              <a:off x="7031160" y="5251320"/>
              <a:ext cx="426960" cy="37188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0" name=""/>
            <p:cNvSpPr/>
            <p:nvPr/>
          </p:nvSpPr>
          <p:spPr>
            <a:xfrm>
              <a:off x="7704000" y="4979520"/>
              <a:ext cx="419400" cy="64332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1" name=""/>
            <p:cNvSpPr/>
            <p:nvPr/>
          </p:nvSpPr>
          <p:spPr>
            <a:xfrm>
              <a:off x="8370720" y="4387680"/>
              <a:ext cx="427320" cy="123552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2" name=""/>
            <p:cNvSpPr/>
            <p:nvPr/>
          </p:nvSpPr>
          <p:spPr>
            <a:xfrm>
              <a:off x="9043920" y="2611440"/>
              <a:ext cx="426960" cy="3011760"/>
            </a:xfrm>
            <a:prstGeom prst="rect">
              <a:avLst/>
            </a:prstGeom>
            <a:solidFill>
              <a:srgbClr val="0091ff"/>
            </a:solidFill>
            <a:ln cap="rnd"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3" name=""/>
            <p:cNvSpPr/>
            <p:nvPr/>
          </p:nvSpPr>
          <p:spPr>
            <a:xfrm>
              <a:off x="5564160" y="5623200"/>
              <a:ext cx="4033800" cy="216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4" name=""/>
            <p:cNvSpPr/>
            <p:nvPr/>
          </p:nvSpPr>
          <p:spPr>
            <a:xfrm flipV="1">
              <a:off x="5564160" y="5622840"/>
              <a:ext cx="1440" cy="5364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5" name=""/>
            <p:cNvSpPr/>
            <p:nvPr/>
          </p:nvSpPr>
          <p:spPr>
            <a:xfrm flipV="1">
              <a:off x="6237360" y="5622840"/>
              <a:ext cx="1440" cy="5364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6" name=""/>
            <p:cNvSpPr/>
            <p:nvPr/>
          </p:nvSpPr>
          <p:spPr>
            <a:xfrm flipV="1">
              <a:off x="6910560" y="5622840"/>
              <a:ext cx="1440" cy="5364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7" name=""/>
            <p:cNvSpPr/>
            <p:nvPr/>
          </p:nvSpPr>
          <p:spPr>
            <a:xfrm flipV="1">
              <a:off x="7585200" y="5622840"/>
              <a:ext cx="1440" cy="5364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8" name=""/>
            <p:cNvSpPr/>
            <p:nvPr/>
          </p:nvSpPr>
          <p:spPr>
            <a:xfrm flipV="1">
              <a:off x="8250120" y="5622840"/>
              <a:ext cx="1800" cy="5364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9" name=""/>
            <p:cNvSpPr/>
            <p:nvPr/>
          </p:nvSpPr>
          <p:spPr>
            <a:xfrm flipV="1">
              <a:off x="8924760" y="5622840"/>
              <a:ext cx="1800" cy="5364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0" name=""/>
            <p:cNvSpPr/>
            <p:nvPr/>
          </p:nvSpPr>
          <p:spPr>
            <a:xfrm flipV="1">
              <a:off x="9597960" y="5622840"/>
              <a:ext cx="1800" cy="53640"/>
            </a:xfrm>
            <a:prstGeom prst="line">
              <a:avLst/>
            </a:prstGeom>
            <a:ln cap="rnd"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1" name=""/>
            <p:cNvSpPr/>
            <p:nvPr/>
          </p:nvSpPr>
          <p:spPr>
            <a:xfrm>
              <a:off x="5727240" y="5770440"/>
              <a:ext cx="4060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2000E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2" name=""/>
            <p:cNvSpPr/>
            <p:nvPr/>
          </p:nvSpPr>
          <p:spPr>
            <a:xfrm>
              <a:off x="6401880" y="5770440"/>
              <a:ext cx="4060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2001E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3" name=""/>
            <p:cNvSpPr/>
            <p:nvPr/>
          </p:nvSpPr>
          <p:spPr>
            <a:xfrm>
              <a:off x="7075080" y="5770440"/>
              <a:ext cx="4060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2002E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4" name=""/>
            <p:cNvSpPr/>
            <p:nvPr/>
          </p:nvSpPr>
          <p:spPr>
            <a:xfrm>
              <a:off x="7740000" y="5770440"/>
              <a:ext cx="4060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2003E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5" name=""/>
            <p:cNvSpPr/>
            <p:nvPr/>
          </p:nvSpPr>
          <p:spPr>
            <a:xfrm>
              <a:off x="8414640" y="5770440"/>
              <a:ext cx="4060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2004E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6" name=""/>
            <p:cNvSpPr/>
            <p:nvPr/>
          </p:nvSpPr>
          <p:spPr>
            <a:xfrm>
              <a:off x="9087840" y="5770440"/>
              <a:ext cx="4060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2008E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57" name=""/>
          <p:cNvSpPr/>
          <p:nvPr/>
        </p:nvSpPr>
        <p:spPr>
          <a:xfrm>
            <a:off x="5778360" y="5451480"/>
            <a:ext cx="24768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8" name=""/>
          <p:cNvSpPr/>
          <p:nvPr/>
        </p:nvSpPr>
        <p:spPr>
          <a:xfrm>
            <a:off x="5807520" y="5351400"/>
            <a:ext cx="199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9" name=""/>
          <p:cNvSpPr/>
          <p:nvPr/>
        </p:nvSpPr>
        <p:spPr>
          <a:xfrm>
            <a:off x="6454800" y="5423040"/>
            <a:ext cx="24768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0" name=""/>
          <p:cNvSpPr/>
          <p:nvPr/>
        </p:nvSpPr>
        <p:spPr>
          <a:xfrm>
            <a:off x="6471000" y="5310360"/>
            <a:ext cx="199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1" name=""/>
          <p:cNvSpPr/>
          <p:nvPr/>
        </p:nvSpPr>
        <p:spPr>
          <a:xfrm>
            <a:off x="7126200" y="5168880"/>
            <a:ext cx="24768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2" name=""/>
          <p:cNvSpPr/>
          <p:nvPr/>
        </p:nvSpPr>
        <p:spPr>
          <a:xfrm>
            <a:off x="7138080" y="5032440"/>
            <a:ext cx="199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3" name=""/>
          <p:cNvSpPr/>
          <p:nvPr/>
        </p:nvSpPr>
        <p:spPr>
          <a:xfrm>
            <a:off x="7729560" y="4944960"/>
            <a:ext cx="36036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4" name=""/>
          <p:cNvSpPr/>
          <p:nvPr/>
        </p:nvSpPr>
        <p:spPr>
          <a:xfrm>
            <a:off x="7758360" y="4762440"/>
            <a:ext cx="298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5" name=""/>
          <p:cNvSpPr/>
          <p:nvPr/>
        </p:nvSpPr>
        <p:spPr>
          <a:xfrm>
            <a:off x="8400960" y="4432320"/>
            <a:ext cx="36036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6" name=""/>
          <p:cNvSpPr/>
          <p:nvPr/>
        </p:nvSpPr>
        <p:spPr>
          <a:xfrm>
            <a:off x="8429760" y="4168800"/>
            <a:ext cx="298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7" name=""/>
          <p:cNvSpPr/>
          <p:nvPr/>
        </p:nvSpPr>
        <p:spPr>
          <a:xfrm>
            <a:off x="9077400" y="2981160"/>
            <a:ext cx="36036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8" name=""/>
          <p:cNvSpPr/>
          <p:nvPr/>
        </p:nvSpPr>
        <p:spPr>
          <a:xfrm>
            <a:off x="9118800" y="2387520"/>
            <a:ext cx="2980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9" name=""/>
          <p:cNvSpPr/>
          <p:nvPr/>
        </p:nvSpPr>
        <p:spPr>
          <a:xfrm>
            <a:off x="8834400" y="5697360"/>
            <a:ext cx="198360" cy="79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70" name=""/>
          <p:cNvGrpSpPr/>
          <p:nvPr/>
        </p:nvGrpSpPr>
        <p:grpSpPr>
          <a:xfrm>
            <a:off x="8848440" y="5570640"/>
            <a:ext cx="106560" cy="123840"/>
            <a:chOff x="8848440" y="5570640"/>
            <a:chExt cx="106560" cy="123840"/>
          </a:xfrm>
        </p:grpSpPr>
        <p:sp>
          <p:nvSpPr>
            <p:cNvPr id="7771" name=""/>
            <p:cNvSpPr/>
            <p:nvPr/>
          </p:nvSpPr>
          <p:spPr>
            <a:xfrm>
              <a:off x="8881920" y="5639040"/>
              <a:ext cx="59040" cy="55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772" name=""/>
            <p:cNvGrpSpPr/>
            <p:nvPr/>
          </p:nvGrpSpPr>
          <p:grpSpPr>
            <a:xfrm>
              <a:off x="8848440" y="5570640"/>
              <a:ext cx="106560" cy="101880"/>
              <a:chOff x="8848440" y="5570640"/>
              <a:chExt cx="106560" cy="101880"/>
            </a:xfrm>
          </p:grpSpPr>
          <p:sp>
            <p:nvSpPr>
              <p:cNvPr id="7773" name=""/>
              <p:cNvSpPr/>
              <p:nvPr/>
            </p:nvSpPr>
            <p:spPr>
              <a:xfrm flipH="1">
                <a:off x="8848440" y="5570640"/>
                <a:ext cx="68040" cy="1018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74" name=""/>
              <p:cNvSpPr/>
              <p:nvPr/>
            </p:nvSpPr>
            <p:spPr>
              <a:xfrm flipH="1">
                <a:off x="8893080" y="5570640"/>
                <a:ext cx="61920" cy="1018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7775" name=""/>
          <p:cNvSpPr/>
          <p:nvPr/>
        </p:nvSpPr>
        <p:spPr>
          <a:xfrm>
            <a:off x="763560" y="1828800"/>
            <a:ext cx="4206960" cy="420696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6" name=""/>
          <p:cNvSpPr/>
          <p:nvPr/>
        </p:nvSpPr>
        <p:spPr>
          <a:xfrm>
            <a:off x="5486400" y="1828800"/>
            <a:ext cx="4206960" cy="420696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7" name=""/>
          <p:cNvSpPr/>
          <p:nvPr/>
        </p:nvSpPr>
        <p:spPr>
          <a:xfrm>
            <a:off x="920880" y="2011320"/>
            <a:ext cx="38797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Long Haul Bandwidth Transport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8" name=""/>
          <p:cNvSpPr/>
          <p:nvPr/>
        </p:nvSpPr>
        <p:spPr>
          <a:xfrm>
            <a:off x="5511240" y="2011320"/>
            <a:ext cx="41619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Premium Broadband Delivery 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9" name=""/>
          <p:cNvSpPr/>
          <p:nvPr/>
        </p:nvSpPr>
        <p:spPr>
          <a:xfrm>
            <a:off x="128520" y="6512040"/>
            <a:ext cx="6007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 Dataquest; J.P. Morgan; Lehman Brothers; Morgan Stanley Dean Witter; Enron Analysis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0" name=""/>
          <p:cNvSpPr/>
          <p:nvPr/>
        </p:nvSpPr>
        <p:spPr>
          <a:xfrm>
            <a:off x="7197840" y="2611440"/>
            <a:ext cx="925560" cy="227160"/>
          </a:xfrm>
          <a:prstGeom prst="rect">
            <a:avLst/>
          </a:prstGeom>
          <a:noFill/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1" name=""/>
          <p:cNvSpPr/>
          <p:nvPr/>
        </p:nvSpPr>
        <p:spPr>
          <a:xfrm>
            <a:off x="7283880" y="2643120"/>
            <a:ext cx="7329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84% CAGR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" name=""/>
          <p:cNvGraphicFramePr/>
          <p:nvPr/>
        </p:nvGraphicFramePr>
        <p:xfrm>
          <a:off x="3913200" y="2030400"/>
          <a:ext cx="2543040" cy="2543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78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13200" y="2030400"/>
                    <a:ext cx="2543040" cy="254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it" descr=""/>
          <p:cNvPicPr/>
          <p:nvPr/>
        </p:nvPicPr>
        <p:blipFill>
          <a:blip r:embed="rId1"/>
          <a:srcRect l="26540" t="21245" r="28752" b="21793"/>
          <a:stretch/>
        </p:blipFill>
        <p:spPr>
          <a:xfrm>
            <a:off x="1998720" y="2286000"/>
            <a:ext cx="1908000" cy="186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"/>
          <p:cNvSpPr/>
          <p:nvPr/>
        </p:nvSpPr>
        <p:spPr>
          <a:xfrm flipH="1">
            <a:off x="1137960" y="3195720"/>
            <a:ext cx="996840" cy="32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 flipH="1">
            <a:off x="3685680" y="3186000"/>
            <a:ext cx="692280" cy="792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1139760" y="3038400"/>
            <a:ext cx="358920" cy="333360"/>
          </a:xfrm>
          <a:prstGeom prst="rect">
            <a:avLst/>
          </a:prstGeom>
          <a:solidFill>
            <a:srgbClr val="ff004a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4" name=""/>
          <p:cNvGrpSpPr/>
          <p:nvPr/>
        </p:nvGrpSpPr>
        <p:grpSpPr>
          <a:xfrm>
            <a:off x="2127240" y="2755800"/>
            <a:ext cx="1585440" cy="614520"/>
            <a:chOff x="2127240" y="2755800"/>
            <a:chExt cx="1585440" cy="614520"/>
          </a:xfrm>
        </p:grpSpPr>
        <p:sp>
          <p:nvSpPr>
            <p:cNvPr id="175" name=""/>
            <p:cNvSpPr/>
            <p:nvPr/>
          </p:nvSpPr>
          <p:spPr>
            <a:xfrm>
              <a:off x="2127240" y="3198600"/>
              <a:ext cx="133200" cy="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2260440" y="3198600"/>
              <a:ext cx="66240" cy="17172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 flipV="1">
              <a:off x="2331720" y="3150720"/>
              <a:ext cx="180720" cy="21924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2517480" y="3155760"/>
              <a:ext cx="257040" cy="17172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2760480" y="3327480"/>
              <a:ext cx="320400" cy="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 flipV="1">
              <a:off x="3081240" y="2760480"/>
              <a:ext cx="102600" cy="55728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3189240" y="2755800"/>
              <a:ext cx="99360" cy="28584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 flipV="1">
              <a:off x="3294000" y="3017880"/>
              <a:ext cx="190080" cy="3312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3484440" y="3022560"/>
              <a:ext cx="66240" cy="15228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3551040" y="3179520"/>
              <a:ext cx="161640" cy="1440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5" name=""/>
          <p:cNvSpPr/>
          <p:nvPr/>
        </p:nvSpPr>
        <p:spPr>
          <a:xfrm>
            <a:off x="0" y="298440"/>
            <a:ext cx="10287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Add Intelligence to the System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5911560" y="1285920"/>
            <a:ext cx="2657880" cy="27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Players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Caching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Inktomi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Route Selection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Akamai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Router Upgrade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RSVP Protocol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5996880" y="4384800"/>
            <a:ext cx="973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Issues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6039000" y="4794120"/>
            <a:ext cx="3536640" cy="169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Big Improvement for Lower Bandwidth Applications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Does Not Solve Problem for High Bandwidth Applications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5826240" y="490680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5826240" y="561816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5826240" y="33559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5826240" y="2567160"/>
            <a:ext cx="115920" cy="115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920" bIns="34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5826240" y="18050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4267080" y="3033720"/>
            <a:ext cx="358920" cy="333360"/>
          </a:xfrm>
          <a:prstGeom prst="rect">
            <a:avLst/>
          </a:prstGeom>
          <a:solidFill>
            <a:srgbClr val="009a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/>
          <p:nvPr/>
        </p:nvSpPr>
        <p:spPr>
          <a:xfrm flipH="1">
            <a:off x="1809720" y="3162240"/>
            <a:ext cx="18511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1623960" y="2986200"/>
            <a:ext cx="358920" cy="333360"/>
          </a:xfrm>
          <a:prstGeom prst="rect">
            <a:avLst/>
          </a:prstGeom>
          <a:solidFill>
            <a:srgbClr val="ff004a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3524400" y="2994120"/>
            <a:ext cx="358560" cy="333360"/>
          </a:xfrm>
          <a:prstGeom prst="rect">
            <a:avLst/>
          </a:prstGeom>
          <a:solidFill>
            <a:srgbClr val="009a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0" y="298440"/>
            <a:ext cx="10287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Bypass Internet with Point-to-Point Connection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5735880" y="1285920"/>
            <a:ext cx="2425680" cy="23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Players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MCI Worldcom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Qwest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AT&amp;T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Williams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Level 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5996880" y="4384800"/>
            <a:ext cx="973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Issues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6039000" y="4794120"/>
            <a:ext cx="3536640" cy="78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Lack of Ubiquity, Flexibility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 Capital Intensity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5826240" y="490680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5826240" y="530388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826240" y="18050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5826240" y="218592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5826240" y="255276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5826240" y="294804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5826240" y="3327480"/>
            <a:ext cx="115920" cy="115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it" descr=""/>
          <p:cNvPicPr/>
          <p:nvPr/>
        </p:nvPicPr>
        <p:blipFill>
          <a:blip r:embed="rId1"/>
          <a:srcRect l="26540" t="21245" r="28752" b="21793"/>
          <a:stretch/>
        </p:blipFill>
        <p:spPr>
          <a:xfrm>
            <a:off x="3583080" y="2575080"/>
            <a:ext cx="3143160" cy="307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"/>
          <p:cNvSpPr/>
          <p:nvPr/>
        </p:nvSpPr>
        <p:spPr>
          <a:xfrm flipH="1">
            <a:off x="2314440" y="3886200"/>
            <a:ext cx="14875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 flipH="1">
            <a:off x="6362640" y="3886200"/>
            <a:ext cx="14875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3732120" y="3803760"/>
            <a:ext cx="144720" cy="149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6249960" y="3803760"/>
            <a:ext cx="144360" cy="149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3809880" y="2158920"/>
            <a:ext cx="247176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5" name="Ribbon" descr=""/>
          <p:cNvPicPr/>
          <p:nvPr/>
        </p:nvPicPr>
        <p:blipFill>
          <a:blip r:embed="rId2"/>
          <a:stretch/>
        </p:blipFill>
        <p:spPr>
          <a:xfrm>
            <a:off x="3819600" y="1554120"/>
            <a:ext cx="2543040" cy="119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6" name=""/>
          <p:cNvSpPr/>
          <p:nvPr/>
        </p:nvSpPr>
        <p:spPr>
          <a:xfrm>
            <a:off x="6249960" y="2075040"/>
            <a:ext cx="144360" cy="149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3732120" y="2075040"/>
            <a:ext cx="144720" cy="149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3809880" y="2125800"/>
            <a:ext cx="0" cy="17604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6313320" y="2125800"/>
            <a:ext cx="0" cy="17604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1832040" y="3646440"/>
            <a:ext cx="461880" cy="490680"/>
          </a:xfrm>
          <a:prstGeom prst="rect">
            <a:avLst/>
          </a:prstGeom>
          <a:solidFill>
            <a:srgbClr val="ff004a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7870680" y="3641760"/>
            <a:ext cx="462240" cy="490680"/>
          </a:xfrm>
          <a:prstGeom prst="rect">
            <a:avLst/>
          </a:prstGeom>
          <a:solidFill>
            <a:srgbClr val="009a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771480" y="284040"/>
            <a:ext cx="8744040" cy="8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 flipV="1">
            <a:off x="3306600" y="1822320"/>
            <a:ext cx="825840" cy="260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1545120" y="1914480"/>
            <a:ext cx="1818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MCI WorldCom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5983200" y="1940040"/>
            <a:ext cx="1428840" cy="412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7497720" y="2227320"/>
            <a:ext cx="866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Qwest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5786280" y="1986120"/>
            <a:ext cx="1646280" cy="779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7459920" y="2693880"/>
            <a:ext cx="790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AT&amp;T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 flipH="1">
            <a:off x="3015720" y="2217600"/>
            <a:ext cx="1125720" cy="389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946520" y="2417760"/>
            <a:ext cx="1108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Williams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1999-12-01T22:24:05Z</dcterms:created>
  <dc:creator>david_cox</dc:creator>
  <dc:description/>
  <dc:language>en-US</dc:language>
  <cp:lastModifiedBy>xxx</cp:lastModifiedBy>
  <cp:lastPrinted>2000-01-18T23:47:13Z</cp:lastPrinted>
  <dcterms:modified xsi:type="dcterms:W3CDTF">2000-01-27T13:53:35Z</dcterms:modified>
  <cp:revision>1371</cp:revision>
  <dc:subject/>
  <dc:title>No Slide Title</dc:title>
</cp:coreProperties>
</file>