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8E56E9-4D54-4509-A3BC-884A57EFE275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4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5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6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8613C3-57B7-4DEF-9D7A-9A6B8A21E85C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"/>
          <p:cNvGrpSpPr/>
          <p:nvPr/>
        </p:nvGrpSpPr>
        <p:grpSpPr>
          <a:xfrm>
            <a:off x="457200" y="2363760"/>
            <a:ext cx="8152920" cy="1599840"/>
            <a:chOff x="457200" y="2363760"/>
            <a:chExt cx="8152920" cy="1599840"/>
          </a:xfrm>
        </p:grpSpPr>
        <p:sp>
          <p:nvSpPr>
            <p:cNvPr id="17" name=""/>
            <p:cNvSpPr/>
            <p:nvPr/>
          </p:nvSpPr>
          <p:spPr>
            <a:xfrm>
              <a:off x="2886480" y="23637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811960" y="25290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771280" y="27496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57200" y="30798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dt" idx="7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ftr" idx="8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9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3A6D63D-EB08-4B99-9588-96CDD81F719B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Coming Full Circle: A Plausible Future for Power Generation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1371600" y="3962160"/>
            <a:ext cx="6400800" cy="152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Amy Oberg, Mgr, EES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Competitive Intelligence &amp;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Future Foresight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March 21, 2001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Four Propelling Forces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218960" y="205740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1. Increasing international concerns over 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       “power poverty”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2. Increasing economic dependence on electric power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3. Improving economics related to micro generation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4. Changing social values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Convergence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676520" y="2438280"/>
            <a:ext cx="6781680" cy="3733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Critical: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Forces are converging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Technology is matching circumstance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Crucial Questions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2361960"/>
            <a:ext cx="7772400" cy="3809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How can EES and Enron position ourselves to be a the forefront of this change?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What business opportunities does it offer?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How can EES and Enron make the most of these opportunities?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Power Poverty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066680" y="1981080"/>
            <a:ext cx="739152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“Poverty” now being related to lack of access to electrical power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Lack of access = denial of opportunity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~ 1/3 of world population without power provided from central system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Large scale generation and distribution economically and logistically prohibitive for developing nations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Remediation via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Micro Power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14400" y="20574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South Africa: 50,000 PV systems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Zimbabwe: 13,000 solar systems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Indonesia: 20,000 PV systems serving 100,000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Kenya: 100,000 PV systems serving 200,000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Dominican Republic: 9,000 home solar systems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Brazil, India, Indonesia, Mexico: village level PV plants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China: 60,000+ micro hydro facilities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Increasing Economic Dependence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43000" y="2666520"/>
            <a:ext cx="731520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Global economy main characteristic = digital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Digital economy extremely vulnerable to power disruptions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Economic Losses 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447560" y="2057400"/>
            <a:ext cx="70102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India, Sri Lanka: 20% annually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Bangladesh, Nigeria: 30% annually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Benin, Haiti: &gt;50% annually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First National Bank: $6 million/hour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Silicon Valley: $100 million/day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US: $30 billion/year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Improving Economics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447560" y="2666520"/>
            <a:ext cx="701028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Increasing investment into industry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Closing cost gap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Shorter pay back period of investment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Increased Investment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762120" y="2057400"/>
            <a:ext cx="80769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Government/Quasi-Government Investing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World Bank/IFC: Sri Lanka micro lending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Grameen Shakti: micro lending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Zimbabwe: PV system financing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Indonesia: government financing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US, Japan, Germany: gov’t home solar programs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US, Iceland, NZ, Asia, Latin America: geothermal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Scotland: small scale wave generation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Increased Investment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3581280" cy="3733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Capital funds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Insurance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Banking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Computer industry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48320" y="205740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Honda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Sene Tec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Capstone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NiSource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Honeywell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Daimler-Chrysler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Toyota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Plug Power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GEMicro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BG Techs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Matsushi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Sanyo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Stirling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BP Solarex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Astropower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Kyocera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RoyDutchShell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Duke Solutions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Aliant Energy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Trigen-Cinergy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Utilities ….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Historical Perspective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66680" y="1981080"/>
            <a:ext cx="739152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1880s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Dispersed, decentralized system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1910s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Turbine, transformer, other new technologies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Political consensus for natural monopoly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1930s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“Bigger is better,” centralized model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Closing Gap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447560" y="2514600"/>
            <a:ext cx="7010280" cy="3657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Mass production/factories underway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Wind competitive with gas (some)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Shorter payback period for return of investment shorter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But obstacles remain...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Obstacles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981080" y="2438280"/>
            <a:ext cx="6477120" cy="3733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Heavy subsidies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Current regulations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Unrecognized external benefits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Unequal tax burden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Utility resistance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Changing Social Values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295280" y="2514600"/>
            <a:ext cx="6858000" cy="3733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Green values becoming internationally held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Green values more deeply imbedded in religious worldviews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Consumers putting $$ where values lie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Changing Social Values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2361960"/>
            <a:ext cx="7772400" cy="3809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Green values growing worldwide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Gallup: “concern for the environment has become a worldwide phenomenon”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Green values connecting to religious beliefs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“Restoring creation enablers”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Partners for Environmental Quality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Changing Social Values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Growing distrust of utilities &amp; providers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RKS: only 29% trust their utility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RKS: drop in trust of energy companies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RKS: suppliers poor environmental stewardship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Willingness to pay for and invest in green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Deloitte &amp; Touche: 26% willing/very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Sustainable Energy Coalition: 59% would fund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Green investing “emotionally satisfying”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Summary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1066680" y="2285640"/>
            <a:ext cx="739152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An industry that is coming full circle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Events indicating movement, change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 major forces converging &amp; supporting distributed, micro model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Good timing - technology is matching circumstance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Micro Power: 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The Next Generation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Conclusion: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Micro power will be the energy industry’s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next disruptive technology -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and its future.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Historical Perspective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219320" y="2057400"/>
            <a:ext cx="7238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1970s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New legislation allows IPPs access to grid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Growth in new technology innovation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Limits in efficiency gains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Rising prices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Environmental problems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Image problems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Historical Perspective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040" y="2438280"/>
            <a:ext cx="7543800" cy="3733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1980s - 1990s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Use of cogen nearly quadruples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Gas &amp; wind turbine technology advancements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Small scale technology advancements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Growing public distrust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Historical Perspective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904760" y="2057400"/>
            <a:ext cx="65530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Early 1900s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5 MW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WWII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21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1980s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200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Early 1990s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100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Late 1990s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21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Early 2000s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5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Meaning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523880" y="2057400"/>
            <a:ext cx="655344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“beginning of the end” is underway</a:t>
            </a: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industry is coming full circle</a:t>
            </a: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Full Circle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                                     Micro Power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                               1880s/2010?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 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   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Distrust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                Steam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Techs Advance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Transformer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New Laws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           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Monopoly Politics                          Efficiency Limits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                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Large Scale Power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          1930s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2514600" y="2819520"/>
            <a:ext cx="3809880" cy="3276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The Next Generation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Small scale, local, </a:t>
            </a:r>
            <a:r>
              <a:rPr b="0" i="1" lang="en-US" sz="3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micro power</a:t>
            </a: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Micro Power: 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The Next Generation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440" y="20574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Defined: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inconsistent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subset of distributed power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systems  &lt; 10 megawatts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4647960" y="20574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Typical options: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biomass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mini hydro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fuel cells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solar photovoltaics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wind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geothermal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2001-02-16T18:06:08Z</dcterms:created>
  <dc:creator>aoberg</dc:creator>
  <dc:description/>
  <dc:language>en-US</dc:language>
  <cp:lastModifiedBy>aoberg</cp:lastModifiedBy>
  <cp:lastPrinted>2001-03-19T14:53:32Z</cp:lastPrinted>
  <dcterms:modified xsi:type="dcterms:W3CDTF">2001-03-21T13:02:32Z</dcterms:modified>
  <cp:revision>63</cp:revision>
  <dc:subject/>
  <dc:title>Coming Full Circle: A Plausible Future for Energy Generation</dc:title>
</cp:coreProperties>
</file>