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99E6D66-E773-4DDB-BB4F-5C53E1133C23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474C19F-2F55-4478-8086-823448EF6E6F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Metals</a:t>
            </a:r>
            <a:br>
              <a:rPr sz="1800"/>
            </a:b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Co-ordination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" name=""/>
          <p:cNvGraphicFramePr/>
          <p:nvPr/>
        </p:nvGraphicFramePr>
        <p:xfrm>
          <a:off x="2071800" y="1450800"/>
          <a:ext cx="5913360" cy="32925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071800" y="1450800"/>
                    <a:ext cx="5913360" cy="3292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1" name=""/>
          <p:cNvSpPr/>
          <p:nvPr/>
        </p:nvSpPr>
        <p:spPr>
          <a:xfrm>
            <a:off x="533520" y="2743200"/>
            <a:ext cx="914400" cy="457200"/>
          </a:xfrm>
          <a:prstGeom prst="flowChartProcess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Metals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York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be Agreed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 flipH="1">
            <a:off x="990720" y="1905120"/>
            <a:ext cx="320040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990720" y="1905120"/>
            <a:ext cx="0" cy="83808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3430800" y="2743200"/>
            <a:ext cx="2124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762120" y="4800600"/>
            <a:ext cx="4114800" cy="1467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Notes: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        Dennis for Ali and Tin, and John for Copper, Nickel and Zinc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**       Nicola Kerr is designated L/C co-ordinator for the group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***     Kerrie Painter is on maternity leave from 1st October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****   Flexible cover for Tin, Nickel and Zinc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2000-09-26T13:07:27Z</dcterms:created>
  <dc:creator>KThomas4</dc:creator>
  <dc:description/>
  <dc:language>en-US</dc:language>
  <cp:lastModifiedBy>TPoullai</cp:lastModifiedBy>
  <cp:lastPrinted>2000-10-03T10:43:05Z</cp:lastPrinted>
  <dcterms:modified xsi:type="dcterms:W3CDTF">2000-10-03T10:43:43Z</dcterms:modified>
  <cp:revision>10</cp:revision>
  <dc:subject/>
  <dc:title>Enron Metals Co-ordination Group</dc:title>
</cp:coreProperties>
</file>