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063A38-7849-4647-9B2F-02660679F50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5C5EDA-E1DB-42E5-82AD-88A0E60B24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33BD6F-E8F0-49AA-9705-5EE70E68C1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Braggadocio"/>
              </a:rPr>
              <a:t>System Architecture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304920" y="1943280"/>
            <a:ext cx="2057400" cy="19810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" name=""/>
          <p:cNvGrpSpPr/>
          <p:nvPr/>
        </p:nvGrpSpPr>
        <p:grpSpPr>
          <a:xfrm>
            <a:off x="4114800" y="5562720"/>
            <a:ext cx="1143000" cy="896760"/>
            <a:chOff x="4114800" y="5562720"/>
            <a:chExt cx="1143000" cy="896760"/>
          </a:xfrm>
        </p:grpSpPr>
        <p:sp>
          <p:nvSpPr>
            <p:cNvPr id="9" name=""/>
            <p:cNvSpPr/>
            <p:nvPr/>
          </p:nvSpPr>
          <p:spPr>
            <a:xfrm>
              <a:off x="4127400" y="5562720"/>
              <a:ext cx="990720" cy="21132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114800" y="6091200"/>
              <a:ext cx="11430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Database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>
            <a:off x="6400800" y="4495680"/>
            <a:ext cx="1143000" cy="70488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6076800" y="1879560"/>
            <a:ext cx="2895840" cy="1752480"/>
            <a:chOff x="6076800" y="1879560"/>
            <a:chExt cx="2895840" cy="1752480"/>
          </a:xfrm>
        </p:grpSpPr>
        <p:grpSp>
          <p:nvGrpSpPr>
            <p:cNvPr id="13" name=""/>
            <p:cNvGrpSpPr/>
            <p:nvPr/>
          </p:nvGrpSpPr>
          <p:grpSpPr>
            <a:xfrm>
              <a:off x="6076800" y="1879560"/>
              <a:ext cx="2895840" cy="1752480"/>
              <a:chOff x="6076800" y="1879560"/>
              <a:chExt cx="2895840" cy="1752480"/>
            </a:xfrm>
          </p:grpSpPr>
          <p:grpSp>
            <p:nvGrpSpPr>
              <p:cNvPr id="14" name=""/>
              <p:cNvGrpSpPr/>
              <p:nvPr/>
            </p:nvGrpSpPr>
            <p:grpSpPr>
              <a:xfrm>
                <a:off x="6076800" y="1879560"/>
                <a:ext cx="2895840" cy="1752480"/>
                <a:chOff x="6076800" y="1879560"/>
                <a:chExt cx="2895840" cy="1752480"/>
              </a:xfrm>
            </p:grpSpPr>
            <p:grpSp>
              <p:nvGrpSpPr>
                <p:cNvPr id="15" name=""/>
                <p:cNvGrpSpPr/>
                <p:nvPr/>
              </p:nvGrpSpPr>
              <p:grpSpPr>
                <a:xfrm>
                  <a:off x="6076800" y="1879560"/>
                  <a:ext cx="2895840" cy="1752480"/>
                  <a:chOff x="6076800" y="1879560"/>
                  <a:chExt cx="2895840" cy="1752480"/>
                </a:xfrm>
              </p:grpSpPr>
              <p:pic>
                <p:nvPicPr>
                  <p:cNvPr id="1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076800" y="1879560"/>
                    <a:ext cx="2895840" cy="175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  <p:sp>
                <p:nvSpPr>
                  <p:cNvPr id="17" name=""/>
                  <p:cNvSpPr/>
                  <p:nvPr/>
                </p:nvSpPr>
                <p:spPr>
                  <a:xfrm>
                    <a:off x="6094800" y="2203200"/>
                    <a:ext cx="2860200" cy="13629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8" name=""/>
                <p:cNvSpPr/>
                <p:nvPr/>
              </p:nvSpPr>
              <p:spPr>
                <a:xfrm>
                  <a:off x="6093360" y="2203200"/>
                  <a:ext cx="2860200" cy="65520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00"/>
                    </a:gs>
                    <a:gs pos="100000">
                      <a:srgbClr val="808080"/>
                    </a:gs>
                  </a:gsLst>
                  <a:lin ang="5400000"/>
                </a:gra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aphicFrame>
            <p:nvGraphicFramePr>
              <p:cNvPr id="19" name=""/>
              <p:cNvGraphicFramePr/>
              <p:nvPr/>
            </p:nvGraphicFramePr>
            <p:xfrm>
              <a:off x="6093360" y="2203200"/>
              <a:ext cx="152280" cy="65520"/>
            </p:xfrm>
            <a:graphic>
              <a:graphicData uri="http://schemas.openxmlformats.org/presentationml/2006/ole">
                <p:oleObj r:id="rId4" spid="">
                  <p:embed/>
                  <p:pic>
                    <p:nvPicPr>
                      <p:cNvPr id="20" name="" descr=""/>
                      <p:cNvPicPr/>
                      <p:nvPr/>
                    </p:nvPicPr>
                    <p:blipFill>
                      <a:blip r:embed="rId5"/>
                      <a:stretch/>
                    </p:blipFill>
                    <p:spPr>
                      <a:xfrm>
                        <a:off x="6093360" y="2203200"/>
                        <a:ext cx="152280" cy="6552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</p:grpSp>
        <p:sp>
          <p:nvSpPr>
            <p:cNvPr id="21" name=""/>
            <p:cNvSpPr/>
            <p:nvPr/>
          </p:nvSpPr>
          <p:spPr>
            <a:xfrm>
              <a:off x="6324480" y="2489040"/>
              <a:ext cx="243864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abcdefgadfjlkjdfuaojfldkjfoiejlkajdfpqoadfafadfaefaefefasdfasdfafdafdasfdasfdasdfasDfsadfasdfasfdadfadfasdfasdfasdfasdfasdfasdfasaskldfjalkfdjaifj;oiwejqflkajdfoiwef;akjdfoiwjfe;lkjfoiwefjalskjfdoqpwiefja;sdkfjeifja;sokfjdqopwefjia;dfkjqpoiefja;ldkfjqpwoeifja;sdkfjqpwoefjia;sodfjkpqwoefijasdkfjpqweoifjas;dkfjqpwekfojasdofkjqpwoekjfaskodjfasdklfjalskfjalsdkfjalsdkjf;l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105520" y="4851360"/>
            <a:ext cx="1143000" cy="761400"/>
            <a:chOff x="5105520" y="4851360"/>
            <a:chExt cx="1143000" cy="761400"/>
          </a:xfrm>
        </p:grpSpPr>
        <p:sp>
          <p:nvSpPr>
            <p:cNvPr id="23" name=""/>
            <p:cNvSpPr/>
            <p:nvPr/>
          </p:nvSpPr>
          <p:spPr>
            <a:xfrm>
              <a:off x="5105520" y="4851360"/>
              <a:ext cx="8380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flipV="1">
              <a:off x="5334120" y="5079600"/>
              <a:ext cx="914400" cy="533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" name=""/>
          <p:cNvSpPr/>
          <p:nvPr/>
        </p:nvSpPr>
        <p:spPr>
          <a:xfrm flipH="1">
            <a:off x="5181480" y="5181480"/>
            <a:ext cx="137160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6"/>
          <a:stretch/>
        </p:blipFill>
        <p:spPr>
          <a:xfrm>
            <a:off x="2514600" y="1994040"/>
            <a:ext cx="2286000" cy="1904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990720" y="1447920"/>
            <a:ext cx="281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4724280"/>
            <a:ext cx="1143000" cy="70488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124080" y="5410080"/>
            <a:ext cx="83844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3276720" y="5334120"/>
            <a:ext cx="76176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 flipV="1">
            <a:off x="1523520" y="4038120"/>
            <a:ext cx="6858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76520" y="4038480"/>
            <a:ext cx="60948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2895480" y="3962160"/>
            <a:ext cx="15264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2971440" y="3962520"/>
            <a:ext cx="15228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7086600" y="3657240"/>
            <a:ext cx="15228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7238880" y="3733920"/>
            <a:ext cx="15264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477120" y="1371600"/>
            <a:ext cx="220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Delivery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74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75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276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277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78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279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280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81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0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291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0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301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3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590920" y="2743200"/>
            <a:ext cx="4267080" cy="22860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the long description of the product just clicked. 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cancel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exit or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GTC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view the General Terms and Conditions for this product. 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custom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add this product to your custom quotes page.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>
            <a:hlinkClick r:id="" action="ppaction://hlinkshowjump?jump=nextslide"/>
          </p:cNvPr>
          <p:cNvSpPr/>
          <p:nvPr/>
        </p:nvSpPr>
        <p:spPr>
          <a:xfrm>
            <a:off x="4191120" y="3586320"/>
            <a:ext cx="609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52" name="" descr=""/>
            <p:cNvPicPr/>
            <p:nvPr/>
          </p:nvPicPr>
          <p:blipFill>
            <a:blip r:embed="rId1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3" name=""/>
            <p:cNvSpPr/>
            <p:nvPr/>
          </p:nvSpPr>
          <p:spPr>
            <a:xfrm>
              <a:off x="57240" y="1266840"/>
              <a:ext cx="9031320" cy="5334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4" name=""/>
          <p:cNvSpPr/>
          <p:nvPr/>
        </p:nvSpPr>
        <p:spPr>
          <a:xfrm>
            <a:off x="52560" y="1266840"/>
            <a:ext cx="9030960" cy="25704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80808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790800" y="1262160"/>
            <a:ext cx="343404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General Terms and Conditions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2666880" y="3429000"/>
            <a:ext cx="35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TEXT OF THE GTC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862280" y="852480"/>
            <a:ext cx="243828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828800" y="800280"/>
            <a:ext cx="4267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URL for the GTC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360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361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362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363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64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365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366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367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6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377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9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6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387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9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>
            <a:hlinkClick r:id="" action="ppaction://hlinkshowjump?jump=nextslide"/>
          </p:cNvPr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436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37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438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439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40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441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442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443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2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453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5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2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463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5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1" name=""/>
          <p:cNvGrpSpPr/>
          <p:nvPr/>
        </p:nvGrpSpPr>
        <p:grpSpPr>
          <a:xfrm>
            <a:off x="4800600" y="1295280"/>
            <a:ext cx="3809880" cy="2895120"/>
            <a:chOff x="4800600" y="1295280"/>
            <a:chExt cx="3809880" cy="2895120"/>
          </a:xfrm>
        </p:grpSpPr>
        <p:grpSp>
          <p:nvGrpSpPr>
            <p:cNvPr id="512" name=""/>
            <p:cNvGrpSpPr/>
            <p:nvPr/>
          </p:nvGrpSpPr>
          <p:grpSpPr>
            <a:xfrm>
              <a:off x="4800600" y="1295280"/>
              <a:ext cx="3809880" cy="2895120"/>
              <a:chOff x="4800600" y="1295280"/>
              <a:chExt cx="3809880" cy="2895120"/>
            </a:xfrm>
          </p:grpSpPr>
          <p:grpSp>
            <p:nvGrpSpPr>
              <p:cNvPr id="513" name=""/>
              <p:cNvGrpSpPr/>
              <p:nvPr/>
            </p:nvGrpSpPr>
            <p:grpSpPr>
              <a:xfrm>
                <a:off x="4800600" y="1295280"/>
                <a:ext cx="3809880" cy="2895120"/>
                <a:chOff x="4800600" y="1295280"/>
                <a:chExt cx="3809880" cy="2895120"/>
              </a:xfrm>
            </p:grpSpPr>
            <p:sp>
              <p:nvSpPr>
                <p:cNvPr id="514" name=""/>
                <p:cNvSpPr/>
                <p:nvPr/>
              </p:nvSpPr>
              <p:spPr>
                <a:xfrm>
                  <a:off x="4800600" y="1295280"/>
                  <a:ext cx="3809880" cy="2895120"/>
                </a:xfrm>
                <a:prstGeom prst="rect">
                  <a:avLst/>
                </a:prstGeom>
                <a:solidFill>
                  <a:srgbClr val="f9f7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5" name=""/>
                <p:cNvSpPr/>
                <p:nvPr/>
              </p:nvSpPr>
              <p:spPr>
                <a:xfrm>
                  <a:off x="4813200" y="1312200"/>
                  <a:ext cx="379440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trike="noStrike" u="none">
                      <a:solidFill>
                        <a:srgbClr val="3333cc"/>
                      </a:solidFill>
                      <a:effectLst/>
                      <a:uFillTx/>
                      <a:latin typeface="Times New Roman"/>
                    </a:rPr>
                    <a:t>Please Confirm</a:t>
                  </a:r>
                  <a:endPara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16" name=""/>
              <p:cNvSpPr/>
              <p:nvPr/>
            </p:nvSpPr>
            <p:spPr>
              <a:xfrm>
                <a:off x="4800600" y="3880440"/>
                <a:ext cx="3794040" cy="309960"/>
              </a:xfrm>
              <a:prstGeom prst="rect">
                <a:avLst/>
              </a:prstGeom>
              <a:gradFill rotWithShape="0">
                <a:gsLst>
                  <a:gs pos="0">
                    <a:srgbClr val="3333cc"/>
                  </a:gs>
                  <a:gs pos="50000">
                    <a:srgbClr val="ffffff"/>
                  </a:gs>
                  <a:gs pos="100000">
                    <a:srgbClr val="3333cc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17" name=""/>
            <p:cNvGrpSpPr/>
            <p:nvPr/>
          </p:nvGrpSpPr>
          <p:grpSpPr>
            <a:xfrm>
              <a:off x="5291280" y="1600200"/>
              <a:ext cx="3155760" cy="2157120"/>
              <a:chOff x="5291280" y="1600200"/>
              <a:chExt cx="3155760" cy="2157120"/>
            </a:xfrm>
          </p:grpSpPr>
          <p:sp>
            <p:nvSpPr>
              <p:cNvPr id="518" name=""/>
              <p:cNvSpPr/>
              <p:nvPr/>
            </p:nvSpPr>
            <p:spPr>
              <a:xfrm>
                <a:off x="5291280" y="1600200"/>
                <a:ext cx="2133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You are selling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6962760" y="1690560"/>
                <a:ext cx="1143000" cy="228600"/>
              </a:xfrm>
              <a:prstGeom prst="rect">
                <a:avLst/>
              </a:prstGeom>
              <a:solidFill>
                <a:srgbClr val="ffff99"/>
              </a:solidFill>
              <a:ln w="0">
                <a:noFill/>
              </a:ln>
              <a:effectLst>
                <a:outerShdw dist="153753" dir="2700000" blurRad="0" rotWithShape="0">
                  <a:srgbClr val="98985b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20000/day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5311800" y="2306520"/>
                <a:ext cx="226044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for 2.05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21" name=""/>
              <p:cNvGrpSpPr/>
              <p:nvPr/>
            </p:nvGrpSpPr>
            <p:grpSpPr>
              <a:xfrm>
                <a:off x="5410080" y="3408480"/>
                <a:ext cx="2438640" cy="348840"/>
                <a:chOff x="5410080" y="3408480"/>
                <a:chExt cx="2438640" cy="348840"/>
              </a:xfrm>
            </p:grpSpPr>
            <p:grpSp>
              <p:nvGrpSpPr>
                <p:cNvPr id="522" name=""/>
                <p:cNvGrpSpPr/>
                <p:nvPr/>
              </p:nvGrpSpPr>
              <p:grpSpPr>
                <a:xfrm>
                  <a:off x="6858000" y="3408480"/>
                  <a:ext cx="990720" cy="337680"/>
                  <a:chOff x="6858000" y="3408480"/>
                  <a:chExt cx="990720" cy="337680"/>
                </a:xfrm>
              </p:grpSpPr>
              <p:sp>
                <p:nvSpPr>
                  <p:cNvPr id="523" name=""/>
                  <p:cNvSpPr/>
                  <p:nvPr/>
                </p:nvSpPr>
                <p:spPr>
                  <a:xfrm>
                    <a:off x="6870600" y="3433680"/>
                    <a:ext cx="914400" cy="30492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4" name=""/>
                  <p:cNvSpPr/>
                  <p:nvPr/>
                </p:nvSpPr>
                <p:spPr>
                  <a:xfrm>
                    <a:off x="6858000" y="3408480"/>
                    <a:ext cx="99072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decline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25" name=""/>
                <p:cNvGrpSpPr/>
                <p:nvPr/>
              </p:nvGrpSpPr>
              <p:grpSpPr>
                <a:xfrm>
                  <a:off x="5410080" y="3419640"/>
                  <a:ext cx="927360" cy="337680"/>
                  <a:chOff x="5410080" y="3419640"/>
                  <a:chExt cx="927360" cy="337680"/>
                </a:xfrm>
              </p:grpSpPr>
              <p:sp>
                <p:nvSpPr>
                  <p:cNvPr id="526" name=""/>
                  <p:cNvSpPr/>
                  <p:nvPr/>
                </p:nvSpPr>
                <p:spPr>
                  <a:xfrm>
                    <a:off x="5423040" y="3433680"/>
                    <a:ext cx="914400" cy="30492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7" name=""/>
                  <p:cNvSpPr/>
                  <p:nvPr/>
                </p:nvSpPr>
                <p:spPr>
                  <a:xfrm>
                    <a:off x="5410080" y="3419640"/>
                    <a:ext cx="91440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accept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528" name=""/>
              <p:cNvSpPr/>
              <p:nvPr/>
            </p:nvSpPr>
            <p:spPr>
              <a:xfrm>
                <a:off x="5419800" y="2057400"/>
                <a:ext cx="302724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TRCO/Z6 IT, Next Day Dlvy, in USD/MMBtu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29" name=""/>
              <p:cNvGrpSpPr/>
              <p:nvPr/>
            </p:nvGrpSpPr>
            <p:grpSpPr>
              <a:xfrm>
                <a:off x="5595840" y="2690640"/>
                <a:ext cx="1809720" cy="470520"/>
                <a:chOff x="5595840" y="2690640"/>
                <a:chExt cx="1809720" cy="470520"/>
              </a:xfrm>
            </p:grpSpPr>
            <p:grpSp>
              <p:nvGrpSpPr>
                <p:cNvPr id="530" name=""/>
                <p:cNvGrpSpPr/>
                <p:nvPr/>
              </p:nvGrpSpPr>
              <p:grpSpPr>
                <a:xfrm>
                  <a:off x="5595840" y="2690640"/>
                  <a:ext cx="1809720" cy="246600"/>
                  <a:chOff x="5595840" y="2690640"/>
                  <a:chExt cx="1809720" cy="246600"/>
                </a:xfrm>
              </p:grpSpPr>
              <p:grpSp>
                <p:nvGrpSpPr>
                  <p:cNvPr id="531" name=""/>
                  <p:cNvGrpSpPr/>
                  <p:nvPr/>
                </p:nvGrpSpPr>
                <p:grpSpPr>
                  <a:xfrm>
                    <a:off x="5595840" y="2690640"/>
                    <a:ext cx="1809720" cy="246600"/>
                    <a:chOff x="5595840" y="2690640"/>
                    <a:chExt cx="1809720" cy="246600"/>
                  </a:xfrm>
                </p:grpSpPr>
                <p:sp>
                  <p:nvSpPr>
                    <p:cNvPr id="532" name=""/>
                    <p:cNvSpPr/>
                    <p:nvPr/>
                  </p:nvSpPr>
                  <p:spPr>
                    <a:xfrm>
                      <a:off x="5595840" y="2762280"/>
                      <a:ext cx="128520" cy="12852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4280" bIns="4428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33" name=""/>
                    <p:cNvSpPr/>
                    <p:nvPr/>
                  </p:nvSpPr>
                  <p:spPr>
                    <a:xfrm>
                      <a:off x="5653080" y="2690640"/>
                      <a:ext cx="1752480" cy="24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spAutoFit/>
                    </a:bodyPr>
                    <a:p>
                      <a:pPr>
                        <a:spcBef>
                          <a:spcPts val="62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Fill Or Kill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534" name=""/>
                  <p:cNvSpPr/>
                  <p:nvPr/>
                </p:nvSpPr>
                <p:spPr>
                  <a:xfrm>
                    <a:off x="5629320" y="2781360"/>
                    <a:ext cx="73080" cy="7308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35" name=""/>
                <p:cNvGrpSpPr/>
                <p:nvPr/>
              </p:nvGrpSpPr>
              <p:grpSpPr>
                <a:xfrm>
                  <a:off x="5600880" y="2914560"/>
                  <a:ext cx="1800000" cy="246600"/>
                  <a:chOff x="5600880" y="2914560"/>
                  <a:chExt cx="1800000" cy="246600"/>
                </a:xfrm>
              </p:grpSpPr>
              <p:sp>
                <p:nvSpPr>
                  <p:cNvPr id="536" name=""/>
                  <p:cNvSpPr/>
                  <p:nvPr/>
                </p:nvSpPr>
                <p:spPr>
                  <a:xfrm>
                    <a:off x="5600880" y="2967120"/>
                    <a:ext cx="128520" cy="1285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4280" bIns="44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7" name=""/>
                  <p:cNvSpPr/>
                  <p:nvPr/>
                </p:nvSpPr>
                <p:spPr>
                  <a:xfrm>
                    <a:off x="5648400" y="2914560"/>
                    <a:ext cx="175248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>
                      <a:spcBef>
                        <a:spcPts val="624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Accept Partial Volume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538" name=""/>
          <p:cNvSpPr/>
          <p:nvPr/>
        </p:nvSpPr>
        <p:spPr>
          <a:xfrm>
            <a:off x="4567320" y="43434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9" name=""/>
          <p:cNvGrpSpPr/>
          <p:nvPr/>
        </p:nvGrpSpPr>
        <p:grpSpPr>
          <a:xfrm>
            <a:off x="1362240" y="3809880"/>
            <a:ext cx="7781760" cy="2498760"/>
            <a:chOff x="1362240" y="3809880"/>
            <a:chExt cx="7781760" cy="2498760"/>
          </a:xfrm>
        </p:grpSpPr>
        <p:grpSp>
          <p:nvGrpSpPr>
            <p:cNvPr id="540" name=""/>
            <p:cNvGrpSpPr/>
            <p:nvPr/>
          </p:nvGrpSpPr>
          <p:grpSpPr>
            <a:xfrm>
              <a:off x="1362240" y="6000840"/>
              <a:ext cx="6684840" cy="307800"/>
              <a:chOff x="1362240" y="6000840"/>
              <a:chExt cx="6684840" cy="307800"/>
            </a:xfrm>
          </p:grpSpPr>
          <p:sp>
            <p:nvSpPr>
              <p:cNvPr id="541" name=""/>
              <p:cNvSpPr/>
              <p:nvPr/>
            </p:nvSpPr>
            <p:spPr>
              <a:xfrm>
                <a:off x="1371600" y="6045120"/>
                <a:ext cx="6095880" cy="152640"/>
              </a:xfrm>
              <a:prstGeom prst="rect">
                <a:avLst/>
              </a:prstGeom>
              <a:solidFill>
                <a:srgbClr val="ffff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42" name=""/>
              <p:cNvGrpSpPr/>
              <p:nvPr/>
            </p:nvGrpSpPr>
            <p:grpSpPr>
              <a:xfrm>
                <a:off x="1362240" y="6000840"/>
                <a:ext cx="6684840" cy="307800"/>
                <a:chOff x="1362240" y="6000840"/>
                <a:chExt cx="6684840" cy="307800"/>
              </a:xfrm>
            </p:grpSpPr>
            <p:sp>
              <p:nvSpPr>
                <p:cNvPr id="543" name=""/>
                <p:cNvSpPr/>
                <p:nvPr/>
              </p:nvSpPr>
              <p:spPr>
                <a:xfrm>
                  <a:off x="3357720" y="6033960"/>
                  <a:ext cx="30272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TRCO/Z6 IT, Next Day Dlvy, in USD/MMBtu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4" name=""/>
                <p:cNvSpPr/>
                <p:nvPr/>
              </p:nvSpPr>
              <p:spPr>
                <a:xfrm>
                  <a:off x="2562120" y="6019920"/>
                  <a:ext cx="722520" cy="2602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Sell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5" name=""/>
                <p:cNvSpPr/>
                <p:nvPr/>
              </p:nvSpPr>
              <p:spPr>
                <a:xfrm>
                  <a:off x="1362240" y="6019920"/>
                  <a:ext cx="1385640" cy="2458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5/2/99 8:15 AM CST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6" name=""/>
                <p:cNvSpPr/>
                <p:nvPr/>
              </p:nvSpPr>
              <p:spPr>
                <a:xfrm>
                  <a:off x="6276960" y="6000840"/>
                  <a:ext cx="9176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10000/day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7" name=""/>
                <p:cNvSpPr/>
                <p:nvPr/>
              </p:nvSpPr>
              <p:spPr>
                <a:xfrm>
                  <a:off x="7129440" y="6005520"/>
                  <a:ext cx="9176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2.05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48" name=""/>
            <p:cNvSpPr/>
            <p:nvPr/>
          </p:nvSpPr>
          <p:spPr>
            <a:xfrm flipH="1">
              <a:off x="4876920" y="3809880"/>
              <a:ext cx="838080" cy="22860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6858000" y="4343400"/>
              <a:ext cx="2286000" cy="1143000"/>
            </a:xfrm>
            <a:prstGeom prst="wedgeRoundRectCallout">
              <a:avLst>
                <a:gd name="adj1" fmla="val -110694"/>
                <a:gd name="adj2" fmla="val 105694"/>
                <a:gd name="adj3" fmla="val 16667"/>
              </a:avLst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 data returned, Highlight recent changes.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0" name=""/>
          <p:cNvGrpSpPr/>
          <p:nvPr/>
        </p:nvGrpSpPr>
        <p:grpSpPr>
          <a:xfrm>
            <a:off x="228600" y="3657600"/>
            <a:ext cx="5486040" cy="2894760"/>
            <a:chOff x="228600" y="3657600"/>
            <a:chExt cx="5486040" cy="2894760"/>
          </a:xfrm>
        </p:grpSpPr>
        <p:sp>
          <p:nvSpPr>
            <p:cNvPr id="551" name=""/>
            <p:cNvSpPr/>
            <p:nvPr/>
          </p:nvSpPr>
          <p:spPr>
            <a:xfrm flipH="1">
              <a:off x="4114440" y="3809880"/>
              <a:ext cx="1600200" cy="838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52" name=""/>
            <p:cNvGrpSpPr/>
            <p:nvPr/>
          </p:nvGrpSpPr>
          <p:grpSpPr>
            <a:xfrm>
              <a:off x="228600" y="3657600"/>
              <a:ext cx="3809880" cy="2894760"/>
              <a:chOff x="228600" y="3657600"/>
              <a:chExt cx="3809880" cy="2894760"/>
            </a:xfrm>
          </p:grpSpPr>
          <p:grpSp>
            <p:nvGrpSpPr>
              <p:cNvPr id="553" name=""/>
              <p:cNvGrpSpPr/>
              <p:nvPr/>
            </p:nvGrpSpPr>
            <p:grpSpPr>
              <a:xfrm>
                <a:off x="228600" y="3657600"/>
                <a:ext cx="3809880" cy="2894760"/>
                <a:chOff x="228600" y="3657600"/>
                <a:chExt cx="3809880" cy="2894760"/>
              </a:xfrm>
            </p:grpSpPr>
            <p:grpSp>
              <p:nvGrpSpPr>
                <p:cNvPr id="554" name=""/>
                <p:cNvGrpSpPr/>
                <p:nvPr/>
              </p:nvGrpSpPr>
              <p:grpSpPr>
                <a:xfrm>
                  <a:off x="228600" y="3657600"/>
                  <a:ext cx="3809880" cy="2894760"/>
                  <a:chOff x="228600" y="3657600"/>
                  <a:chExt cx="3809880" cy="2894760"/>
                </a:xfrm>
              </p:grpSpPr>
              <p:sp>
                <p:nvSpPr>
                  <p:cNvPr id="555" name=""/>
                  <p:cNvSpPr/>
                  <p:nvPr/>
                </p:nvSpPr>
                <p:spPr>
                  <a:xfrm>
                    <a:off x="228600" y="3657600"/>
                    <a:ext cx="3809880" cy="2894760"/>
                  </a:xfrm>
                  <a:prstGeom prst="rect">
                    <a:avLst/>
                  </a:prstGeom>
                  <a:solidFill>
                    <a:srgbClr val="f9f7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6" name=""/>
                  <p:cNvSpPr/>
                  <p:nvPr/>
                </p:nvSpPr>
                <p:spPr>
                  <a:xfrm>
                    <a:off x="241200" y="3674520"/>
                    <a:ext cx="3794400" cy="30996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3333cc"/>
                      </a:gs>
                      <a:gs pos="50000">
                        <a:srgbClr val="ffffff"/>
                      </a:gs>
                      <a:gs pos="100000">
                        <a:srgbClr val="3333cc"/>
                      </a:gs>
                    </a:gsLst>
                    <a:lin ang="54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400" strike="noStrike" u="none">
                        <a:solidFill>
                          <a:srgbClr val="3333cc"/>
                        </a:solidFill>
                        <a:effectLst/>
                        <a:uFillTx/>
                        <a:latin typeface="Times New Roman"/>
                      </a:rPr>
                      <a:t>Transaction Failed</a:t>
                    </a:r>
                    <a:endParaRPr b="0" lang="en-US" sz="1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557" name=""/>
                <p:cNvSpPr/>
                <p:nvPr/>
              </p:nvSpPr>
              <p:spPr>
                <a:xfrm>
                  <a:off x="228600" y="6242400"/>
                  <a:ext cx="379404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58" name=""/>
              <p:cNvSpPr/>
              <p:nvPr/>
            </p:nvSpPr>
            <p:spPr>
              <a:xfrm>
                <a:off x="609480" y="4025880"/>
                <a:ext cx="2971800" cy="2201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Reason Transaction Failed will show here.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The reason could be that our database has not yet registered that this client has seen the GTC governing this transaction.  If this is the case, this box will include a link to the page containing the GTC.  If the user clicks this link, we will then register that it has been read by this client.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"/>
          <p:cNvSpPr/>
          <p:nvPr/>
        </p:nvSpPr>
        <p:spPr>
          <a:xfrm>
            <a:off x="5257800" y="419040"/>
            <a:ext cx="3886200" cy="64008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0" name=""/>
          <p:cNvGrpSpPr/>
          <p:nvPr/>
        </p:nvGrpSpPr>
        <p:grpSpPr>
          <a:xfrm>
            <a:off x="152280" y="114480"/>
            <a:ext cx="3809880" cy="2894760"/>
            <a:chOff x="152280" y="114480"/>
            <a:chExt cx="3809880" cy="2894760"/>
          </a:xfrm>
        </p:grpSpPr>
        <p:grpSp>
          <p:nvGrpSpPr>
            <p:cNvPr id="561" name=""/>
            <p:cNvGrpSpPr/>
            <p:nvPr/>
          </p:nvGrpSpPr>
          <p:grpSpPr>
            <a:xfrm>
              <a:off x="152280" y="114480"/>
              <a:ext cx="3809880" cy="2894760"/>
              <a:chOff x="152280" y="114480"/>
              <a:chExt cx="3809880" cy="2894760"/>
            </a:xfrm>
          </p:grpSpPr>
          <p:grpSp>
            <p:nvGrpSpPr>
              <p:cNvPr id="562" name=""/>
              <p:cNvGrpSpPr/>
              <p:nvPr/>
            </p:nvGrpSpPr>
            <p:grpSpPr>
              <a:xfrm>
                <a:off x="152280" y="114480"/>
                <a:ext cx="3809880" cy="2894760"/>
                <a:chOff x="152280" y="114480"/>
                <a:chExt cx="3809880" cy="2894760"/>
              </a:xfrm>
            </p:grpSpPr>
            <p:sp>
              <p:nvSpPr>
                <p:cNvPr id="563" name=""/>
                <p:cNvSpPr/>
                <p:nvPr/>
              </p:nvSpPr>
              <p:spPr>
                <a:xfrm>
                  <a:off x="152280" y="114480"/>
                  <a:ext cx="3809880" cy="2894760"/>
                </a:xfrm>
                <a:prstGeom prst="rect">
                  <a:avLst/>
                </a:prstGeom>
                <a:solidFill>
                  <a:srgbClr val="f9f7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4" name=""/>
                <p:cNvSpPr/>
                <p:nvPr/>
              </p:nvSpPr>
              <p:spPr>
                <a:xfrm>
                  <a:off x="164880" y="131400"/>
                  <a:ext cx="379440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trike="noStrike" u="none">
                      <a:solidFill>
                        <a:srgbClr val="3333cc"/>
                      </a:solidFill>
                      <a:effectLst/>
                      <a:uFillTx/>
                      <a:latin typeface="Times New Roman"/>
                    </a:rPr>
                    <a:t>Please Confirm</a:t>
                  </a:r>
                  <a:endPara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65" name=""/>
              <p:cNvSpPr/>
              <p:nvPr/>
            </p:nvSpPr>
            <p:spPr>
              <a:xfrm>
                <a:off x="152280" y="2699280"/>
                <a:ext cx="3794040" cy="309960"/>
              </a:xfrm>
              <a:prstGeom prst="rect">
                <a:avLst/>
              </a:prstGeom>
              <a:gradFill rotWithShape="0">
                <a:gsLst>
                  <a:gs pos="0">
                    <a:srgbClr val="3333cc"/>
                  </a:gs>
                  <a:gs pos="50000">
                    <a:srgbClr val="ffffff"/>
                  </a:gs>
                  <a:gs pos="100000">
                    <a:srgbClr val="3333cc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66" name=""/>
            <p:cNvGrpSpPr/>
            <p:nvPr/>
          </p:nvGrpSpPr>
          <p:grpSpPr>
            <a:xfrm>
              <a:off x="642960" y="419040"/>
              <a:ext cx="3155760" cy="2156400"/>
              <a:chOff x="642960" y="419040"/>
              <a:chExt cx="3155760" cy="2156400"/>
            </a:xfrm>
          </p:grpSpPr>
          <p:sp>
            <p:nvSpPr>
              <p:cNvPr id="567" name=""/>
              <p:cNvSpPr/>
              <p:nvPr/>
            </p:nvSpPr>
            <p:spPr>
              <a:xfrm>
                <a:off x="642960" y="419040"/>
                <a:ext cx="2133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You are selling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2314440" y="509040"/>
                <a:ext cx="1143000" cy="228240"/>
              </a:xfrm>
              <a:prstGeom prst="rect">
                <a:avLst/>
              </a:prstGeom>
              <a:solidFill>
                <a:srgbClr val="ffff99"/>
              </a:solidFill>
              <a:ln w="0">
                <a:noFill/>
              </a:ln>
              <a:effectLst>
                <a:outerShdw dist="153753" dir="2700000" blurRad="0" rotWithShape="0">
                  <a:srgbClr val="98985b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20000/day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663480" y="1125000"/>
                <a:ext cx="226044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for 2.05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70" name=""/>
              <p:cNvGrpSpPr/>
              <p:nvPr/>
            </p:nvGrpSpPr>
            <p:grpSpPr>
              <a:xfrm>
                <a:off x="761760" y="2226960"/>
                <a:ext cx="2438640" cy="348480"/>
                <a:chOff x="761760" y="2226960"/>
                <a:chExt cx="2438640" cy="348480"/>
              </a:xfrm>
            </p:grpSpPr>
            <p:grpSp>
              <p:nvGrpSpPr>
                <p:cNvPr id="571" name=""/>
                <p:cNvGrpSpPr/>
                <p:nvPr/>
              </p:nvGrpSpPr>
              <p:grpSpPr>
                <a:xfrm>
                  <a:off x="2209680" y="2226960"/>
                  <a:ext cx="990720" cy="337680"/>
                  <a:chOff x="2209680" y="2226960"/>
                  <a:chExt cx="990720" cy="337680"/>
                </a:xfrm>
              </p:grpSpPr>
              <p:sp>
                <p:nvSpPr>
                  <p:cNvPr id="572" name=""/>
                  <p:cNvSpPr/>
                  <p:nvPr/>
                </p:nvSpPr>
                <p:spPr>
                  <a:xfrm>
                    <a:off x="2222280" y="2251800"/>
                    <a:ext cx="914400" cy="30456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3" name=""/>
                  <p:cNvSpPr/>
                  <p:nvPr/>
                </p:nvSpPr>
                <p:spPr>
                  <a:xfrm>
                    <a:off x="2209680" y="2226960"/>
                    <a:ext cx="99072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decline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74" name=""/>
                <p:cNvGrpSpPr/>
                <p:nvPr/>
              </p:nvGrpSpPr>
              <p:grpSpPr>
                <a:xfrm>
                  <a:off x="761760" y="2237760"/>
                  <a:ext cx="927360" cy="337680"/>
                  <a:chOff x="761760" y="2237760"/>
                  <a:chExt cx="927360" cy="337680"/>
                </a:xfrm>
              </p:grpSpPr>
              <p:sp>
                <p:nvSpPr>
                  <p:cNvPr id="575" name=""/>
                  <p:cNvSpPr/>
                  <p:nvPr/>
                </p:nvSpPr>
                <p:spPr>
                  <a:xfrm>
                    <a:off x="774720" y="2251440"/>
                    <a:ext cx="914400" cy="30456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6" name=""/>
                  <p:cNvSpPr/>
                  <p:nvPr/>
                </p:nvSpPr>
                <p:spPr>
                  <a:xfrm>
                    <a:off x="761760" y="2237760"/>
                    <a:ext cx="91440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accept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577" name=""/>
              <p:cNvSpPr/>
              <p:nvPr/>
            </p:nvSpPr>
            <p:spPr>
              <a:xfrm>
                <a:off x="771480" y="875880"/>
                <a:ext cx="3027240" cy="274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TRCO/Z6 IT, Next Day Dlvy, in USD/MMBtu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78" name=""/>
              <p:cNvGrpSpPr/>
              <p:nvPr/>
            </p:nvGrpSpPr>
            <p:grpSpPr>
              <a:xfrm>
                <a:off x="947520" y="1509120"/>
                <a:ext cx="1809720" cy="470160"/>
                <a:chOff x="947520" y="1509120"/>
                <a:chExt cx="1809720" cy="470160"/>
              </a:xfrm>
            </p:grpSpPr>
            <p:grpSp>
              <p:nvGrpSpPr>
                <p:cNvPr id="579" name=""/>
                <p:cNvGrpSpPr/>
                <p:nvPr/>
              </p:nvGrpSpPr>
              <p:grpSpPr>
                <a:xfrm>
                  <a:off x="947520" y="1509120"/>
                  <a:ext cx="1809720" cy="246600"/>
                  <a:chOff x="947520" y="1509120"/>
                  <a:chExt cx="1809720" cy="246600"/>
                </a:xfrm>
              </p:grpSpPr>
              <p:grpSp>
                <p:nvGrpSpPr>
                  <p:cNvPr id="580" name=""/>
                  <p:cNvGrpSpPr/>
                  <p:nvPr/>
                </p:nvGrpSpPr>
                <p:grpSpPr>
                  <a:xfrm>
                    <a:off x="947520" y="1509120"/>
                    <a:ext cx="1809720" cy="246600"/>
                    <a:chOff x="947520" y="1509120"/>
                    <a:chExt cx="1809720" cy="246600"/>
                  </a:xfrm>
                </p:grpSpPr>
                <p:sp>
                  <p:nvSpPr>
                    <p:cNvPr id="581" name=""/>
                    <p:cNvSpPr/>
                    <p:nvPr/>
                  </p:nvSpPr>
                  <p:spPr>
                    <a:xfrm>
                      <a:off x="947520" y="1580400"/>
                      <a:ext cx="128520" cy="12816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3920" bIns="4392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82" name=""/>
                    <p:cNvSpPr/>
                    <p:nvPr/>
                  </p:nvSpPr>
                  <p:spPr>
                    <a:xfrm>
                      <a:off x="1004760" y="1509120"/>
                      <a:ext cx="1752480" cy="24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spAutoFit/>
                    </a:bodyPr>
                    <a:p>
                      <a:pPr>
                        <a:spcBef>
                          <a:spcPts val="62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Fill Or Kill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583" name=""/>
                  <p:cNvSpPr/>
                  <p:nvPr/>
                </p:nvSpPr>
                <p:spPr>
                  <a:xfrm>
                    <a:off x="981000" y="1599480"/>
                    <a:ext cx="73080" cy="72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040" bIns="5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84" name=""/>
                <p:cNvGrpSpPr/>
                <p:nvPr/>
              </p:nvGrpSpPr>
              <p:grpSpPr>
                <a:xfrm>
                  <a:off x="952560" y="1732680"/>
                  <a:ext cx="1800000" cy="246600"/>
                  <a:chOff x="952560" y="1732680"/>
                  <a:chExt cx="1800000" cy="246600"/>
                </a:xfrm>
              </p:grpSpPr>
              <p:sp>
                <p:nvSpPr>
                  <p:cNvPr id="585" name=""/>
                  <p:cNvSpPr/>
                  <p:nvPr/>
                </p:nvSpPr>
                <p:spPr>
                  <a:xfrm>
                    <a:off x="952560" y="1784880"/>
                    <a:ext cx="128520" cy="12816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3920" bIns="439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6" name=""/>
                  <p:cNvSpPr/>
                  <p:nvPr/>
                </p:nvSpPr>
                <p:spPr>
                  <a:xfrm>
                    <a:off x="1000080" y="1732680"/>
                    <a:ext cx="175248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>
                      <a:spcBef>
                        <a:spcPts val="624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Accept Partial Volume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587" name=""/>
          <p:cNvGrpSpPr/>
          <p:nvPr/>
        </p:nvGrpSpPr>
        <p:grpSpPr>
          <a:xfrm>
            <a:off x="1143000" y="3060720"/>
            <a:ext cx="1143000" cy="1587600"/>
            <a:chOff x="1143000" y="3060720"/>
            <a:chExt cx="1143000" cy="1587600"/>
          </a:xfrm>
        </p:grpSpPr>
        <p:sp>
          <p:nvSpPr>
            <p:cNvPr id="588" name=""/>
            <p:cNvSpPr/>
            <p:nvPr/>
          </p:nvSpPr>
          <p:spPr>
            <a:xfrm>
              <a:off x="1143000" y="3942720"/>
              <a:ext cx="1143000" cy="705600"/>
            </a:xfrm>
            <a:prstGeom prst="ellipse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1523880" y="3060720"/>
              <a:ext cx="0" cy="88200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0" name=""/>
          <p:cNvGrpSpPr/>
          <p:nvPr/>
        </p:nvGrpSpPr>
        <p:grpSpPr>
          <a:xfrm>
            <a:off x="1219320" y="4648320"/>
            <a:ext cx="1143000" cy="1869840"/>
            <a:chOff x="1219320" y="4648320"/>
            <a:chExt cx="1143000" cy="1869840"/>
          </a:xfrm>
        </p:grpSpPr>
        <p:sp>
          <p:nvSpPr>
            <p:cNvPr id="591" name=""/>
            <p:cNvSpPr/>
            <p:nvPr/>
          </p:nvSpPr>
          <p:spPr>
            <a:xfrm>
              <a:off x="1536840" y="4648320"/>
              <a:ext cx="0" cy="105588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92" name=""/>
            <p:cNvGrpSpPr/>
            <p:nvPr/>
          </p:nvGrpSpPr>
          <p:grpSpPr>
            <a:xfrm>
              <a:off x="1219320" y="5621760"/>
              <a:ext cx="1143000" cy="896400"/>
              <a:chOff x="1219320" y="5621760"/>
              <a:chExt cx="1143000" cy="896400"/>
            </a:xfrm>
          </p:grpSpPr>
          <p:sp>
            <p:nvSpPr>
              <p:cNvPr id="593" name=""/>
              <p:cNvSpPr/>
              <p:nvPr/>
            </p:nvSpPr>
            <p:spPr>
              <a:xfrm>
                <a:off x="1231920" y="5621760"/>
                <a:ext cx="990720" cy="210960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1219320" y="6149880"/>
                <a:ext cx="114300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Database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95" name=""/>
          <p:cNvSpPr/>
          <p:nvPr/>
        </p:nvSpPr>
        <p:spPr>
          <a:xfrm>
            <a:off x="5956200" y="1104840"/>
            <a:ext cx="1600200" cy="1073160"/>
          </a:xfrm>
          <a:prstGeom prst="diamond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Accurate Price?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8166240" y="1168560"/>
            <a:ext cx="838080" cy="990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7" name=""/>
          <p:cNvGrpSpPr/>
          <p:nvPr/>
        </p:nvGrpSpPr>
        <p:grpSpPr>
          <a:xfrm>
            <a:off x="7543800" y="1346040"/>
            <a:ext cx="647280" cy="307440"/>
            <a:chOff x="7543800" y="1346040"/>
            <a:chExt cx="647280" cy="307440"/>
          </a:xfrm>
        </p:grpSpPr>
        <p:sp>
          <p:nvSpPr>
            <p:cNvPr id="598" name=""/>
            <p:cNvSpPr/>
            <p:nvPr/>
          </p:nvSpPr>
          <p:spPr>
            <a:xfrm>
              <a:off x="7543800" y="1650960"/>
              <a:ext cx="6094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581600" y="1346040"/>
              <a:ext cx="609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0" name=""/>
          <p:cNvGrpSpPr/>
          <p:nvPr/>
        </p:nvGrpSpPr>
        <p:grpSpPr>
          <a:xfrm>
            <a:off x="6692760" y="2184480"/>
            <a:ext cx="609480" cy="444600"/>
            <a:chOff x="6692760" y="2184480"/>
            <a:chExt cx="609480" cy="444600"/>
          </a:xfrm>
        </p:grpSpPr>
        <p:sp>
          <p:nvSpPr>
            <p:cNvPr id="601" name=""/>
            <p:cNvSpPr/>
            <p:nvPr/>
          </p:nvSpPr>
          <p:spPr>
            <a:xfrm>
              <a:off x="6756120" y="2184480"/>
              <a:ext cx="0" cy="444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6692760" y="2260800"/>
              <a:ext cx="609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3" name=""/>
          <p:cNvSpPr/>
          <p:nvPr/>
        </p:nvSpPr>
        <p:spPr>
          <a:xfrm>
            <a:off x="6019920" y="2666880"/>
            <a:ext cx="144756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4" name=""/>
          <p:cNvGrpSpPr/>
          <p:nvPr/>
        </p:nvGrpSpPr>
        <p:grpSpPr>
          <a:xfrm>
            <a:off x="6019920" y="3429000"/>
            <a:ext cx="1447560" cy="1143000"/>
            <a:chOff x="6019920" y="3429000"/>
            <a:chExt cx="1447560" cy="1143000"/>
          </a:xfrm>
        </p:grpSpPr>
        <p:sp>
          <p:nvSpPr>
            <p:cNvPr id="605" name=""/>
            <p:cNvSpPr/>
            <p:nvPr/>
          </p:nvSpPr>
          <p:spPr>
            <a:xfrm>
              <a:off x="6019920" y="380988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Add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705360" y="34290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7" name=""/>
          <p:cNvGrpSpPr/>
          <p:nvPr/>
        </p:nvGrpSpPr>
        <p:grpSpPr>
          <a:xfrm>
            <a:off x="6019920" y="4584600"/>
            <a:ext cx="1447560" cy="1143000"/>
            <a:chOff x="6019920" y="4584600"/>
            <a:chExt cx="1447560" cy="1143000"/>
          </a:xfrm>
        </p:grpSpPr>
        <p:sp>
          <p:nvSpPr>
            <p:cNvPr id="608" name=""/>
            <p:cNvSpPr/>
            <p:nvPr/>
          </p:nvSpPr>
          <p:spPr>
            <a:xfrm>
              <a:off x="6019920" y="496548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Update volume or Push Price Stack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6705360" y="45846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0" name=""/>
          <p:cNvGrpSpPr/>
          <p:nvPr/>
        </p:nvGrpSpPr>
        <p:grpSpPr>
          <a:xfrm>
            <a:off x="6019920" y="5753160"/>
            <a:ext cx="1447560" cy="990720"/>
            <a:chOff x="6019920" y="5753160"/>
            <a:chExt cx="1447560" cy="990720"/>
          </a:xfrm>
        </p:grpSpPr>
        <p:sp>
          <p:nvSpPr>
            <p:cNvPr id="611" name=""/>
            <p:cNvSpPr/>
            <p:nvPr/>
          </p:nvSpPr>
          <p:spPr>
            <a:xfrm>
              <a:off x="6019920" y="598176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Commit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705360" y="5753160"/>
              <a:ext cx="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3" name=""/>
          <p:cNvSpPr/>
          <p:nvPr/>
        </p:nvSpPr>
        <p:spPr>
          <a:xfrm flipV="1">
            <a:off x="1905120" y="4647960"/>
            <a:ext cx="0" cy="1028520"/>
          </a:xfrm>
          <a:prstGeom prst="line">
            <a:avLst/>
          </a:prstGeom>
          <a:ln w="1908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4" name=""/>
          <p:cNvGrpSpPr/>
          <p:nvPr/>
        </p:nvGrpSpPr>
        <p:grpSpPr>
          <a:xfrm>
            <a:off x="1943280" y="3047760"/>
            <a:ext cx="1371600" cy="888840"/>
            <a:chOff x="1943280" y="3047760"/>
            <a:chExt cx="1371600" cy="888840"/>
          </a:xfrm>
        </p:grpSpPr>
        <p:sp>
          <p:nvSpPr>
            <p:cNvPr id="615" name=""/>
            <p:cNvSpPr/>
            <p:nvPr/>
          </p:nvSpPr>
          <p:spPr>
            <a:xfrm flipV="1">
              <a:off x="1943280" y="3047760"/>
              <a:ext cx="0" cy="88884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1943280" y="3166560"/>
              <a:ext cx="137160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Acknowledge and update transactions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7" name=""/>
          <p:cNvSpPr/>
          <p:nvPr/>
        </p:nvSpPr>
        <p:spPr>
          <a:xfrm rot="19800000">
            <a:off x="2010960" y="4627080"/>
            <a:ext cx="3352680" cy="533520"/>
          </a:xfrm>
          <a:prstGeom prst="rightArrow">
            <a:avLst>
              <a:gd name="adj1" fmla="val 50000"/>
              <a:gd name="adj2" fmla="val 157102"/>
            </a:avLst>
          </a:prstGeom>
          <a:gradFill rotWithShape="0">
            <a:gsLst>
              <a:gs pos="0">
                <a:srgbClr val="005e46"/>
              </a:gs>
              <a:gs pos="100000">
                <a:srgbClr val="00cc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 rot="10800000">
            <a:off x="2260080" y="6146640"/>
            <a:ext cx="2971800" cy="533520"/>
          </a:xfrm>
          <a:prstGeom prst="rightArrow">
            <a:avLst>
              <a:gd name="adj1" fmla="val 50000"/>
              <a:gd name="adj2" fmla="val 139254"/>
            </a:avLst>
          </a:prstGeom>
          <a:gradFill rotWithShape="0">
            <a:gsLst>
              <a:gs pos="0">
                <a:srgbClr val="005e46"/>
              </a:gs>
              <a:gs pos="100000">
                <a:srgbClr val="00cc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3429000" y="4876920"/>
            <a:ext cx="1905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2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22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623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624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25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626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27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628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7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638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Custom 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0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641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3" name=""/>
          <p:cNvSpPr/>
          <p:nvPr/>
        </p:nvSpPr>
        <p:spPr>
          <a:xfrm>
            <a:off x="6332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>
            <a:hlinkClick r:id="" action="ppaction://hlinkshowjump?jump=nextslide"/>
          </p:cNvPr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647640" y="2311560"/>
            <a:ext cx="25704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90504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82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83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684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685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86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687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8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689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61920" y="1743120"/>
            <a:ext cx="1068480" cy="48862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5" name=""/>
          <p:cNvGrpSpPr/>
          <p:nvPr/>
        </p:nvGrpSpPr>
        <p:grpSpPr>
          <a:xfrm>
            <a:off x="65160" y="1511280"/>
            <a:ext cx="9031320" cy="284040"/>
            <a:chOff x="65160" y="1511280"/>
            <a:chExt cx="9031320" cy="284040"/>
          </a:xfrm>
        </p:grpSpPr>
        <p:sp>
          <p:nvSpPr>
            <p:cNvPr id="706" name=""/>
            <p:cNvSpPr/>
            <p:nvPr/>
          </p:nvSpPr>
          <p:spPr>
            <a:xfrm>
              <a:off x="65160" y="152712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3589200" y="151128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8" name=""/>
          <p:cNvSpPr/>
          <p:nvPr/>
        </p:nvSpPr>
        <p:spPr>
          <a:xfrm>
            <a:off x="1219320" y="187164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3819600" y="187164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2286000" y="187164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6129360" y="187164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6872400" y="187164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3352680" y="210024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2557440" y="208584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1357200" y="208584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6272280" y="2066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7124760" y="207180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3348000" y="225252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2552760" y="223848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1352520" y="2238480"/>
            <a:ext cx="13860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6267600" y="22194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7120080" y="222408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19080" y="308124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380880" y="3081240"/>
            <a:ext cx="4572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428760" y="3095640"/>
            <a:ext cx="314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3200400" y="3429000"/>
            <a:ext cx="3276720" cy="1219320"/>
          </a:xfrm>
          <a:prstGeom prst="wedgeRoundRectCallout">
            <a:avLst>
              <a:gd name="adj1" fmla="val -91037"/>
              <a:gd name="adj2" fmla="val -125000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shown with timestamp given by user profile.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728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9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730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31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32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733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73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735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4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745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Administration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7" name=""/>
          <p:cNvSpPr/>
          <p:nvPr/>
        </p:nvSpPr>
        <p:spPr>
          <a:xfrm>
            <a:off x="571680" y="2057400"/>
            <a:ext cx="350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6400800" y="203184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457200" y="281952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IT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199404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3365640" y="28195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month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457200" y="25909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1981080" y="2590920"/>
            <a:ext cx="648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2527200" y="2603520"/>
            <a:ext cx="64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3086280" y="2590920"/>
            <a:ext cx="116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255276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457200" y="299736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199404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3365640" y="29973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255276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457200" y="320040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Electricity 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199404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3365640" y="32004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255276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469800" y="3403440"/>
            <a:ext cx="152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Swaps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200664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3378240" y="34034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256536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469800" y="3594240"/>
            <a:ext cx="1663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2006640" y="35942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3378240" y="35942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5791320" y="274320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Joe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5791320" y="290844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Mike Davis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>
            <a:hlinkClick r:id="" action="ppaction://hlinkshowjump?jump=nextslide"/>
          </p:cNvPr>
          <p:cNvSpPr/>
          <p:nvPr/>
        </p:nvSpPr>
        <p:spPr>
          <a:xfrm>
            <a:off x="5791320" y="307332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Tom Johnson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5791320" y="256536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Admin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6" name=""/>
          <p:cNvGrpSpPr/>
          <p:nvPr/>
        </p:nvGrpSpPr>
        <p:grpSpPr>
          <a:xfrm>
            <a:off x="7543800" y="2743200"/>
            <a:ext cx="926640" cy="337680"/>
            <a:chOff x="7543800" y="2743200"/>
            <a:chExt cx="926640" cy="337680"/>
          </a:xfrm>
        </p:grpSpPr>
        <p:sp>
          <p:nvSpPr>
            <p:cNvPr id="777" name=""/>
            <p:cNvSpPr/>
            <p:nvPr/>
          </p:nvSpPr>
          <p:spPr>
            <a:xfrm>
              <a:off x="7556400" y="2757240"/>
              <a:ext cx="914040" cy="3049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  <a:effectLst>
              <a:outerShdw dist="17819" dir="2700000" blurRad="0" rotWithShape="0">
                <a:srgbClr val="848484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7543800" y="2743200"/>
              <a:ext cx="9140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Times New Roman"/>
                </a:rPr>
                <a:t>Add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9" name=""/>
          <p:cNvSpPr/>
          <p:nvPr/>
        </p:nvSpPr>
        <p:spPr>
          <a:xfrm>
            <a:off x="457200" y="388620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Zone:                  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457200" y="4191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Preference: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English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6413400" y="289548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6413400" y="25527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6413400" y="27306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6413400" y="30733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786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87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788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89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90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791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792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793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2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803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Administration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5" name=""/>
          <p:cNvSpPr/>
          <p:nvPr/>
        </p:nvSpPr>
        <p:spPr>
          <a:xfrm>
            <a:off x="571680" y="2057400"/>
            <a:ext cx="350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6400800" y="203184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457200" y="281952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IT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199404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3365640" y="28195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month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457200" y="25909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1981080" y="2590920"/>
            <a:ext cx="648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2527200" y="2603520"/>
            <a:ext cx="64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3086280" y="2590920"/>
            <a:ext cx="116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255276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457200" y="299736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199404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3365640" y="29973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255276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457200" y="320040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Electricity 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199404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3365640" y="32004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255276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469800" y="3403440"/>
            <a:ext cx="152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Swaps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200664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3378240" y="34034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256536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469800" y="3594240"/>
            <a:ext cx="1663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2006640" y="35942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3378240" y="35942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5867280" y="274320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Joe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5867280" y="290844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Mike Davis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5867280" y="307332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Tom Johnson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5867280" y="256536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Admin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4572000" y="3429000"/>
            <a:ext cx="4267080" cy="22860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update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change this users name or password or change this users preferred language or time zone, or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delete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remove this user (cannot delete the admin user).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5" name=""/>
          <p:cNvGrpSpPr/>
          <p:nvPr/>
        </p:nvGrpSpPr>
        <p:grpSpPr>
          <a:xfrm>
            <a:off x="8064360" y="2743200"/>
            <a:ext cx="927360" cy="337680"/>
            <a:chOff x="8064360" y="2743200"/>
            <a:chExt cx="927360" cy="337680"/>
          </a:xfrm>
        </p:grpSpPr>
        <p:sp>
          <p:nvSpPr>
            <p:cNvPr id="836" name=""/>
            <p:cNvSpPr/>
            <p:nvPr/>
          </p:nvSpPr>
          <p:spPr>
            <a:xfrm>
              <a:off x="8077320" y="2757240"/>
              <a:ext cx="914400" cy="3049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  <a:effectLst>
              <a:outerShdw dist="17819" dir="2700000" blurRad="0" rotWithShape="0">
                <a:srgbClr val="848484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064360" y="2743200"/>
              <a:ext cx="914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Times New Roman"/>
                </a:rPr>
                <a:t>Add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8" name=""/>
          <p:cNvSpPr/>
          <p:nvPr/>
        </p:nvSpPr>
        <p:spPr>
          <a:xfrm>
            <a:off x="6591240" y="289548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6591240" y="25527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6591240" y="27306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6591240" y="30733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457200" y="388620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Zone:                  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457200" y="4191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Preference: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English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04920" y="1371600"/>
            <a:ext cx="8667720" cy="5087880"/>
            <a:chOff x="304920" y="1371600"/>
            <a:chExt cx="8667720" cy="5087880"/>
          </a:xfrm>
        </p:grpSpPr>
        <p:pic>
          <p:nvPicPr>
            <p:cNvPr id="39" name="" descr=""/>
            <p:cNvPicPr/>
            <p:nvPr/>
          </p:nvPicPr>
          <p:blipFill>
            <a:blip r:embed="rId2"/>
            <a:stretch/>
          </p:blipFill>
          <p:spPr>
            <a:xfrm>
              <a:off x="304920" y="1943280"/>
              <a:ext cx="2057400" cy="19810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0" name=""/>
            <p:cNvGrpSpPr/>
            <p:nvPr/>
          </p:nvGrpSpPr>
          <p:grpSpPr>
            <a:xfrm>
              <a:off x="4114800" y="5562720"/>
              <a:ext cx="1143000" cy="896760"/>
              <a:chOff x="4114800" y="5562720"/>
              <a:chExt cx="1143000" cy="896760"/>
            </a:xfrm>
          </p:grpSpPr>
          <p:sp>
            <p:nvSpPr>
              <p:cNvPr id="41" name=""/>
              <p:cNvSpPr/>
              <p:nvPr/>
            </p:nvSpPr>
            <p:spPr>
              <a:xfrm>
                <a:off x="4127400" y="5562720"/>
                <a:ext cx="990720" cy="211320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4114800" y="6091200"/>
                <a:ext cx="114300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Database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" name=""/>
            <p:cNvSpPr/>
            <p:nvPr/>
          </p:nvSpPr>
          <p:spPr>
            <a:xfrm>
              <a:off x="6400800" y="4495680"/>
              <a:ext cx="1143000" cy="704880"/>
            </a:xfrm>
            <a:prstGeom prst="ellipse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6076800" y="1879560"/>
              <a:ext cx="2895840" cy="1752480"/>
              <a:chOff x="6076800" y="1879560"/>
              <a:chExt cx="2895840" cy="1752480"/>
            </a:xfrm>
          </p:grpSpPr>
          <p:grpSp>
            <p:nvGrpSpPr>
              <p:cNvPr id="45" name=""/>
              <p:cNvGrpSpPr/>
              <p:nvPr/>
            </p:nvGrpSpPr>
            <p:grpSpPr>
              <a:xfrm>
                <a:off x="6076800" y="1879560"/>
                <a:ext cx="2895840" cy="1752480"/>
                <a:chOff x="6076800" y="1879560"/>
                <a:chExt cx="2895840" cy="1752480"/>
              </a:xfrm>
            </p:grpSpPr>
            <p:grpSp>
              <p:nvGrpSpPr>
                <p:cNvPr id="46" name=""/>
                <p:cNvGrpSpPr/>
                <p:nvPr/>
              </p:nvGrpSpPr>
              <p:grpSpPr>
                <a:xfrm>
                  <a:off x="6076800" y="1879560"/>
                  <a:ext cx="2895840" cy="1752480"/>
                  <a:chOff x="6076800" y="1879560"/>
                  <a:chExt cx="2895840" cy="1752480"/>
                </a:xfrm>
              </p:grpSpPr>
              <p:grpSp>
                <p:nvGrpSpPr>
                  <p:cNvPr id="47" name=""/>
                  <p:cNvGrpSpPr/>
                  <p:nvPr/>
                </p:nvGrpSpPr>
                <p:grpSpPr>
                  <a:xfrm>
                    <a:off x="6076800" y="1879560"/>
                    <a:ext cx="2895840" cy="1752480"/>
                    <a:chOff x="6076800" y="1879560"/>
                    <a:chExt cx="2895840" cy="1752480"/>
                  </a:xfrm>
                </p:grpSpPr>
                <p:pic>
                  <p:nvPicPr>
                    <p:cNvPr id="4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6076800" y="1879560"/>
                      <a:ext cx="2895840" cy="1752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  <p:sp>
                  <p:nvSpPr>
                    <p:cNvPr id="49" name=""/>
                    <p:cNvSpPr/>
                    <p:nvPr/>
                  </p:nvSpPr>
                  <p:spPr>
                    <a:xfrm>
                      <a:off x="6094800" y="2203200"/>
                      <a:ext cx="2860200" cy="136296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50" name=""/>
                  <p:cNvSpPr/>
                  <p:nvPr/>
                </p:nvSpPr>
                <p:spPr>
                  <a:xfrm>
                    <a:off x="6093360" y="2203200"/>
                    <a:ext cx="2860200" cy="6552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808080"/>
                      </a:gs>
                    </a:gsLst>
                    <a:lin ang="5400000"/>
                  </a:gra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aphicFrame>
              <p:nvGraphicFramePr>
                <p:cNvPr id="51" name=""/>
                <p:cNvGraphicFramePr/>
                <p:nvPr/>
              </p:nvGraphicFramePr>
              <p:xfrm>
                <a:off x="6093360" y="2203200"/>
                <a:ext cx="152280" cy="65520"/>
              </p:xfrm>
              <a:graphic>
                <a:graphicData uri="http://schemas.openxmlformats.org/presentationml/2006/ole">
                  <p:oleObj r:id="rId4" spid="">
                    <p:embed/>
                    <p:pic>
                      <p:nvPicPr>
                        <p:cNvPr id="52" name="" descr=""/>
                        <p:cNvPicPr/>
                        <p:nvPr/>
                      </p:nvPicPr>
                      <p:blipFill>
                        <a:blip r:embed="rId5"/>
                        <a:stretch/>
                      </p:blipFill>
                      <p:spPr>
                        <a:xfrm>
                          <a:off x="6093360" y="2203200"/>
                          <a:ext cx="152280" cy="65520"/>
                        </a:xfrm>
                        <a:prstGeom prst="rect">
                          <a:avLst/>
                        </a:prstGeom>
                        <a:noFill/>
                        <a:ln w="0">
                          <a:noFill/>
                        </a:ln>
                      </p:spPr>
                    </p:pic>
                  </p:oleObj>
                </a:graphicData>
              </a:graphic>
            </p:graphicFrame>
          </p:grpSp>
          <p:sp>
            <p:nvSpPr>
              <p:cNvPr id="53" name=""/>
              <p:cNvSpPr/>
              <p:nvPr/>
            </p:nvSpPr>
            <p:spPr>
              <a:xfrm>
                <a:off x="6324480" y="2489040"/>
                <a:ext cx="243864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37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abcdefgadfjlkjdfuaojfldkjfoiejlkajdfpqoadfafadfaefaefefasdfasdfafdafdasfdasfdasdfasDfsadfasdfasfdadfadfasdfasdfasdfasdfasdfasdfasaskldfjalkfdjaifj;oiwejqflkajdfoiwef;akjdfoiwjfe;lkjfoiwefjalskjfdoqpwiefja;sdkfjeifja;sokfjdqopwefjia;dfkjqpoiefja;ldkfjqpwoeifja;sdkfjqpwoefjia;sodfjkpqwoefijasdkfjpqweoifjas;dkfjqpwekfojasdofkjqpwoekjfaskodjfasdklfjalskfjalsdkfjalsdkjf;lk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4" name=""/>
            <p:cNvGrpSpPr/>
            <p:nvPr/>
          </p:nvGrpSpPr>
          <p:grpSpPr>
            <a:xfrm>
              <a:off x="5105520" y="4851360"/>
              <a:ext cx="1143000" cy="761400"/>
              <a:chOff x="5105520" y="4851360"/>
              <a:chExt cx="1143000" cy="761400"/>
            </a:xfrm>
          </p:grpSpPr>
          <p:sp>
            <p:nvSpPr>
              <p:cNvPr id="55" name=""/>
              <p:cNvSpPr/>
              <p:nvPr/>
            </p:nvSpPr>
            <p:spPr>
              <a:xfrm>
                <a:off x="5105520" y="4851360"/>
                <a:ext cx="83808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 flipV="1">
                <a:off x="5334120" y="5079600"/>
                <a:ext cx="914400" cy="533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7" name=""/>
            <p:cNvSpPr/>
            <p:nvPr/>
          </p:nvSpPr>
          <p:spPr>
            <a:xfrm flipH="1">
              <a:off x="5181480" y="5181480"/>
              <a:ext cx="1371600" cy="838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8" name="" descr=""/>
            <p:cNvPicPr/>
            <p:nvPr/>
          </p:nvPicPr>
          <p:blipFill>
            <a:blip r:embed="rId6"/>
            <a:stretch/>
          </p:blipFill>
          <p:spPr>
            <a:xfrm>
              <a:off x="2514600" y="1994040"/>
              <a:ext cx="2286000" cy="1904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" name=""/>
            <p:cNvSpPr/>
            <p:nvPr/>
          </p:nvSpPr>
          <p:spPr>
            <a:xfrm>
              <a:off x="990720" y="1447920"/>
              <a:ext cx="28191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Product Management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133720" y="4724280"/>
              <a:ext cx="1143000" cy="704880"/>
            </a:xfrm>
            <a:prstGeom prst="ellipse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124080" y="5410080"/>
              <a:ext cx="838440" cy="457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flipH="1" flipV="1">
              <a:off x="3276720" y="5334120"/>
              <a:ext cx="76176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flipH="1" flipV="1">
              <a:off x="1523520" y="4038120"/>
              <a:ext cx="685800" cy="685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676520" y="4038480"/>
              <a:ext cx="609480" cy="609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flipV="1">
              <a:off x="2895480" y="3962160"/>
              <a:ext cx="152640" cy="533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flipH="1">
              <a:off x="2971440" y="3962520"/>
              <a:ext cx="152280" cy="533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flipV="1">
              <a:off x="7086600" y="3657240"/>
              <a:ext cx="152280" cy="60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flipH="1">
              <a:off x="7238880" y="3733920"/>
              <a:ext cx="152640" cy="533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477120" y="1371600"/>
              <a:ext cx="22096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Web Delivery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" name=""/>
          <p:cNvSpPr/>
          <p:nvPr/>
        </p:nvSpPr>
        <p:spPr>
          <a:xfrm>
            <a:off x="68580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Braggadocio"/>
              </a:rPr>
              <a:t>Development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19600" y="1447920"/>
            <a:ext cx="0" cy="502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5607000" y="1752480"/>
            <a:ext cx="3537000" cy="4910040"/>
            <a:chOff x="5607000" y="1752480"/>
            <a:chExt cx="3537000" cy="4910040"/>
          </a:xfrm>
        </p:grpSpPr>
        <p:grpSp>
          <p:nvGrpSpPr>
            <p:cNvPr id="73" name=""/>
            <p:cNvGrpSpPr/>
            <p:nvPr/>
          </p:nvGrpSpPr>
          <p:grpSpPr>
            <a:xfrm>
              <a:off x="5607000" y="1752480"/>
              <a:ext cx="1238400" cy="4187880"/>
              <a:chOff x="5607000" y="1752480"/>
              <a:chExt cx="1238400" cy="4187880"/>
            </a:xfrm>
          </p:grpSpPr>
          <p:sp>
            <p:nvSpPr>
              <p:cNvPr id="74" name=""/>
              <p:cNvSpPr/>
              <p:nvPr/>
            </p:nvSpPr>
            <p:spPr>
              <a:xfrm>
                <a:off x="5607000" y="1752480"/>
                <a:ext cx="1219320" cy="606600"/>
              </a:xfrm>
              <a:prstGeom prst="rightArrow">
                <a:avLst>
                  <a:gd name="adj1" fmla="val 50000"/>
                  <a:gd name="adj2" fmla="val 50252"/>
                </a:avLst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5607000" y="2666880"/>
                <a:ext cx="1219320" cy="606600"/>
              </a:xfrm>
              <a:prstGeom prst="rightArrow">
                <a:avLst>
                  <a:gd name="adj1" fmla="val 50000"/>
                  <a:gd name="adj2" fmla="val 50252"/>
                </a:avLst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5607000" y="3581280"/>
                <a:ext cx="1219320" cy="606600"/>
              </a:xfrm>
              <a:prstGeom prst="rightArrow">
                <a:avLst>
                  <a:gd name="adj1" fmla="val 50000"/>
                  <a:gd name="adj2" fmla="val 50252"/>
                </a:avLst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5626080" y="4476600"/>
                <a:ext cx="1219320" cy="606600"/>
              </a:xfrm>
              <a:prstGeom prst="rightArrow">
                <a:avLst>
                  <a:gd name="adj1" fmla="val 50000"/>
                  <a:gd name="adj2" fmla="val 50252"/>
                </a:avLst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5607000" y="5334120"/>
                <a:ext cx="1219320" cy="606240"/>
              </a:xfrm>
              <a:prstGeom prst="rightArrow">
                <a:avLst>
                  <a:gd name="adj1" fmla="val 50000"/>
                  <a:gd name="adj2" fmla="val 50282"/>
                </a:avLst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9" name=""/>
            <p:cNvSpPr/>
            <p:nvPr/>
          </p:nvSpPr>
          <p:spPr>
            <a:xfrm>
              <a:off x="6324480" y="6019920"/>
              <a:ext cx="28195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Outsource</a:t>
              </a:r>
              <a:endPara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1359000" y="2209320"/>
            <a:ext cx="4282200" cy="4224600"/>
            <a:chOff x="1359000" y="2209320"/>
            <a:chExt cx="4282200" cy="4224600"/>
          </a:xfrm>
        </p:grpSpPr>
        <p:grpSp>
          <p:nvGrpSpPr>
            <p:cNvPr id="81" name=""/>
            <p:cNvGrpSpPr/>
            <p:nvPr/>
          </p:nvGrpSpPr>
          <p:grpSpPr>
            <a:xfrm>
              <a:off x="4406760" y="2209320"/>
              <a:ext cx="1234440" cy="4002480"/>
              <a:chOff x="4406760" y="2209320"/>
              <a:chExt cx="1234440" cy="4002480"/>
            </a:xfrm>
          </p:grpSpPr>
          <p:sp>
            <p:nvSpPr>
              <p:cNvPr id="82" name=""/>
              <p:cNvSpPr/>
              <p:nvPr/>
            </p:nvSpPr>
            <p:spPr>
              <a:xfrm rot="10800000">
                <a:off x="4406760" y="2209320"/>
                <a:ext cx="1215720" cy="420840"/>
              </a:xfrm>
              <a:prstGeom prst="rightArrow">
                <a:avLst>
                  <a:gd name="adj1" fmla="val 50000"/>
                  <a:gd name="adj2" fmla="val 7222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 rot="10800000">
                <a:off x="4406760" y="3123720"/>
                <a:ext cx="1215720" cy="420840"/>
              </a:xfrm>
              <a:prstGeom prst="rightArrow">
                <a:avLst>
                  <a:gd name="adj1" fmla="val 50000"/>
                  <a:gd name="adj2" fmla="val 7222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 rot="10800000">
                <a:off x="4406760" y="4038120"/>
                <a:ext cx="1215720" cy="420840"/>
              </a:xfrm>
              <a:prstGeom prst="rightArrow">
                <a:avLst>
                  <a:gd name="adj1" fmla="val 50000"/>
                  <a:gd name="adj2" fmla="val 7222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 rot="10800000">
                <a:off x="4425480" y="4933440"/>
                <a:ext cx="1215720" cy="420840"/>
              </a:xfrm>
              <a:prstGeom prst="rightArrow">
                <a:avLst>
                  <a:gd name="adj1" fmla="val 50000"/>
                  <a:gd name="adj2" fmla="val 7222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 rot="10800000">
                <a:off x="4406760" y="5791320"/>
                <a:ext cx="1215720" cy="420480"/>
              </a:xfrm>
              <a:prstGeom prst="rightArrow">
                <a:avLst>
                  <a:gd name="adj1" fmla="val 50000"/>
                  <a:gd name="adj2" fmla="val 72282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7" name=""/>
            <p:cNvSpPr/>
            <p:nvPr/>
          </p:nvSpPr>
          <p:spPr>
            <a:xfrm>
              <a:off x="1359000" y="5791320"/>
              <a:ext cx="28195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Internal</a:t>
              </a:r>
              <a:endPara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 txBox="1"/>
          <p:nvPr/>
        </p:nvSpPr>
        <p:spPr>
          <a:xfrm>
            <a:off x="1219320" y="2905200"/>
            <a:ext cx="6400800" cy="1047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/>
                </a:gradFill>
                <a:uFillTx/>
                <a:latin typeface="Times New Roman"/>
              </a:rPr>
              <a:t>Web Delivery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90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1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92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93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4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95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96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97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124080" y="1752480"/>
            <a:ext cx="243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HOME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93880" y="2666880"/>
            <a:ext cx="373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44720" y="3429000"/>
            <a:ext cx="373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HOURS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19520" y="4038480"/>
            <a:ext cx="373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Selection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1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12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13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14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15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16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17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18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590920" y="1752480"/>
            <a:ext cx="655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523880" y="25146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ROLE      CONTACT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PHONE      EMAIL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200400" y="29718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447920" y="41148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a contact to email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2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33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34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35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36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37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3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39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81080" y="1752480"/>
            <a:ext cx="655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 PAGE: , Static, Polled every 10 minutes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219320" y="22860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all headlines in last 72 hours.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971800" y="34290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headlines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47920" y="4114800"/>
            <a:ext cx="6400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on a headline and takes user to URL with the news item.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066680" y="2819520"/>
            <a:ext cx="7162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           HEADLINE                      BY-LINE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371600" y="5029200"/>
            <a:ext cx="6400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Supporting tools:  1.  User ability to create news item (should update news headline page).  2.  Process which ages the page.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5680" y="3371760"/>
            <a:ext cx="1219320" cy="1295640"/>
          </a:xfrm>
          <a:prstGeom prst="wedgeRoundRectCallout">
            <a:avLst>
              <a:gd name="adj1" fmla="val 71745"/>
              <a:gd name="adj2" fmla="val -56861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 in User Profile TimeZone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56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57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58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59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60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61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62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63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590920" y="175248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LINKS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219320" y="22860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list of links to other interesting energy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971800" y="34290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links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447920" y="41148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on a link to go to that URL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066680" y="2819520"/>
            <a:ext cx="7162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LINK           DESCRIPTION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78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79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80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81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82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83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8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85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590920" y="175248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LOGIN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914400" y="2241720"/>
            <a:ext cx="6400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can go here to login to the protected areas of the site.  Clicking on any of the protected areas will also force a login.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97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98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99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200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01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202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203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04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3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214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224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6" name="">
            <a:hlinkClick r:id="" action="ppaction://hlinkshowjump?jump=nextslide"/>
          </p:cNvPr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3200400" y="3429000"/>
            <a:ext cx="3276720" cy="1219320"/>
          </a:xfrm>
          <a:prstGeom prst="wedgeRoundRectCallout">
            <a:avLst>
              <a:gd name="adj1" fmla="val -83865"/>
              <a:gd name="adj2" fmla="val 136587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session transactions shown with timestamp given by user profile.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1999-05-03T20:52:26Z</dcterms:created>
  <dc:creator>Jay Webb</dc:creator>
  <dc:description/>
  <dc:language>en-US</dc:language>
  <cp:lastModifiedBy>Jay Webb</cp:lastModifiedBy>
  <cp:lastPrinted>1999-05-12T16:02:38Z</cp:lastPrinted>
  <dcterms:modified xsi:type="dcterms:W3CDTF">1999-05-12T18:55:46Z</dcterms:modified>
  <cp:revision>33</cp:revision>
  <dc:subject/>
  <dc:title>No Slide Title</dc:title>
</cp:coreProperties>
</file>