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F4FCD6-6D10-46DB-8F15-A7140E902F8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EB33564-0467-409A-8FB9-F2F3318DA5A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152280"/>
          <a:ext cx="9144000" cy="6588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52280"/>
                    <a:ext cx="9144000" cy="658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26880" y="109044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222120" y="1644480"/>
          <a:ext cx="8616960" cy="4199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2120" y="1644480"/>
                    <a:ext cx="8616960" cy="4199040"/>
                  </a:xfrm>
                  <a:prstGeom prst="rect">
                    <a:avLst/>
                  </a:prstGeom>
                  <a:noFill/>
                  <a:ln w="0">
                    <a:noFill/>
                  </a:ln>
                  <a:effectLst>
                    <a:outerShdw dist="107932" dir="2700000" blurRad="0" rotWithShape="0">
                      <a:srgbClr val="808080"/>
                    </a:outerShdw>
                  </a:effectLst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403200" y="246240"/>
            <a:ext cx="835992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Historic Power Costs</a:t>
            </a:r>
            <a:br>
              <a:rPr sz="24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Brazos System vs. Cleburne, TX Facility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2000-11-07T18:21:57Z</dcterms:created>
  <dc:creator>Rick Hill</dc:creator>
  <dc:description/>
  <dc:language>en-US</dc:language>
  <cp:lastModifiedBy>Rick Hill</cp:lastModifiedBy>
  <dcterms:modified xsi:type="dcterms:W3CDTF">2000-11-08T16:23:36Z</dcterms:modified>
  <cp:revision>4</cp:revision>
  <dc:subject/>
  <dc:title>No Slide Title</dc:title>
</cp:coreProperties>
</file>