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A813D59-3B76-4032-825D-4324766B104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9884468-9C68-4629-915A-85B4AB700C2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838080" y="3886200"/>
            <a:ext cx="914400" cy="1143000"/>
          </a:xfrm>
          <a:custGeom>
            <a:avLst/>
            <a:gdLst/>
            <a:ahLst/>
            <a:rect l="l" t="t" r="r" b="b"/>
            <a:pathLst>
              <a:path w="576" h="720">
                <a:moveTo>
                  <a:pt x="576" y="0"/>
                </a:moveTo>
                <a:cubicBezTo>
                  <a:pt x="288" y="156"/>
                  <a:pt x="0" y="312"/>
                  <a:pt x="0" y="432"/>
                </a:cubicBezTo>
                <a:cubicBezTo>
                  <a:pt x="0" y="552"/>
                  <a:pt x="480" y="672"/>
                  <a:pt x="576" y="720"/>
                </a:cubicBezTo>
              </a:path>
            </a:pathLst>
          </a:custGeom>
          <a:noFill/>
          <a:ln w="9360">
            <a:solidFill>
              <a:srgbClr val="000000"/>
            </a:solidFill>
            <a:prstDash val="dash"/>
            <a:round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43000" y="380520"/>
            <a:ext cx="67816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$250 Million Prepay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" name=""/>
          <p:cNvGrpSpPr/>
          <p:nvPr/>
        </p:nvGrpSpPr>
        <p:grpSpPr>
          <a:xfrm>
            <a:off x="1752480" y="2514600"/>
            <a:ext cx="1447920" cy="533520"/>
            <a:chOff x="1752480" y="2514600"/>
            <a:chExt cx="1447920" cy="533520"/>
          </a:xfrm>
        </p:grpSpPr>
        <p:sp>
          <p:nvSpPr>
            <p:cNvPr id="9" name=""/>
            <p:cNvSpPr/>
            <p:nvPr/>
          </p:nvSpPr>
          <p:spPr>
            <a:xfrm>
              <a:off x="1752480" y="2514600"/>
              <a:ext cx="1447920" cy="5335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1828800" y="2590920"/>
              <a:ext cx="1371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Enron Corp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" name=""/>
          <p:cNvGrpSpPr/>
          <p:nvPr/>
        </p:nvGrpSpPr>
        <p:grpSpPr>
          <a:xfrm>
            <a:off x="1752480" y="3657600"/>
            <a:ext cx="1447920" cy="533520"/>
            <a:chOff x="1752480" y="3657600"/>
            <a:chExt cx="1447920" cy="533520"/>
          </a:xfrm>
        </p:grpSpPr>
        <p:sp>
          <p:nvSpPr>
            <p:cNvPr id="12" name=""/>
            <p:cNvSpPr/>
            <p:nvPr/>
          </p:nvSpPr>
          <p:spPr>
            <a:xfrm>
              <a:off x="1752480" y="3657600"/>
              <a:ext cx="1447920" cy="5335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1828800" y="3733920"/>
              <a:ext cx="1371600" cy="360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25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" name=""/>
          <p:cNvGrpSpPr/>
          <p:nvPr/>
        </p:nvGrpSpPr>
        <p:grpSpPr>
          <a:xfrm>
            <a:off x="1676520" y="4800600"/>
            <a:ext cx="1600200" cy="533160"/>
            <a:chOff x="1676520" y="4800600"/>
            <a:chExt cx="1600200" cy="533160"/>
          </a:xfrm>
        </p:grpSpPr>
        <p:sp>
          <p:nvSpPr>
            <p:cNvPr id="15" name=""/>
            <p:cNvSpPr/>
            <p:nvPr/>
          </p:nvSpPr>
          <p:spPr>
            <a:xfrm>
              <a:off x="1752480" y="4800600"/>
              <a:ext cx="1447920" cy="533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1676520" y="4800600"/>
              <a:ext cx="1600200" cy="467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75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Delta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" name=""/>
          <p:cNvSpPr/>
          <p:nvPr/>
        </p:nvSpPr>
        <p:spPr>
          <a:xfrm>
            <a:off x="2057400" y="41911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819520" y="41911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80880" y="388620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$249.5 million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200400" y="4952880"/>
            <a:ext cx="32004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200400" y="5181480"/>
            <a:ext cx="3200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400800" y="4800600"/>
            <a:ext cx="144792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324480" y="4876920"/>
            <a:ext cx="1600200" cy="36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5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Citibank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H="1" flipV="1">
            <a:off x="3200400" y="3733560"/>
            <a:ext cx="4495680" cy="1066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828800" y="4267080"/>
            <a:ext cx="1295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Fwd  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581280" y="4937040"/>
            <a:ext cx="2362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Fwd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28600" y="1219320"/>
            <a:ext cx="8686800" cy="5410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H="1" flipV="1">
            <a:off x="3200400" y="3962520"/>
            <a:ext cx="3581280" cy="8380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753600">
            <a:off x="3809520" y="4114800"/>
            <a:ext cx="2362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Fwd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438280" y="5334120"/>
            <a:ext cx="4724640" cy="914400"/>
          </a:xfrm>
          <a:custGeom>
            <a:avLst/>
            <a:gdLst/>
            <a:ahLst/>
            <a:rect l="l" t="t" r="r" b="b"/>
            <a:pathLst>
              <a:path w="2976" h="576">
                <a:moveTo>
                  <a:pt x="0" y="0"/>
                </a:moveTo>
                <a:cubicBezTo>
                  <a:pt x="496" y="288"/>
                  <a:pt x="992" y="576"/>
                  <a:pt x="1488" y="576"/>
                </a:cubicBezTo>
                <a:cubicBezTo>
                  <a:pt x="1984" y="576"/>
                  <a:pt x="2728" y="96"/>
                  <a:pt x="2976" y="0"/>
                </a:cubicBezTo>
              </a:path>
            </a:pathLst>
          </a:custGeom>
          <a:noFill/>
          <a:ln w="9360">
            <a:solidFill>
              <a:srgbClr val="000000"/>
            </a:solidFill>
            <a:prstDash val="dash"/>
            <a:round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343400" y="5927760"/>
            <a:ext cx="1066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$249.5 million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rot="753600">
            <a:off x="3885840" y="3946680"/>
            <a:ext cx="2362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 1 – 4.048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rot="753600">
            <a:off x="3733560" y="4327560"/>
            <a:ext cx="2361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2 – 4.1362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191120" y="516564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 1 - 4.048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114800" y="4708440"/>
            <a:ext cx="137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1 – 0.0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371600" y="4327560"/>
            <a:ext cx="762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 1 4.048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743200" y="4327560"/>
            <a:ext cx="990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1 0.0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334120" y="1371600"/>
            <a:ext cx="3581280" cy="311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Assumptions: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 1 = $4.048 (Mid close on 6/27/01)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1 = $0.0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2 = $4.1362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Fwd will be a Jan. ’02 contract settled in Dec. ’01 (December 28</a:t>
            </a:r>
            <a:r>
              <a:rPr b="0" lang="en-US" sz="1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Assumed Daily Volumes of 2,031,141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 payment net of upfront fees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334120" y="1371600"/>
            <a:ext cx="3429000" cy="243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934320" y="6400800"/>
            <a:ext cx="2133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Pricing as of June 27,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438280" y="30481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438280" y="318456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2000-12-12T12:02:13Z</dcterms:created>
  <dc:creator>Michael Garberding</dc:creator>
  <dc:description/>
  <dc:language>en-US</dc:language>
  <cp:lastModifiedBy>Michael Garberding</cp:lastModifiedBy>
  <cp:lastPrinted>2000-12-22T17:38:00Z</cp:lastPrinted>
  <dcterms:modified xsi:type="dcterms:W3CDTF">2001-06-27T20:24:55Z</dcterms:modified>
  <cp:revision>47</cp:revision>
  <dc:subject/>
  <dc:title>$500 Million Prepay NG Forward Sale</dc:title>
</cp:coreProperties>
</file>