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1A467A-1355-4BAD-91A0-385A3BA441D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649FE9-B41C-46B5-A117-7A802259E1D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838080" y="3886200"/>
            <a:ext cx="914400" cy="1143000"/>
          </a:xfrm>
          <a:custGeom>
            <a:avLst/>
            <a:gdLst/>
            <a:ahLst/>
            <a:rect l="l" t="t" r="r" b="b"/>
            <a:pathLst>
              <a:path w="576" h="720">
                <a:moveTo>
                  <a:pt x="576" y="0"/>
                </a:moveTo>
                <a:cubicBezTo>
                  <a:pt x="288" y="156"/>
                  <a:pt x="0" y="312"/>
                  <a:pt x="0" y="432"/>
                </a:cubicBezTo>
                <a:cubicBezTo>
                  <a:pt x="0" y="552"/>
                  <a:pt x="480" y="672"/>
                  <a:pt x="576" y="720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43000" y="380520"/>
            <a:ext cx="67816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 Million Prepay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685800" y="2286000"/>
            <a:ext cx="1447920" cy="533520"/>
            <a:chOff x="685800" y="2286000"/>
            <a:chExt cx="1447920" cy="533520"/>
          </a:xfrm>
        </p:grpSpPr>
        <p:sp>
          <p:nvSpPr>
            <p:cNvPr id="9" name=""/>
            <p:cNvSpPr/>
            <p:nvPr/>
          </p:nvSpPr>
          <p:spPr>
            <a:xfrm>
              <a:off x="685800" y="2286000"/>
              <a:ext cx="144792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762120" y="236232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Corp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" name=""/>
          <p:cNvGrpSpPr/>
          <p:nvPr/>
        </p:nvGrpSpPr>
        <p:grpSpPr>
          <a:xfrm>
            <a:off x="1752480" y="3657600"/>
            <a:ext cx="1447920" cy="533520"/>
            <a:chOff x="1752480" y="3657600"/>
            <a:chExt cx="1447920" cy="533520"/>
          </a:xfrm>
        </p:grpSpPr>
        <p:sp>
          <p:nvSpPr>
            <p:cNvPr id="12" name=""/>
            <p:cNvSpPr/>
            <p:nvPr/>
          </p:nvSpPr>
          <p:spPr>
            <a:xfrm>
              <a:off x="1752480" y="3657600"/>
              <a:ext cx="144792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828800" y="3733920"/>
              <a:ext cx="1371600" cy="360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25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" name=""/>
          <p:cNvGrpSpPr/>
          <p:nvPr/>
        </p:nvGrpSpPr>
        <p:grpSpPr>
          <a:xfrm>
            <a:off x="1676520" y="4800600"/>
            <a:ext cx="1600200" cy="533160"/>
            <a:chOff x="1676520" y="4800600"/>
            <a:chExt cx="1600200" cy="533160"/>
          </a:xfrm>
        </p:grpSpPr>
        <p:sp>
          <p:nvSpPr>
            <p:cNvPr id="15" name=""/>
            <p:cNvSpPr/>
            <p:nvPr/>
          </p:nvSpPr>
          <p:spPr>
            <a:xfrm>
              <a:off x="1752480" y="480060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1676520" y="4800600"/>
              <a:ext cx="1600200" cy="467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75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Delta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" name=""/>
          <p:cNvSpPr/>
          <p:nvPr/>
        </p:nvSpPr>
        <p:spPr>
          <a:xfrm>
            <a:off x="1066680" y="2819520"/>
            <a:ext cx="76212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05740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81952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33520" y="388620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00400" y="495288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00400" y="518148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400800" y="4800600"/>
            <a:ext cx="14479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324480" y="4876920"/>
            <a:ext cx="1600200" cy="36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Citibank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 flipV="1">
            <a:off x="3200400" y="3733560"/>
            <a:ext cx="449568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2823000">
            <a:off x="867240" y="315432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828800" y="4267080"/>
            <a:ext cx="129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 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81280" y="493704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600" y="1219320"/>
            <a:ext cx="8686800" cy="5410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 flipV="1">
            <a:off x="3200400" y="3962520"/>
            <a:ext cx="3581280" cy="8380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753600">
            <a:off x="3809520" y="411480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438280" y="5334120"/>
            <a:ext cx="4724640" cy="914400"/>
          </a:xfrm>
          <a:custGeom>
            <a:avLst/>
            <a:gdLst/>
            <a:ahLst/>
            <a:rect l="l" t="t" r="r" b="b"/>
            <a:pathLst>
              <a:path w="2976" h="576">
                <a:moveTo>
                  <a:pt x="0" y="0"/>
                </a:moveTo>
                <a:cubicBezTo>
                  <a:pt x="496" y="288"/>
                  <a:pt x="992" y="576"/>
                  <a:pt x="1488" y="576"/>
                </a:cubicBezTo>
                <a:cubicBezTo>
                  <a:pt x="1984" y="576"/>
                  <a:pt x="2728" y="96"/>
                  <a:pt x="2976" y="0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343400" y="592776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753600">
            <a:off x="3885840" y="394668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 – 4.578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753600">
            <a:off x="3733560" y="4327560"/>
            <a:ext cx="236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2 – 4.6398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191120" y="51656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1 - 4.578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114800" y="470844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1 - 1.850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371600" y="4327560"/>
            <a:ext cx="762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 4.578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743200" y="432756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1 1.850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4120" y="1371600"/>
            <a:ext cx="3581280" cy="30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Assumptions: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 = forward price at t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1 = fixed price at t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 $250 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2 = fixed price at t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       fees/interest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will be a Jan. ’02 contract settled in Dec. ’01 (December 28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Assumed Daily Volumes of 3,014,017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4120" y="1371600"/>
            <a:ext cx="3429000" cy="2362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934320" y="6400800"/>
            <a:ext cx="213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as of June 20,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743200" y="2286000"/>
            <a:ext cx="1447920" cy="53352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819520" y="236232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Book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371600" y="2819520"/>
            <a:ext cx="762120" cy="8380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2991600">
            <a:off x="1507680" y="2986200"/>
            <a:ext cx="1036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Annuity for Funding Costs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3123720" y="2819520"/>
            <a:ext cx="685800" cy="8380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2819160" y="2819520"/>
            <a:ext cx="685800" cy="8380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8660000">
            <a:off x="2995560" y="3130560"/>
            <a:ext cx="1265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 @ Mid (Long)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8660000">
            <a:off x="2338920" y="3055320"/>
            <a:ext cx="1175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 @ Mid (Short)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2000-12-12T12:02:13Z</dcterms:created>
  <dc:creator>Michael Garberding</dc:creator>
  <dc:description/>
  <dc:language>en-US</dc:language>
  <cp:lastModifiedBy>mgarber2</cp:lastModifiedBy>
  <cp:lastPrinted>2000-12-22T17:38:00Z</cp:lastPrinted>
  <dcterms:modified xsi:type="dcterms:W3CDTF">2001-06-22T15:18:57Z</dcterms:modified>
  <cp:revision>44</cp:revision>
  <dc:subject/>
  <dc:title>$500 Million Prepay NG Forward Sale</dc:title>
</cp:coreProperties>
</file>