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2D7C03-3D3E-4AD2-9E1E-51AAA35DA1A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CINergy’s Key Points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/>
          </p:nvPr>
        </p:nvSpPr>
        <p:spPr>
          <a:xfrm>
            <a:off x="1143000" y="1752120"/>
            <a:ext cx="67816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issues: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Creation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 to Shareholders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Overall Strategy: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company to build off of...growth story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will be used for a platform for growth through acquisitions, development and asset optimization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Continuing Influence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agenda with parent companies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Overall Story to Wall Street and Future Shareholders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this a story that sells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Social Issues: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disruptive is it to parent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/ Contracts /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2A805FE-6BD9-4475-97E4-864AD1806DE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2000-06-06T19:31:41Z</cp:lastPrinted>
  <dcterms:modified xsi:type="dcterms:W3CDTF">2000-06-06T19:57:49Z</dcterms:modified>
  <cp:revision>361</cp:revision>
  <dc:subject/>
  <dc:title>No Slide Title</dc:title>
</cp:coreProperties>
</file>