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037BC7-DC3F-44D0-8440-B7A2D802DB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34869F-00B6-496B-BAA5-92181CA0FB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-9720" y="2895480"/>
            <a:ext cx="7490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things happened at the Christmas Party…………………………..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lights" descr=""/>
          <p:cNvPicPr/>
          <p:nvPr/>
        </p:nvPicPr>
        <p:blipFill>
          <a:blip r:embed="rId1"/>
          <a:stretch/>
        </p:blipFill>
        <p:spPr>
          <a:xfrm>
            <a:off x="0" y="0"/>
            <a:ext cx="5029200" cy="27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lights" descr=""/>
          <p:cNvPicPr/>
          <p:nvPr/>
        </p:nvPicPr>
        <p:blipFill>
          <a:blip r:embed="rId2"/>
          <a:srcRect l="15154" t="0" r="0" b="0"/>
          <a:stretch/>
        </p:blipFill>
        <p:spPr>
          <a:xfrm>
            <a:off x="4876920" y="0"/>
            <a:ext cx="4267080" cy="27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treeanim" descr=""/>
          <p:cNvPicPr/>
          <p:nvPr/>
        </p:nvPicPr>
        <p:blipFill>
          <a:blip r:embed="rId3"/>
          <a:stretch/>
        </p:blipFill>
        <p:spPr>
          <a:xfrm>
            <a:off x="6019920" y="1143000"/>
            <a:ext cx="2574720" cy="5334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jeffmallory" descr=""/>
          <p:cNvPicPr/>
          <p:nvPr/>
        </p:nvPicPr>
        <p:blipFill>
          <a:blip r:embed="rId1"/>
          <a:srcRect l="0" t="3760" r="0" b="0"/>
          <a:stretch/>
        </p:blipFill>
        <p:spPr>
          <a:xfrm>
            <a:off x="0" y="228600"/>
            <a:ext cx="9144000" cy="5850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7238880" y="380880"/>
            <a:ext cx="1905120" cy="1295640"/>
          </a:xfrm>
          <a:prstGeom prst="cloudCallout">
            <a:avLst>
              <a:gd name="adj1" fmla="val -45666"/>
              <a:gd name="adj2" fmla="val 74634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hope my bonus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good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57200" y="0"/>
            <a:ext cx="1981080" cy="1295280"/>
          </a:xfrm>
          <a:prstGeom prst="cloudCallout">
            <a:avLst>
              <a:gd name="adj1" fmla="val 41666"/>
              <a:gd name="adj2" fmla="val 82967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hope he doesn’t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mind about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09680" y="6248520"/>
            <a:ext cx="487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relationships were improved….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Wayne_Money" descr=""/>
          <p:cNvPicPr/>
          <p:nvPr/>
        </p:nvPicPr>
        <p:blipFill>
          <a:blip r:embed="rId1"/>
          <a:stretch/>
        </p:blipFill>
        <p:spPr>
          <a:xfrm>
            <a:off x="2743200" y="990720"/>
            <a:ext cx="4041720" cy="586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1828800"/>
            <a:ext cx="2971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Wayne shows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that he will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your money...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087680" y="4952880"/>
            <a:ext cx="1848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he won’t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touch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hand!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380880" y="152280"/>
            <a:ext cx="8629920" cy="8384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eaeaea"/>
                  </a:solidFill>
                  <a:miter/>
                </a:ln>
                <a:solidFill>
                  <a:srgbClr val="800000"/>
                </a:soli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The Cold and Flu Prevention Award went to......</a:t>
            </a:r>
            <a:endParaRPr b="0" lang="en-US" sz="2400" spc="3" strike="noStrike" u="none">
              <a:ln w="12600">
                <a:solidFill>
                  <a:srgbClr val="eaeaea"/>
                </a:solidFill>
                <a:miter/>
              </a:ln>
              <a:solidFill>
                <a:srgbClr val="800000"/>
              </a:soli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Tim_b" descr=""/>
          <p:cNvPicPr/>
          <p:nvPr/>
        </p:nvPicPr>
        <p:blipFill>
          <a:blip r:embed="rId1"/>
          <a:srcRect l="0" t="0" r="722" b="713"/>
          <a:stretch/>
        </p:blipFill>
        <p:spPr>
          <a:xfrm>
            <a:off x="533520" y="533520"/>
            <a:ext cx="8153280" cy="562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1599840" y="6248520"/>
            <a:ext cx="578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 enjoyed the h’ors devres…………..twice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" y="0"/>
            <a:ext cx="1676520" cy="1066680"/>
          </a:xfrm>
          <a:prstGeom prst="cloudCallout">
            <a:avLst>
              <a:gd name="adj1" fmla="val 57861"/>
              <a:gd name="adj2" fmla="val 74254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Mmm..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Shrimp!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Donald_n_Dave_n_Cara" descr=""/>
          <p:cNvPicPr/>
          <p:nvPr/>
        </p:nvPicPr>
        <p:blipFill>
          <a:blip r:embed="rId1"/>
          <a:stretch/>
        </p:blipFill>
        <p:spPr>
          <a:xfrm>
            <a:off x="457200" y="228600"/>
            <a:ext cx="8001000" cy="552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0" y="380880"/>
            <a:ext cx="1676520" cy="914400"/>
          </a:xfrm>
          <a:prstGeom prst="cloudCallout">
            <a:avLst>
              <a:gd name="adj1" fmla="val 32481"/>
              <a:gd name="adj2" fmla="val 106078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What’s that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SMELL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971800" y="0"/>
            <a:ext cx="2362320" cy="1371600"/>
          </a:xfrm>
          <a:prstGeom prst="cloudCallout">
            <a:avLst>
              <a:gd name="adj1" fmla="val 6453"/>
              <a:gd name="adj2" fmla="val 86458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I get blamed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this, you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dead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629400" y="152280"/>
            <a:ext cx="2514600" cy="1295640"/>
          </a:xfrm>
          <a:prstGeom prst="cloudCallout">
            <a:avLst>
              <a:gd name="adj1" fmla="val -10481"/>
              <a:gd name="adj2" fmla="val 110050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Smile, nobody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thinks it’s me...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446120" y="6019920"/>
            <a:ext cx="648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 enjoyed socializing and relaxing…………...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Kathy_caterer" descr=""/>
          <p:cNvPicPr/>
          <p:nvPr/>
        </p:nvPicPr>
        <p:blipFill>
          <a:blip r:embed="rId1"/>
          <a:stretch/>
        </p:blipFill>
        <p:spPr>
          <a:xfrm>
            <a:off x="4267080" y="838080"/>
            <a:ext cx="4281480" cy="518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5638680" y="914400"/>
            <a:ext cx="1905120" cy="1219320"/>
          </a:xfrm>
          <a:prstGeom prst="cloudCallout">
            <a:avLst>
              <a:gd name="adj1" fmla="val -48916"/>
              <a:gd name="adj2" fmla="val 84115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you think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would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 by 6?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40640" y="1031760"/>
            <a:ext cx="3565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Kathy got overtime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because she was busy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evaluating the caterer……..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848720" y="1676520"/>
            <a:ext cx="1295280" cy="761760"/>
          </a:xfrm>
          <a:prstGeom prst="cloudCallout">
            <a:avLst>
              <a:gd name="adj1" fmla="val -60171"/>
              <a:gd name="adj2" fmla="val 79791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*!@%$# is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22960" y="4232160"/>
            <a:ext cx="3287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Erin wonders if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Stewart has heard that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dinner is ready………….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Stan_C" descr=""/>
          <p:cNvPicPr/>
          <p:nvPr/>
        </p:nvPicPr>
        <p:blipFill>
          <a:blip r:embed="rId1"/>
          <a:stretch/>
        </p:blipFill>
        <p:spPr>
          <a:xfrm>
            <a:off x="2438280" y="0"/>
            <a:ext cx="46054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227880" y="838080"/>
            <a:ext cx="22939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 was very happy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have won a new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DVD player……..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95880" y="0"/>
            <a:ext cx="1981440" cy="1600200"/>
          </a:xfrm>
          <a:prstGeom prst="cloudCallout">
            <a:avLst>
              <a:gd name="adj1" fmla="val -97356"/>
              <a:gd name="adj2" fmla="val 26291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think Mom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go $150!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Mike_n_Murray" descr=""/>
          <p:cNvPicPr/>
          <p:nvPr/>
        </p:nvPicPr>
        <p:blipFill>
          <a:blip r:embed="rId1"/>
          <a:stretch/>
        </p:blipFill>
        <p:spPr>
          <a:xfrm>
            <a:off x="1752480" y="914400"/>
            <a:ext cx="5943600" cy="4956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0" y="0"/>
            <a:ext cx="2514600" cy="1523880"/>
          </a:xfrm>
          <a:prstGeom prst="cloudCallout">
            <a:avLst>
              <a:gd name="adj1" fmla="val 44759"/>
              <a:gd name="adj2" fmla="val 67916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didn’t really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think he would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 the whole $100!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781680" y="0"/>
            <a:ext cx="2362320" cy="1523880"/>
          </a:xfrm>
          <a:prstGeom prst="cloudCallout">
            <a:avLst>
              <a:gd name="adj1" fmla="val -63777"/>
              <a:gd name="adj2" fmla="val 35106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sure hope 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doesn’t notice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fake until tomorrow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1040" y="6095880"/>
            <a:ext cx="788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Finally, Mike and Murray enjoyed a new business relationship.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4343400" y="4343400"/>
            <a:ext cx="152280" cy="36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ffcc99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 txBox="1"/>
          <p:nvPr/>
        </p:nvSpPr>
        <p:spPr>
          <a:xfrm>
            <a:off x="1069920" y="3102120"/>
            <a:ext cx="7000920" cy="647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ff0000"/>
                    </a:gs>
                    <a:gs pos="100000">
                      <a:srgbClr val="008000"/>
                    </a:gs>
                  </a:gsLst>
                  <a:lin ang="5400000"/>
                </a:gradFill>
                <a:effectLst>
                  <a:outerShdw dist="40186" dir="4303641" blurRad="0" rotWithShape="0">
                    <a:srgbClr val="4d4d4d"/>
                  </a:outerShdw>
                </a:effectLst>
                <a:uFillTx/>
                <a:latin typeface="Arial Black"/>
              </a:rPr>
              <a:t>Merry Christmas Everyone!!!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ff0000"/>
                  </a:gs>
                  <a:gs pos="100000">
                    <a:srgbClr val="008000"/>
                  </a:gs>
                </a:gsLst>
                <a:lin ang="5400000"/>
              </a:gradFill>
              <a:effectLst>
                <a:outerShdw dist="40186" dir="4303641" blurRad="0" rotWithShape="0">
                  <a:srgbClr val="4d4d4d"/>
                </a:outerShdw>
              </a:effectLst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2000-12-14T14:21:37Z</dcterms:created>
  <dc:creator>Cara Semperger</dc:creator>
  <dc:description/>
  <dc:language>en-US</dc:language>
  <cp:lastModifiedBy>Cara Semperger</cp:lastModifiedBy>
  <dcterms:modified xsi:type="dcterms:W3CDTF">2000-12-19T19:14:51Z</dcterms:modified>
  <cp:revision>22</cp:revision>
  <dc:subject/>
  <dc:title>No Slide Title</dc:title>
</cp:coreProperties>
</file>