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pct" ContentType="image/x-pic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lipArtAnd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62CC45D-9ECD-4E62-B9E3-D40140D215BE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345618B-DDB6-4AA8-826A-1A467221B3DA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pct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Reilly Family Holiday Christmas Party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" name=""/>
          <p:cNvGraphicFramePr/>
          <p:nvPr/>
        </p:nvGraphicFramePr>
        <p:xfrm>
          <a:off x="380880" y="1905120"/>
          <a:ext cx="4114800" cy="45720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905120"/>
                    <a:ext cx="4114800" cy="4572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4647960" y="2362320"/>
            <a:ext cx="4267080" cy="39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Where:  SAN JOSE FAIRMONT HOTEL,            CLUB REGENT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When:  Saturday, December 23   8:00-1:30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Dancing to DJ Music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Please bring an unwrapped toy for a child 3-15 years old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Holiday attire (Black tie optional) 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Host Bar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1999-12-04T15:48:16Z</dcterms:created>
  <dc:creator>Kent Hillhouse</dc:creator>
  <dc:description/>
  <dc:language>en-US</dc:language>
  <cp:lastModifiedBy>Kent Hillhouse</cp:lastModifiedBy>
  <dcterms:modified xsi:type="dcterms:W3CDTF">2001-11-20T22:07:58Z</dcterms:modified>
  <cp:revision>9</cp:revision>
  <dc:subject/>
  <dc:title>Reilly Family Xmas Party</dc:title>
</cp:coreProperties>
</file>