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56DE87B-8983-4EE8-9BF6-03C0D15C4CE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CCA485A-6B42-4D4A-B6C8-48982EE4B8C4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5" Type="http://schemas.openxmlformats.org/officeDocument/2006/relationships/image" Target="../media/image5.wmf"/><Relationship Id="rId6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 txBox="1"/>
          <p:nvPr/>
        </p:nvSpPr>
        <p:spPr>
          <a:xfrm>
            <a:off x="1981080" y="609480"/>
            <a:ext cx="5286600" cy="648000"/>
          </a:xfrm>
          <a:prstGeom prst="rect">
            <a:avLst/>
          </a:prstGeom>
        </p:spPr>
        <p:txBody>
          <a:bodyPr wrap="none" lIns="90000" rIns="90000" tIns="46800" bIns="46800" anchor="t" anchorCtr="1">
            <a:prstTxWarp prst="textPlain">
              <a:avLst>
                <a:gd name="adj" fmla="val 50000"/>
              </a:avLst>
            </a:prstTxWarp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3" strike="noStrike" u="none">
                <a:ln w="9360">
                  <a:solidFill>
                    <a:srgbClr val="ff0000"/>
                  </a:solidFill>
                  <a:miter/>
                </a:ln>
                <a:solidFill>
                  <a:srgbClr val="ff0000"/>
                </a:solidFill>
                <a:uFillTx/>
                <a:latin typeface="Arial Black"/>
              </a:rPr>
              <a:t>Christmas Dinner</a:t>
            </a:r>
            <a:endParaRPr b="1" lang="en-US" sz="2400" spc="3" strike="noStrike" u="none">
              <a:ln w="9360">
                <a:solidFill>
                  <a:srgbClr val="ff0000"/>
                </a:solidFill>
                <a:miter/>
              </a:ln>
              <a:solidFill>
                <a:srgbClr val="ff0000"/>
              </a:solidFill>
              <a:uFillTx/>
              <a:latin typeface="Arial Black"/>
              <a:ea typeface="Arial Black"/>
            </a:endParaRPr>
          </a:p>
        </p:txBody>
      </p:sp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990720" y="5181480"/>
            <a:ext cx="898560" cy="1228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" name="" descr=""/>
          <p:cNvPicPr/>
          <p:nvPr/>
        </p:nvPicPr>
        <p:blipFill>
          <a:blip r:embed="rId2"/>
          <a:stretch/>
        </p:blipFill>
        <p:spPr>
          <a:xfrm>
            <a:off x="7238880" y="5257800"/>
            <a:ext cx="954360" cy="1058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" name=""/>
          <p:cNvSpPr/>
          <p:nvPr/>
        </p:nvSpPr>
        <p:spPr>
          <a:xfrm>
            <a:off x="533520" y="2133720"/>
            <a:ext cx="8229600" cy="2806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 LaStrada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Date: Friday, December 15,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Time: Reservations are for 7:00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For: The Central and West Desk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Location: It is on the corner of Westheimer and Montrose.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3"/>
          <a:stretch/>
        </p:blipFill>
        <p:spPr>
          <a:xfrm>
            <a:off x="4114800" y="5715000"/>
            <a:ext cx="830160" cy="639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" descr=""/>
          <p:cNvPicPr/>
          <p:nvPr/>
        </p:nvPicPr>
        <p:blipFill>
          <a:blip r:embed="rId4"/>
          <a:stretch/>
        </p:blipFill>
        <p:spPr>
          <a:xfrm>
            <a:off x="457200" y="457200"/>
            <a:ext cx="1219320" cy="11779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" descr=""/>
          <p:cNvPicPr/>
          <p:nvPr/>
        </p:nvPicPr>
        <p:blipFill>
          <a:blip r:embed="rId5"/>
          <a:stretch/>
        </p:blipFill>
        <p:spPr>
          <a:xfrm>
            <a:off x="7620120" y="533520"/>
            <a:ext cx="1197000" cy="1131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2000-12-04T13:53:20Z</dcterms:created>
  <dc:creator>elizabeth soto</dc:creator>
  <dc:description/>
  <dc:language>en-US</dc:language>
  <cp:lastModifiedBy>elizabeth soto</cp:lastModifiedBy>
  <dcterms:modified xsi:type="dcterms:W3CDTF">2000-12-11T18:15:48Z</dcterms:modified>
  <cp:revision>2</cp:revision>
  <dc:subject/>
  <dc:title>No Slide Title</dc:title>
</cp:coreProperties>
</file>