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42949C-6371-43EE-9AAF-06DD8D69A0C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C120CA-5688-492A-AAAD-C4A0ED7A3FF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533520" y="1406520"/>
          <a:ext cx="8153280" cy="5451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406520"/>
                    <a:ext cx="8153280" cy="545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2677680" y="476280"/>
            <a:ext cx="4086000" cy="103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Growth in Electricity Choice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Volumes and Revenues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Based on current legislative and regulatory status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2001-07-10T16:55:13Z</dcterms:created>
  <dc:creator>elinnell</dc:creator>
  <dc:description/>
  <dc:language>en-US</dc:language>
  <cp:lastModifiedBy>elinnell</cp:lastModifiedBy>
  <dcterms:modified xsi:type="dcterms:W3CDTF">2001-07-10T22:34:43Z</dcterms:modified>
  <cp:revision>16</cp:revision>
  <dc:subject/>
  <dc:title>PowerPoint Presentation</dc:title>
</cp:coreProperties>
</file>