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858000" cy="9180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15E0D91-85E8-4B3F-86CA-F540E24552D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A1E3107-11E5-450A-9F96-9E13E4919F2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AB6338B-5218-4C18-A04D-428C11C8F8A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“Natural Gas and Other Petroleum Research, Development and Demonstration Act of 2001”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H.R. 4 and H.R. 2756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Policy Objectives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Help meet 31 tcf demand by 2015.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Establish an industry-led research collaborative that includes independents who lack R&amp;D capability to meet demand growth.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of technologies to develop natural gas reserves in the ultra-deepwater Gulf of Mexico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Policy Objectives, cont’d.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 technologies to drill and produce oil and gas in Western U.S. and Rockies.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Increase production from Federal lands and OCS sufficient to cover program costs + +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Additional research funding for methane hydrates, climate change mitigation, including carbon sequestration.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Funding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~$4.5 billion - FY2002-FY2009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$900 Loan from Treasury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7.5% of royalty income from Fed. Lands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15% - unconventional onshore gas R&amp;D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15% - individual deepwater projects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60% - new deepwater technologies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10% - methane hydrates and climate change mitigation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 RD&amp;D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Research Organization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Selected by DOE Secretary after consultation with expert panel.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Will manage the industry-led RD&amp;D programs.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Secretary will have minimal oversight over program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Selection Process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Secretary, with advice from industry and technical experts, to ask for proposals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Criteria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Must be a non-profit IRS 501(c)(3) organization.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Must have experience in planning and managing programs in natural gas or other petroleum R&amp;D.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Conditions for Grants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50% match generally required.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Research organization may provide up to 90% of funding for independent producers.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Recoupment of federal share of grant money for successful technologies.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2001-09-25T12:06:30Z</dcterms:created>
  <dc:creator>Charles Cooke</dc:creator>
  <dc:description/>
  <dc:language>en-US</dc:language>
  <cp:lastModifiedBy>Randy Eminger</cp:lastModifiedBy>
  <cp:lastPrinted>2001-09-25T13:43:53Z</cp:lastPrinted>
  <dcterms:modified xsi:type="dcterms:W3CDTF">2001-09-28T04:10:40Z</dcterms:modified>
  <cp:revision>2</cp:revision>
  <dc:subject/>
  <dc:title>“Natural Gas and Other Petroleum Research, Development and Demonstration Act of 2001”</dc:title>
</cp:coreProperties>
</file>