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B23807-64BC-4AE1-BE93-6F54C64B58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E33A72-0988-45EF-A150-4858691982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320" y="182880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Chapter 11 creditor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95280" y="2590920"/>
            <a:ext cx="914400" cy="4572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justification for critical vendor status to Fin Ops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581280" y="12952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990360" y="198108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533520"/>
            <a:ext cx="1219320" cy="76176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Goods/Svcs Pre/Post Petition?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848720" y="2362320"/>
            <a:ext cx="914400" cy="609480"/>
          </a:xfrm>
          <a:prstGeom prst="flowChartDocumen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received by SourceNet (AP)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38480" y="54100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4419720" y="1980720"/>
            <a:ext cx="0" cy="3429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19720" y="198108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866920" y="19810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4191120"/>
            <a:ext cx="1062000" cy="757080"/>
          </a:xfrm>
          <a:prstGeom prst="flowChartMultidocumen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reports sent to CAO (Daily)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1880" y="48769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924680" y="51814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 and ISC notified of payment obligations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1600200"/>
            <a:ext cx="1219320" cy="76212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vendor?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971800" y="533520"/>
            <a:ext cx="1219320" cy="76176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via iBuyit?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533520"/>
            <a:ext cx="1219320" cy="761760"/>
          </a:xfrm>
          <a:prstGeom prst="flowChartDecision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CAO approve in iBuyit?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143000" y="4114800"/>
            <a:ext cx="1219320" cy="762120"/>
          </a:xfrm>
          <a:prstGeom prst="flowChartDecision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Pmts approved by Wasaff and $ Comm?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48520" y="4114800"/>
            <a:ext cx="1218960" cy="762120"/>
          </a:xfrm>
          <a:prstGeom prst="flowChartDecision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approved by CAO?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772400" y="4114800"/>
            <a:ext cx="1219320" cy="762120"/>
          </a:xfrm>
          <a:prstGeom prst="flowChartDecision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Pmts approved by Wasaff and $ Comm?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320" y="434340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Chapter 11 creditor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95280" y="609588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ISC processes approved pmt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52480" y="48769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7120" y="160020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denied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400800" y="609588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denied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124080" y="17524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Goods delivered / Services performed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24080" y="4267080"/>
            <a:ext cx="914400" cy="4572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 codes and approves in iPayit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50532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into iPayit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848720" y="160020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Goods delivered / Services performed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848720" y="609480"/>
            <a:ext cx="914400" cy="609840"/>
          </a:xfrm>
          <a:prstGeom prst="flowChartDocumen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Order created in SAP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124080" y="2590920"/>
            <a:ext cx="914400" cy="609480"/>
          </a:xfrm>
          <a:prstGeom prst="flowChartDocumen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received by SourceNet (AP)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752480" y="1295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52480" y="2362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5248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990360" y="44956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9144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191120" y="9144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934320" y="1295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43800" y="914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299440" y="1190520"/>
            <a:ext cx="1440" cy="416160"/>
          </a:xfrm>
          <a:custGeom>
            <a:avLst/>
            <a:gdLst/>
            <a:ahLst/>
            <a:rect l="l" t="t" r="r" b="b"/>
            <a:pathLst>
              <a:path w="1" h="262">
                <a:moveTo>
                  <a:pt x="1" y="0"/>
                </a:moveTo>
                <a:lnTo>
                  <a:pt x="0" y="262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05920" y="2057400"/>
            <a:ext cx="1440" cy="314280"/>
          </a:xfrm>
          <a:custGeom>
            <a:avLst/>
            <a:gdLst/>
            <a:ahLst/>
            <a:rect l="l" t="t" r="r" b="b"/>
            <a:pathLst>
              <a:path w="1" h="198">
                <a:moveTo>
                  <a:pt x="0" y="0"/>
                </a:moveTo>
                <a:lnTo>
                  <a:pt x="0" y="198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10080" y="3809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410080" y="28954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81280" y="2209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81280" y="3162240"/>
            <a:ext cx="1800" cy="343080"/>
          </a:xfrm>
          <a:custGeom>
            <a:avLst/>
            <a:gdLst/>
            <a:ahLst/>
            <a:rect l="l" t="t" r="r" b="b"/>
            <a:pathLst>
              <a:path w="1" h="216">
                <a:moveTo>
                  <a:pt x="0" y="0"/>
                </a:moveTo>
                <a:lnTo>
                  <a:pt x="1" y="21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81280" y="3962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81280" y="47242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95280" y="51814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 and ISC notified of payment obligations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752480" y="56386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924680" y="6095880"/>
            <a:ext cx="914400" cy="304920"/>
          </a:xfrm>
          <a:prstGeom prst="flowChartTermina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ISC processes approved pmt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381880" y="56386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438280" y="76212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52480" y="129528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90720" y="175248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752480" y="236232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52480" y="487692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90720" y="426708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81280" y="129528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-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Recommended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114800" y="76212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0" y="487692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781680" y="388620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934320" y="129528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467480" y="76212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438280" y="152280"/>
            <a:ext cx="4419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CASH DISBURSEMENT 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295280" y="3352680"/>
            <a:ext cx="914400" cy="4572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to 5-Day Rolling forecast &amp; fwd to Fin Ops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752480" y="3809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952880" y="525780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Pmts reviewed &amp; tied back to 5-Day Rolling forecast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10080" y="2209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6248520" y="44956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85800" y="6629400"/>
            <a:ext cx="5791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 White shapes represent purchaser’s responsibility.  Orange shapes are outside of purchaser’s responsibility.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62485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6248520" y="1980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410080" y="4905360"/>
            <a:ext cx="1800" cy="352440"/>
          </a:xfrm>
          <a:custGeom>
            <a:avLst/>
            <a:gdLst/>
            <a:ahLst/>
            <a:rect l="l" t="t" r="r" b="b"/>
            <a:pathLst>
              <a:path w="1" h="222">
                <a:moveTo>
                  <a:pt x="0" y="0"/>
                </a:moveTo>
                <a:lnTo>
                  <a:pt x="1" y="222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867280" y="54864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0" y="48769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381880" y="3809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6858000" y="38095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58000" y="38098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381880" y="4800600"/>
            <a:ext cx="381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7315200" y="6248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124080" y="51814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entered into Accounts Payable 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952880" y="17524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flags for payment - based on due date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52880" y="33526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to 5-Day Rolling forecast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952880" y="251460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Ops run daily AP activity for cash forecast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696080" y="4495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620120" y="4267080"/>
            <a:ext cx="38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96080" y="4495680"/>
            <a:ext cx="0" cy="175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553080" y="2438280"/>
            <a:ext cx="914400" cy="457200"/>
          </a:xfrm>
          <a:prstGeom prst="flowChartProcess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entered into Accounts Payable 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7467120" y="26668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2001-12-10T13:34:26Z</dcterms:created>
  <dc:creator>mgalvan</dc:creator>
  <dc:description/>
  <dc:language>en-US</dc:language>
  <cp:lastModifiedBy>mgalvan</cp:lastModifiedBy>
  <dcterms:modified xsi:type="dcterms:W3CDTF">2002-01-03T15:11:15Z</dcterms:modified>
  <cp:revision>93</cp:revision>
  <dc:subject/>
  <dc:title>PowerPoint Presentation</dc:title>
</cp:coreProperties>
</file>