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jpeg" ContentType="image/jpeg"/>
  <Override PartName="/ppt/media/image6.png" ContentType="image/png"/>
  <Override PartName="/ppt/media/image2.png" ContentType="image/png"/>
  <Override PartName="/ppt/media/image3.wmf" ContentType="image/x-wmf"/>
  <Override PartName="/ppt/media/image4.png" ContentType="image/png"/>
  <Override PartName="/ppt/media/image5.png" ContentType="image/png"/>
  <Override PartName="/ppt/embeddings/oleObject1.bin" ContentType="application/vnd.openxmlformats-officedocument.oleObject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008813" cy="92376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7009200" cy="923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3056040" cy="453960"/>
          </a:xfrm>
          <a:prstGeom prst="rect">
            <a:avLst/>
          </a:prstGeom>
          <a:noFill/>
          <a:ln w="0">
            <a:noFill/>
          </a:ln>
        </p:spPr>
        <p:txBody>
          <a:bodyPr lIns="91080" rIns="9108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rebuchet MS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Img"/>
          </p:nvPr>
        </p:nvSpPr>
        <p:spPr>
          <a:xfrm>
            <a:off x="7920" y="0"/>
            <a:ext cx="6996240" cy="5246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7401"/>
                </a:solidFill>
                <a:effectLst/>
                <a:uFillTx/>
                <a:latin typeface="Trebuchet MS"/>
              </a:rPr>
              <a:t>Click to move the slide</a:t>
            </a:r>
            <a:endParaRPr b="0" lang="en-US" sz="4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4"/>
          </p:nvPr>
        </p:nvSpPr>
        <p:spPr>
          <a:xfrm>
            <a:off x="1995480" y="8799120"/>
            <a:ext cx="3054240" cy="453960"/>
          </a:xfrm>
          <a:prstGeom prst="rect">
            <a:avLst/>
          </a:prstGeom>
          <a:noFill/>
          <a:ln w="0">
            <a:noFill/>
          </a:ln>
        </p:spPr>
        <p:txBody>
          <a:bodyPr lIns="91080" rIns="91080" tIns="45720" bIns="4572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fld id="{9284E7A3-8801-4218-8C1C-00E24B45844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rebuchet M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79200" y="5545080"/>
            <a:ext cx="6869160" cy="43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3920" bIns="43920" anchor="t">
            <a:spAutoFit/>
          </a:bodyPr>
          <a:p>
            <a:pPr indent="0">
              <a:lnSpc>
                <a:spcPct val="100000"/>
              </a:lnSpc>
              <a:spcBef>
                <a:spcPts val="2251"/>
              </a:spcBef>
              <a:buNone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_____________________________________________________________________________________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251"/>
              </a:spcBef>
              <a:buNone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_____________________________________________________________________________________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251"/>
              </a:spcBef>
              <a:buNone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_____________________________________________________________________________________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251"/>
              </a:spcBef>
              <a:buNone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_____________________________________________________________________________________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251"/>
              </a:spcBef>
              <a:buNone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_____________________________________________________________________________________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251"/>
              </a:spcBef>
              <a:buNone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_____________________________________________________________________________________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251"/>
              </a:spcBef>
              <a:buNone/>
              <a:tabLst>
                <a:tab algn="l" pos="0"/>
                <a:tab algn="l" pos="880920"/>
                <a:tab algn="l" pos="1762200"/>
                <a:tab algn="l" pos="2643120"/>
                <a:tab algn="l" pos="3524400"/>
                <a:tab algn="l" pos="4405320"/>
                <a:tab algn="l" pos="5286240"/>
                <a:tab algn="l" pos="6167520"/>
                <a:tab algn="l" pos="7048440"/>
                <a:tab algn="l" pos="7929720"/>
                <a:tab algn="l" pos="8810640"/>
                <a:tab algn="l" pos="9691560"/>
                <a:tab algn="l" pos="1057284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_____________________________________________________________________________________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00920" y="4387680"/>
            <a:ext cx="5607000" cy="415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7920" y="0"/>
            <a:ext cx="6996240" cy="5246640"/>
          </a:xfrm>
          <a:prstGeom prst="rect">
            <a:avLst/>
          </a:prstGeom>
          <a:ln w="0">
            <a:noFill/>
          </a:ln>
        </p:spPr>
      </p:sp>
      <p:sp>
        <p:nvSpPr>
          <p:cNvPr id="206" name=""/>
          <p:cNvSpPr/>
          <p:nvPr/>
        </p:nvSpPr>
        <p:spPr>
          <a:xfrm>
            <a:off x="3143160" y="8886960"/>
            <a:ext cx="825480" cy="34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-1197000" y="5451480"/>
            <a:ext cx="70344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9640" rIns="89640" tIns="45000" bIns="450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896760"/>
                <a:tab algn="l" pos="1793880"/>
                <a:tab algn="l" pos="2690640"/>
                <a:tab algn="l" pos="3587760"/>
                <a:tab algn="l" pos="4484520"/>
                <a:tab algn="l" pos="5381640"/>
                <a:tab algn="l" pos="6278400"/>
                <a:tab algn="l" pos="7175520"/>
                <a:tab algn="l" pos="8072280"/>
                <a:tab algn="l" pos="8969400"/>
                <a:tab algn="l" pos="9866160"/>
                <a:tab algn="l" pos="1076328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2285640" y="1295280"/>
            <a:ext cx="5791320" cy="493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398474-F5C0-4BFA-9570-61EB10E529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2285640" y="1295280"/>
            <a:ext cx="5791320" cy="493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A0CC8B-FF8D-45B4-812F-F05C8E74AE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7401"/>
                </a:solidFill>
                <a:effectLst/>
                <a:uFillTx/>
                <a:latin typeface="Trebuchet MS"/>
              </a:rPr>
              <a:t>Click to edit the title text format</a:t>
            </a:r>
            <a:endParaRPr b="0" lang="en-US" sz="4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285640" y="1295280"/>
            <a:ext cx="5791320" cy="493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rmAutofit/>
          </a:bodyPr>
          <a:p>
            <a:pPr marL="343080" indent="-343080">
              <a:spcBef>
                <a:spcPts val="499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Click to edit the outline text format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spcBef>
                <a:spcPts val="499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Second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2" marL="1143000" indent="-228600">
              <a:spcBef>
                <a:spcPts val="499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Third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3" marL="1600200" indent="-228600">
              <a:spcBef>
                <a:spcPts val="499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Fourth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4" marL="2057400" indent="-228600">
              <a:spcBef>
                <a:spcPts val="499"/>
              </a:spcBef>
              <a:buClr>
                <a:srgbClr val="ff7401"/>
              </a:buClr>
              <a:buFont typeface="Trebuchet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Fifth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5" marL="2057400" indent="-228600">
              <a:spcBef>
                <a:spcPts val="499"/>
              </a:spcBef>
              <a:buClr>
                <a:srgbClr val="ffffff"/>
              </a:buClr>
              <a:buFont typeface="Trebuchet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Sixth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6" marL="2057400" indent="-228600">
              <a:spcBef>
                <a:spcPts val="499"/>
              </a:spcBef>
              <a:buClr>
                <a:srgbClr val="ffffff"/>
              </a:buClr>
              <a:buFont typeface="Trebuchet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Seventh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228240" y="6638400"/>
            <a:ext cx="289548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4778"/>
                </a:solidFill>
                <a:effectLst/>
                <a:uFillTx/>
                <a:latin typeface="Trebuchet M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4778"/>
                </a:solidFill>
                <a:effectLst/>
                <a:uFillTx/>
                <a:latin typeface="Trebuchet MS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2"/>
          </p:nvPr>
        </p:nvSpPr>
        <p:spPr>
          <a:xfrm>
            <a:off x="7010280" y="6638400"/>
            <a:ext cx="19051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4778"/>
                </a:solidFill>
                <a:effectLst/>
                <a:uFillTx/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4778"/>
                </a:solidFill>
                <a:effectLst/>
                <a:uFillTx/>
                <a:latin typeface="Trebuchet MS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19440" y="6638400"/>
            <a:ext cx="1905120" cy="2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4778"/>
                </a:solidFill>
                <a:effectLst/>
                <a:uFillTx/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DC6AAE-E9B7-4034-BC37-BE1EBB109253}" type="slidenum">
              <a:rPr b="0" lang="en-US" sz="1000" strike="noStrike" u="none">
                <a:solidFill>
                  <a:srgbClr val="004778"/>
                </a:solidFill>
                <a:effectLst/>
                <a:uFillTx/>
                <a:latin typeface="Trebuchet MS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5407"/>
            </a:avLst>
          </a:prstGeom>
          <a:blipFill rotWithShape="0">
            <a:blip r:embed="rId1"/>
            <a:srcRect/>
            <a:stretch/>
          </a:blip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" name=""/>
          <p:cNvGrpSpPr/>
          <p:nvPr/>
        </p:nvGrpSpPr>
        <p:grpSpPr>
          <a:xfrm>
            <a:off x="228600" y="528120"/>
            <a:ext cx="8686800" cy="691200"/>
            <a:chOff x="228600" y="528120"/>
            <a:chExt cx="8686800" cy="691200"/>
          </a:xfrm>
        </p:grpSpPr>
        <p:sp>
          <p:nvSpPr>
            <p:cNvPr id="17" name=""/>
            <p:cNvSpPr/>
            <p:nvPr/>
          </p:nvSpPr>
          <p:spPr>
            <a:xfrm>
              <a:off x="235080" y="533520"/>
              <a:ext cx="8680320" cy="685800"/>
            </a:xfrm>
            <a:prstGeom prst="rect">
              <a:avLst/>
            </a:prstGeom>
            <a:solidFill>
              <a:srgbClr val="004778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228600" y="533520"/>
              <a:ext cx="228600" cy="685800"/>
            </a:xfrm>
            <a:prstGeom prst="rect">
              <a:avLst/>
            </a:prstGeom>
            <a:solidFill>
              <a:srgbClr val="ff7401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20" name="cp-logo" descr=""/>
            <p:cNvPicPr/>
            <p:nvPr/>
          </p:nvPicPr>
          <p:blipFill>
            <a:blip r:embed="rId2"/>
            <a:stretch/>
          </p:blipFill>
          <p:spPr>
            <a:xfrm>
              <a:off x="8110440" y="530280"/>
              <a:ext cx="804960" cy="689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" name=""/>
            <p:cNvSpPr/>
            <p:nvPr/>
          </p:nvSpPr>
          <p:spPr>
            <a:xfrm>
              <a:off x="7924680" y="12193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7924680" y="5335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 flipV="1">
              <a:off x="228600" y="53136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" name=""/>
          <p:cNvSpPr/>
          <p:nvPr/>
        </p:nvSpPr>
        <p:spPr>
          <a:xfrm>
            <a:off x="609480" y="643320"/>
            <a:ext cx="8153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CALPINE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4267080" y="643320"/>
            <a:ext cx="373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7401"/>
                </a:solidFill>
                <a:effectLst/>
                <a:uFillTx/>
                <a:latin typeface="Trebuchet MS"/>
              </a:rPr>
              <a:t>Sept. 2001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68080" y="3333240"/>
            <a:ext cx="8001000" cy="1143000"/>
          </a:xfrm>
          <a:prstGeom prst="rect">
            <a:avLst/>
          </a:prstGeom>
          <a:noFill/>
          <a:ln w="0">
            <a:noFill/>
          </a:ln>
          <a:effectLst>
            <a:outerShdw dist="53966" dir="2700000" blurRad="0" rotWithShape="0">
              <a:srgbClr val="004778"/>
            </a:outerShdw>
          </a:effectLst>
        </p:spPr>
        <p:txBody>
          <a:bodyPr lIns="90000" rIns="90000" tIns="9144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REPOWERING AMERICA</a:t>
            </a:r>
            <a:br>
              <a:rPr sz="4400"/>
            </a:b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Presentation to Texas Conservative Forum</a:t>
            </a:r>
            <a:endParaRPr b="0" lang="en-US" sz="16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5407"/>
            </a:avLst>
          </a:prstGeom>
          <a:solidFill>
            <a:srgbClr val="476f9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2209680" y="380880"/>
            <a:ext cx="5905800" cy="5943600"/>
          </a:xfrm>
          <a:prstGeom prst="rect">
            <a:avLst/>
          </a:prstGeom>
          <a:solidFill>
            <a:srgbClr val="004778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" name=""/>
          <p:cNvGrpSpPr/>
          <p:nvPr/>
        </p:nvGrpSpPr>
        <p:grpSpPr>
          <a:xfrm>
            <a:off x="228600" y="528120"/>
            <a:ext cx="8686800" cy="691200"/>
            <a:chOff x="228600" y="528120"/>
            <a:chExt cx="8686800" cy="691200"/>
          </a:xfrm>
        </p:grpSpPr>
        <p:sp>
          <p:nvSpPr>
            <p:cNvPr id="31" name=""/>
            <p:cNvSpPr/>
            <p:nvPr/>
          </p:nvSpPr>
          <p:spPr>
            <a:xfrm>
              <a:off x="235080" y="533520"/>
              <a:ext cx="8680320" cy="685800"/>
            </a:xfrm>
            <a:prstGeom prst="rect">
              <a:avLst/>
            </a:prstGeom>
            <a:solidFill>
              <a:srgbClr val="004778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228600" y="533520"/>
              <a:ext cx="228600" cy="685800"/>
            </a:xfrm>
            <a:prstGeom prst="rect">
              <a:avLst/>
            </a:prstGeom>
            <a:solidFill>
              <a:srgbClr val="ff7401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34" name="cp-logo" descr=""/>
            <p:cNvPicPr/>
            <p:nvPr/>
          </p:nvPicPr>
          <p:blipFill>
            <a:blip r:embed="rId1"/>
            <a:stretch/>
          </p:blipFill>
          <p:spPr>
            <a:xfrm>
              <a:off x="8110440" y="530280"/>
              <a:ext cx="804960" cy="689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5" name=""/>
            <p:cNvSpPr/>
            <p:nvPr/>
          </p:nvSpPr>
          <p:spPr>
            <a:xfrm>
              <a:off x="7924680" y="12193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7924680" y="5335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 flipV="1">
              <a:off x="228600" y="53136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" name=""/>
          <p:cNvSpPr/>
          <p:nvPr/>
        </p:nvSpPr>
        <p:spPr>
          <a:xfrm>
            <a:off x="609480" y="654480"/>
            <a:ext cx="7467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A NATIONWIDE POWER PORTFOLIO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" name=""/>
          <p:cNvGrpSpPr/>
          <p:nvPr/>
        </p:nvGrpSpPr>
        <p:grpSpPr>
          <a:xfrm>
            <a:off x="380880" y="1752480"/>
            <a:ext cx="4267440" cy="2687400"/>
            <a:chOff x="380880" y="1752480"/>
            <a:chExt cx="4267440" cy="2687400"/>
          </a:xfrm>
        </p:grpSpPr>
        <p:sp>
          <p:nvSpPr>
            <p:cNvPr id="42" name=""/>
            <p:cNvSpPr/>
            <p:nvPr/>
          </p:nvSpPr>
          <p:spPr>
            <a:xfrm>
              <a:off x="1952640" y="2300400"/>
              <a:ext cx="574560" cy="387360"/>
            </a:xfrm>
            <a:custGeom>
              <a:avLst/>
              <a:gdLst/>
              <a:ahLst/>
              <a:rect l="l" t="t" r="r" b="b"/>
              <a:pathLst>
                <a:path w="675" h="453">
                  <a:moveTo>
                    <a:pt x="0" y="354"/>
                  </a:moveTo>
                  <a:lnTo>
                    <a:pt x="0" y="354"/>
                  </a:lnTo>
                  <a:lnTo>
                    <a:pt x="24" y="112"/>
                  </a:lnTo>
                  <a:lnTo>
                    <a:pt x="33" y="0"/>
                  </a:lnTo>
                  <a:lnTo>
                    <a:pt x="332" y="23"/>
                  </a:lnTo>
                  <a:lnTo>
                    <a:pt x="665" y="33"/>
                  </a:lnTo>
                  <a:lnTo>
                    <a:pt x="642" y="75"/>
                  </a:lnTo>
                  <a:lnTo>
                    <a:pt x="674" y="108"/>
                  </a:lnTo>
                  <a:lnTo>
                    <a:pt x="672" y="328"/>
                  </a:lnTo>
                  <a:lnTo>
                    <a:pt x="659" y="327"/>
                  </a:lnTo>
                  <a:lnTo>
                    <a:pt x="660" y="356"/>
                  </a:lnTo>
                  <a:lnTo>
                    <a:pt x="671" y="379"/>
                  </a:lnTo>
                  <a:lnTo>
                    <a:pt x="664" y="400"/>
                  </a:lnTo>
                  <a:lnTo>
                    <a:pt x="671" y="452"/>
                  </a:lnTo>
                  <a:lnTo>
                    <a:pt x="655" y="448"/>
                  </a:lnTo>
                  <a:lnTo>
                    <a:pt x="639" y="427"/>
                  </a:lnTo>
                  <a:lnTo>
                    <a:pt x="606" y="413"/>
                  </a:lnTo>
                  <a:lnTo>
                    <a:pt x="579" y="407"/>
                  </a:lnTo>
                  <a:lnTo>
                    <a:pt x="521" y="409"/>
                  </a:lnTo>
                  <a:lnTo>
                    <a:pt x="488" y="384"/>
                  </a:lnTo>
                  <a:lnTo>
                    <a:pt x="0" y="354"/>
                  </a:lnTo>
                  <a:lnTo>
                    <a:pt x="0" y="354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3206880" y="3421080"/>
              <a:ext cx="311040" cy="506520"/>
            </a:xfrm>
            <a:custGeom>
              <a:avLst/>
              <a:gdLst/>
              <a:ahLst/>
              <a:rect l="l" t="t" r="r" b="b"/>
              <a:pathLst>
                <a:path w="366" h="594">
                  <a:moveTo>
                    <a:pt x="0" y="21"/>
                  </a:moveTo>
                  <a:lnTo>
                    <a:pt x="0" y="21"/>
                  </a:lnTo>
                  <a:lnTo>
                    <a:pt x="9" y="31"/>
                  </a:lnTo>
                  <a:lnTo>
                    <a:pt x="0" y="399"/>
                  </a:lnTo>
                  <a:lnTo>
                    <a:pt x="22" y="577"/>
                  </a:lnTo>
                  <a:lnTo>
                    <a:pt x="49" y="583"/>
                  </a:lnTo>
                  <a:lnTo>
                    <a:pt x="58" y="527"/>
                  </a:lnTo>
                  <a:lnTo>
                    <a:pt x="67" y="542"/>
                  </a:lnTo>
                  <a:lnTo>
                    <a:pt x="69" y="569"/>
                  </a:lnTo>
                  <a:lnTo>
                    <a:pt x="85" y="582"/>
                  </a:lnTo>
                  <a:lnTo>
                    <a:pt x="64" y="593"/>
                  </a:lnTo>
                  <a:lnTo>
                    <a:pt x="115" y="580"/>
                  </a:lnTo>
                  <a:lnTo>
                    <a:pt x="124" y="563"/>
                  </a:lnTo>
                  <a:lnTo>
                    <a:pt x="117" y="554"/>
                  </a:lnTo>
                  <a:lnTo>
                    <a:pt x="122" y="539"/>
                  </a:lnTo>
                  <a:lnTo>
                    <a:pt x="96" y="516"/>
                  </a:lnTo>
                  <a:lnTo>
                    <a:pt x="98" y="497"/>
                  </a:lnTo>
                  <a:lnTo>
                    <a:pt x="365" y="473"/>
                  </a:lnTo>
                  <a:lnTo>
                    <a:pt x="341" y="379"/>
                  </a:lnTo>
                  <a:lnTo>
                    <a:pt x="346" y="345"/>
                  </a:lnTo>
                  <a:lnTo>
                    <a:pt x="356" y="324"/>
                  </a:lnTo>
                  <a:lnTo>
                    <a:pt x="347" y="292"/>
                  </a:lnTo>
                  <a:lnTo>
                    <a:pt x="321" y="250"/>
                  </a:lnTo>
                  <a:lnTo>
                    <a:pt x="253" y="0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934920" y="3108240"/>
              <a:ext cx="560520" cy="649440"/>
            </a:xfrm>
            <a:custGeom>
              <a:avLst/>
              <a:gdLst/>
              <a:ahLst/>
              <a:rect l="l" t="t" r="r" b="b"/>
              <a:pathLst>
                <a:path w="655" h="761">
                  <a:moveTo>
                    <a:pt x="0" y="520"/>
                  </a:moveTo>
                  <a:lnTo>
                    <a:pt x="0" y="520"/>
                  </a:lnTo>
                  <a:lnTo>
                    <a:pt x="41" y="484"/>
                  </a:lnTo>
                  <a:lnTo>
                    <a:pt x="26" y="453"/>
                  </a:lnTo>
                  <a:lnTo>
                    <a:pt x="34" y="412"/>
                  </a:lnTo>
                  <a:lnTo>
                    <a:pt x="77" y="341"/>
                  </a:lnTo>
                  <a:lnTo>
                    <a:pt x="108" y="321"/>
                  </a:lnTo>
                  <a:lnTo>
                    <a:pt x="89" y="296"/>
                  </a:lnTo>
                  <a:lnTo>
                    <a:pt x="77" y="225"/>
                  </a:lnTo>
                  <a:lnTo>
                    <a:pt x="91" y="98"/>
                  </a:lnTo>
                  <a:lnTo>
                    <a:pt x="114" y="92"/>
                  </a:lnTo>
                  <a:lnTo>
                    <a:pt x="150" y="113"/>
                  </a:lnTo>
                  <a:lnTo>
                    <a:pt x="182" y="0"/>
                  </a:lnTo>
                  <a:lnTo>
                    <a:pt x="654" y="81"/>
                  </a:lnTo>
                  <a:lnTo>
                    <a:pt x="555" y="760"/>
                  </a:lnTo>
                  <a:lnTo>
                    <a:pt x="410" y="736"/>
                  </a:lnTo>
                  <a:lnTo>
                    <a:pt x="319" y="711"/>
                  </a:lnTo>
                  <a:lnTo>
                    <a:pt x="135" y="602"/>
                  </a:lnTo>
                  <a:lnTo>
                    <a:pt x="0" y="520"/>
                  </a:lnTo>
                  <a:lnTo>
                    <a:pt x="0" y="520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2670120" y="3292560"/>
              <a:ext cx="409680" cy="372960"/>
            </a:xfrm>
            <a:custGeom>
              <a:avLst/>
              <a:gdLst/>
              <a:ahLst/>
              <a:rect l="l" t="t" r="r" b="b"/>
              <a:pathLst>
                <a:path w="485" h="437">
                  <a:moveTo>
                    <a:pt x="0" y="14"/>
                  </a:moveTo>
                  <a:lnTo>
                    <a:pt x="0" y="14"/>
                  </a:lnTo>
                  <a:lnTo>
                    <a:pt x="20" y="149"/>
                  </a:lnTo>
                  <a:lnTo>
                    <a:pt x="16" y="359"/>
                  </a:lnTo>
                  <a:lnTo>
                    <a:pt x="27" y="371"/>
                  </a:lnTo>
                  <a:lnTo>
                    <a:pt x="61" y="370"/>
                  </a:lnTo>
                  <a:lnTo>
                    <a:pt x="62" y="436"/>
                  </a:lnTo>
                  <a:lnTo>
                    <a:pt x="349" y="432"/>
                  </a:lnTo>
                  <a:lnTo>
                    <a:pt x="343" y="364"/>
                  </a:lnTo>
                  <a:lnTo>
                    <a:pt x="367" y="294"/>
                  </a:lnTo>
                  <a:lnTo>
                    <a:pt x="404" y="243"/>
                  </a:lnTo>
                  <a:lnTo>
                    <a:pt x="402" y="229"/>
                  </a:lnTo>
                  <a:lnTo>
                    <a:pt x="429" y="185"/>
                  </a:lnTo>
                  <a:lnTo>
                    <a:pt x="442" y="135"/>
                  </a:lnTo>
                  <a:lnTo>
                    <a:pt x="437" y="130"/>
                  </a:lnTo>
                  <a:lnTo>
                    <a:pt x="461" y="111"/>
                  </a:lnTo>
                  <a:lnTo>
                    <a:pt x="484" y="68"/>
                  </a:lnTo>
                  <a:lnTo>
                    <a:pt x="476" y="59"/>
                  </a:lnTo>
                  <a:lnTo>
                    <a:pt x="411" y="62"/>
                  </a:lnTo>
                  <a:lnTo>
                    <a:pt x="430" y="37"/>
                  </a:lnTo>
                  <a:lnTo>
                    <a:pt x="424" y="0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380880" y="2408400"/>
              <a:ext cx="648000" cy="1114200"/>
            </a:xfrm>
            <a:custGeom>
              <a:avLst/>
              <a:gdLst/>
              <a:ahLst/>
              <a:rect l="l" t="t" r="r" b="b"/>
              <a:pathLst>
                <a:path w="760" h="1305">
                  <a:moveTo>
                    <a:pt x="16" y="237"/>
                  </a:moveTo>
                  <a:lnTo>
                    <a:pt x="16" y="237"/>
                  </a:lnTo>
                  <a:lnTo>
                    <a:pt x="26" y="264"/>
                  </a:lnTo>
                  <a:lnTo>
                    <a:pt x="4" y="367"/>
                  </a:lnTo>
                  <a:lnTo>
                    <a:pt x="19" y="396"/>
                  </a:lnTo>
                  <a:lnTo>
                    <a:pt x="78" y="530"/>
                  </a:lnTo>
                  <a:lnTo>
                    <a:pt x="85" y="527"/>
                  </a:lnTo>
                  <a:lnTo>
                    <a:pt x="88" y="497"/>
                  </a:lnTo>
                  <a:lnTo>
                    <a:pt x="98" y="493"/>
                  </a:lnTo>
                  <a:lnTo>
                    <a:pt x="108" y="501"/>
                  </a:lnTo>
                  <a:lnTo>
                    <a:pt x="89" y="517"/>
                  </a:lnTo>
                  <a:lnTo>
                    <a:pt x="98" y="529"/>
                  </a:lnTo>
                  <a:lnTo>
                    <a:pt x="113" y="586"/>
                  </a:lnTo>
                  <a:lnTo>
                    <a:pt x="103" y="582"/>
                  </a:lnTo>
                  <a:lnTo>
                    <a:pt x="82" y="561"/>
                  </a:lnTo>
                  <a:lnTo>
                    <a:pt x="88" y="537"/>
                  </a:lnTo>
                  <a:lnTo>
                    <a:pt x="77" y="539"/>
                  </a:lnTo>
                  <a:lnTo>
                    <a:pt x="65" y="563"/>
                  </a:lnTo>
                  <a:lnTo>
                    <a:pt x="69" y="616"/>
                  </a:lnTo>
                  <a:lnTo>
                    <a:pt x="82" y="640"/>
                  </a:lnTo>
                  <a:lnTo>
                    <a:pt x="109" y="660"/>
                  </a:lnTo>
                  <a:lnTo>
                    <a:pt x="100" y="686"/>
                  </a:lnTo>
                  <a:lnTo>
                    <a:pt x="85" y="691"/>
                  </a:lnTo>
                  <a:lnTo>
                    <a:pt x="82" y="724"/>
                  </a:lnTo>
                  <a:lnTo>
                    <a:pt x="119" y="803"/>
                  </a:lnTo>
                  <a:lnTo>
                    <a:pt x="149" y="850"/>
                  </a:lnTo>
                  <a:lnTo>
                    <a:pt x="144" y="879"/>
                  </a:lnTo>
                  <a:lnTo>
                    <a:pt x="162" y="898"/>
                  </a:lnTo>
                  <a:lnTo>
                    <a:pt x="155" y="917"/>
                  </a:lnTo>
                  <a:lnTo>
                    <a:pt x="143" y="961"/>
                  </a:lnTo>
                  <a:lnTo>
                    <a:pt x="158" y="978"/>
                  </a:lnTo>
                  <a:lnTo>
                    <a:pt x="249" y="1010"/>
                  </a:lnTo>
                  <a:lnTo>
                    <a:pt x="288" y="1062"/>
                  </a:lnTo>
                  <a:lnTo>
                    <a:pt x="332" y="1079"/>
                  </a:lnTo>
                  <a:lnTo>
                    <a:pt x="332" y="1110"/>
                  </a:lnTo>
                  <a:lnTo>
                    <a:pt x="361" y="1118"/>
                  </a:lnTo>
                  <a:lnTo>
                    <a:pt x="401" y="1171"/>
                  </a:lnTo>
                  <a:lnTo>
                    <a:pt x="422" y="1216"/>
                  </a:lnTo>
                  <a:lnTo>
                    <a:pt x="423" y="1286"/>
                  </a:lnTo>
                  <a:lnTo>
                    <a:pt x="692" y="1304"/>
                  </a:lnTo>
                  <a:lnTo>
                    <a:pt x="677" y="1273"/>
                  </a:lnTo>
                  <a:lnTo>
                    <a:pt x="685" y="1232"/>
                  </a:lnTo>
                  <a:lnTo>
                    <a:pt x="728" y="1161"/>
                  </a:lnTo>
                  <a:lnTo>
                    <a:pt x="759" y="1141"/>
                  </a:lnTo>
                  <a:lnTo>
                    <a:pt x="740" y="1116"/>
                  </a:lnTo>
                  <a:lnTo>
                    <a:pt x="728" y="1045"/>
                  </a:lnTo>
                  <a:lnTo>
                    <a:pt x="368" y="502"/>
                  </a:lnTo>
                  <a:lnTo>
                    <a:pt x="342" y="448"/>
                  </a:lnTo>
                  <a:lnTo>
                    <a:pt x="432" y="101"/>
                  </a:lnTo>
                  <a:lnTo>
                    <a:pt x="72" y="0"/>
                  </a:lnTo>
                  <a:lnTo>
                    <a:pt x="62" y="21"/>
                  </a:lnTo>
                  <a:lnTo>
                    <a:pt x="65" y="66"/>
                  </a:lnTo>
                  <a:lnTo>
                    <a:pt x="0" y="173"/>
                  </a:lnTo>
                  <a:lnTo>
                    <a:pt x="16" y="237"/>
                  </a:lnTo>
                  <a:lnTo>
                    <a:pt x="16" y="237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1492200" y="2766960"/>
              <a:ext cx="598680" cy="471600"/>
            </a:xfrm>
            <a:custGeom>
              <a:avLst/>
              <a:gdLst/>
              <a:ahLst/>
              <a:rect l="l" t="t" r="r" b="b"/>
              <a:pathLst>
                <a:path w="698" h="552">
                  <a:moveTo>
                    <a:pt x="0" y="482"/>
                  </a:moveTo>
                  <a:lnTo>
                    <a:pt x="0" y="482"/>
                  </a:lnTo>
                  <a:lnTo>
                    <a:pt x="67" y="0"/>
                  </a:lnTo>
                  <a:lnTo>
                    <a:pt x="517" y="51"/>
                  </a:lnTo>
                  <a:lnTo>
                    <a:pt x="697" y="67"/>
                  </a:lnTo>
                  <a:lnTo>
                    <a:pt x="691" y="187"/>
                  </a:lnTo>
                  <a:lnTo>
                    <a:pt x="666" y="551"/>
                  </a:lnTo>
                  <a:lnTo>
                    <a:pt x="574" y="545"/>
                  </a:lnTo>
                  <a:lnTo>
                    <a:pt x="288" y="520"/>
                  </a:lnTo>
                  <a:lnTo>
                    <a:pt x="0" y="482"/>
                  </a:lnTo>
                  <a:lnTo>
                    <a:pt x="0" y="482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255920" y="2509920"/>
              <a:ext cx="138240" cy="135000"/>
            </a:xfrm>
            <a:custGeom>
              <a:avLst/>
              <a:gdLst/>
              <a:ahLst/>
              <a:rect l="l" t="t" r="r" b="b"/>
              <a:pathLst>
                <a:path w="166" h="157">
                  <a:moveTo>
                    <a:pt x="0" y="32"/>
                  </a:moveTo>
                  <a:lnTo>
                    <a:pt x="0" y="32"/>
                  </a:lnTo>
                  <a:lnTo>
                    <a:pt x="14" y="113"/>
                  </a:lnTo>
                  <a:lnTo>
                    <a:pt x="13" y="156"/>
                  </a:lnTo>
                  <a:lnTo>
                    <a:pt x="27" y="153"/>
                  </a:lnTo>
                  <a:lnTo>
                    <a:pt x="35" y="141"/>
                  </a:lnTo>
                  <a:lnTo>
                    <a:pt x="58" y="130"/>
                  </a:lnTo>
                  <a:lnTo>
                    <a:pt x="68" y="110"/>
                  </a:lnTo>
                  <a:lnTo>
                    <a:pt x="76" y="113"/>
                  </a:lnTo>
                  <a:lnTo>
                    <a:pt x="94" y="106"/>
                  </a:lnTo>
                  <a:lnTo>
                    <a:pt x="119" y="101"/>
                  </a:lnTo>
                  <a:lnTo>
                    <a:pt x="120" y="93"/>
                  </a:lnTo>
                  <a:lnTo>
                    <a:pt x="127" y="98"/>
                  </a:lnTo>
                  <a:lnTo>
                    <a:pt x="135" y="91"/>
                  </a:lnTo>
                  <a:lnTo>
                    <a:pt x="149" y="88"/>
                  </a:lnTo>
                  <a:lnTo>
                    <a:pt x="165" y="81"/>
                  </a:lnTo>
                  <a:lnTo>
                    <a:pt x="149" y="0"/>
                  </a:ln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133880" y="2797200"/>
              <a:ext cx="85680" cy="141120"/>
            </a:xfrm>
            <a:custGeom>
              <a:avLst/>
              <a:gdLst/>
              <a:ahLst/>
              <a:rect l="l" t="t" r="r" b="b"/>
              <a:pathLst>
                <a:path w="102" h="167">
                  <a:moveTo>
                    <a:pt x="0" y="17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33" y="0"/>
                  </a:lnTo>
                  <a:lnTo>
                    <a:pt x="26" y="18"/>
                  </a:lnTo>
                  <a:lnTo>
                    <a:pt x="21" y="24"/>
                  </a:lnTo>
                  <a:lnTo>
                    <a:pt x="25" y="44"/>
                  </a:lnTo>
                  <a:lnTo>
                    <a:pt x="36" y="55"/>
                  </a:lnTo>
                  <a:lnTo>
                    <a:pt x="50" y="69"/>
                  </a:lnTo>
                  <a:lnTo>
                    <a:pt x="54" y="87"/>
                  </a:lnTo>
                  <a:lnTo>
                    <a:pt x="64" y="102"/>
                  </a:lnTo>
                  <a:lnTo>
                    <a:pt x="74" y="112"/>
                  </a:lnTo>
                  <a:lnTo>
                    <a:pt x="89" y="117"/>
                  </a:lnTo>
                  <a:lnTo>
                    <a:pt x="96" y="132"/>
                  </a:lnTo>
                  <a:lnTo>
                    <a:pt x="84" y="145"/>
                  </a:lnTo>
                  <a:lnTo>
                    <a:pt x="96" y="142"/>
                  </a:lnTo>
                  <a:lnTo>
                    <a:pt x="101" y="155"/>
                  </a:lnTo>
                  <a:lnTo>
                    <a:pt x="74" y="161"/>
                  </a:lnTo>
                  <a:lnTo>
                    <a:pt x="40" y="166"/>
                  </a:lnTo>
                  <a:lnTo>
                    <a:pt x="38" y="156"/>
                  </a:ln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048200" y="2906640"/>
              <a:ext cx="11160" cy="20880"/>
            </a:xfrm>
            <a:custGeom>
              <a:avLst/>
              <a:gdLst/>
              <a:ahLst/>
              <a:rect l="l" t="t" r="r" b="b"/>
              <a:pathLst>
                <a:path w="16" h="2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5" y="12"/>
                  </a:lnTo>
                  <a:lnTo>
                    <a:pt x="11" y="21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solidFill>
              <a:srgbClr val="808080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1" name=""/>
            <p:cNvGrpSpPr/>
            <p:nvPr/>
          </p:nvGrpSpPr>
          <p:grpSpPr>
            <a:xfrm>
              <a:off x="3290760" y="3808440"/>
              <a:ext cx="741600" cy="631440"/>
              <a:chOff x="3290760" y="3808440"/>
              <a:chExt cx="741600" cy="631440"/>
            </a:xfrm>
          </p:grpSpPr>
          <p:sp>
            <p:nvSpPr>
              <p:cNvPr id="52" name=""/>
              <p:cNvSpPr/>
              <p:nvPr/>
            </p:nvSpPr>
            <p:spPr>
              <a:xfrm>
                <a:off x="3290760" y="3808440"/>
                <a:ext cx="741600" cy="563400"/>
              </a:xfrm>
              <a:custGeom>
                <a:avLst/>
                <a:gdLst/>
                <a:ahLst/>
                <a:rect l="l" t="t" r="r" b="b"/>
                <a:pathLst>
                  <a:path w="871" h="660">
                    <a:moveTo>
                      <a:pt x="2" y="43"/>
                    </a:moveTo>
                    <a:lnTo>
                      <a:pt x="2" y="43"/>
                    </a:lnTo>
                    <a:lnTo>
                      <a:pt x="0" y="62"/>
                    </a:lnTo>
                    <a:lnTo>
                      <a:pt x="26" y="85"/>
                    </a:lnTo>
                    <a:lnTo>
                      <a:pt x="21" y="100"/>
                    </a:lnTo>
                    <a:lnTo>
                      <a:pt x="28" y="109"/>
                    </a:lnTo>
                    <a:lnTo>
                      <a:pt x="19" y="126"/>
                    </a:lnTo>
                    <a:lnTo>
                      <a:pt x="38" y="118"/>
                    </a:lnTo>
                    <a:lnTo>
                      <a:pt x="48" y="107"/>
                    </a:lnTo>
                    <a:lnTo>
                      <a:pt x="48" y="94"/>
                    </a:lnTo>
                    <a:lnTo>
                      <a:pt x="57" y="101"/>
                    </a:lnTo>
                    <a:lnTo>
                      <a:pt x="65" y="90"/>
                    </a:lnTo>
                    <a:lnTo>
                      <a:pt x="72" y="100"/>
                    </a:lnTo>
                    <a:lnTo>
                      <a:pt x="52" y="116"/>
                    </a:lnTo>
                    <a:lnTo>
                      <a:pt x="109" y="102"/>
                    </a:lnTo>
                    <a:lnTo>
                      <a:pt x="119" y="91"/>
                    </a:lnTo>
                    <a:lnTo>
                      <a:pt x="127" y="96"/>
                    </a:lnTo>
                    <a:lnTo>
                      <a:pt x="149" y="90"/>
                    </a:lnTo>
                    <a:lnTo>
                      <a:pt x="159" y="97"/>
                    </a:lnTo>
                    <a:lnTo>
                      <a:pt x="120" y="101"/>
                    </a:lnTo>
                    <a:lnTo>
                      <a:pt x="132" y="105"/>
                    </a:lnTo>
                    <a:lnTo>
                      <a:pt x="176" y="115"/>
                    </a:lnTo>
                    <a:lnTo>
                      <a:pt x="202" y="129"/>
                    </a:lnTo>
                    <a:lnTo>
                      <a:pt x="194" y="108"/>
                    </a:lnTo>
                    <a:lnTo>
                      <a:pt x="208" y="124"/>
                    </a:lnTo>
                    <a:lnTo>
                      <a:pt x="227" y="127"/>
                    </a:lnTo>
                    <a:lnTo>
                      <a:pt x="210" y="132"/>
                    </a:lnTo>
                    <a:lnTo>
                      <a:pt x="240" y="148"/>
                    </a:lnTo>
                    <a:lnTo>
                      <a:pt x="251" y="161"/>
                    </a:lnTo>
                    <a:lnTo>
                      <a:pt x="250" y="176"/>
                    </a:lnTo>
                    <a:lnTo>
                      <a:pt x="238" y="158"/>
                    </a:lnTo>
                    <a:lnTo>
                      <a:pt x="245" y="181"/>
                    </a:lnTo>
                    <a:lnTo>
                      <a:pt x="269" y="172"/>
                    </a:lnTo>
                    <a:lnTo>
                      <a:pt x="284" y="170"/>
                    </a:lnTo>
                    <a:lnTo>
                      <a:pt x="293" y="161"/>
                    </a:lnTo>
                    <a:lnTo>
                      <a:pt x="298" y="167"/>
                    </a:lnTo>
                    <a:lnTo>
                      <a:pt x="330" y="143"/>
                    </a:lnTo>
                    <a:lnTo>
                      <a:pt x="350" y="143"/>
                    </a:lnTo>
                    <a:lnTo>
                      <a:pt x="342" y="134"/>
                    </a:lnTo>
                    <a:lnTo>
                      <a:pt x="357" y="116"/>
                    </a:lnTo>
                    <a:lnTo>
                      <a:pt x="386" y="115"/>
                    </a:lnTo>
                    <a:lnTo>
                      <a:pt x="419" y="130"/>
                    </a:lnTo>
                    <a:lnTo>
                      <a:pt x="438" y="154"/>
                    </a:lnTo>
                    <a:lnTo>
                      <a:pt x="454" y="158"/>
                    </a:lnTo>
                    <a:lnTo>
                      <a:pt x="457" y="176"/>
                    </a:lnTo>
                    <a:lnTo>
                      <a:pt x="478" y="186"/>
                    </a:lnTo>
                    <a:lnTo>
                      <a:pt x="486" y="198"/>
                    </a:lnTo>
                    <a:lnTo>
                      <a:pt x="497" y="209"/>
                    </a:lnTo>
                    <a:lnTo>
                      <a:pt x="524" y="209"/>
                    </a:lnTo>
                    <a:lnTo>
                      <a:pt x="535" y="228"/>
                    </a:lnTo>
                    <a:lnTo>
                      <a:pt x="549" y="264"/>
                    </a:lnTo>
                    <a:lnTo>
                      <a:pt x="541" y="328"/>
                    </a:lnTo>
                    <a:lnTo>
                      <a:pt x="544" y="368"/>
                    </a:lnTo>
                    <a:lnTo>
                      <a:pt x="561" y="381"/>
                    </a:lnTo>
                    <a:lnTo>
                      <a:pt x="564" y="362"/>
                    </a:lnTo>
                    <a:lnTo>
                      <a:pt x="552" y="355"/>
                    </a:lnTo>
                    <a:lnTo>
                      <a:pt x="555" y="343"/>
                    </a:lnTo>
                    <a:lnTo>
                      <a:pt x="560" y="347"/>
                    </a:lnTo>
                    <a:lnTo>
                      <a:pt x="572" y="350"/>
                    </a:lnTo>
                    <a:lnTo>
                      <a:pt x="575" y="363"/>
                    </a:lnTo>
                    <a:lnTo>
                      <a:pt x="583" y="348"/>
                    </a:lnTo>
                    <a:lnTo>
                      <a:pt x="590" y="361"/>
                    </a:lnTo>
                    <a:lnTo>
                      <a:pt x="566" y="403"/>
                    </a:lnTo>
                    <a:lnTo>
                      <a:pt x="565" y="411"/>
                    </a:lnTo>
                    <a:lnTo>
                      <a:pt x="580" y="418"/>
                    </a:lnTo>
                    <a:lnTo>
                      <a:pt x="593" y="452"/>
                    </a:lnTo>
                    <a:lnTo>
                      <a:pt x="610" y="467"/>
                    </a:lnTo>
                    <a:lnTo>
                      <a:pt x="618" y="480"/>
                    </a:lnTo>
                    <a:lnTo>
                      <a:pt x="631" y="480"/>
                    </a:lnTo>
                    <a:lnTo>
                      <a:pt x="617" y="461"/>
                    </a:lnTo>
                    <a:lnTo>
                      <a:pt x="628" y="464"/>
                    </a:lnTo>
                    <a:lnTo>
                      <a:pt x="641" y="460"/>
                    </a:lnTo>
                    <a:lnTo>
                      <a:pt x="636" y="467"/>
                    </a:lnTo>
                    <a:lnTo>
                      <a:pt x="641" y="486"/>
                    </a:lnTo>
                    <a:lnTo>
                      <a:pt x="647" y="508"/>
                    </a:lnTo>
                    <a:lnTo>
                      <a:pt x="668" y="518"/>
                    </a:lnTo>
                    <a:lnTo>
                      <a:pt x="673" y="533"/>
                    </a:lnTo>
                    <a:lnTo>
                      <a:pt x="691" y="577"/>
                    </a:lnTo>
                    <a:lnTo>
                      <a:pt x="714" y="577"/>
                    </a:lnTo>
                    <a:lnTo>
                      <a:pt x="734" y="589"/>
                    </a:lnTo>
                    <a:lnTo>
                      <a:pt x="766" y="632"/>
                    </a:lnTo>
                    <a:lnTo>
                      <a:pt x="792" y="636"/>
                    </a:lnTo>
                    <a:lnTo>
                      <a:pt x="792" y="645"/>
                    </a:lnTo>
                    <a:lnTo>
                      <a:pt x="787" y="650"/>
                    </a:lnTo>
                    <a:lnTo>
                      <a:pt x="766" y="641"/>
                    </a:lnTo>
                    <a:lnTo>
                      <a:pt x="772" y="659"/>
                    </a:lnTo>
                    <a:lnTo>
                      <a:pt x="797" y="652"/>
                    </a:lnTo>
                    <a:lnTo>
                      <a:pt x="819" y="652"/>
                    </a:lnTo>
                    <a:lnTo>
                      <a:pt x="828" y="641"/>
                    </a:lnTo>
                    <a:lnTo>
                      <a:pt x="847" y="639"/>
                    </a:lnTo>
                    <a:lnTo>
                      <a:pt x="856" y="621"/>
                    </a:lnTo>
                    <a:lnTo>
                      <a:pt x="852" y="594"/>
                    </a:lnTo>
                    <a:lnTo>
                      <a:pt x="862" y="564"/>
                    </a:lnTo>
                    <a:lnTo>
                      <a:pt x="870" y="567"/>
                    </a:lnTo>
                    <a:lnTo>
                      <a:pt x="862" y="461"/>
                    </a:lnTo>
                    <a:lnTo>
                      <a:pt x="852" y="430"/>
                    </a:lnTo>
                    <a:lnTo>
                      <a:pt x="759" y="277"/>
                    </a:lnTo>
                    <a:lnTo>
                      <a:pt x="736" y="227"/>
                    </a:lnTo>
                    <a:lnTo>
                      <a:pt x="746" y="227"/>
                    </a:lnTo>
                    <a:lnTo>
                      <a:pt x="685" y="129"/>
                    </a:lnTo>
                    <a:lnTo>
                      <a:pt x="641" y="27"/>
                    </a:lnTo>
                    <a:lnTo>
                      <a:pt x="640" y="10"/>
                    </a:lnTo>
                    <a:lnTo>
                      <a:pt x="628" y="7"/>
                    </a:lnTo>
                    <a:lnTo>
                      <a:pt x="588" y="0"/>
                    </a:lnTo>
                    <a:lnTo>
                      <a:pt x="577" y="13"/>
                    </a:lnTo>
                    <a:lnTo>
                      <a:pt x="585" y="57"/>
                    </a:lnTo>
                    <a:lnTo>
                      <a:pt x="566" y="56"/>
                    </a:lnTo>
                    <a:lnTo>
                      <a:pt x="563" y="35"/>
                    </a:lnTo>
                    <a:lnTo>
                      <a:pt x="288" y="51"/>
                    </a:lnTo>
                    <a:lnTo>
                      <a:pt x="269" y="19"/>
                    </a:lnTo>
                    <a:lnTo>
                      <a:pt x="2" y="43"/>
                    </a:lnTo>
                    <a:lnTo>
                      <a:pt x="2" y="43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" name=""/>
              <p:cNvSpPr/>
              <p:nvPr/>
            </p:nvSpPr>
            <p:spPr>
              <a:xfrm>
                <a:off x="3903120" y="4414320"/>
                <a:ext cx="37440" cy="25560"/>
              </a:xfrm>
              <a:custGeom>
                <a:avLst/>
                <a:gdLst/>
                <a:ahLst/>
                <a:rect l="l" t="t" r="r" b="b"/>
                <a:pathLst>
                  <a:path w="44" h="30">
                    <a:moveTo>
                      <a:pt x="0" y="29"/>
                    </a:moveTo>
                    <a:lnTo>
                      <a:pt x="0" y="29"/>
                    </a:lnTo>
                    <a:lnTo>
                      <a:pt x="3" y="12"/>
                    </a:lnTo>
                    <a:lnTo>
                      <a:pt x="17" y="10"/>
                    </a:lnTo>
                    <a:lnTo>
                      <a:pt x="20" y="0"/>
                    </a:lnTo>
                    <a:lnTo>
                      <a:pt x="43" y="11"/>
                    </a:lnTo>
                    <a:lnTo>
                      <a:pt x="20" y="19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0" y="29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20160" bIns="-2016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" name=""/>
              <p:cNvSpPr/>
              <p:nvPr/>
            </p:nvSpPr>
            <p:spPr>
              <a:xfrm>
                <a:off x="3954960" y="4397400"/>
                <a:ext cx="31320" cy="21960"/>
              </a:xfrm>
              <a:custGeom>
                <a:avLst/>
                <a:gdLst/>
                <a:ahLst/>
                <a:rect l="l" t="t" r="r" b="b"/>
                <a:pathLst>
                  <a:path w="37" h="26">
                    <a:moveTo>
                      <a:pt x="0" y="23"/>
                    </a:moveTo>
                    <a:lnTo>
                      <a:pt x="0" y="23"/>
                    </a:lnTo>
                    <a:lnTo>
                      <a:pt x="7" y="25"/>
                    </a:lnTo>
                    <a:lnTo>
                      <a:pt x="36" y="0"/>
                    </a:lnTo>
                    <a:lnTo>
                      <a:pt x="9" y="17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23760" bIns="-2376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" name=""/>
              <p:cNvSpPr/>
              <p:nvPr/>
            </p:nvSpPr>
            <p:spPr>
              <a:xfrm>
                <a:off x="4006800" y="4339440"/>
                <a:ext cx="21240" cy="39960"/>
              </a:xfrm>
              <a:custGeom>
                <a:avLst/>
                <a:gdLst/>
                <a:ahLst/>
                <a:rect l="l" t="t" r="r" b="b"/>
                <a:pathLst>
                  <a:path w="25" h="47">
                    <a:moveTo>
                      <a:pt x="0" y="46"/>
                    </a:moveTo>
                    <a:lnTo>
                      <a:pt x="0" y="46"/>
                    </a:lnTo>
                    <a:lnTo>
                      <a:pt x="11" y="32"/>
                    </a:lnTo>
                    <a:lnTo>
                      <a:pt x="24" y="0"/>
                    </a:lnTo>
                    <a:lnTo>
                      <a:pt x="16" y="14"/>
                    </a:lnTo>
                    <a:lnTo>
                      <a:pt x="0" y="46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5760" bIns="-576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6" name=""/>
            <p:cNvSpPr/>
            <p:nvPr/>
          </p:nvSpPr>
          <p:spPr>
            <a:xfrm>
              <a:off x="3424320" y="3395520"/>
              <a:ext cx="442800" cy="463680"/>
            </a:xfrm>
            <a:custGeom>
              <a:avLst/>
              <a:gdLst/>
              <a:ahLst/>
              <a:rect l="l" t="t" r="r" b="b"/>
              <a:pathLst>
                <a:path w="521" h="542">
                  <a:moveTo>
                    <a:pt x="0" y="30"/>
                  </a:moveTo>
                  <a:lnTo>
                    <a:pt x="0" y="30"/>
                  </a:lnTo>
                  <a:lnTo>
                    <a:pt x="68" y="280"/>
                  </a:lnTo>
                  <a:lnTo>
                    <a:pt x="94" y="322"/>
                  </a:lnTo>
                  <a:lnTo>
                    <a:pt x="103" y="354"/>
                  </a:lnTo>
                  <a:lnTo>
                    <a:pt x="93" y="375"/>
                  </a:lnTo>
                  <a:lnTo>
                    <a:pt x="88" y="409"/>
                  </a:lnTo>
                  <a:lnTo>
                    <a:pt x="112" y="503"/>
                  </a:lnTo>
                  <a:lnTo>
                    <a:pt x="131" y="535"/>
                  </a:lnTo>
                  <a:lnTo>
                    <a:pt x="406" y="519"/>
                  </a:lnTo>
                  <a:lnTo>
                    <a:pt x="409" y="540"/>
                  </a:lnTo>
                  <a:lnTo>
                    <a:pt x="428" y="541"/>
                  </a:lnTo>
                  <a:lnTo>
                    <a:pt x="420" y="497"/>
                  </a:lnTo>
                  <a:lnTo>
                    <a:pt x="431" y="484"/>
                  </a:lnTo>
                  <a:lnTo>
                    <a:pt x="471" y="491"/>
                  </a:lnTo>
                  <a:lnTo>
                    <a:pt x="478" y="460"/>
                  </a:lnTo>
                  <a:lnTo>
                    <a:pt x="471" y="457"/>
                  </a:lnTo>
                  <a:lnTo>
                    <a:pt x="481" y="450"/>
                  </a:lnTo>
                  <a:lnTo>
                    <a:pt x="466" y="443"/>
                  </a:lnTo>
                  <a:lnTo>
                    <a:pt x="474" y="431"/>
                  </a:lnTo>
                  <a:lnTo>
                    <a:pt x="472" y="417"/>
                  </a:lnTo>
                  <a:lnTo>
                    <a:pt x="490" y="404"/>
                  </a:lnTo>
                  <a:lnTo>
                    <a:pt x="484" y="389"/>
                  </a:lnTo>
                  <a:lnTo>
                    <a:pt x="493" y="384"/>
                  </a:lnTo>
                  <a:lnTo>
                    <a:pt x="497" y="369"/>
                  </a:lnTo>
                  <a:lnTo>
                    <a:pt x="490" y="364"/>
                  </a:lnTo>
                  <a:lnTo>
                    <a:pt x="504" y="354"/>
                  </a:lnTo>
                  <a:lnTo>
                    <a:pt x="496" y="343"/>
                  </a:lnTo>
                  <a:lnTo>
                    <a:pt x="508" y="343"/>
                  </a:lnTo>
                  <a:lnTo>
                    <a:pt x="520" y="328"/>
                  </a:lnTo>
                  <a:lnTo>
                    <a:pt x="515" y="322"/>
                  </a:lnTo>
                  <a:lnTo>
                    <a:pt x="498" y="319"/>
                  </a:lnTo>
                  <a:lnTo>
                    <a:pt x="485" y="304"/>
                  </a:lnTo>
                  <a:lnTo>
                    <a:pt x="465" y="267"/>
                  </a:lnTo>
                  <a:lnTo>
                    <a:pt x="453" y="263"/>
                  </a:lnTo>
                  <a:lnTo>
                    <a:pt x="430" y="213"/>
                  </a:lnTo>
                  <a:lnTo>
                    <a:pt x="396" y="192"/>
                  </a:lnTo>
                  <a:lnTo>
                    <a:pt x="373" y="159"/>
                  </a:lnTo>
                  <a:lnTo>
                    <a:pt x="315" y="116"/>
                  </a:lnTo>
                  <a:lnTo>
                    <a:pt x="286" y="78"/>
                  </a:lnTo>
                  <a:lnTo>
                    <a:pt x="224" y="38"/>
                  </a:lnTo>
                  <a:lnTo>
                    <a:pt x="243" y="0"/>
                  </a:lnTo>
                  <a:lnTo>
                    <a:pt x="125" y="13"/>
                  </a:ln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969840" y="1851120"/>
              <a:ext cx="489240" cy="787320"/>
            </a:xfrm>
            <a:custGeom>
              <a:avLst/>
              <a:gdLst/>
              <a:ahLst/>
              <a:rect l="l" t="t" r="r" b="b"/>
              <a:pathLst>
                <a:path w="574" h="925">
                  <a:moveTo>
                    <a:pt x="0" y="821"/>
                  </a:moveTo>
                  <a:lnTo>
                    <a:pt x="0" y="821"/>
                  </a:lnTo>
                  <a:lnTo>
                    <a:pt x="45" y="622"/>
                  </a:lnTo>
                  <a:lnTo>
                    <a:pt x="68" y="571"/>
                  </a:lnTo>
                  <a:lnTo>
                    <a:pt x="48" y="545"/>
                  </a:lnTo>
                  <a:lnTo>
                    <a:pt x="53" y="522"/>
                  </a:lnTo>
                  <a:lnTo>
                    <a:pt x="89" y="488"/>
                  </a:lnTo>
                  <a:lnTo>
                    <a:pt x="120" y="442"/>
                  </a:lnTo>
                  <a:lnTo>
                    <a:pt x="145" y="402"/>
                  </a:lnTo>
                  <a:lnTo>
                    <a:pt x="126" y="371"/>
                  </a:lnTo>
                  <a:lnTo>
                    <a:pt x="116" y="350"/>
                  </a:lnTo>
                  <a:lnTo>
                    <a:pt x="120" y="299"/>
                  </a:lnTo>
                  <a:lnTo>
                    <a:pt x="190" y="0"/>
                  </a:lnTo>
                  <a:lnTo>
                    <a:pt x="267" y="17"/>
                  </a:lnTo>
                  <a:lnTo>
                    <a:pt x="242" y="134"/>
                  </a:lnTo>
                  <a:lnTo>
                    <a:pt x="258" y="174"/>
                  </a:lnTo>
                  <a:lnTo>
                    <a:pt x="259" y="202"/>
                  </a:lnTo>
                  <a:lnTo>
                    <a:pt x="250" y="205"/>
                  </a:lnTo>
                  <a:lnTo>
                    <a:pt x="280" y="233"/>
                  </a:lnTo>
                  <a:lnTo>
                    <a:pt x="310" y="308"/>
                  </a:lnTo>
                  <a:lnTo>
                    <a:pt x="321" y="305"/>
                  </a:lnTo>
                  <a:lnTo>
                    <a:pt x="322" y="316"/>
                  </a:lnTo>
                  <a:lnTo>
                    <a:pt x="336" y="320"/>
                  </a:lnTo>
                  <a:lnTo>
                    <a:pt x="346" y="321"/>
                  </a:lnTo>
                  <a:lnTo>
                    <a:pt x="320" y="374"/>
                  </a:lnTo>
                  <a:lnTo>
                    <a:pt x="324" y="411"/>
                  </a:lnTo>
                  <a:lnTo>
                    <a:pt x="303" y="446"/>
                  </a:lnTo>
                  <a:lnTo>
                    <a:pt x="317" y="462"/>
                  </a:lnTo>
                  <a:lnTo>
                    <a:pt x="356" y="439"/>
                  </a:lnTo>
                  <a:lnTo>
                    <a:pt x="385" y="557"/>
                  </a:lnTo>
                  <a:lnTo>
                    <a:pt x="402" y="562"/>
                  </a:lnTo>
                  <a:lnTo>
                    <a:pt x="406" y="598"/>
                  </a:lnTo>
                  <a:lnTo>
                    <a:pt x="420" y="613"/>
                  </a:lnTo>
                  <a:lnTo>
                    <a:pt x="432" y="600"/>
                  </a:lnTo>
                  <a:lnTo>
                    <a:pt x="458" y="612"/>
                  </a:lnTo>
                  <a:lnTo>
                    <a:pt x="474" y="598"/>
                  </a:lnTo>
                  <a:lnTo>
                    <a:pt x="527" y="611"/>
                  </a:lnTo>
                  <a:lnTo>
                    <a:pt x="539" y="612"/>
                  </a:lnTo>
                  <a:lnTo>
                    <a:pt x="551" y="589"/>
                  </a:lnTo>
                  <a:lnTo>
                    <a:pt x="573" y="627"/>
                  </a:lnTo>
                  <a:lnTo>
                    <a:pt x="524" y="924"/>
                  </a:lnTo>
                  <a:lnTo>
                    <a:pt x="260" y="877"/>
                  </a:lnTo>
                  <a:lnTo>
                    <a:pt x="0" y="821"/>
                  </a:lnTo>
                  <a:lnTo>
                    <a:pt x="0" y="821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2906640" y="2660760"/>
              <a:ext cx="324000" cy="579240"/>
            </a:xfrm>
            <a:custGeom>
              <a:avLst/>
              <a:gdLst/>
              <a:ahLst/>
              <a:rect l="l" t="t" r="r" b="b"/>
              <a:pathLst>
                <a:path w="378" h="679">
                  <a:moveTo>
                    <a:pt x="0" y="300"/>
                  </a:moveTo>
                  <a:lnTo>
                    <a:pt x="0" y="300"/>
                  </a:lnTo>
                  <a:lnTo>
                    <a:pt x="8" y="279"/>
                  </a:lnTo>
                  <a:lnTo>
                    <a:pt x="33" y="237"/>
                  </a:lnTo>
                  <a:lnTo>
                    <a:pt x="46" y="192"/>
                  </a:lnTo>
                  <a:lnTo>
                    <a:pt x="33" y="160"/>
                  </a:lnTo>
                  <a:lnTo>
                    <a:pt x="98" y="110"/>
                  </a:lnTo>
                  <a:lnTo>
                    <a:pt x="111" y="84"/>
                  </a:lnTo>
                  <a:lnTo>
                    <a:pt x="111" y="72"/>
                  </a:lnTo>
                  <a:lnTo>
                    <a:pt x="65" y="17"/>
                  </a:lnTo>
                  <a:lnTo>
                    <a:pt x="316" y="0"/>
                  </a:lnTo>
                  <a:lnTo>
                    <a:pt x="322" y="42"/>
                  </a:lnTo>
                  <a:lnTo>
                    <a:pt x="348" y="91"/>
                  </a:lnTo>
                  <a:lnTo>
                    <a:pt x="369" y="350"/>
                  </a:lnTo>
                  <a:lnTo>
                    <a:pt x="364" y="403"/>
                  </a:lnTo>
                  <a:lnTo>
                    <a:pt x="377" y="434"/>
                  </a:lnTo>
                  <a:lnTo>
                    <a:pt x="362" y="492"/>
                  </a:lnTo>
                  <a:lnTo>
                    <a:pt x="343" y="519"/>
                  </a:lnTo>
                  <a:lnTo>
                    <a:pt x="333" y="561"/>
                  </a:lnTo>
                  <a:lnTo>
                    <a:pt x="342" y="573"/>
                  </a:lnTo>
                  <a:lnTo>
                    <a:pt x="334" y="599"/>
                  </a:lnTo>
                  <a:lnTo>
                    <a:pt x="339" y="608"/>
                  </a:lnTo>
                  <a:lnTo>
                    <a:pt x="309" y="620"/>
                  </a:lnTo>
                  <a:lnTo>
                    <a:pt x="303" y="662"/>
                  </a:lnTo>
                  <a:lnTo>
                    <a:pt x="260" y="647"/>
                  </a:lnTo>
                  <a:lnTo>
                    <a:pt x="238" y="669"/>
                  </a:lnTo>
                  <a:lnTo>
                    <a:pt x="239" y="678"/>
                  </a:lnTo>
                  <a:lnTo>
                    <a:pt x="223" y="677"/>
                  </a:lnTo>
                  <a:lnTo>
                    <a:pt x="209" y="648"/>
                  </a:lnTo>
                  <a:lnTo>
                    <a:pt x="202" y="609"/>
                  </a:lnTo>
                  <a:lnTo>
                    <a:pt x="185" y="584"/>
                  </a:lnTo>
                  <a:lnTo>
                    <a:pt x="159" y="573"/>
                  </a:lnTo>
                  <a:lnTo>
                    <a:pt x="129" y="548"/>
                  </a:lnTo>
                  <a:lnTo>
                    <a:pt x="118" y="513"/>
                  </a:lnTo>
                  <a:lnTo>
                    <a:pt x="135" y="460"/>
                  </a:lnTo>
                  <a:lnTo>
                    <a:pt x="120" y="450"/>
                  </a:lnTo>
                  <a:lnTo>
                    <a:pt x="83" y="451"/>
                  </a:lnTo>
                  <a:lnTo>
                    <a:pt x="77" y="416"/>
                  </a:lnTo>
                  <a:lnTo>
                    <a:pt x="15" y="354"/>
                  </a:lnTo>
                  <a:lnTo>
                    <a:pt x="0" y="300"/>
                  </a:lnTo>
                  <a:lnTo>
                    <a:pt x="0" y="300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3189240" y="2711520"/>
              <a:ext cx="254160" cy="438120"/>
            </a:xfrm>
            <a:custGeom>
              <a:avLst/>
              <a:gdLst/>
              <a:ahLst/>
              <a:rect l="l" t="t" r="r" b="b"/>
              <a:pathLst>
                <a:path w="298" h="513">
                  <a:moveTo>
                    <a:pt x="0" y="500"/>
                  </a:moveTo>
                  <a:lnTo>
                    <a:pt x="0" y="500"/>
                  </a:lnTo>
                  <a:lnTo>
                    <a:pt x="9" y="512"/>
                  </a:lnTo>
                  <a:lnTo>
                    <a:pt x="18" y="499"/>
                  </a:lnTo>
                  <a:lnTo>
                    <a:pt x="61" y="489"/>
                  </a:lnTo>
                  <a:lnTo>
                    <a:pt x="75" y="493"/>
                  </a:lnTo>
                  <a:lnTo>
                    <a:pt x="122" y="479"/>
                  </a:lnTo>
                  <a:lnTo>
                    <a:pt x="138" y="493"/>
                  </a:lnTo>
                  <a:lnTo>
                    <a:pt x="153" y="458"/>
                  </a:lnTo>
                  <a:lnTo>
                    <a:pt x="167" y="449"/>
                  </a:lnTo>
                  <a:lnTo>
                    <a:pt x="201" y="468"/>
                  </a:lnTo>
                  <a:lnTo>
                    <a:pt x="205" y="448"/>
                  </a:lnTo>
                  <a:lnTo>
                    <a:pt x="242" y="401"/>
                  </a:lnTo>
                  <a:lnTo>
                    <a:pt x="250" y="374"/>
                  </a:lnTo>
                  <a:lnTo>
                    <a:pt x="263" y="378"/>
                  </a:lnTo>
                  <a:lnTo>
                    <a:pt x="297" y="354"/>
                  </a:lnTo>
                  <a:lnTo>
                    <a:pt x="287" y="334"/>
                  </a:lnTo>
                  <a:lnTo>
                    <a:pt x="292" y="323"/>
                  </a:lnTo>
                  <a:lnTo>
                    <a:pt x="258" y="10"/>
                  </a:lnTo>
                  <a:lnTo>
                    <a:pt x="255" y="0"/>
                  </a:lnTo>
                  <a:lnTo>
                    <a:pt x="78" y="20"/>
                  </a:lnTo>
                  <a:lnTo>
                    <a:pt x="44" y="40"/>
                  </a:lnTo>
                  <a:lnTo>
                    <a:pt x="15" y="30"/>
                  </a:lnTo>
                  <a:lnTo>
                    <a:pt x="36" y="289"/>
                  </a:lnTo>
                  <a:lnTo>
                    <a:pt x="31" y="342"/>
                  </a:lnTo>
                  <a:lnTo>
                    <a:pt x="44" y="373"/>
                  </a:lnTo>
                  <a:lnTo>
                    <a:pt x="29" y="431"/>
                  </a:lnTo>
                  <a:lnTo>
                    <a:pt x="10" y="458"/>
                  </a:lnTo>
                  <a:lnTo>
                    <a:pt x="0" y="500"/>
                  </a:lnTo>
                  <a:lnTo>
                    <a:pt x="0" y="500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2514600" y="2575080"/>
              <a:ext cx="487440" cy="323640"/>
            </a:xfrm>
            <a:custGeom>
              <a:avLst/>
              <a:gdLst/>
              <a:ahLst/>
              <a:rect l="l" t="t" r="r" b="b"/>
              <a:pathLst>
                <a:path w="573" h="382">
                  <a:moveTo>
                    <a:pt x="0" y="8"/>
                  </a:moveTo>
                  <a:lnTo>
                    <a:pt x="0" y="8"/>
                  </a:lnTo>
                  <a:lnTo>
                    <a:pt x="1" y="37"/>
                  </a:lnTo>
                  <a:lnTo>
                    <a:pt x="12" y="60"/>
                  </a:lnTo>
                  <a:lnTo>
                    <a:pt x="5" y="81"/>
                  </a:lnTo>
                  <a:lnTo>
                    <a:pt x="12" y="133"/>
                  </a:lnTo>
                  <a:lnTo>
                    <a:pt x="38" y="207"/>
                  </a:lnTo>
                  <a:lnTo>
                    <a:pt x="40" y="232"/>
                  </a:lnTo>
                  <a:lnTo>
                    <a:pt x="57" y="267"/>
                  </a:lnTo>
                  <a:lnTo>
                    <a:pt x="65" y="324"/>
                  </a:lnTo>
                  <a:lnTo>
                    <a:pt x="60" y="341"/>
                  </a:lnTo>
                  <a:lnTo>
                    <a:pt x="72" y="359"/>
                  </a:lnTo>
                  <a:lnTo>
                    <a:pt x="440" y="352"/>
                  </a:lnTo>
                  <a:lnTo>
                    <a:pt x="469" y="381"/>
                  </a:lnTo>
                  <a:lnTo>
                    <a:pt x="494" y="339"/>
                  </a:lnTo>
                  <a:lnTo>
                    <a:pt x="507" y="294"/>
                  </a:lnTo>
                  <a:lnTo>
                    <a:pt x="494" y="262"/>
                  </a:lnTo>
                  <a:lnTo>
                    <a:pt x="559" y="212"/>
                  </a:lnTo>
                  <a:lnTo>
                    <a:pt x="572" y="186"/>
                  </a:lnTo>
                  <a:lnTo>
                    <a:pt x="572" y="174"/>
                  </a:lnTo>
                  <a:lnTo>
                    <a:pt x="526" y="119"/>
                  </a:lnTo>
                  <a:lnTo>
                    <a:pt x="478" y="62"/>
                  </a:lnTo>
                  <a:lnTo>
                    <a:pt x="469" y="0"/>
                  </a:lnTo>
                  <a:lnTo>
                    <a:pt x="13" y="9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2063880" y="2927520"/>
              <a:ext cx="606240" cy="326880"/>
            </a:xfrm>
            <a:custGeom>
              <a:avLst/>
              <a:gdLst/>
              <a:ahLst/>
              <a:rect l="l" t="t" r="r" b="b"/>
              <a:pathLst>
                <a:path w="713" h="385">
                  <a:moveTo>
                    <a:pt x="0" y="364"/>
                  </a:moveTo>
                  <a:lnTo>
                    <a:pt x="0" y="364"/>
                  </a:lnTo>
                  <a:lnTo>
                    <a:pt x="25" y="0"/>
                  </a:lnTo>
                  <a:lnTo>
                    <a:pt x="290" y="14"/>
                  </a:lnTo>
                  <a:lnTo>
                    <a:pt x="642" y="20"/>
                  </a:lnTo>
                  <a:lnTo>
                    <a:pt x="661" y="36"/>
                  </a:lnTo>
                  <a:lnTo>
                    <a:pt x="673" y="32"/>
                  </a:lnTo>
                  <a:lnTo>
                    <a:pt x="683" y="42"/>
                  </a:lnTo>
                  <a:lnTo>
                    <a:pt x="684" y="52"/>
                  </a:lnTo>
                  <a:lnTo>
                    <a:pt x="674" y="52"/>
                  </a:lnTo>
                  <a:lnTo>
                    <a:pt x="663" y="77"/>
                  </a:lnTo>
                  <a:lnTo>
                    <a:pt x="691" y="117"/>
                  </a:lnTo>
                  <a:lnTo>
                    <a:pt x="712" y="124"/>
                  </a:lnTo>
                  <a:lnTo>
                    <a:pt x="709" y="383"/>
                  </a:lnTo>
                  <a:lnTo>
                    <a:pt x="406" y="384"/>
                  </a:lnTo>
                  <a:lnTo>
                    <a:pt x="0" y="364"/>
                  </a:lnTo>
                  <a:lnTo>
                    <a:pt x="0" y="364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3095640" y="2986200"/>
              <a:ext cx="592200" cy="303120"/>
            </a:xfrm>
            <a:custGeom>
              <a:avLst/>
              <a:gdLst/>
              <a:ahLst/>
              <a:rect l="l" t="t" r="r" b="b"/>
              <a:pathLst>
                <a:path w="695" h="357">
                  <a:moveTo>
                    <a:pt x="0" y="356"/>
                  </a:moveTo>
                  <a:lnTo>
                    <a:pt x="0" y="356"/>
                  </a:lnTo>
                  <a:lnTo>
                    <a:pt x="7" y="339"/>
                  </a:lnTo>
                  <a:lnTo>
                    <a:pt x="22" y="336"/>
                  </a:lnTo>
                  <a:lnTo>
                    <a:pt x="26" y="299"/>
                  </a:lnTo>
                  <a:lnTo>
                    <a:pt x="18" y="295"/>
                  </a:lnTo>
                  <a:lnTo>
                    <a:pt x="17" y="286"/>
                  </a:lnTo>
                  <a:lnTo>
                    <a:pt x="39" y="264"/>
                  </a:lnTo>
                  <a:lnTo>
                    <a:pt x="82" y="279"/>
                  </a:lnTo>
                  <a:lnTo>
                    <a:pt x="88" y="237"/>
                  </a:lnTo>
                  <a:lnTo>
                    <a:pt x="118" y="225"/>
                  </a:lnTo>
                  <a:lnTo>
                    <a:pt x="113" y="216"/>
                  </a:lnTo>
                  <a:lnTo>
                    <a:pt x="121" y="190"/>
                  </a:lnTo>
                  <a:lnTo>
                    <a:pt x="130" y="177"/>
                  </a:lnTo>
                  <a:lnTo>
                    <a:pt x="173" y="167"/>
                  </a:lnTo>
                  <a:lnTo>
                    <a:pt x="187" y="171"/>
                  </a:lnTo>
                  <a:lnTo>
                    <a:pt x="234" y="157"/>
                  </a:lnTo>
                  <a:lnTo>
                    <a:pt x="250" y="171"/>
                  </a:lnTo>
                  <a:lnTo>
                    <a:pt x="265" y="136"/>
                  </a:lnTo>
                  <a:lnTo>
                    <a:pt x="279" y="127"/>
                  </a:lnTo>
                  <a:lnTo>
                    <a:pt x="313" y="146"/>
                  </a:lnTo>
                  <a:lnTo>
                    <a:pt x="317" y="126"/>
                  </a:lnTo>
                  <a:lnTo>
                    <a:pt x="354" y="79"/>
                  </a:lnTo>
                  <a:lnTo>
                    <a:pt x="362" y="52"/>
                  </a:lnTo>
                  <a:lnTo>
                    <a:pt x="375" y="56"/>
                  </a:lnTo>
                  <a:lnTo>
                    <a:pt x="409" y="32"/>
                  </a:lnTo>
                  <a:lnTo>
                    <a:pt x="399" y="12"/>
                  </a:lnTo>
                  <a:lnTo>
                    <a:pt x="404" y="1"/>
                  </a:lnTo>
                  <a:lnTo>
                    <a:pt x="434" y="0"/>
                  </a:lnTo>
                  <a:lnTo>
                    <a:pt x="454" y="7"/>
                  </a:lnTo>
                  <a:lnTo>
                    <a:pt x="464" y="28"/>
                  </a:lnTo>
                  <a:lnTo>
                    <a:pt x="495" y="33"/>
                  </a:lnTo>
                  <a:lnTo>
                    <a:pt x="514" y="43"/>
                  </a:lnTo>
                  <a:lnTo>
                    <a:pt x="557" y="41"/>
                  </a:lnTo>
                  <a:lnTo>
                    <a:pt x="577" y="28"/>
                  </a:lnTo>
                  <a:lnTo>
                    <a:pt x="624" y="58"/>
                  </a:lnTo>
                  <a:lnTo>
                    <a:pt x="641" y="117"/>
                  </a:lnTo>
                  <a:lnTo>
                    <a:pt x="659" y="137"/>
                  </a:lnTo>
                  <a:lnTo>
                    <a:pt x="694" y="158"/>
                  </a:lnTo>
                  <a:lnTo>
                    <a:pt x="669" y="190"/>
                  </a:lnTo>
                  <a:lnTo>
                    <a:pt x="645" y="206"/>
                  </a:lnTo>
                  <a:lnTo>
                    <a:pt x="621" y="237"/>
                  </a:lnTo>
                  <a:lnTo>
                    <a:pt x="621" y="246"/>
                  </a:lnTo>
                  <a:lnTo>
                    <a:pt x="552" y="292"/>
                  </a:lnTo>
                  <a:lnTo>
                    <a:pt x="167" y="327"/>
                  </a:lnTo>
                  <a:lnTo>
                    <a:pt x="128" y="327"/>
                  </a:lnTo>
                  <a:lnTo>
                    <a:pt x="128" y="347"/>
                  </a:lnTo>
                  <a:lnTo>
                    <a:pt x="0" y="356"/>
                  </a:lnTo>
                  <a:lnTo>
                    <a:pt x="0" y="356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2717640" y="3660840"/>
              <a:ext cx="463680" cy="409680"/>
            </a:xfrm>
            <a:custGeom>
              <a:avLst/>
              <a:gdLst/>
              <a:ahLst/>
              <a:rect l="l" t="t" r="r" b="b"/>
              <a:pathLst>
                <a:path w="539" h="475">
                  <a:moveTo>
                    <a:pt x="0" y="4"/>
                  </a:moveTo>
                  <a:lnTo>
                    <a:pt x="0" y="4"/>
                  </a:lnTo>
                  <a:lnTo>
                    <a:pt x="5" y="131"/>
                  </a:lnTo>
                  <a:lnTo>
                    <a:pt x="21" y="147"/>
                  </a:lnTo>
                  <a:lnTo>
                    <a:pt x="26" y="179"/>
                  </a:lnTo>
                  <a:lnTo>
                    <a:pt x="55" y="224"/>
                  </a:lnTo>
                  <a:lnTo>
                    <a:pt x="55" y="263"/>
                  </a:lnTo>
                  <a:lnTo>
                    <a:pt x="38" y="299"/>
                  </a:lnTo>
                  <a:lnTo>
                    <a:pt x="38" y="320"/>
                  </a:lnTo>
                  <a:lnTo>
                    <a:pt x="43" y="341"/>
                  </a:lnTo>
                  <a:lnTo>
                    <a:pt x="41" y="361"/>
                  </a:lnTo>
                  <a:lnTo>
                    <a:pt x="31" y="374"/>
                  </a:lnTo>
                  <a:lnTo>
                    <a:pt x="18" y="391"/>
                  </a:lnTo>
                  <a:lnTo>
                    <a:pt x="27" y="401"/>
                  </a:lnTo>
                  <a:lnTo>
                    <a:pt x="99" y="392"/>
                  </a:lnTo>
                  <a:lnTo>
                    <a:pt x="157" y="416"/>
                  </a:lnTo>
                  <a:lnTo>
                    <a:pt x="213" y="414"/>
                  </a:lnTo>
                  <a:lnTo>
                    <a:pt x="207" y="398"/>
                  </a:lnTo>
                  <a:lnTo>
                    <a:pt x="225" y="383"/>
                  </a:lnTo>
                  <a:lnTo>
                    <a:pt x="264" y="391"/>
                  </a:lnTo>
                  <a:lnTo>
                    <a:pt x="269" y="419"/>
                  </a:lnTo>
                  <a:lnTo>
                    <a:pt x="281" y="415"/>
                  </a:lnTo>
                  <a:lnTo>
                    <a:pt x="298" y="422"/>
                  </a:lnTo>
                  <a:lnTo>
                    <a:pt x="313" y="438"/>
                  </a:lnTo>
                  <a:lnTo>
                    <a:pt x="318" y="454"/>
                  </a:lnTo>
                  <a:lnTo>
                    <a:pt x="334" y="457"/>
                  </a:lnTo>
                  <a:lnTo>
                    <a:pt x="349" y="466"/>
                  </a:lnTo>
                  <a:lnTo>
                    <a:pt x="362" y="462"/>
                  </a:lnTo>
                  <a:lnTo>
                    <a:pt x="374" y="449"/>
                  </a:lnTo>
                  <a:lnTo>
                    <a:pt x="373" y="438"/>
                  </a:lnTo>
                  <a:lnTo>
                    <a:pt x="390" y="453"/>
                  </a:lnTo>
                  <a:lnTo>
                    <a:pt x="398" y="440"/>
                  </a:lnTo>
                  <a:lnTo>
                    <a:pt x="410" y="464"/>
                  </a:lnTo>
                  <a:lnTo>
                    <a:pt x="427" y="453"/>
                  </a:lnTo>
                  <a:lnTo>
                    <a:pt x="434" y="445"/>
                  </a:lnTo>
                  <a:lnTo>
                    <a:pt x="427" y="438"/>
                  </a:lnTo>
                  <a:lnTo>
                    <a:pt x="428" y="418"/>
                  </a:lnTo>
                  <a:lnTo>
                    <a:pt x="434" y="418"/>
                  </a:lnTo>
                  <a:lnTo>
                    <a:pt x="449" y="419"/>
                  </a:lnTo>
                  <a:lnTo>
                    <a:pt x="452" y="434"/>
                  </a:lnTo>
                  <a:lnTo>
                    <a:pt x="470" y="433"/>
                  </a:lnTo>
                  <a:lnTo>
                    <a:pt x="484" y="442"/>
                  </a:lnTo>
                  <a:lnTo>
                    <a:pt x="488" y="439"/>
                  </a:lnTo>
                  <a:lnTo>
                    <a:pt x="493" y="451"/>
                  </a:lnTo>
                  <a:lnTo>
                    <a:pt x="504" y="458"/>
                  </a:lnTo>
                  <a:lnTo>
                    <a:pt x="500" y="474"/>
                  </a:lnTo>
                  <a:lnTo>
                    <a:pt x="514" y="458"/>
                  </a:lnTo>
                  <a:lnTo>
                    <a:pt x="524" y="469"/>
                  </a:lnTo>
                  <a:lnTo>
                    <a:pt x="524" y="457"/>
                  </a:lnTo>
                  <a:lnTo>
                    <a:pt x="538" y="453"/>
                  </a:lnTo>
                  <a:lnTo>
                    <a:pt x="538" y="444"/>
                  </a:lnTo>
                  <a:lnTo>
                    <a:pt x="524" y="442"/>
                  </a:lnTo>
                  <a:lnTo>
                    <a:pt x="517" y="434"/>
                  </a:lnTo>
                  <a:lnTo>
                    <a:pt x="503" y="435"/>
                  </a:lnTo>
                  <a:lnTo>
                    <a:pt x="498" y="423"/>
                  </a:lnTo>
                  <a:lnTo>
                    <a:pt x="484" y="423"/>
                  </a:lnTo>
                  <a:lnTo>
                    <a:pt x="472" y="399"/>
                  </a:lnTo>
                  <a:lnTo>
                    <a:pt x="480" y="393"/>
                  </a:lnTo>
                  <a:lnTo>
                    <a:pt x="491" y="386"/>
                  </a:lnTo>
                  <a:lnTo>
                    <a:pt x="492" y="374"/>
                  </a:lnTo>
                  <a:lnTo>
                    <a:pt x="502" y="373"/>
                  </a:lnTo>
                  <a:lnTo>
                    <a:pt x="517" y="360"/>
                  </a:lnTo>
                  <a:lnTo>
                    <a:pt x="512" y="355"/>
                  </a:lnTo>
                  <a:lnTo>
                    <a:pt x="512" y="330"/>
                  </a:lnTo>
                  <a:lnTo>
                    <a:pt x="496" y="342"/>
                  </a:lnTo>
                  <a:lnTo>
                    <a:pt x="480" y="345"/>
                  </a:lnTo>
                  <a:lnTo>
                    <a:pt x="467" y="366"/>
                  </a:lnTo>
                  <a:lnTo>
                    <a:pt x="444" y="355"/>
                  </a:lnTo>
                  <a:lnTo>
                    <a:pt x="449" y="347"/>
                  </a:lnTo>
                  <a:lnTo>
                    <a:pt x="458" y="343"/>
                  </a:lnTo>
                  <a:lnTo>
                    <a:pt x="459" y="347"/>
                  </a:lnTo>
                  <a:lnTo>
                    <a:pt x="465" y="334"/>
                  </a:lnTo>
                  <a:lnTo>
                    <a:pt x="456" y="339"/>
                  </a:lnTo>
                  <a:lnTo>
                    <a:pt x="452" y="333"/>
                  </a:lnTo>
                  <a:lnTo>
                    <a:pt x="451" y="339"/>
                  </a:lnTo>
                  <a:lnTo>
                    <a:pt x="439" y="334"/>
                  </a:lnTo>
                  <a:lnTo>
                    <a:pt x="431" y="347"/>
                  </a:lnTo>
                  <a:lnTo>
                    <a:pt x="414" y="350"/>
                  </a:lnTo>
                  <a:lnTo>
                    <a:pt x="384" y="343"/>
                  </a:lnTo>
                  <a:lnTo>
                    <a:pt x="383" y="335"/>
                  </a:lnTo>
                  <a:lnTo>
                    <a:pt x="401" y="309"/>
                  </a:lnTo>
                  <a:lnTo>
                    <a:pt x="418" y="310"/>
                  </a:lnTo>
                  <a:lnTo>
                    <a:pt x="430" y="320"/>
                  </a:lnTo>
                  <a:lnTo>
                    <a:pt x="475" y="330"/>
                  </a:lnTo>
                  <a:lnTo>
                    <a:pt x="442" y="272"/>
                  </a:lnTo>
                  <a:lnTo>
                    <a:pt x="448" y="232"/>
                  </a:lnTo>
                  <a:lnTo>
                    <a:pt x="254" y="240"/>
                  </a:lnTo>
                  <a:lnTo>
                    <a:pt x="256" y="218"/>
                  </a:lnTo>
                  <a:lnTo>
                    <a:pt x="277" y="150"/>
                  </a:lnTo>
                  <a:lnTo>
                    <a:pt x="311" y="106"/>
                  </a:lnTo>
                  <a:lnTo>
                    <a:pt x="300" y="93"/>
                  </a:lnTo>
                  <a:lnTo>
                    <a:pt x="304" y="50"/>
                  </a:lnTo>
                  <a:lnTo>
                    <a:pt x="287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4346640" y="1908000"/>
              <a:ext cx="301680" cy="476280"/>
            </a:xfrm>
            <a:custGeom>
              <a:avLst/>
              <a:gdLst/>
              <a:ahLst/>
              <a:rect l="l" t="t" r="r" b="b"/>
              <a:pathLst>
                <a:path w="352" h="556">
                  <a:moveTo>
                    <a:pt x="0" y="301"/>
                  </a:moveTo>
                  <a:lnTo>
                    <a:pt x="0" y="301"/>
                  </a:lnTo>
                  <a:lnTo>
                    <a:pt x="21" y="303"/>
                  </a:lnTo>
                  <a:lnTo>
                    <a:pt x="23" y="267"/>
                  </a:lnTo>
                  <a:lnTo>
                    <a:pt x="48" y="216"/>
                  </a:lnTo>
                  <a:lnTo>
                    <a:pt x="36" y="181"/>
                  </a:lnTo>
                  <a:lnTo>
                    <a:pt x="47" y="134"/>
                  </a:lnTo>
                  <a:lnTo>
                    <a:pt x="46" y="115"/>
                  </a:lnTo>
                  <a:lnTo>
                    <a:pt x="86" y="9"/>
                  </a:lnTo>
                  <a:lnTo>
                    <a:pt x="96" y="9"/>
                  </a:lnTo>
                  <a:lnTo>
                    <a:pt x="102" y="30"/>
                  </a:lnTo>
                  <a:lnTo>
                    <a:pt x="152" y="11"/>
                  </a:lnTo>
                  <a:lnTo>
                    <a:pt x="152" y="5"/>
                  </a:lnTo>
                  <a:lnTo>
                    <a:pt x="167" y="0"/>
                  </a:lnTo>
                  <a:lnTo>
                    <a:pt x="193" y="13"/>
                  </a:lnTo>
                  <a:lnTo>
                    <a:pt x="213" y="30"/>
                  </a:lnTo>
                  <a:lnTo>
                    <a:pt x="258" y="183"/>
                  </a:lnTo>
                  <a:lnTo>
                    <a:pt x="289" y="184"/>
                  </a:lnTo>
                  <a:lnTo>
                    <a:pt x="294" y="193"/>
                  </a:lnTo>
                  <a:lnTo>
                    <a:pt x="290" y="199"/>
                  </a:lnTo>
                  <a:lnTo>
                    <a:pt x="312" y="234"/>
                  </a:lnTo>
                  <a:lnTo>
                    <a:pt x="318" y="226"/>
                  </a:lnTo>
                  <a:lnTo>
                    <a:pt x="342" y="250"/>
                  </a:lnTo>
                  <a:lnTo>
                    <a:pt x="332" y="256"/>
                  </a:lnTo>
                  <a:lnTo>
                    <a:pt x="335" y="262"/>
                  </a:lnTo>
                  <a:lnTo>
                    <a:pt x="351" y="262"/>
                  </a:lnTo>
                  <a:lnTo>
                    <a:pt x="339" y="290"/>
                  </a:lnTo>
                  <a:lnTo>
                    <a:pt x="325" y="288"/>
                  </a:lnTo>
                  <a:lnTo>
                    <a:pt x="312" y="298"/>
                  </a:lnTo>
                  <a:lnTo>
                    <a:pt x="313" y="310"/>
                  </a:lnTo>
                  <a:lnTo>
                    <a:pt x="303" y="318"/>
                  </a:lnTo>
                  <a:lnTo>
                    <a:pt x="291" y="313"/>
                  </a:lnTo>
                  <a:lnTo>
                    <a:pt x="291" y="333"/>
                  </a:lnTo>
                  <a:lnTo>
                    <a:pt x="283" y="326"/>
                  </a:lnTo>
                  <a:lnTo>
                    <a:pt x="278" y="347"/>
                  </a:lnTo>
                  <a:lnTo>
                    <a:pt x="262" y="329"/>
                  </a:lnTo>
                  <a:lnTo>
                    <a:pt x="250" y="345"/>
                  </a:lnTo>
                  <a:lnTo>
                    <a:pt x="236" y="353"/>
                  </a:lnTo>
                  <a:lnTo>
                    <a:pt x="233" y="370"/>
                  </a:lnTo>
                  <a:lnTo>
                    <a:pt x="217" y="365"/>
                  </a:lnTo>
                  <a:lnTo>
                    <a:pt x="223" y="352"/>
                  </a:lnTo>
                  <a:lnTo>
                    <a:pt x="213" y="338"/>
                  </a:lnTo>
                  <a:lnTo>
                    <a:pt x="201" y="359"/>
                  </a:lnTo>
                  <a:lnTo>
                    <a:pt x="206" y="403"/>
                  </a:lnTo>
                  <a:lnTo>
                    <a:pt x="198" y="415"/>
                  </a:lnTo>
                  <a:lnTo>
                    <a:pt x="188" y="415"/>
                  </a:lnTo>
                  <a:lnTo>
                    <a:pt x="180" y="414"/>
                  </a:lnTo>
                  <a:lnTo>
                    <a:pt x="168" y="440"/>
                  </a:lnTo>
                  <a:lnTo>
                    <a:pt x="152" y="439"/>
                  </a:lnTo>
                  <a:lnTo>
                    <a:pt x="155" y="462"/>
                  </a:lnTo>
                  <a:lnTo>
                    <a:pt x="145" y="445"/>
                  </a:lnTo>
                  <a:lnTo>
                    <a:pt x="121" y="464"/>
                  </a:lnTo>
                  <a:lnTo>
                    <a:pt x="118" y="478"/>
                  </a:lnTo>
                  <a:lnTo>
                    <a:pt x="126" y="487"/>
                  </a:lnTo>
                  <a:lnTo>
                    <a:pt x="116" y="492"/>
                  </a:lnTo>
                  <a:lnTo>
                    <a:pt x="118" y="509"/>
                  </a:lnTo>
                  <a:lnTo>
                    <a:pt x="108" y="521"/>
                  </a:lnTo>
                  <a:lnTo>
                    <a:pt x="105" y="555"/>
                  </a:lnTo>
                  <a:lnTo>
                    <a:pt x="98" y="555"/>
                  </a:lnTo>
                  <a:lnTo>
                    <a:pt x="66" y="510"/>
                  </a:lnTo>
                  <a:lnTo>
                    <a:pt x="0" y="301"/>
                  </a:lnTo>
                  <a:lnTo>
                    <a:pt x="0" y="301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3848040" y="2813040"/>
              <a:ext cx="371520" cy="182520"/>
            </a:xfrm>
            <a:custGeom>
              <a:avLst/>
              <a:gdLst/>
              <a:ahLst/>
              <a:rect l="l" t="t" r="r" b="b"/>
              <a:pathLst>
                <a:path w="436" h="218">
                  <a:moveTo>
                    <a:pt x="0" y="64"/>
                  </a:moveTo>
                  <a:lnTo>
                    <a:pt x="0" y="64"/>
                  </a:lnTo>
                  <a:lnTo>
                    <a:pt x="11" y="127"/>
                  </a:lnTo>
                  <a:lnTo>
                    <a:pt x="44" y="88"/>
                  </a:lnTo>
                  <a:lnTo>
                    <a:pt x="95" y="73"/>
                  </a:lnTo>
                  <a:lnTo>
                    <a:pt x="105" y="57"/>
                  </a:lnTo>
                  <a:lnTo>
                    <a:pt x="134" y="54"/>
                  </a:lnTo>
                  <a:lnTo>
                    <a:pt x="157" y="64"/>
                  </a:lnTo>
                  <a:lnTo>
                    <a:pt x="171" y="84"/>
                  </a:lnTo>
                  <a:lnTo>
                    <a:pt x="196" y="89"/>
                  </a:lnTo>
                  <a:lnTo>
                    <a:pt x="210" y="109"/>
                  </a:lnTo>
                  <a:lnTo>
                    <a:pt x="233" y="119"/>
                  </a:lnTo>
                  <a:lnTo>
                    <a:pt x="243" y="113"/>
                  </a:lnTo>
                  <a:lnTo>
                    <a:pt x="248" y="125"/>
                  </a:lnTo>
                  <a:lnTo>
                    <a:pt x="244" y="134"/>
                  </a:lnTo>
                  <a:lnTo>
                    <a:pt x="241" y="148"/>
                  </a:lnTo>
                  <a:lnTo>
                    <a:pt x="226" y="174"/>
                  </a:lnTo>
                  <a:lnTo>
                    <a:pt x="233" y="193"/>
                  </a:lnTo>
                  <a:lnTo>
                    <a:pt x="251" y="186"/>
                  </a:lnTo>
                  <a:lnTo>
                    <a:pt x="252" y="177"/>
                  </a:lnTo>
                  <a:lnTo>
                    <a:pt x="267" y="193"/>
                  </a:lnTo>
                  <a:lnTo>
                    <a:pt x="271" y="186"/>
                  </a:lnTo>
                  <a:lnTo>
                    <a:pt x="281" y="199"/>
                  </a:lnTo>
                  <a:lnTo>
                    <a:pt x="285" y="192"/>
                  </a:lnTo>
                  <a:lnTo>
                    <a:pt x="303" y="199"/>
                  </a:lnTo>
                  <a:lnTo>
                    <a:pt x="313" y="197"/>
                  </a:lnTo>
                  <a:lnTo>
                    <a:pt x="328" y="211"/>
                  </a:lnTo>
                  <a:lnTo>
                    <a:pt x="315" y="187"/>
                  </a:lnTo>
                  <a:lnTo>
                    <a:pt x="285" y="166"/>
                  </a:lnTo>
                  <a:lnTo>
                    <a:pt x="313" y="179"/>
                  </a:lnTo>
                  <a:lnTo>
                    <a:pt x="296" y="157"/>
                  </a:lnTo>
                  <a:lnTo>
                    <a:pt x="291" y="136"/>
                  </a:lnTo>
                  <a:lnTo>
                    <a:pt x="294" y="88"/>
                  </a:lnTo>
                  <a:lnTo>
                    <a:pt x="276" y="77"/>
                  </a:lnTo>
                  <a:lnTo>
                    <a:pt x="313" y="45"/>
                  </a:lnTo>
                  <a:lnTo>
                    <a:pt x="313" y="27"/>
                  </a:lnTo>
                  <a:lnTo>
                    <a:pt x="333" y="28"/>
                  </a:lnTo>
                  <a:lnTo>
                    <a:pt x="328" y="45"/>
                  </a:lnTo>
                  <a:lnTo>
                    <a:pt x="315" y="52"/>
                  </a:lnTo>
                  <a:lnTo>
                    <a:pt x="308" y="70"/>
                  </a:lnTo>
                  <a:lnTo>
                    <a:pt x="313" y="88"/>
                  </a:lnTo>
                  <a:lnTo>
                    <a:pt x="321" y="80"/>
                  </a:lnTo>
                  <a:lnTo>
                    <a:pt x="316" y="101"/>
                  </a:lnTo>
                  <a:lnTo>
                    <a:pt x="320" y="110"/>
                  </a:lnTo>
                  <a:lnTo>
                    <a:pt x="323" y="121"/>
                  </a:lnTo>
                  <a:lnTo>
                    <a:pt x="313" y="115"/>
                  </a:lnTo>
                  <a:lnTo>
                    <a:pt x="310" y="129"/>
                  </a:lnTo>
                  <a:lnTo>
                    <a:pt x="331" y="125"/>
                  </a:lnTo>
                  <a:lnTo>
                    <a:pt x="329" y="136"/>
                  </a:lnTo>
                  <a:lnTo>
                    <a:pt x="340" y="143"/>
                  </a:lnTo>
                  <a:lnTo>
                    <a:pt x="320" y="142"/>
                  </a:lnTo>
                  <a:lnTo>
                    <a:pt x="326" y="173"/>
                  </a:lnTo>
                  <a:lnTo>
                    <a:pt x="348" y="184"/>
                  </a:lnTo>
                  <a:lnTo>
                    <a:pt x="359" y="169"/>
                  </a:lnTo>
                  <a:lnTo>
                    <a:pt x="362" y="193"/>
                  </a:lnTo>
                  <a:lnTo>
                    <a:pt x="377" y="188"/>
                  </a:lnTo>
                  <a:lnTo>
                    <a:pt x="369" y="199"/>
                  </a:lnTo>
                  <a:lnTo>
                    <a:pt x="379" y="199"/>
                  </a:lnTo>
                  <a:lnTo>
                    <a:pt x="370" y="213"/>
                  </a:lnTo>
                  <a:lnTo>
                    <a:pt x="374" y="217"/>
                  </a:lnTo>
                  <a:lnTo>
                    <a:pt x="394" y="207"/>
                  </a:lnTo>
                  <a:lnTo>
                    <a:pt x="418" y="194"/>
                  </a:lnTo>
                  <a:lnTo>
                    <a:pt x="427" y="166"/>
                  </a:lnTo>
                  <a:lnTo>
                    <a:pt x="429" y="183"/>
                  </a:lnTo>
                  <a:lnTo>
                    <a:pt x="427" y="192"/>
                  </a:lnTo>
                  <a:lnTo>
                    <a:pt x="420" y="207"/>
                  </a:lnTo>
                  <a:lnTo>
                    <a:pt x="422" y="215"/>
                  </a:lnTo>
                  <a:lnTo>
                    <a:pt x="430" y="192"/>
                  </a:lnTo>
                  <a:lnTo>
                    <a:pt x="435" y="138"/>
                  </a:lnTo>
                  <a:lnTo>
                    <a:pt x="408" y="144"/>
                  </a:lnTo>
                  <a:lnTo>
                    <a:pt x="374" y="149"/>
                  </a:lnTo>
                  <a:lnTo>
                    <a:pt x="372" y="139"/>
                  </a:lnTo>
                  <a:lnTo>
                    <a:pt x="334" y="0"/>
                  </a:lnTo>
                  <a:lnTo>
                    <a:pt x="0" y="64"/>
                  </a:lnTo>
                  <a:lnTo>
                    <a:pt x="0" y="64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6" name=""/>
            <p:cNvGrpSpPr/>
            <p:nvPr/>
          </p:nvGrpSpPr>
          <p:grpSpPr>
            <a:xfrm>
              <a:off x="4255920" y="2408400"/>
              <a:ext cx="282600" cy="153720"/>
              <a:chOff x="4255920" y="2408400"/>
              <a:chExt cx="282600" cy="153720"/>
            </a:xfrm>
          </p:grpSpPr>
          <p:sp>
            <p:nvSpPr>
              <p:cNvPr id="67" name=""/>
              <p:cNvSpPr/>
              <p:nvPr/>
            </p:nvSpPr>
            <p:spPr>
              <a:xfrm>
                <a:off x="4255920" y="2408400"/>
                <a:ext cx="272520" cy="138240"/>
              </a:xfrm>
              <a:custGeom>
                <a:avLst/>
                <a:gdLst/>
                <a:ahLst/>
                <a:rect l="l" t="t" r="r" b="b"/>
                <a:pathLst>
                  <a:path w="322" h="164">
                    <a:moveTo>
                      <a:pt x="0" y="66"/>
                    </a:moveTo>
                    <a:lnTo>
                      <a:pt x="0" y="66"/>
                    </a:lnTo>
                    <a:lnTo>
                      <a:pt x="1" y="153"/>
                    </a:lnTo>
                    <a:lnTo>
                      <a:pt x="150" y="121"/>
                    </a:lnTo>
                    <a:lnTo>
                      <a:pt x="176" y="113"/>
                    </a:lnTo>
                    <a:lnTo>
                      <a:pt x="186" y="114"/>
                    </a:lnTo>
                    <a:lnTo>
                      <a:pt x="198" y="139"/>
                    </a:lnTo>
                    <a:lnTo>
                      <a:pt x="215" y="141"/>
                    </a:lnTo>
                    <a:lnTo>
                      <a:pt x="223" y="162"/>
                    </a:lnTo>
                    <a:lnTo>
                      <a:pt x="235" y="163"/>
                    </a:lnTo>
                    <a:lnTo>
                      <a:pt x="238" y="149"/>
                    </a:lnTo>
                    <a:lnTo>
                      <a:pt x="247" y="144"/>
                    </a:lnTo>
                    <a:lnTo>
                      <a:pt x="251" y="129"/>
                    </a:lnTo>
                    <a:lnTo>
                      <a:pt x="256" y="128"/>
                    </a:lnTo>
                    <a:lnTo>
                      <a:pt x="262" y="150"/>
                    </a:lnTo>
                    <a:lnTo>
                      <a:pt x="277" y="144"/>
                    </a:lnTo>
                    <a:lnTo>
                      <a:pt x="281" y="134"/>
                    </a:lnTo>
                    <a:lnTo>
                      <a:pt x="300" y="124"/>
                    </a:lnTo>
                    <a:lnTo>
                      <a:pt x="312" y="122"/>
                    </a:lnTo>
                    <a:lnTo>
                      <a:pt x="321" y="130"/>
                    </a:lnTo>
                    <a:lnTo>
                      <a:pt x="318" y="108"/>
                    </a:lnTo>
                    <a:lnTo>
                      <a:pt x="303" y="80"/>
                    </a:lnTo>
                    <a:lnTo>
                      <a:pt x="292" y="77"/>
                    </a:lnTo>
                    <a:lnTo>
                      <a:pt x="283" y="77"/>
                    </a:lnTo>
                    <a:lnTo>
                      <a:pt x="285" y="83"/>
                    </a:lnTo>
                    <a:lnTo>
                      <a:pt x="291" y="83"/>
                    </a:lnTo>
                    <a:lnTo>
                      <a:pt x="298" y="84"/>
                    </a:lnTo>
                    <a:lnTo>
                      <a:pt x="306" y="92"/>
                    </a:lnTo>
                    <a:lnTo>
                      <a:pt x="310" y="102"/>
                    </a:lnTo>
                    <a:lnTo>
                      <a:pt x="304" y="112"/>
                    </a:lnTo>
                    <a:lnTo>
                      <a:pt x="279" y="122"/>
                    </a:lnTo>
                    <a:lnTo>
                      <a:pt x="266" y="117"/>
                    </a:lnTo>
                    <a:lnTo>
                      <a:pt x="259" y="102"/>
                    </a:lnTo>
                    <a:lnTo>
                      <a:pt x="247" y="100"/>
                    </a:lnTo>
                    <a:lnTo>
                      <a:pt x="250" y="92"/>
                    </a:lnTo>
                    <a:lnTo>
                      <a:pt x="237" y="75"/>
                    </a:lnTo>
                    <a:lnTo>
                      <a:pt x="219" y="68"/>
                    </a:lnTo>
                    <a:lnTo>
                      <a:pt x="218" y="77"/>
                    </a:lnTo>
                    <a:lnTo>
                      <a:pt x="208" y="73"/>
                    </a:lnTo>
                    <a:lnTo>
                      <a:pt x="204" y="63"/>
                    </a:lnTo>
                    <a:lnTo>
                      <a:pt x="206" y="53"/>
                    </a:lnTo>
                    <a:lnTo>
                      <a:pt x="216" y="45"/>
                    </a:lnTo>
                    <a:lnTo>
                      <a:pt x="213" y="39"/>
                    </a:lnTo>
                    <a:lnTo>
                      <a:pt x="227" y="28"/>
                    </a:lnTo>
                    <a:lnTo>
                      <a:pt x="213" y="16"/>
                    </a:lnTo>
                    <a:lnTo>
                      <a:pt x="206" y="0"/>
                    </a:lnTo>
                    <a:lnTo>
                      <a:pt x="177" y="24"/>
                    </a:lnTo>
                    <a:lnTo>
                      <a:pt x="69" y="51"/>
                    </a:lnTo>
                    <a:lnTo>
                      <a:pt x="0" y="66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4473360" y="2541960"/>
                <a:ext cx="25200" cy="20160"/>
              </a:xfrm>
              <a:custGeom>
                <a:avLst/>
                <a:gdLst/>
                <a:ahLst/>
                <a:rect l="l" t="t" r="r" b="b"/>
                <a:pathLst>
                  <a:path w="30" h="24">
                    <a:moveTo>
                      <a:pt x="0" y="23"/>
                    </a:moveTo>
                    <a:lnTo>
                      <a:pt x="0" y="23"/>
                    </a:lnTo>
                    <a:lnTo>
                      <a:pt x="11" y="0"/>
                    </a:lnTo>
                    <a:lnTo>
                      <a:pt x="29" y="10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25560" bIns="-2556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4519080" y="2537640"/>
                <a:ext cx="19440" cy="15840"/>
              </a:xfrm>
              <a:custGeom>
                <a:avLst/>
                <a:gdLst/>
                <a:ahLst/>
                <a:rect l="l" t="t" r="r" b="b"/>
                <a:pathLst>
                  <a:path w="23" h="19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22" y="15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29880" bIns="-2988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70" name=""/>
            <p:cNvGrpSpPr/>
            <p:nvPr/>
          </p:nvGrpSpPr>
          <p:grpSpPr>
            <a:xfrm>
              <a:off x="2955960" y="2149560"/>
              <a:ext cx="615600" cy="581040"/>
              <a:chOff x="2955960" y="2149560"/>
              <a:chExt cx="615600" cy="581040"/>
            </a:xfrm>
          </p:grpSpPr>
          <p:sp>
            <p:nvSpPr>
              <p:cNvPr id="71" name=""/>
              <p:cNvSpPr/>
              <p:nvPr/>
            </p:nvSpPr>
            <p:spPr>
              <a:xfrm>
                <a:off x="2955960" y="2149560"/>
                <a:ext cx="469440" cy="243720"/>
              </a:xfrm>
              <a:custGeom>
                <a:avLst/>
                <a:gdLst/>
                <a:ahLst/>
                <a:rect l="l" t="t" r="r" b="b"/>
                <a:pathLst>
                  <a:path w="551" h="285">
                    <a:moveTo>
                      <a:pt x="0" y="122"/>
                    </a:moveTo>
                    <a:lnTo>
                      <a:pt x="0" y="122"/>
                    </a:lnTo>
                    <a:lnTo>
                      <a:pt x="44" y="153"/>
                    </a:lnTo>
                    <a:lnTo>
                      <a:pt x="149" y="180"/>
                    </a:lnTo>
                    <a:lnTo>
                      <a:pt x="196" y="186"/>
                    </a:lnTo>
                    <a:lnTo>
                      <a:pt x="204" y="204"/>
                    </a:lnTo>
                    <a:lnTo>
                      <a:pt x="224" y="209"/>
                    </a:lnTo>
                    <a:lnTo>
                      <a:pt x="250" y="284"/>
                    </a:lnTo>
                    <a:lnTo>
                      <a:pt x="275" y="226"/>
                    </a:lnTo>
                    <a:lnTo>
                      <a:pt x="279" y="212"/>
                    </a:lnTo>
                    <a:lnTo>
                      <a:pt x="286" y="204"/>
                    </a:lnTo>
                    <a:lnTo>
                      <a:pt x="286" y="195"/>
                    </a:lnTo>
                    <a:lnTo>
                      <a:pt x="295" y="180"/>
                    </a:lnTo>
                    <a:lnTo>
                      <a:pt x="299" y="181"/>
                    </a:lnTo>
                    <a:lnTo>
                      <a:pt x="295" y="190"/>
                    </a:lnTo>
                    <a:lnTo>
                      <a:pt x="296" y="206"/>
                    </a:lnTo>
                    <a:lnTo>
                      <a:pt x="306" y="201"/>
                    </a:lnTo>
                    <a:lnTo>
                      <a:pt x="311" y="184"/>
                    </a:lnTo>
                    <a:lnTo>
                      <a:pt x="323" y="186"/>
                    </a:lnTo>
                    <a:lnTo>
                      <a:pt x="330" y="178"/>
                    </a:lnTo>
                    <a:lnTo>
                      <a:pt x="331" y="182"/>
                    </a:lnTo>
                    <a:lnTo>
                      <a:pt x="319" y="209"/>
                    </a:lnTo>
                    <a:lnTo>
                      <a:pt x="328" y="212"/>
                    </a:lnTo>
                    <a:lnTo>
                      <a:pt x="336" y="196"/>
                    </a:lnTo>
                    <a:lnTo>
                      <a:pt x="348" y="190"/>
                    </a:lnTo>
                    <a:lnTo>
                      <a:pt x="355" y="170"/>
                    </a:lnTo>
                    <a:lnTo>
                      <a:pt x="386" y="165"/>
                    </a:lnTo>
                    <a:lnTo>
                      <a:pt x="401" y="163"/>
                    </a:lnTo>
                    <a:lnTo>
                      <a:pt x="425" y="146"/>
                    </a:lnTo>
                    <a:lnTo>
                      <a:pt x="460" y="151"/>
                    </a:lnTo>
                    <a:lnTo>
                      <a:pt x="484" y="167"/>
                    </a:lnTo>
                    <a:lnTo>
                      <a:pt x="485" y="147"/>
                    </a:lnTo>
                    <a:lnTo>
                      <a:pt x="497" y="147"/>
                    </a:lnTo>
                    <a:lnTo>
                      <a:pt x="527" y="148"/>
                    </a:lnTo>
                    <a:lnTo>
                      <a:pt x="550" y="142"/>
                    </a:lnTo>
                    <a:lnTo>
                      <a:pt x="519" y="123"/>
                    </a:lnTo>
                    <a:lnTo>
                      <a:pt x="513" y="94"/>
                    </a:lnTo>
                    <a:lnTo>
                      <a:pt x="489" y="99"/>
                    </a:lnTo>
                    <a:lnTo>
                      <a:pt x="480" y="94"/>
                    </a:lnTo>
                    <a:lnTo>
                      <a:pt x="471" y="99"/>
                    </a:lnTo>
                    <a:lnTo>
                      <a:pt x="457" y="95"/>
                    </a:lnTo>
                    <a:lnTo>
                      <a:pt x="450" y="94"/>
                    </a:lnTo>
                    <a:lnTo>
                      <a:pt x="448" y="78"/>
                    </a:lnTo>
                    <a:lnTo>
                      <a:pt x="453" y="61"/>
                    </a:lnTo>
                    <a:lnTo>
                      <a:pt x="428" y="66"/>
                    </a:lnTo>
                    <a:lnTo>
                      <a:pt x="407" y="77"/>
                    </a:lnTo>
                    <a:lnTo>
                      <a:pt x="351" y="85"/>
                    </a:lnTo>
                    <a:lnTo>
                      <a:pt x="316" y="118"/>
                    </a:lnTo>
                    <a:lnTo>
                      <a:pt x="308" y="111"/>
                    </a:lnTo>
                    <a:lnTo>
                      <a:pt x="299" y="116"/>
                    </a:lnTo>
                    <a:lnTo>
                      <a:pt x="284" y="106"/>
                    </a:lnTo>
                    <a:lnTo>
                      <a:pt x="275" y="110"/>
                    </a:lnTo>
                    <a:lnTo>
                      <a:pt x="255" y="114"/>
                    </a:lnTo>
                    <a:lnTo>
                      <a:pt x="228" y="74"/>
                    </a:lnTo>
                    <a:lnTo>
                      <a:pt x="194" y="69"/>
                    </a:lnTo>
                    <a:lnTo>
                      <a:pt x="185" y="70"/>
                    </a:lnTo>
                    <a:lnTo>
                      <a:pt x="178" y="79"/>
                    </a:lnTo>
                    <a:lnTo>
                      <a:pt x="184" y="62"/>
                    </a:lnTo>
                    <a:lnTo>
                      <a:pt x="169" y="75"/>
                    </a:lnTo>
                    <a:lnTo>
                      <a:pt x="161" y="88"/>
                    </a:lnTo>
                    <a:lnTo>
                      <a:pt x="163" y="66"/>
                    </a:lnTo>
                    <a:lnTo>
                      <a:pt x="178" y="35"/>
                    </a:lnTo>
                    <a:lnTo>
                      <a:pt x="198" y="11"/>
                    </a:lnTo>
                    <a:lnTo>
                      <a:pt x="218" y="5"/>
                    </a:lnTo>
                    <a:lnTo>
                      <a:pt x="214" y="0"/>
                    </a:lnTo>
                    <a:lnTo>
                      <a:pt x="181" y="2"/>
                    </a:lnTo>
                    <a:lnTo>
                      <a:pt x="161" y="14"/>
                    </a:lnTo>
                    <a:lnTo>
                      <a:pt x="156" y="25"/>
                    </a:lnTo>
                    <a:lnTo>
                      <a:pt x="131" y="44"/>
                    </a:lnTo>
                    <a:lnTo>
                      <a:pt x="120" y="61"/>
                    </a:lnTo>
                    <a:lnTo>
                      <a:pt x="101" y="66"/>
                    </a:lnTo>
                    <a:lnTo>
                      <a:pt x="96" y="77"/>
                    </a:lnTo>
                    <a:lnTo>
                      <a:pt x="84" y="82"/>
                    </a:lnTo>
                    <a:lnTo>
                      <a:pt x="51" y="88"/>
                    </a:lnTo>
                    <a:lnTo>
                      <a:pt x="44" y="95"/>
                    </a:lnTo>
                    <a:lnTo>
                      <a:pt x="27" y="110"/>
                    </a:lnTo>
                    <a:lnTo>
                      <a:pt x="0" y="122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969696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3256560" y="2299320"/>
                <a:ext cx="315000" cy="431280"/>
              </a:xfrm>
              <a:custGeom>
                <a:avLst/>
                <a:gdLst/>
                <a:ahLst/>
                <a:rect l="l" t="t" r="r" b="b"/>
                <a:pathLst>
                  <a:path w="370" h="504">
                    <a:moveTo>
                      <a:pt x="0" y="503"/>
                    </a:moveTo>
                    <a:lnTo>
                      <a:pt x="0" y="503"/>
                    </a:lnTo>
                    <a:lnTo>
                      <a:pt x="35" y="442"/>
                    </a:lnTo>
                    <a:lnTo>
                      <a:pt x="42" y="420"/>
                    </a:lnTo>
                    <a:lnTo>
                      <a:pt x="45" y="376"/>
                    </a:lnTo>
                    <a:lnTo>
                      <a:pt x="35" y="335"/>
                    </a:lnTo>
                    <a:lnTo>
                      <a:pt x="15" y="295"/>
                    </a:lnTo>
                    <a:lnTo>
                      <a:pt x="6" y="273"/>
                    </a:lnTo>
                    <a:lnTo>
                      <a:pt x="11" y="253"/>
                    </a:lnTo>
                    <a:lnTo>
                      <a:pt x="2" y="227"/>
                    </a:lnTo>
                    <a:lnTo>
                      <a:pt x="12" y="210"/>
                    </a:lnTo>
                    <a:lnTo>
                      <a:pt x="22" y="166"/>
                    </a:lnTo>
                    <a:lnTo>
                      <a:pt x="19" y="146"/>
                    </a:lnTo>
                    <a:lnTo>
                      <a:pt x="32" y="133"/>
                    </a:lnTo>
                    <a:lnTo>
                      <a:pt x="31" y="118"/>
                    </a:lnTo>
                    <a:lnTo>
                      <a:pt x="52" y="109"/>
                    </a:lnTo>
                    <a:lnTo>
                      <a:pt x="72" y="77"/>
                    </a:lnTo>
                    <a:lnTo>
                      <a:pt x="70" y="128"/>
                    </a:lnTo>
                    <a:lnTo>
                      <a:pt x="85" y="118"/>
                    </a:lnTo>
                    <a:lnTo>
                      <a:pt x="85" y="76"/>
                    </a:lnTo>
                    <a:lnTo>
                      <a:pt x="105" y="53"/>
                    </a:lnTo>
                    <a:lnTo>
                      <a:pt x="119" y="50"/>
                    </a:lnTo>
                    <a:lnTo>
                      <a:pt x="107" y="42"/>
                    </a:lnTo>
                    <a:lnTo>
                      <a:pt x="104" y="29"/>
                    </a:lnTo>
                    <a:lnTo>
                      <a:pt x="112" y="7"/>
                    </a:lnTo>
                    <a:lnTo>
                      <a:pt x="131" y="0"/>
                    </a:lnTo>
                    <a:lnTo>
                      <a:pt x="175" y="12"/>
                    </a:lnTo>
                    <a:lnTo>
                      <a:pt x="190" y="29"/>
                    </a:lnTo>
                    <a:lnTo>
                      <a:pt x="240" y="40"/>
                    </a:lnTo>
                    <a:lnTo>
                      <a:pt x="250" y="56"/>
                    </a:lnTo>
                    <a:lnTo>
                      <a:pt x="266" y="74"/>
                    </a:lnTo>
                    <a:lnTo>
                      <a:pt x="252" y="73"/>
                    </a:lnTo>
                    <a:lnTo>
                      <a:pt x="250" y="85"/>
                    </a:lnTo>
                    <a:lnTo>
                      <a:pt x="266" y="104"/>
                    </a:lnTo>
                    <a:lnTo>
                      <a:pt x="270" y="138"/>
                    </a:lnTo>
                    <a:lnTo>
                      <a:pt x="270" y="160"/>
                    </a:lnTo>
                    <a:lnTo>
                      <a:pt x="254" y="184"/>
                    </a:lnTo>
                    <a:lnTo>
                      <a:pt x="252" y="196"/>
                    </a:lnTo>
                    <a:lnTo>
                      <a:pt x="231" y="206"/>
                    </a:lnTo>
                    <a:lnTo>
                      <a:pt x="228" y="218"/>
                    </a:lnTo>
                    <a:lnTo>
                      <a:pt x="231" y="243"/>
                    </a:lnTo>
                    <a:lnTo>
                      <a:pt x="251" y="255"/>
                    </a:lnTo>
                    <a:lnTo>
                      <a:pt x="270" y="234"/>
                    </a:lnTo>
                    <a:lnTo>
                      <a:pt x="281" y="205"/>
                    </a:lnTo>
                    <a:lnTo>
                      <a:pt x="311" y="188"/>
                    </a:lnTo>
                    <a:lnTo>
                      <a:pt x="331" y="199"/>
                    </a:lnTo>
                    <a:lnTo>
                      <a:pt x="345" y="230"/>
                    </a:lnTo>
                    <a:lnTo>
                      <a:pt x="362" y="290"/>
                    </a:lnTo>
                    <a:lnTo>
                      <a:pt x="369" y="310"/>
                    </a:lnTo>
                    <a:lnTo>
                      <a:pt x="364" y="327"/>
                    </a:lnTo>
                    <a:lnTo>
                      <a:pt x="367" y="352"/>
                    </a:lnTo>
                    <a:lnTo>
                      <a:pt x="361" y="365"/>
                    </a:lnTo>
                    <a:lnTo>
                      <a:pt x="352" y="352"/>
                    </a:lnTo>
                    <a:lnTo>
                      <a:pt x="343" y="357"/>
                    </a:lnTo>
                    <a:lnTo>
                      <a:pt x="341" y="381"/>
                    </a:lnTo>
                    <a:lnTo>
                      <a:pt x="338" y="391"/>
                    </a:lnTo>
                    <a:lnTo>
                      <a:pt x="321" y="402"/>
                    </a:lnTo>
                    <a:lnTo>
                      <a:pt x="321" y="434"/>
                    </a:lnTo>
                    <a:lnTo>
                      <a:pt x="310" y="447"/>
                    </a:lnTo>
                    <a:lnTo>
                      <a:pt x="301" y="473"/>
                    </a:lnTo>
                    <a:lnTo>
                      <a:pt x="180" y="493"/>
                    </a:lnTo>
                    <a:lnTo>
                      <a:pt x="177" y="483"/>
                    </a:lnTo>
                    <a:lnTo>
                      <a:pt x="0" y="503"/>
                    </a:lnTo>
                    <a:lnTo>
                      <a:pt x="0" y="503"/>
                    </a:lnTo>
                  </a:path>
                </a:pathLst>
              </a:custGeom>
              <a:solidFill>
                <a:srgbClr val="969696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3" name=""/>
            <p:cNvSpPr/>
            <p:nvPr/>
          </p:nvSpPr>
          <p:spPr>
            <a:xfrm>
              <a:off x="2478240" y="1967040"/>
              <a:ext cx="534960" cy="615960"/>
            </a:xfrm>
            <a:custGeom>
              <a:avLst/>
              <a:gdLst/>
              <a:ahLst/>
              <a:rect l="l" t="t" r="r" b="b"/>
              <a:pathLst>
                <a:path w="632" h="709">
                  <a:moveTo>
                    <a:pt x="0" y="43"/>
                  </a:moveTo>
                  <a:lnTo>
                    <a:pt x="0" y="43"/>
                  </a:lnTo>
                  <a:lnTo>
                    <a:pt x="5" y="144"/>
                  </a:lnTo>
                  <a:lnTo>
                    <a:pt x="29" y="225"/>
                  </a:lnTo>
                  <a:lnTo>
                    <a:pt x="31" y="329"/>
                  </a:lnTo>
                  <a:lnTo>
                    <a:pt x="50" y="413"/>
                  </a:lnTo>
                  <a:lnTo>
                    <a:pt x="27" y="455"/>
                  </a:lnTo>
                  <a:lnTo>
                    <a:pt x="59" y="488"/>
                  </a:lnTo>
                  <a:lnTo>
                    <a:pt x="57" y="708"/>
                  </a:lnTo>
                  <a:lnTo>
                    <a:pt x="513" y="699"/>
                  </a:lnTo>
                  <a:lnTo>
                    <a:pt x="505" y="657"/>
                  </a:lnTo>
                  <a:lnTo>
                    <a:pt x="492" y="642"/>
                  </a:lnTo>
                  <a:lnTo>
                    <a:pt x="456" y="618"/>
                  </a:lnTo>
                  <a:lnTo>
                    <a:pt x="432" y="590"/>
                  </a:lnTo>
                  <a:lnTo>
                    <a:pt x="371" y="552"/>
                  </a:lnTo>
                  <a:lnTo>
                    <a:pt x="371" y="488"/>
                  </a:lnTo>
                  <a:lnTo>
                    <a:pt x="359" y="446"/>
                  </a:lnTo>
                  <a:lnTo>
                    <a:pt x="409" y="383"/>
                  </a:lnTo>
                  <a:lnTo>
                    <a:pt x="405" y="322"/>
                  </a:lnTo>
                  <a:lnTo>
                    <a:pt x="417" y="311"/>
                  </a:lnTo>
                  <a:lnTo>
                    <a:pt x="478" y="260"/>
                  </a:lnTo>
                  <a:lnTo>
                    <a:pt x="510" y="222"/>
                  </a:lnTo>
                  <a:lnTo>
                    <a:pt x="550" y="190"/>
                  </a:lnTo>
                  <a:lnTo>
                    <a:pt x="631" y="149"/>
                  </a:lnTo>
                  <a:lnTo>
                    <a:pt x="602" y="151"/>
                  </a:lnTo>
                  <a:lnTo>
                    <a:pt x="573" y="137"/>
                  </a:lnTo>
                  <a:lnTo>
                    <a:pt x="528" y="142"/>
                  </a:lnTo>
                  <a:lnTo>
                    <a:pt x="517" y="125"/>
                  </a:lnTo>
                  <a:lnTo>
                    <a:pt x="504" y="132"/>
                  </a:lnTo>
                  <a:lnTo>
                    <a:pt x="473" y="151"/>
                  </a:lnTo>
                  <a:lnTo>
                    <a:pt x="452" y="144"/>
                  </a:lnTo>
                  <a:lnTo>
                    <a:pt x="441" y="135"/>
                  </a:lnTo>
                  <a:lnTo>
                    <a:pt x="425" y="131"/>
                  </a:lnTo>
                  <a:lnTo>
                    <a:pt x="418" y="116"/>
                  </a:lnTo>
                  <a:lnTo>
                    <a:pt x="401" y="119"/>
                  </a:lnTo>
                  <a:lnTo>
                    <a:pt x="401" y="131"/>
                  </a:lnTo>
                  <a:lnTo>
                    <a:pt x="394" y="133"/>
                  </a:lnTo>
                  <a:lnTo>
                    <a:pt x="383" y="107"/>
                  </a:lnTo>
                  <a:lnTo>
                    <a:pt x="367" y="107"/>
                  </a:lnTo>
                  <a:lnTo>
                    <a:pt x="371" y="95"/>
                  </a:lnTo>
                  <a:lnTo>
                    <a:pt x="335" y="87"/>
                  </a:lnTo>
                  <a:lnTo>
                    <a:pt x="323" y="86"/>
                  </a:lnTo>
                  <a:lnTo>
                    <a:pt x="279" y="104"/>
                  </a:lnTo>
                  <a:lnTo>
                    <a:pt x="273" y="87"/>
                  </a:lnTo>
                  <a:lnTo>
                    <a:pt x="206" y="75"/>
                  </a:lnTo>
                  <a:lnTo>
                    <a:pt x="194" y="4"/>
                  </a:lnTo>
                  <a:lnTo>
                    <a:pt x="167" y="0"/>
                  </a:lnTo>
                  <a:lnTo>
                    <a:pt x="167" y="44"/>
                  </a:lnTo>
                  <a:lnTo>
                    <a:pt x="0" y="43"/>
                  </a:lnTo>
                  <a:lnTo>
                    <a:pt x="0" y="43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2936880" y="3438360"/>
              <a:ext cx="291960" cy="503280"/>
            </a:xfrm>
            <a:custGeom>
              <a:avLst/>
              <a:gdLst/>
              <a:ahLst/>
              <a:rect l="l" t="t" r="r" b="b"/>
              <a:pathLst>
                <a:path w="341" h="592">
                  <a:moveTo>
                    <a:pt x="0" y="501"/>
                  </a:moveTo>
                  <a:lnTo>
                    <a:pt x="0" y="501"/>
                  </a:lnTo>
                  <a:lnTo>
                    <a:pt x="2" y="479"/>
                  </a:lnTo>
                  <a:lnTo>
                    <a:pt x="23" y="411"/>
                  </a:lnTo>
                  <a:lnTo>
                    <a:pt x="57" y="367"/>
                  </a:lnTo>
                  <a:lnTo>
                    <a:pt x="46" y="354"/>
                  </a:lnTo>
                  <a:lnTo>
                    <a:pt x="50" y="311"/>
                  </a:lnTo>
                  <a:lnTo>
                    <a:pt x="33" y="261"/>
                  </a:lnTo>
                  <a:lnTo>
                    <a:pt x="27" y="193"/>
                  </a:lnTo>
                  <a:lnTo>
                    <a:pt x="51" y="123"/>
                  </a:lnTo>
                  <a:lnTo>
                    <a:pt x="88" y="72"/>
                  </a:lnTo>
                  <a:lnTo>
                    <a:pt x="86" y="58"/>
                  </a:lnTo>
                  <a:lnTo>
                    <a:pt x="113" y="14"/>
                  </a:lnTo>
                  <a:lnTo>
                    <a:pt x="318" y="0"/>
                  </a:lnTo>
                  <a:lnTo>
                    <a:pt x="327" y="10"/>
                  </a:lnTo>
                  <a:lnTo>
                    <a:pt x="318" y="378"/>
                  </a:lnTo>
                  <a:lnTo>
                    <a:pt x="340" y="556"/>
                  </a:lnTo>
                  <a:lnTo>
                    <a:pt x="330" y="563"/>
                  </a:lnTo>
                  <a:lnTo>
                    <a:pt x="319" y="556"/>
                  </a:lnTo>
                  <a:lnTo>
                    <a:pt x="302" y="563"/>
                  </a:lnTo>
                  <a:lnTo>
                    <a:pt x="288" y="552"/>
                  </a:lnTo>
                  <a:lnTo>
                    <a:pt x="287" y="559"/>
                  </a:lnTo>
                  <a:lnTo>
                    <a:pt x="270" y="562"/>
                  </a:lnTo>
                  <a:lnTo>
                    <a:pt x="249" y="572"/>
                  </a:lnTo>
                  <a:lnTo>
                    <a:pt x="242" y="567"/>
                  </a:lnTo>
                  <a:lnTo>
                    <a:pt x="232" y="586"/>
                  </a:lnTo>
                  <a:lnTo>
                    <a:pt x="221" y="591"/>
                  </a:lnTo>
                  <a:lnTo>
                    <a:pt x="188" y="533"/>
                  </a:lnTo>
                  <a:lnTo>
                    <a:pt x="194" y="493"/>
                  </a:lnTo>
                  <a:lnTo>
                    <a:pt x="0" y="501"/>
                  </a:lnTo>
                  <a:lnTo>
                    <a:pt x="0" y="501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2576520" y="2873520"/>
              <a:ext cx="541440" cy="476280"/>
            </a:xfrm>
            <a:custGeom>
              <a:avLst/>
              <a:gdLst/>
              <a:ahLst/>
              <a:rect l="l" t="t" r="r" b="b"/>
              <a:pathLst>
                <a:path w="637" h="556">
                  <a:moveTo>
                    <a:pt x="0" y="7"/>
                  </a:moveTo>
                  <a:lnTo>
                    <a:pt x="0" y="7"/>
                  </a:lnTo>
                  <a:lnTo>
                    <a:pt x="38" y="81"/>
                  </a:lnTo>
                  <a:lnTo>
                    <a:pt x="57" y="97"/>
                  </a:lnTo>
                  <a:lnTo>
                    <a:pt x="69" y="93"/>
                  </a:lnTo>
                  <a:lnTo>
                    <a:pt x="79" y="103"/>
                  </a:lnTo>
                  <a:lnTo>
                    <a:pt x="80" y="113"/>
                  </a:lnTo>
                  <a:lnTo>
                    <a:pt x="70" y="113"/>
                  </a:lnTo>
                  <a:lnTo>
                    <a:pt x="59" y="138"/>
                  </a:lnTo>
                  <a:lnTo>
                    <a:pt x="87" y="178"/>
                  </a:lnTo>
                  <a:lnTo>
                    <a:pt x="108" y="185"/>
                  </a:lnTo>
                  <a:lnTo>
                    <a:pt x="105" y="444"/>
                  </a:lnTo>
                  <a:lnTo>
                    <a:pt x="107" y="507"/>
                  </a:lnTo>
                  <a:lnTo>
                    <a:pt x="531" y="493"/>
                  </a:lnTo>
                  <a:lnTo>
                    <a:pt x="537" y="530"/>
                  </a:lnTo>
                  <a:lnTo>
                    <a:pt x="518" y="555"/>
                  </a:lnTo>
                  <a:lnTo>
                    <a:pt x="583" y="552"/>
                  </a:lnTo>
                  <a:lnTo>
                    <a:pt x="593" y="530"/>
                  </a:lnTo>
                  <a:lnTo>
                    <a:pt x="596" y="507"/>
                  </a:lnTo>
                  <a:lnTo>
                    <a:pt x="610" y="489"/>
                  </a:lnTo>
                  <a:lnTo>
                    <a:pt x="617" y="472"/>
                  </a:lnTo>
                  <a:lnTo>
                    <a:pt x="632" y="469"/>
                  </a:lnTo>
                  <a:lnTo>
                    <a:pt x="636" y="432"/>
                  </a:lnTo>
                  <a:lnTo>
                    <a:pt x="628" y="428"/>
                  </a:lnTo>
                  <a:lnTo>
                    <a:pt x="612" y="427"/>
                  </a:lnTo>
                  <a:lnTo>
                    <a:pt x="598" y="398"/>
                  </a:lnTo>
                  <a:lnTo>
                    <a:pt x="591" y="359"/>
                  </a:lnTo>
                  <a:lnTo>
                    <a:pt x="574" y="334"/>
                  </a:lnTo>
                  <a:lnTo>
                    <a:pt x="548" y="323"/>
                  </a:lnTo>
                  <a:lnTo>
                    <a:pt x="518" y="298"/>
                  </a:lnTo>
                  <a:lnTo>
                    <a:pt x="507" y="263"/>
                  </a:lnTo>
                  <a:lnTo>
                    <a:pt x="524" y="210"/>
                  </a:lnTo>
                  <a:lnTo>
                    <a:pt x="509" y="200"/>
                  </a:lnTo>
                  <a:lnTo>
                    <a:pt x="472" y="201"/>
                  </a:lnTo>
                  <a:lnTo>
                    <a:pt x="466" y="166"/>
                  </a:lnTo>
                  <a:lnTo>
                    <a:pt x="404" y="104"/>
                  </a:lnTo>
                  <a:lnTo>
                    <a:pt x="389" y="50"/>
                  </a:lnTo>
                  <a:lnTo>
                    <a:pt x="397" y="29"/>
                  </a:lnTo>
                  <a:lnTo>
                    <a:pt x="368" y="0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1174680" y="1865160"/>
              <a:ext cx="836640" cy="533520"/>
            </a:xfrm>
            <a:custGeom>
              <a:avLst/>
              <a:gdLst/>
              <a:ahLst/>
              <a:rect l="l" t="t" r="r" b="b"/>
              <a:pathLst>
                <a:path w="980" h="624">
                  <a:moveTo>
                    <a:pt x="0" y="117"/>
                  </a:moveTo>
                  <a:lnTo>
                    <a:pt x="0" y="117"/>
                  </a:lnTo>
                  <a:lnTo>
                    <a:pt x="16" y="157"/>
                  </a:lnTo>
                  <a:lnTo>
                    <a:pt x="17" y="185"/>
                  </a:lnTo>
                  <a:lnTo>
                    <a:pt x="8" y="188"/>
                  </a:lnTo>
                  <a:lnTo>
                    <a:pt x="38" y="216"/>
                  </a:lnTo>
                  <a:lnTo>
                    <a:pt x="68" y="291"/>
                  </a:lnTo>
                  <a:lnTo>
                    <a:pt x="79" y="288"/>
                  </a:lnTo>
                  <a:lnTo>
                    <a:pt x="80" y="299"/>
                  </a:lnTo>
                  <a:lnTo>
                    <a:pt x="94" y="303"/>
                  </a:lnTo>
                  <a:lnTo>
                    <a:pt x="104" y="304"/>
                  </a:lnTo>
                  <a:lnTo>
                    <a:pt x="78" y="357"/>
                  </a:lnTo>
                  <a:lnTo>
                    <a:pt x="82" y="394"/>
                  </a:lnTo>
                  <a:lnTo>
                    <a:pt x="61" y="429"/>
                  </a:lnTo>
                  <a:lnTo>
                    <a:pt x="75" y="445"/>
                  </a:lnTo>
                  <a:lnTo>
                    <a:pt x="114" y="422"/>
                  </a:lnTo>
                  <a:lnTo>
                    <a:pt x="143" y="540"/>
                  </a:lnTo>
                  <a:lnTo>
                    <a:pt x="160" y="545"/>
                  </a:lnTo>
                  <a:lnTo>
                    <a:pt x="164" y="581"/>
                  </a:lnTo>
                  <a:lnTo>
                    <a:pt x="178" y="596"/>
                  </a:lnTo>
                  <a:lnTo>
                    <a:pt x="190" y="583"/>
                  </a:lnTo>
                  <a:lnTo>
                    <a:pt x="216" y="595"/>
                  </a:lnTo>
                  <a:lnTo>
                    <a:pt x="232" y="581"/>
                  </a:lnTo>
                  <a:lnTo>
                    <a:pt x="285" y="594"/>
                  </a:lnTo>
                  <a:lnTo>
                    <a:pt x="297" y="595"/>
                  </a:lnTo>
                  <a:lnTo>
                    <a:pt x="309" y="572"/>
                  </a:lnTo>
                  <a:lnTo>
                    <a:pt x="331" y="610"/>
                  </a:lnTo>
                  <a:lnTo>
                    <a:pt x="342" y="550"/>
                  </a:lnTo>
                  <a:lnTo>
                    <a:pt x="607" y="590"/>
                  </a:lnTo>
                  <a:lnTo>
                    <a:pt x="936" y="623"/>
                  </a:lnTo>
                  <a:lnTo>
                    <a:pt x="945" y="511"/>
                  </a:lnTo>
                  <a:lnTo>
                    <a:pt x="979" y="146"/>
                  </a:lnTo>
                  <a:lnTo>
                    <a:pt x="545" y="94"/>
                  </a:lnTo>
                  <a:lnTo>
                    <a:pt x="328" y="58"/>
                  </a:lnTo>
                  <a:lnTo>
                    <a:pt x="25" y="0"/>
                  </a:lnTo>
                  <a:lnTo>
                    <a:pt x="0" y="117"/>
                  </a:lnTo>
                  <a:lnTo>
                    <a:pt x="0" y="117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1933560" y="2603520"/>
              <a:ext cx="676440" cy="339840"/>
            </a:xfrm>
            <a:custGeom>
              <a:avLst/>
              <a:gdLst/>
              <a:ahLst/>
              <a:rect l="l" t="t" r="r" b="b"/>
              <a:pathLst>
                <a:path w="792" h="399">
                  <a:moveTo>
                    <a:pt x="0" y="242"/>
                  </a:moveTo>
                  <a:lnTo>
                    <a:pt x="0" y="242"/>
                  </a:lnTo>
                  <a:lnTo>
                    <a:pt x="22" y="0"/>
                  </a:lnTo>
                  <a:lnTo>
                    <a:pt x="510" y="30"/>
                  </a:lnTo>
                  <a:lnTo>
                    <a:pt x="543" y="55"/>
                  </a:lnTo>
                  <a:lnTo>
                    <a:pt x="601" y="53"/>
                  </a:lnTo>
                  <a:lnTo>
                    <a:pt x="628" y="59"/>
                  </a:lnTo>
                  <a:lnTo>
                    <a:pt x="661" y="73"/>
                  </a:lnTo>
                  <a:lnTo>
                    <a:pt x="677" y="94"/>
                  </a:lnTo>
                  <a:lnTo>
                    <a:pt x="693" y="98"/>
                  </a:lnTo>
                  <a:lnTo>
                    <a:pt x="719" y="172"/>
                  </a:lnTo>
                  <a:lnTo>
                    <a:pt x="721" y="197"/>
                  </a:lnTo>
                  <a:lnTo>
                    <a:pt x="738" y="232"/>
                  </a:lnTo>
                  <a:lnTo>
                    <a:pt x="746" y="289"/>
                  </a:lnTo>
                  <a:lnTo>
                    <a:pt x="741" y="306"/>
                  </a:lnTo>
                  <a:lnTo>
                    <a:pt x="753" y="324"/>
                  </a:lnTo>
                  <a:lnTo>
                    <a:pt x="791" y="398"/>
                  </a:lnTo>
                  <a:lnTo>
                    <a:pt x="439" y="392"/>
                  </a:lnTo>
                  <a:lnTo>
                    <a:pt x="174" y="378"/>
                  </a:lnTo>
                  <a:lnTo>
                    <a:pt x="180" y="258"/>
                  </a:lnTo>
                  <a:lnTo>
                    <a:pt x="0" y="242"/>
                  </a:lnTo>
                  <a:lnTo>
                    <a:pt x="0" y="242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673200" y="2494080"/>
              <a:ext cx="519120" cy="806400"/>
            </a:xfrm>
            <a:custGeom>
              <a:avLst/>
              <a:gdLst/>
              <a:ahLst/>
              <a:rect l="l" t="t" r="r" b="b"/>
              <a:pathLst>
                <a:path w="609" h="945">
                  <a:moveTo>
                    <a:pt x="0" y="347"/>
                  </a:moveTo>
                  <a:lnTo>
                    <a:pt x="0" y="347"/>
                  </a:lnTo>
                  <a:lnTo>
                    <a:pt x="26" y="401"/>
                  </a:lnTo>
                  <a:lnTo>
                    <a:pt x="386" y="944"/>
                  </a:lnTo>
                  <a:lnTo>
                    <a:pt x="400" y="817"/>
                  </a:lnTo>
                  <a:lnTo>
                    <a:pt x="423" y="811"/>
                  </a:lnTo>
                  <a:lnTo>
                    <a:pt x="459" y="832"/>
                  </a:lnTo>
                  <a:lnTo>
                    <a:pt x="491" y="719"/>
                  </a:lnTo>
                  <a:lnTo>
                    <a:pt x="608" y="122"/>
                  </a:lnTo>
                  <a:lnTo>
                    <a:pt x="348" y="66"/>
                  </a:lnTo>
                  <a:lnTo>
                    <a:pt x="90" y="0"/>
                  </a:lnTo>
                  <a:lnTo>
                    <a:pt x="0" y="347"/>
                  </a:lnTo>
                  <a:lnTo>
                    <a:pt x="0" y="347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4302000" y="2166840"/>
              <a:ext cx="131760" cy="287280"/>
            </a:xfrm>
            <a:custGeom>
              <a:avLst/>
              <a:gdLst/>
              <a:ahLst/>
              <a:rect l="l" t="t" r="r" b="b"/>
              <a:pathLst>
                <a:path w="156" h="335">
                  <a:moveTo>
                    <a:pt x="0" y="229"/>
                  </a:moveTo>
                  <a:lnTo>
                    <a:pt x="0" y="229"/>
                  </a:lnTo>
                  <a:lnTo>
                    <a:pt x="8" y="157"/>
                  </a:lnTo>
                  <a:lnTo>
                    <a:pt x="26" y="122"/>
                  </a:lnTo>
                  <a:lnTo>
                    <a:pt x="29" y="44"/>
                  </a:lnTo>
                  <a:lnTo>
                    <a:pt x="27" y="17"/>
                  </a:lnTo>
                  <a:lnTo>
                    <a:pt x="54" y="0"/>
                  </a:lnTo>
                  <a:lnTo>
                    <a:pt x="120" y="209"/>
                  </a:lnTo>
                  <a:lnTo>
                    <a:pt x="152" y="254"/>
                  </a:lnTo>
                  <a:lnTo>
                    <a:pt x="155" y="263"/>
                  </a:lnTo>
                  <a:lnTo>
                    <a:pt x="150" y="283"/>
                  </a:lnTo>
                  <a:lnTo>
                    <a:pt x="121" y="307"/>
                  </a:lnTo>
                  <a:lnTo>
                    <a:pt x="13" y="334"/>
                  </a:lnTo>
                  <a:lnTo>
                    <a:pt x="0" y="229"/>
                  </a:lnTo>
                  <a:lnTo>
                    <a:pt x="0" y="229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4156200" y="2627280"/>
              <a:ext cx="109440" cy="249120"/>
            </a:xfrm>
            <a:custGeom>
              <a:avLst/>
              <a:gdLst/>
              <a:ahLst/>
              <a:rect l="l" t="t" r="r" b="b"/>
              <a:pathLst>
                <a:path w="129" h="293">
                  <a:moveTo>
                    <a:pt x="0" y="216"/>
                  </a:moveTo>
                  <a:lnTo>
                    <a:pt x="0" y="216"/>
                  </a:lnTo>
                  <a:lnTo>
                    <a:pt x="7" y="198"/>
                  </a:lnTo>
                  <a:lnTo>
                    <a:pt x="30" y="184"/>
                  </a:lnTo>
                  <a:lnTo>
                    <a:pt x="41" y="160"/>
                  </a:lnTo>
                  <a:lnTo>
                    <a:pt x="59" y="143"/>
                  </a:lnTo>
                  <a:lnTo>
                    <a:pt x="6" y="99"/>
                  </a:lnTo>
                  <a:lnTo>
                    <a:pt x="3" y="56"/>
                  </a:lnTo>
                  <a:lnTo>
                    <a:pt x="29" y="0"/>
                  </a:lnTo>
                  <a:lnTo>
                    <a:pt x="111" y="28"/>
                  </a:lnTo>
                  <a:lnTo>
                    <a:pt x="112" y="39"/>
                  </a:lnTo>
                  <a:lnTo>
                    <a:pt x="103" y="71"/>
                  </a:lnTo>
                  <a:lnTo>
                    <a:pt x="93" y="80"/>
                  </a:lnTo>
                  <a:lnTo>
                    <a:pt x="92" y="95"/>
                  </a:lnTo>
                  <a:lnTo>
                    <a:pt x="100" y="99"/>
                  </a:lnTo>
                  <a:lnTo>
                    <a:pt x="110" y="99"/>
                  </a:lnTo>
                  <a:lnTo>
                    <a:pt x="118" y="99"/>
                  </a:lnTo>
                  <a:lnTo>
                    <a:pt x="115" y="93"/>
                  </a:lnTo>
                  <a:lnTo>
                    <a:pt x="120" y="95"/>
                  </a:lnTo>
                  <a:lnTo>
                    <a:pt x="128" y="115"/>
                  </a:lnTo>
                  <a:lnTo>
                    <a:pt x="128" y="176"/>
                  </a:lnTo>
                  <a:lnTo>
                    <a:pt x="126" y="160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22" y="169"/>
                  </a:lnTo>
                  <a:lnTo>
                    <a:pt x="120" y="176"/>
                  </a:lnTo>
                  <a:lnTo>
                    <a:pt x="121" y="192"/>
                  </a:lnTo>
                  <a:lnTo>
                    <a:pt x="114" y="210"/>
                  </a:lnTo>
                  <a:lnTo>
                    <a:pt x="107" y="211"/>
                  </a:lnTo>
                  <a:lnTo>
                    <a:pt x="110" y="223"/>
                  </a:lnTo>
                  <a:lnTo>
                    <a:pt x="96" y="245"/>
                  </a:lnTo>
                  <a:lnTo>
                    <a:pt x="79" y="292"/>
                  </a:lnTo>
                  <a:lnTo>
                    <a:pt x="70" y="292"/>
                  </a:lnTo>
                  <a:lnTo>
                    <a:pt x="74" y="274"/>
                  </a:lnTo>
                  <a:lnTo>
                    <a:pt x="69" y="266"/>
                  </a:lnTo>
                  <a:lnTo>
                    <a:pt x="48" y="267"/>
                  </a:lnTo>
                  <a:lnTo>
                    <a:pt x="17" y="248"/>
                  </a:lnTo>
                  <a:lnTo>
                    <a:pt x="6" y="240"/>
                  </a:lnTo>
                  <a:lnTo>
                    <a:pt x="0" y="216"/>
                  </a:lnTo>
                  <a:lnTo>
                    <a:pt x="0" y="216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1409760" y="3176640"/>
              <a:ext cx="574560" cy="588960"/>
            </a:xfrm>
            <a:custGeom>
              <a:avLst/>
              <a:gdLst/>
              <a:ahLst/>
              <a:rect l="l" t="t" r="r" b="b"/>
              <a:pathLst>
                <a:path w="674" h="691">
                  <a:moveTo>
                    <a:pt x="0" y="679"/>
                  </a:moveTo>
                  <a:lnTo>
                    <a:pt x="0" y="679"/>
                  </a:lnTo>
                  <a:lnTo>
                    <a:pt x="84" y="690"/>
                  </a:lnTo>
                  <a:lnTo>
                    <a:pt x="93" y="638"/>
                  </a:lnTo>
                  <a:lnTo>
                    <a:pt x="262" y="660"/>
                  </a:lnTo>
                  <a:lnTo>
                    <a:pt x="255" y="635"/>
                  </a:lnTo>
                  <a:lnTo>
                    <a:pt x="281" y="636"/>
                  </a:lnTo>
                  <a:lnTo>
                    <a:pt x="618" y="670"/>
                  </a:lnTo>
                  <a:lnTo>
                    <a:pt x="669" y="127"/>
                  </a:lnTo>
                  <a:lnTo>
                    <a:pt x="673" y="63"/>
                  </a:lnTo>
                  <a:lnTo>
                    <a:pt x="387" y="38"/>
                  </a:lnTo>
                  <a:lnTo>
                    <a:pt x="99" y="0"/>
                  </a:lnTo>
                  <a:lnTo>
                    <a:pt x="0" y="679"/>
                  </a:lnTo>
                  <a:lnTo>
                    <a:pt x="0" y="679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2" name=""/>
            <p:cNvGrpSpPr/>
            <p:nvPr/>
          </p:nvGrpSpPr>
          <p:grpSpPr>
            <a:xfrm>
              <a:off x="3782880" y="2235240"/>
              <a:ext cx="618840" cy="473040"/>
              <a:chOff x="3782880" y="2235240"/>
              <a:chExt cx="618840" cy="473040"/>
            </a:xfrm>
          </p:grpSpPr>
          <p:sp>
            <p:nvSpPr>
              <p:cNvPr id="83" name=""/>
              <p:cNvSpPr/>
              <p:nvPr/>
            </p:nvSpPr>
            <p:spPr>
              <a:xfrm>
                <a:off x="3782880" y="2235240"/>
                <a:ext cx="486000" cy="434520"/>
              </a:xfrm>
              <a:custGeom>
                <a:avLst/>
                <a:gdLst/>
                <a:ahLst/>
                <a:rect l="l" t="t" r="r" b="b"/>
                <a:pathLst>
                  <a:path w="568" h="509">
                    <a:moveTo>
                      <a:pt x="0" y="438"/>
                    </a:moveTo>
                    <a:lnTo>
                      <a:pt x="0" y="438"/>
                    </a:lnTo>
                    <a:lnTo>
                      <a:pt x="19" y="467"/>
                    </a:lnTo>
                    <a:lnTo>
                      <a:pt x="389" y="395"/>
                    </a:lnTo>
                    <a:lnTo>
                      <a:pt x="414" y="409"/>
                    </a:lnTo>
                    <a:lnTo>
                      <a:pt x="429" y="438"/>
                    </a:lnTo>
                    <a:lnTo>
                      <a:pt x="465" y="458"/>
                    </a:lnTo>
                    <a:lnTo>
                      <a:pt x="547" y="486"/>
                    </a:lnTo>
                    <a:lnTo>
                      <a:pt x="548" y="497"/>
                    </a:lnTo>
                    <a:lnTo>
                      <a:pt x="553" y="508"/>
                    </a:lnTo>
                    <a:lnTo>
                      <a:pt x="559" y="502"/>
                    </a:lnTo>
                    <a:lnTo>
                      <a:pt x="566" y="477"/>
                    </a:lnTo>
                    <a:lnTo>
                      <a:pt x="567" y="434"/>
                    </a:lnTo>
                    <a:lnTo>
                      <a:pt x="553" y="353"/>
                    </a:lnTo>
                    <a:lnTo>
                      <a:pt x="552" y="266"/>
                    </a:lnTo>
                    <a:lnTo>
                      <a:pt x="538" y="198"/>
                    </a:lnTo>
                    <a:lnTo>
                      <a:pt x="513" y="143"/>
                    </a:lnTo>
                    <a:lnTo>
                      <a:pt x="506" y="86"/>
                    </a:lnTo>
                    <a:lnTo>
                      <a:pt x="483" y="0"/>
                    </a:lnTo>
                    <a:lnTo>
                      <a:pt x="370" y="30"/>
                    </a:lnTo>
                    <a:lnTo>
                      <a:pt x="361" y="28"/>
                    </a:lnTo>
                    <a:lnTo>
                      <a:pt x="326" y="55"/>
                    </a:lnTo>
                    <a:lnTo>
                      <a:pt x="295" y="100"/>
                    </a:lnTo>
                    <a:lnTo>
                      <a:pt x="292" y="120"/>
                    </a:lnTo>
                    <a:lnTo>
                      <a:pt x="277" y="139"/>
                    </a:lnTo>
                    <a:lnTo>
                      <a:pt x="252" y="164"/>
                    </a:lnTo>
                    <a:lnTo>
                      <a:pt x="264" y="179"/>
                    </a:lnTo>
                    <a:lnTo>
                      <a:pt x="267" y="167"/>
                    </a:lnTo>
                    <a:lnTo>
                      <a:pt x="274" y="171"/>
                    </a:lnTo>
                    <a:lnTo>
                      <a:pt x="269" y="177"/>
                    </a:lnTo>
                    <a:lnTo>
                      <a:pt x="275" y="179"/>
                    </a:lnTo>
                    <a:lnTo>
                      <a:pt x="270" y="189"/>
                    </a:lnTo>
                    <a:lnTo>
                      <a:pt x="267" y="188"/>
                    </a:lnTo>
                    <a:lnTo>
                      <a:pt x="265" y="195"/>
                    </a:lnTo>
                    <a:lnTo>
                      <a:pt x="277" y="211"/>
                    </a:lnTo>
                    <a:lnTo>
                      <a:pt x="277" y="225"/>
                    </a:lnTo>
                    <a:lnTo>
                      <a:pt x="260" y="234"/>
                    </a:lnTo>
                    <a:lnTo>
                      <a:pt x="242" y="261"/>
                    </a:lnTo>
                    <a:lnTo>
                      <a:pt x="222" y="277"/>
                    </a:lnTo>
                    <a:lnTo>
                      <a:pt x="187" y="278"/>
                    </a:lnTo>
                    <a:lnTo>
                      <a:pt x="174" y="288"/>
                    </a:lnTo>
                    <a:lnTo>
                      <a:pt x="153" y="278"/>
                    </a:lnTo>
                    <a:lnTo>
                      <a:pt x="91" y="285"/>
                    </a:lnTo>
                    <a:lnTo>
                      <a:pt x="45" y="305"/>
                    </a:lnTo>
                    <a:lnTo>
                      <a:pt x="48" y="320"/>
                    </a:lnTo>
                    <a:lnTo>
                      <a:pt x="45" y="328"/>
                    </a:lnTo>
                    <a:lnTo>
                      <a:pt x="48" y="329"/>
                    </a:lnTo>
                    <a:lnTo>
                      <a:pt x="56" y="344"/>
                    </a:lnTo>
                    <a:lnTo>
                      <a:pt x="61" y="343"/>
                    </a:lnTo>
                    <a:lnTo>
                      <a:pt x="68" y="358"/>
                    </a:lnTo>
                    <a:lnTo>
                      <a:pt x="67" y="364"/>
                    </a:lnTo>
                    <a:lnTo>
                      <a:pt x="56" y="373"/>
                    </a:lnTo>
                    <a:lnTo>
                      <a:pt x="50" y="389"/>
                    </a:lnTo>
                    <a:lnTo>
                      <a:pt x="0" y="438"/>
                    </a:lnTo>
                    <a:lnTo>
                      <a:pt x="0" y="438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4234320" y="2687040"/>
                <a:ext cx="15480" cy="21240"/>
              </a:xfrm>
              <a:custGeom>
                <a:avLst/>
                <a:gdLst/>
                <a:ahLst/>
                <a:rect l="l" t="t" r="r" b="b"/>
                <a:pathLst>
                  <a:path w="18" h="25">
                    <a:moveTo>
                      <a:pt x="0" y="24"/>
                    </a:moveTo>
                    <a:lnTo>
                      <a:pt x="0" y="24"/>
                    </a:lnTo>
                    <a:lnTo>
                      <a:pt x="1" y="9"/>
                    </a:lnTo>
                    <a:lnTo>
                      <a:pt x="11" y="0"/>
                    </a:lnTo>
                    <a:lnTo>
                      <a:pt x="17" y="4"/>
                    </a:lnTo>
                    <a:lnTo>
                      <a:pt x="7" y="19"/>
                    </a:ln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24480" bIns="-2448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" name=""/>
              <p:cNvSpPr/>
              <p:nvPr/>
            </p:nvSpPr>
            <p:spPr>
              <a:xfrm>
                <a:off x="4249800" y="2603880"/>
                <a:ext cx="151920" cy="91080"/>
              </a:xfrm>
              <a:custGeom>
                <a:avLst/>
                <a:gdLst/>
                <a:ahLst/>
                <a:rect l="l" t="t" r="r" b="b"/>
                <a:pathLst>
                  <a:path w="178" h="107">
                    <a:moveTo>
                      <a:pt x="0" y="95"/>
                    </a:moveTo>
                    <a:lnTo>
                      <a:pt x="0" y="95"/>
                    </a:lnTo>
                    <a:lnTo>
                      <a:pt x="4" y="105"/>
                    </a:lnTo>
                    <a:lnTo>
                      <a:pt x="8" y="105"/>
                    </a:lnTo>
                    <a:lnTo>
                      <a:pt x="13" y="96"/>
                    </a:lnTo>
                    <a:lnTo>
                      <a:pt x="19" y="94"/>
                    </a:lnTo>
                    <a:lnTo>
                      <a:pt x="23" y="97"/>
                    </a:lnTo>
                    <a:lnTo>
                      <a:pt x="12" y="106"/>
                    </a:lnTo>
                    <a:lnTo>
                      <a:pt x="29" y="99"/>
                    </a:lnTo>
                    <a:lnTo>
                      <a:pt x="30" y="95"/>
                    </a:lnTo>
                    <a:lnTo>
                      <a:pt x="54" y="84"/>
                    </a:lnTo>
                    <a:lnTo>
                      <a:pt x="74" y="70"/>
                    </a:lnTo>
                    <a:lnTo>
                      <a:pt x="97" y="61"/>
                    </a:lnTo>
                    <a:lnTo>
                      <a:pt x="116" y="50"/>
                    </a:lnTo>
                    <a:lnTo>
                      <a:pt x="115" y="52"/>
                    </a:lnTo>
                    <a:lnTo>
                      <a:pt x="78" y="79"/>
                    </a:lnTo>
                    <a:lnTo>
                      <a:pt x="72" y="82"/>
                    </a:lnTo>
                    <a:lnTo>
                      <a:pt x="76" y="83"/>
                    </a:lnTo>
                    <a:lnTo>
                      <a:pt x="87" y="77"/>
                    </a:lnTo>
                    <a:lnTo>
                      <a:pt x="142" y="37"/>
                    </a:lnTo>
                    <a:lnTo>
                      <a:pt x="149" y="30"/>
                    </a:lnTo>
                    <a:lnTo>
                      <a:pt x="176" y="7"/>
                    </a:lnTo>
                    <a:lnTo>
                      <a:pt x="177" y="1"/>
                    </a:lnTo>
                    <a:lnTo>
                      <a:pt x="172" y="2"/>
                    </a:lnTo>
                    <a:lnTo>
                      <a:pt x="160" y="14"/>
                    </a:lnTo>
                    <a:lnTo>
                      <a:pt x="153" y="12"/>
                    </a:lnTo>
                    <a:lnTo>
                      <a:pt x="142" y="18"/>
                    </a:lnTo>
                    <a:lnTo>
                      <a:pt x="138" y="17"/>
                    </a:lnTo>
                    <a:lnTo>
                      <a:pt x="128" y="41"/>
                    </a:lnTo>
                    <a:lnTo>
                      <a:pt x="124" y="37"/>
                    </a:lnTo>
                    <a:lnTo>
                      <a:pt x="115" y="37"/>
                    </a:lnTo>
                    <a:lnTo>
                      <a:pt x="131" y="18"/>
                    </a:lnTo>
                    <a:lnTo>
                      <a:pt x="130" y="14"/>
                    </a:lnTo>
                    <a:lnTo>
                      <a:pt x="142" y="0"/>
                    </a:lnTo>
                    <a:lnTo>
                      <a:pt x="137" y="1"/>
                    </a:lnTo>
                    <a:lnTo>
                      <a:pt x="113" y="29"/>
                    </a:lnTo>
                    <a:lnTo>
                      <a:pt x="85" y="39"/>
                    </a:lnTo>
                    <a:lnTo>
                      <a:pt x="69" y="40"/>
                    </a:lnTo>
                    <a:lnTo>
                      <a:pt x="67" y="48"/>
                    </a:lnTo>
                    <a:lnTo>
                      <a:pt x="49" y="54"/>
                    </a:lnTo>
                    <a:lnTo>
                      <a:pt x="42" y="51"/>
                    </a:lnTo>
                    <a:lnTo>
                      <a:pt x="42" y="57"/>
                    </a:lnTo>
                    <a:lnTo>
                      <a:pt x="34" y="57"/>
                    </a:lnTo>
                    <a:lnTo>
                      <a:pt x="29" y="62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76"/>
                    </a:lnTo>
                    <a:lnTo>
                      <a:pt x="6" y="81"/>
                    </a:lnTo>
                    <a:lnTo>
                      <a:pt x="4" y="87"/>
                    </a:lnTo>
                    <a:lnTo>
                      <a:pt x="0" y="95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45360" bIns="4536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6" name=""/>
            <p:cNvSpPr/>
            <p:nvPr/>
          </p:nvSpPr>
          <p:spPr>
            <a:xfrm>
              <a:off x="3529080" y="3139920"/>
              <a:ext cx="696960" cy="312840"/>
            </a:xfrm>
            <a:custGeom>
              <a:avLst/>
              <a:gdLst/>
              <a:ahLst/>
              <a:rect l="l" t="t" r="r" b="b"/>
              <a:pathLst>
                <a:path w="819" h="367">
                  <a:moveTo>
                    <a:pt x="0" y="287"/>
                  </a:moveTo>
                  <a:lnTo>
                    <a:pt x="0" y="287"/>
                  </a:lnTo>
                  <a:lnTo>
                    <a:pt x="0" y="314"/>
                  </a:lnTo>
                  <a:lnTo>
                    <a:pt x="118" y="301"/>
                  </a:lnTo>
                  <a:lnTo>
                    <a:pt x="188" y="266"/>
                  </a:lnTo>
                  <a:lnTo>
                    <a:pt x="319" y="251"/>
                  </a:lnTo>
                  <a:lnTo>
                    <a:pt x="372" y="285"/>
                  </a:lnTo>
                  <a:lnTo>
                    <a:pt x="457" y="274"/>
                  </a:lnTo>
                  <a:lnTo>
                    <a:pt x="585" y="366"/>
                  </a:lnTo>
                  <a:lnTo>
                    <a:pt x="603" y="355"/>
                  </a:lnTo>
                  <a:lnTo>
                    <a:pt x="634" y="354"/>
                  </a:lnTo>
                  <a:lnTo>
                    <a:pt x="641" y="329"/>
                  </a:lnTo>
                  <a:lnTo>
                    <a:pt x="647" y="342"/>
                  </a:lnTo>
                  <a:lnTo>
                    <a:pt x="656" y="299"/>
                  </a:lnTo>
                  <a:lnTo>
                    <a:pt x="672" y="277"/>
                  </a:lnTo>
                  <a:lnTo>
                    <a:pt x="689" y="266"/>
                  </a:lnTo>
                  <a:lnTo>
                    <a:pt x="681" y="260"/>
                  </a:lnTo>
                  <a:lnTo>
                    <a:pt x="683" y="251"/>
                  </a:lnTo>
                  <a:lnTo>
                    <a:pt x="675" y="241"/>
                  </a:lnTo>
                  <a:lnTo>
                    <a:pt x="687" y="252"/>
                  </a:lnTo>
                  <a:lnTo>
                    <a:pt x="684" y="255"/>
                  </a:lnTo>
                  <a:lnTo>
                    <a:pt x="693" y="261"/>
                  </a:lnTo>
                  <a:lnTo>
                    <a:pt x="702" y="250"/>
                  </a:lnTo>
                  <a:lnTo>
                    <a:pt x="707" y="248"/>
                  </a:lnTo>
                  <a:lnTo>
                    <a:pt x="702" y="232"/>
                  </a:lnTo>
                  <a:lnTo>
                    <a:pt x="707" y="231"/>
                  </a:lnTo>
                  <a:lnTo>
                    <a:pt x="713" y="241"/>
                  </a:lnTo>
                  <a:lnTo>
                    <a:pt x="741" y="227"/>
                  </a:lnTo>
                  <a:lnTo>
                    <a:pt x="766" y="226"/>
                  </a:lnTo>
                  <a:lnTo>
                    <a:pt x="782" y="195"/>
                  </a:lnTo>
                  <a:lnTo>
                    <a:pt x="776" y="188"/>
                  </a:lnTo>
                  <a:lnTo>
                    <a:pt x="766" y="197"/>
                  </a:lnTo>
                  <a:lnTo>
                    <a:pt x="764" y="185"/>
                  </a:lnTo>
                  <a:lnTo>
                    <a:pt x="753" y="193"/>
                  </a:lnTo>
                  <a:lnTo>
                    <a:pt x="758" y="202"/>
                  </a:lnTo>
                  <a:lnTo>
                    <a:pt x="748" y="197"/>
                  </a:lnTo>
                  <a:lnTo>
                    <a:pt x="746" y="208"/>
                  </a:lnTo>
                  <a:lnTo>
                    <a:pt x="720" y="206"/>
                  </a:lnTo>
                  <a:lnTo>
                    <a:pt x="702" y="192"/>
                  </a:lnTo>
                  <a:lnTo>
                    <a:pt x="702" y="185"/>
                  </a:lnTo>
                  <a:lnTo>
                    <a:pt x="731" y="202"/>
                  </a:lnTo>
                  <a:lnTo>
                    <a:pt x="753" y="177"/>
                  </a:lnTo>
                  <a:lnTo>
                    <a:pt x="741" y="175"/>
                  </a:lnTo>
                  <a:lnTo>
                    <a:pt x="754" y="157"/>
                  </a:lnTo>
                  <a:lnTo>
                    <a:pt x="740" y="160"/>
                  </a:lnTo>
                  <a:lnTo>
                    <a:pt x="697" y="145"/>
                  </a:lnTo>
                  <a:lnTo>
                    <a:pt x="719" y="141"/>
                  </a:lnTo>
                  <a:lnTo>
                    <a:pt x="740" y="148"/>
                  </a:lnTo>
                  <a:lnTo>
                    <a:pt x="740" y="144"/>
                  </a:lnTo>
                  <a:lnTo>
                    <a:pt x="731" y="132"/>
                  </a:lnTo>
                  <a:lnTo>
                    <a:pt x="739" y="132"/>
                  </a:lnTo>
                  <a:lnTo>
                    <a:pt x="751" y="126"/>
                  </a:lnTo>
                  <a:lnTo>
                    <a:pt x="744" y="136"/>
                  </a:lnTo>
                  <a:lnTo>
                    <a:pt x="749" y="148"/>
                  </a:lnTo>
                  <a:lnTo>
                    <a:pt x="759" y="137"/>
                  </a:lnTo>
                  <a:lnTo>
                    <a:pt x="765" y="148"/>
                  </a:lnTo>
                  <a:lnTo>
                    <a:pt x="774" y="148"/>
                  </a:lnTo>
                  <a:lnTo>
                    <a:pt x="786" y="146"/>
                  </a:lnTo>
                  <a:lnTo>
                    <a:pt x="797" y="132"/>
                  </a:lnTo>
                  <a:lnTo>
                    <a:pt x="804" y="109"/>
                  </a:lnTo>
                  <a:lnTo>
                    <a:pt x="818" y="106"/>
                  </a:lnTo>
                  <a:lnTo>
                    <a:pt x="818" y="95"/>
                  </a:lnTo>
                  <a:lnTo>
                    <a:pt x="809" y="73"/>
                  </a:lnTo>
                  <a:lnTo>
                    <a:pt x="797" y="73"/>
                  </a:lnTo>
                  <a:lnTo>
                    <a:pt x="784" y="106"/>
                  </a:lnTo>
                  <a:lnTo>
                    <a:pt x="778" y="90"/>
                  </a:lnTo>
                  <a:lnTo>
                    <a:pt x="776" y="67"/>
                  </a:lnTo>
                  <a:lnTo>
                    <a:pt x="750" y="80"/>
                  </a:lnTo>
                  <a:lnTo>
                    <a:pt x="716" y="88"/>
                  </a:lnTo>
                  <a:lnTo>
                    <a:pt x="720" y="72"/>
                  </a:lnTo>
                  <a:lnTo>
                    <a:pt x="737" y="62"/>
                  </a:lnTo>
                  <a:lnTo>
                    <a:pt x="773" y="48"/>
                  </a:lnTo>
                  <a:lnTo>
                    <a:pt x="761" y="31"/>
                  </a:lnTo>
                  <a:lnTo>
                    <a:pt x="786" y="43"/>
                  </a:lnTo>
                  <a:lnTo>
                    <a:pt x="777" y="28"/>
                  </a:lnTo>
                  <a:lnTo>
                    <a:pt x="801" y="48"/>
                  </a:lnTo>
                  <a:lnTo>
                    <a:pt x="782" y="14"/>
                  </a:lnTo>
                  <a:lnTo>
                    <a:pt x="766" y="0"/>
                  </a:lnTo>
                  <a:lnTo>
                    <a:pt x="473" y="56"/>
                  </a:lnTo>
                  <a:lnTo>
                    <a:pt x="234" y="88"/>
                  </a:lnTo>
                  <a:lnTo>
                    <a:pt x="230" y="115"/>
                  </a:lnTo>
                  <a:lnTo>
                    <a:pt x="216" y="124"/>
                  </a:lnTo>
                  <a:lnTo>
                    <a:pt x="200" y="153"/>
                  </a:lnTo>
                  <a:lnTo>
                    <a:pt x="185" y="151"/>
                  </a:lnTo>
                  <a:lnTo>
                    <a:pt x="172" y="160"/>
                  </a:lnTo>
                  <a:lnTo>
                    <a:pt x="161" y="174"/>
                  </a:lnTo>
                  <a:lnTo>
                    <a:pt x="147" y="165"/>
                  </a:lnTo>
                  <a:lnTo>
                    <a:pt x="125" y="185"/>
                  </a:lnTo>
                  <a:lnTo>
                    <a:pt x="122" y="199"/>
                  </a:lnTo>
                  <a:lnTo>
                    <a:pt x="30" y="254"/>
                  </a:lnTo>
                  <a:lnTo>
                    <a:pt x="24" y="276"/>
                  </a:lnTo>
                  <a:lnTo>
                    <a:pt x="0" y="287"/>
                  </a:lnTo>
                  <a:lnTo>
                    <a:pt x="0" y="287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1979640" y="1989000"/>
              <a:ext cx="541440" cy="341280"/>
            </a:xfrm>
            <a:custGeom>
              <a:avLst/>
              <a:gdLst/>
              <a:ahLst/>
              <a:rect l="l" t="t" r="r" b="b"/>
              <a:pathLst>
                <a:path w="633" h="399">
                  <a:moveTo>
                    <a:pt x="0" y="365"/>
                  </a:moveTo>
                  <a:lnTo>
                    <a:pt x="0" y="365"/>
                  </a:lnTo>
                  <a:lnTo>
                    <a:pt x="34" y="0"/>
                  </a:lnTo>
                  <a:lnTo>
                    <a:pt x="344" y="21"/>
                  </a:lnTo>
                  <a:lnTo>
                    <a:pt x="582" y="28"/>
                  </a:lnTo>
                  <a:lnTo>
                    <a:pt x="587" y="129"/>
                  </a:lnTo>
                  <a:lnTo>
                    <a:pt x="611" y="210"/>
                  </a:lnTo>
                  <a:lnTo>
                    <a:pt x="613" y="314"/>
                  </a:lnTo>
                  <a:lnTo>
                    <a:pt x="632" y="398"/>
                  </a:lnTo>
                  <a:lnTo>
                    <a:pt x="299" y="388"/>
                  </a:lnTo>
                  <a:lnTo>
                    <a:pt x="0" y="365"/>
                  </a:lnTo>
                  <a:lnTo>
                    <a:pt x="0" y="365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3409920" y="2649600"/>
              <a:ext cx="344520" cy="387360"/>
            </a:xfrm>
            <a:custGeom>
              <a:avLst/>
              <a:gdLst/>
              <a:ahLst/>
              <a:rect l="l" t="t" r="r" b="b"/>
              <a:pathLst>
                <a:path w="403" h="455">
                  <a:moveTo>
                    <a:pt x="0" y="84"/>
                  </a:moveTo>
                  <a:lnTo>
                    <a:pt x="0" y="84"/>
                  </a:lnTo>
                  <a:lnTo>
                    <a:pt x="34" y="397"/>
                  </a:lnTo>
                  <a:lnTo>
                    <a:pt x="64" y="396"/>
                  </a:lnTo>
                  <a:lnTo>
                    <a:pt x="84" y="403"/>
                  </a:lnTo>
                  <a:lnTo>
                    <a:pt x="94" y="424"/>
                  </a:lnTo>
                  <a:lnTo>
                    <a:pt x="125" y="429"/>
                  </a:lnTo>
                  <a:lnTo>
                    <a:pt x="144" y="439"/>
                  </a:lnTo>
                  <a:lnTo>
                    <a:pt x="187" y="437"/>
                  </a:lnTo>
                  <a:lnTo>
                    <a:pt x="207" y="424"/>
                  </a:lnTo>
                  <a:lnTo>
                    <a:pt x="254" y="454"/>
                  </a:lnTo>
                  <a:lnTo>
                    <a:pt x="284" y="428"/>
                  </a:lnTo>
                  <a:lnTo>
                    <a:pt x="289" y="378"/>
                  </a:lnTo>
                  <a:lnTo>
                    <a:pt x="308" y="389"/>
                  </a:lnTo>
                  <a:lnTo>
                    <a:pt x="318" y="347"/>
                  </a:lnTo>
                  <a:lnTo>
                    <a:pt x="369" y="310"/>
                  </a:lnTo>
                  <a:lnTo>
                    <a:pt x="385" y="288"/>
                  </a:lnTo>
                  <a:lnTo>
                    <a:pt x="398" y="189"/>
                  </a:lnTo>
                  <a:lnTo>
                    <a:pt x="389" y="168"/>
                  </a:lnTo>
                  <a:lnTo>
                    <a:pt x="402" y="158"/>
                  </a:lnTo>
                  <a:lnTo>
                    <a:pt x="376" y="0"/>
                  </a:lnTo>
                  <a:lnTo>
                    <a:pt x="336" y="20"/>
                  </a:lnTo>
                  <a:lnTo>
                    <a:pt x="308" y="36"/>
                  </a:lnTo>
                  <a:lnTo>
                    <a:pt x="296" y="53"/>
                  </a:lnTo>
                  <a:lnTo>
                    <a:pt x="274" y="74"/>
                  </a:lnTo>
                  <a:lnTo>
                    <a:pt x="250" y="76"/>
                  </a:lnTo>
                  <a:lnTo>
                    <a:pt x="223" y="89"/>
                  </a:lnTo>
                  <a:lnTo>
                    <a:pt x="211" y="95"/>
                  </a:lnTo>
                  <a:lnTo>
                    <a:pt x="194" y="86"/>
                  </a:lnTo>
                  <a:lnTo>
                    <a:pt x="171" y="97"/>
                  </a:lnTo>
                  <a:lnTo>
                    <a:pt x="168" y="92"/>
                  </a:lnTo>
                  <a:lnTo>
                    <a:pt x="189" y="80"/>
                  </a:lnTo>
                  <a:lnTo>
                    <a:pt x="188" y="79"/>
                  </a:lnTo>
                  <a:lnTo>
                    <a:pt x="177" y="76"/>
                  </a:lnTo>
                  <a:lnTo>
                    <a:pt x="169" y="84"/>
                  </a:lnTo>
                  <a:lnTo>
                    <a:pt x="133" y="67"/>
                  </a:lnTo>
                  <a:lnTo>
                    <a:pt x="118" y="74"/>
                  </a:lnTo>
                  <a:lnTo>
                    <a:pt x="121" y="64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1978200" y="3230640"/>
              <a:ext cx="706320" cy="369720"/>
            </a:xfrm>
            <a:custGeom>
              <a:avLst/>
              <a:gdLst/>
              <a:ahLst/>
              <a:rect l="l" t="t" r="r" b="b"/>
              <a:pathLst>
                <a:path w="828" h="434">
                  <a:moveTo>
                    <a:pt x="0" y="64"/>
                  </a:moveTo>
                  <a:lnTo>
                    <a:pt x="0" y="64"/>
                  </a:lnTo>
                  <a:lnTo>
                    <a:pt x="4" y="0"/>
                  </a:lnTo>
                  <a:lnTo>
                    <a:pt x="96" y="6"/>
                  </a:lnTo>
                  <a:lnTo>
                    <a:pt x="502" y="26"/>
                  </a:lnTo>
                  <a:lnTo>
                    <a:pt x="805" y="25"/>
                  </a:lnTo>
                  <a:lnTo>
                    <a:pt x="807" y="88"/>
                  </a:lnTo>
                  <a:lnTo>
                    <a:pt x="827" y="223"/>
                  </a:lnTo>
                  <a:lnTo>
                    <a:pt x="823" y="433"/>
                  </a:lnTo>
                  <a:lnTo>
                    <a:pt x="798" y="424"/>
                  </a:lnTo>
                  <a:lnTo>
                    <a:pt x="757" y="396"/>
                  </a:lnTo>
                  <a:lnTo>
                    <a:pt x="740" y="404"/>
                  </a:lnTo>
                  <a:lnTo>
                    <a:pt x="687" y="408"/>
                  </a:lnTo>
                  <a:lnTo>
                    <a:pt x="634" y="426"/>
                  </a:lnTo>
                  <a:lnTo>
                    <a:pt x="613" y="407"/>
                  </a:lnTo>
                  <a:lnTo>
                    <a:pt x="586" y="412"/>
                  </a:lnTo>
                  <a:lnTo>
                    <a:pt x="581" y="397"/>
                  </a:lnTo>
                  <a:lnTo>
                    <a:pt x="561" y="411"/>
                  </a:lnTo>
                  <a:lnTo>
                    <a:pt x="559" y="427"/>
                  </a:lnTo>
                  <a:lnTo>
                    <a:pt x="552" y="404"/>
                  </a:lnTo>
                  <a:lnTo>
                    <a:pt x="534" y="417"/>
                  </a:lnTo>
                  <a:lnTo>
                    <a:pt x="503" y="393"/>
                  </a:lnTo>
                  <a:lnTo>
                    <a:pt x="487" y="411"/>
                  </a:lnTo>
                  <a:lnTo>
                    <a:pt x="477" y="401"/>
                  </a:lnTo>
                  <a:lnTo>
                    <a:pt x="462" y="371"/>
                  </a:lnTo>
                  <a:lnTo>
                    <a:pt x="435" y="369"/>
                  </a:lnTo>
                  <a:lnTo>
                    <a:pt x="431" y="378"/>
                  </a:lnTo>
                  <a:lnTo>
                    <a:pt x="414" y="367"/>
                  </a:lnTo>
                  <a:lnTo>
                    <a:pt x="400" y="372"/>
                  </a:lnTo>
                  <a:lnTo>
                    <a:pt x="381" y="363"/>
                  </a:lnTo>
                  <a:lnTo>
                    <a:pt x="355" y="360"/>
                  </a:lnTo>
                  <a:lnTo>
                    <a:pt x="356" y="345"/>
                  </a:lnTo>
                  <a:lnTo>
                    <a:pt x="341" y="330"/>
                  </a:lnTo>
                  <a:lnTo>
                    <a:pt x="336" y="340"/>
                  </a:lnTo>
                  <a:lnTo>
                    <a:pt x="307" y="338"/>
                  </a:lnTo>
                  <a:lnTo>
                    <a:pt x="280" y="314"/>
                  </a:lnTo>
                  <a:lnTo>
                    <a:pt x="287" y="81"/>
                  </a:lnTo>
                  <a:lnTo>
                    <a:pt x="0" y="64"/>
                  </a:lnTo>
                  <a:lnTo>
                    <a:pt x="0" y="64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442800" y="1994040"/>
              <a:ext cx="650880" cy="558720"/>
            </a:xfrm>
            <a:custGeom>
              <a:avLst/>
              <a:gdLst/>
              <a:ahLst/>
              <a:rect l="l" t="t" r="r" b="b"/>
              <a:pathLst>
                <a:path w="764" h="654">
                  <a:moveTo>
                    <a:pt x="0" y="486"/>
                  </a:moveTo>
                  <a:lnTo>
                    <a:pt x="0" y="486"/>
                  </a:lnTo>
                  <a:lnTo>
                    <a:pt x="13" y="369"/>
                  </a:lnTo>
                  <a:lnTo>
                    <a:pt x="71" y="274"/>
                  </a:lnTo>
                  <a:lnTo>
                    <a:pt x="165" y="0"/>
                  </a:lnTo>
                  <a:lnTo>
                    <a:pt x="213" y="16"/>
                  </a:lnTo>
                  <a:lnTo>
                    <a:pt x="216" y="28"/>
                  </a:lnTo>
                  <a:lnTo>
                    <a:pt x="227" y="29"/>
                  </a:lnTo>
                  <a:lnTo>
                    <a:pt x="252" y="76"/>
                  </a:lnTo>
                  <a:lnTo>
                    <a:pt x="247" y="92"/>
                  </a:lnTo>
                  <a:lnTo>
                    <a:pt x="285" y="124"/>
                  </a:lnTo>
                  <a:lnTo>
                    <a:pt x="350" y="121"/>
                  </a:lnTo>
                  <a:lnTo>
                    <a:pt x="398" y="142"/>
                  </a:lnTo>
                  <a:lnTo>
                    <a:pt x="421" y="138"/>
                  </a:lnTo>
                  <a:lnTo>
                    <a:pt x="569" y="142"/>
                  </a:lnTo>
                  <a:lnTo>
                    <a:pt x="734" y="182"/>
                  </a:lnTo>
                  <a:lnTo>
                    <a:pt x="744" y="203"/>
                  </a:lnTo>
                  <a:lnTo>
                    <a:pt x="763" y="234"/>
                  </a:lnTo>
                  <a:lnTo>
                    <a:pt x="738" y="274"/>
                  </a:lnTo>
                  <a:lnTo>
                    <a:pt x="707" y="320"/>
                  </a:lnTo>
                  <a:lnTo>
                    <a:pt x="671" y="354"/>
                  </a:lnTo>
                  <a:lnTo>
                    <a:pt x="666" y="377"/>
                  </a:lnTo>
                  <a:lnTo>
                    <a:pt x="686" y="403"/>
                  </a:lnTo>
                  <a:lnTo>
                    <a:pt x="663" y="454"/>
                  </a:lnTo>
                  <a:lnTo>
                    <a:pt x="618" y="653"/>
                  </a:lnTo>
                  <a:lnTo>
                    <a:pt x="360" y="587"/>
                  </a:lnTo>
                  <a:lnTo>
                    <a:pt x="0" y="486"/>
                  </a:lnTo>
                  <a:lnTo>
                    <a:pt x="0" y="486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3730680" y="2575080"/>
              <a:ext cx="476280" cy="306360"/>
            </a:xfrm>
            <a:custGeom>
              <a:avLst/>
              <a:gdLst/>
              <a:ahLst/>
              <a:rect l="l" t="t" r="r" b="b"/>
              <a:pathLst>
                <a:path w="557" h="359">
                  <a:moveTo>
                    <a:pt x="0" y="88"/>
                  </a:moveTo>
                  <a:lnTo>
                    <a:pt x="0" y="88"/>
                  </a:lnTo>
                  <a:lnTo>
                    <a:pt x="26" y="246"/>
                  </a:lnTo>
                  <a:lnTo>
                    <a:pt x="44" y="358"/>
                  </a:lnTo>
                  <a:lnTo>
                    <a:pt x="137" y="342"/>
                  </a:lnTo>
                  <a:lnTo>
                    <a:pt x="471" y="278"/>
                  </a:lnTo>
                  <a:lnTo>
                    <a:pt x="485" y="261"/>
                  </a:lnTo>
                  <a:lnTo>
                    <a:pt x="504" y="261"/>
                  </a:lnTo>
                  <a:lnTo>
                    <a:pt x="527" y="247"/>
                  </a:lnTo>
                  <a:lnTo>
                    <a:pt x="538" y="223"/>
                  </a:lnTo>
                  <a:lnTo>
                    <a:pt x="556" y="206"/>
                  </a:lnTo>
                  <a:lnTo>
                    <a:pt x="503" y="162"/>
                  </a:lnTo>
                  <a:lnTo>
                    <a:pt x="500" y="119"/>
                  </a:lnTo>
                  <a:lnTo>
                    <a:pt x="526" y="63"/>
                  </a:lnTo>
                  <a:lnTo>
                    <a:pt x="490" y="43"/>
                  </a:lnTo>
                  <a:lnTo>
                    <a:pt x="475" y="14"/>
                  </a:lnTo>
                  <a:lnTo>
                    <a:pt x="450" y="0"/>
                  </a:lnTo>
                  <a:lnTo>
                    <a:pt x="80" y="72"/>
                  </a:lnTo>
                  <a:lnTo>
                    <a:pt x="61" y="43"/>
                  </a:lnTo>
                  <a:lnTo>
                    <a:pt x="0" y="88"/>
                  </a:lnTo>
                  <a:lnTo>
                    <a:pt x="0" y="88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4383000" y="2503440"/>
              <a:ext cx="61920" cy="79560"/>
            </a:xfrm>
            <a:custGeom>
              <a:avLst/>
              <a:gdLst/>
              <a:ahLst/>
              <a:rect l="l" t="t" r="r" b="b"/>
              <a:pathLst>
                <a:path w="74" h="94">
                  <a:moveTo>
                    <a:pt x="0" y="8"/>
                  </a:moveTo>
                  <a:lnTo>
                    <a:pt x="0" y="8"/>
                  </a:lnTo>
                  <a:lnTo>
                    <a:pt x="16" y="89"/>
                  </a:lnTo>
                  <a:lnTo>
                    <a:pt x="19" y="93"/>
                  </a:lnTo>
                  <a:lnTo>
                    <a:pt x="48" y="76"/>
                  </a:lnTo>
                  <a:lnTo>
                    <a:pt x="44" y="52"/>
                  </a:lnTo>
                  <a:lnTo>
                    <a:pt x="49" y="40"/>
                  </a:lnTo>
                  <a:lnTo>
                    <a:pt x="56" y="49"/>
                  </a:lnTo>
                  <a:lnTo>
                    <a:pt x="58" y="65"/>
                  </a:lnTo>
                  <a:lnTo>
                    <a:pt x="65" y="65"/>
                  </a:lnTo>
                  <a:lnTo>
                    <a:pt x="73" y="49"/>
                  </a:lnTo>
                  <a:lnTo>
                    <a:pt x="65" y="28"/>
                  </a:lnTo>
                  <a:lnTo>
                    <a:pt x="48" y="26"/>
                  </a:lnTo>
                  <a:lnTo>
                    <a:pt x="36" y="1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33840" bIns="3384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3613320" y="3352680"/>
              <a:ext cx="415800" cy="319320"/>
            </a:xfrm>
            <a:custGeom>
              <a:avLst/>
              <a:gdLst/>
              <a:ahLst/>
              <a:rect l="l" t="t" r="r" b="b"/>
              <a:pathLst>
                <a:path w="487" h="373">
                  <a:moveTo>
                    <a:pt x="0" y="88"/>
                  </a:moveTo>
                  <a:lnTo>
                    <a:pt x="0" y="88"/>
                  </a:lnTo>
                  <a:lnTo>
                    <a:pt x="19" y="50"/>
                  </a:lnTo>
                  <a:lnTo>
                    <a:pt x="89" y="15"/>
                  </a:lnTo>
                  <a:lnTo>
                    <a:pt x="220" y="0"/>
                  </a:lnTo>
                  <a:lnTo>
                    <a:pt x="273" y="34"/>
                  </a:lnTo>
                  <a:lnTo>
                    <a:pt x="358" y="23"/>
                  </a:lnTo>
                  <a:lnTo>
                    <a:pt x="486" y="115"/>
                  </a:lnTo>
                  <a:lnTo>
                    <a:pt x="449" y="158"/>
                  </a:lnTo>
                  <a:lnTo>
                    <a:pt x="429" y="186"/>
                  </a:lnTo>
                  <a:lnTo>
                    <a:pt x="431" y="217"/>
                  </a:lnTo>
                  <a:lnTo>
                    <a:pt x="398" y="244"/>
                  </a:lnTo>
                  <a:lnTo>
                    <a:pt x="372" y="285"/>
                  </a:lnTo>
                  <a:lnTo>
                    <a:pt x="335" y="307"/>
                  </a:lnTo>
                  <a:lnTo>
                    <a:pt x="319" y="310"/>
                  </a:lnTo>
                  <a:lnTo>
                    <a:pt x="311" y="337"/>
                  </a:lnTo>
                  <a:lnTo>
                    <a:pt x="290" y="323"/>
                  </a:lnTo>
                  <a:lnTo>
                    <a:pt x="310" y="347"/>
                  </a:lnTo>
                  <a:lnTo>
                    <a:pt x="291" y="372"/>
                  </a:lnTo>
                  <a:lnTo>
                    <a:pt x="274" y="369"/>
                  </a:lnTo>
                  <a:lnTo>
                    <a:pt x="261" y="354"/>
                  </a:lnTo>
                  <a:lnTo>
                    <a:pt x="241" y="317"/>
                  </a:lnTo>
                  <a:lnTo>
                    <a:pt x="229" y="313"/>
                  </a:lnTo>
                  <a:lnTo>
                    <a:pt x="206" y="263"/>
                  </a:lnTo>
                  <a:lnTo>
                    <a:pt x="172" y="242"/>
                  </a:lnTo>
                  <a:lnTo>
                    <a:pt x="149" y="209"/>
                  </a:lnTo>
                  <a:lnTo>
                    <a:pt x="91" y="166"/>
                  </a:lnTo>
                  <a:lnTo>
                    <a:pt x="62" y="128"/>
                  </a:lnTo>
                  <a:lnTo>
                    <a:pt x="0" y="88"/>
                  </a:lnTo>
                  <a:lnTo>
                    <a:pt x="0" y="88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3032280" y="3216240"/>
              <a:ext cx="698400" cy="236520"/>
            </a:xfrm>
            <a:custGeom>
              <a:avLst/>
              <a:gdLst/>
              <a:ahLst/>
              <a:rect l="l" t="t" r="r" b="b"/>
              <a:pathLst>
                <a:path w="818" h="279">
                  <a:moveTo>
                    <a:pt x="0" y="278"/>
                  </a:moveTo>
                  <a:lnTo>
                    <a:pt x="0" y="278"/>
                  </a:lnTo>
                  <a:lnTo>
                    <a:pt x="13" y="228"/>
                  </a:lnTo>
                  <a:lnTo>
                    <a:pt x="8" y="223"/>
                  </a:lnTo>
                  <a:lnTo>
                    <a:pt x="32" y="204"/>
                  </a:lnTo>
                  <a:lnTo>
                    <a:pt x="55" y="161"/>
                  </a:lnTo>
                  <a:lnTo>
                    <a:pt x="47" y="152"/>
                  </a:lnTo>
                  <a:lnTo>
                    <a:pt x="57" y="130"/>
                  </a:lnTo>
                  <a:lnTo>
                    <a:pt x="60" y="107"/>
                  </a:lnTo>
                  <a:lnTo>
                    <a:pt x="74" y="89"/>
                  </a:lnTo>
                  <a:lnTo>
                    <a:pt x="202" y="80"/>
                  </a:lnTo>
                  <a:lnTo>
                    <a:pt x="202" y="60"/>
                  </a:lnTo>
                  <a:lnTo>
                    <a:pt x="241" y="60"/>
                  </a:lnTo>
                  <a:lnTo>
                    <a:pt x="626" y="25"/>
                  </a:lnTo>
                  <a:lnTo>
                    <a:pt x="817" y="0"/>
                  </a:lnTo>
                  <a:lnTo>
                    <a:pt x="813" y="27"/>
                  </a:lnTo>
                  <a:lnTo>
                    <a:pt x="799" y="36"/>
                  </a:lnTo>
                  <a:lnTo>
                    <a:pt x="783" y="65"/>
                  </a:lnTo>
                  <a:lnTo>
                    <a:pt x="768" y="63"/>
                  </a:lnTo>
                  <a:lnTo>
                    <a:pt x="755" y="72"/>
                  </a:lnTo>
                  <a:lnTo>
                    <a:pt x="744" y="86"/>
                  </a:lnTo>
                  <a:lnTo>
                    <a:pt x="730" y="77"/>
                  </a:lnTo>
                  <a:lnTo>
                    <a:pt x="708" y="97"/>
                  </a:lnTo>
                  <a:lnTo>
                    <a:pt x="705" y="111"/>
                  </a:lnTo>
                  <a:lnTo>
                    <a:pt x="613" y="166"/>
                  </a:lnTo>
                  <a:lnTo>
                    <a:pt x="607" y="188"/>
                  </a:lnTo>
                  <a:lnTo>
                    <a:pt x="583" y="199"/>
                  </a:lnTo>
                  <a:lnTo>
                    <a:pt x="583" y="226"/>
                  </a:lnTo>
                  <a:lnTo>
                    <a:pt x="458" y="243"/>
                  </a:lnTo>
                  <a:lnTo>
                    <a:pt x="205" y="264"/>
                  </a:lnTo>
                  <a:lnTo>
                    <a:pt x="0" y="278"/>
                  </a:lnTo>
                  <a:lnTo>
                    <a:pt x="0" y="278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1625760" y="3286080"/>
              <a:ext cx="1141200" cy="1106640"/>
            </a:xfrm>
            <a:custGeom>
              <a:avLst/>
              <a:gdLst/>
              <a:ahLst/>
              <a:rect l="l" t="t" r="r" b="b"/>
              <a:pathLst>
                <a:path w="1339" h="1299">
                  <a:moveTo>
                    <a:pt x="7" y="533"/>
                  </a:moveTo>
                  <a:lnTo>
                    <a:pt x="7" y="533"/>
                  </a:lnTo>
                  <a:lnTo>
                    <a:pt x="0" y="508"/>
                  </a:lnTo>
                  <a:lnTo>
                    <a:pt x="26" y="509"/>
                  </a:lnTo>
                  <a:lnTo>
                    <a:pt x="363" y="543"/>
                  </a:lnTo>
                  <a:lnTo>
                    <a:pt x="414" y="0"/>
                  </a:lnTo>
                  <a:lnTo>
                    <a:pt x="701" y="17"/>
                  </a:lnTo>
                  <a:lnTo>
                    <a:pt x="694" y="250"/>
                  </a:lnTo>
                  <a:lnTo>
                    <a:pt x="721" y="274"/>
                  </a:lnTo>
                  <a:lnTo>
                    <a:pt x="750" y="276"/>
                  </a:lnTo>
                  <a:lnTo>
                    <a:pt x="755" y="266"/>
                  </a:lnTo>
                  <a:lnTo>
                    <a:pt x="770" y="281"/>
                  </a:lnTo>
                  <a:lnTo>
                    <a:pt x="769" y="296"/>
                  </a:lnTo>
                  <a:lnTo>
                    <a:pt x="795" y="299"/>
                  </a:lnTo>
                  <a:lnTo>
                    <a:pt x="814" y="308"/>
                  </a:lnTo>
                  <a:lnTo>
                    <a:pt x="828" y="303"/>
                  </a:lnTo>
                  <a:lnTo>
                    <a:pt x="845" y="314"/>
                  </a:lnTo>
                  <a:lnTo>
                    <a:pt x="849" y="305"/>
                  </a:lnTo>
                  <a:lnTo>
                    <a:pt x="876" y="307"/>
                  </a:lnTo>
                  <a:lnTo>
                    <a:pt x="891" y="337"/>
                  </a:lnTo>
                  <a:lnTo>
                    <a:pt x="901" y="347"/>
                  </a:lnTo>
                  <a:lnTo>
                    <a:pt x="917" y="329"/>
                  </a:lnTo>
                  <a:lnTo>
                    <a:pt x="948" y="353"/>
                  </a:lnTo>
                  <a:lnTo>
                    <a:pt x="966" y="340"/>
                  </a:lnTo>
                  <a:lnTo>
                    <a:pt x="973" y="363"/>
                  </a:lnTo>
                  <a:lnTo>
                    <a:pt x="975" y="347"/>
                  </a:lnTo>
                  <a:lnTo>
                    <a:pt x="995" y="333"/>
                  </a:lnTo>
                  <a:lnTo>
                    <a:pt x="1000" y="348"/>
                  </a:lnTo>
                  <a:lnTo>
                    <a:pt x="1027" y="343"/>
                  </a:lnTo>
                  <a:lnTo>
                    <a:pt x="1048" y="362"/>
                  </a:lnTo>
                  <a:lnTo>
                    <a:pt x="1101" y="344"/>
                  </a:lnTo>
                  <a:lnTo>
                    <a:pt x="1154" y="340"/>
                  </a:lnTo>
                  <a:lnTo>
                    <a:pt x="1171" y="332"/>
                  </a:lnTo>
                  <a:lnTo>
                    <a:pt x="1212" y="360"/>
                  </a:lnTo>
                  <a:lnTo>
                    <a:pt x="1237" y="369"/>
                  </a:lnTo>
                  <a:lnTo>
                    <a:pt x="1248" y="381"/>
                  </a:lnTo>
                  <a:lnTo>
                    <a:pt x="1282" y="380"/>
                  </a:lnTo>
                  <a:lnTo>
                    <a:pt x="1283" y="446"/>
                  </a:lnTo>
                  <a:lnTo>
                    <a:pt x="1288" y="573"/>
                  </a:lnTo>
                  <a:lnTo>
                    <a:pt x="1304" y="589"/>
                  </a:lnTo>
                  <a:lnTo>
                    <a:pt x="1309" y="621"/>
                  </a:lnTo>
                  <a:lnTo>
                    <a:pt x="1338" y="666"/>
                  </a:lnTo>
                  <a:lnTo>
                    <a:pt x="1338" y="705"/>
                  </a:lnTo>
                  <a:lnTo>
                    <a:pt x="1321" y="741"/>
                  </a:lnTo>
                  <a:lnTo>
                    <a:pt x="1321" y="762"/>
                  </a:lnTo>
                  <a:lnTo>
                    <a:pt x="1326" y="783"/>
                  </a:lnTo>
                  <a:lnTo>
                    <a:pt x="1324" y="803"/>
                  </a:lnTo>
                  <a:lnTo>
                    <a:pt x="1314" y="816"/>
                  </a:lnTo>
                  <a:lnTo>
                    <a:pt x="1301" y="833"/>
                  </a:lnTo>
                  <a:lnTo>
                    <a:pt x="1310" y="843"/>
                  </a:lnTo>
                  <a:lnTo>
                    <a:pt x="1257" y="861"/>
                  </a:lnTo>
                  <a:lnTo>
                    <a:pt x="1213" y="886"/>
                  </a:lnTo>
                  <a:lnTo>
                    <a:pt x="1239" y="865"/>
                  </a:lnTo>
                  <a:lnTo>
                    <a:pt x="1212" y="865"/>
                  </a:lnTo>
                  <a:lnTo>
                    <a:pt x="1220" y="832"/>
                  </a:lnTo>
                  <a:lnTo>
                    <a:pt x="1197" y="851"/>
                  </a:lnTo>
                  <a:lnTo>
                    <a:pt x="1186" y="845"/>
                  </a:lnTo>
                  <a:lnTo>
                    <a:pt x="1187" y="867"/>
                  </a:lnTo>
                  <a:lnTo>
                    <a:pt x="1195" y="871"/>
                  </a:lnTo>
                  <a:lnTo>
                    <a:pt x="1198" y="891"/>
                  </a:lnTo>
                  <a:lnTo>
                    <a:pt x="1182" y="907"/>
                  </a:lnTo>
                  <a:lnTo>
                    <a:pt x="1171" y="906"/>
                  </a:lnTo>
                  <a:lnTo>
                    <a:pt x="1168" y="928"/>
                  </a:lnTo>
                  <a:lnTo>
                    <a:pt x="1044" y="1005"/>
                  </a:lnTo>
                  <a:lnTo>
                    <a:pt x="1046" y="997"/>
                  </a:lnTo>
                  <a:lnTo>
                    <a:pt x="1102" y="961"/>
                  </a:lnTo>
                  <a:lnTo>
                    <a:pt x="1058" y="983"/>
                  </a:lnTo>
                  <a:lnTo>
                    <a:pt x="1062" y="961"/>
                  </a:lnTo>
                  <a:lnTo>
                    <a:pt x="1050" y="973"/>
                  </a:lnTo>
                  <a:lnTo>
                    <a:pt x="1038" y="966"/>
                  </a:lnTo>
                  <a:lnTo>
                    <a:pt x="1031" y="983"/>
                  </a:lnTo>
                  <a:lnTo>
                    <a:pt x="1012" y="966"/>
                  </a:lnTo>
                  <a:lnTo>
                    <a:pt x="1013" y="982"/>
                  </a:lnTo>
                  <a:lnTo>
                    <a:pt x="1038" y="997"/>
                  </a:lnTo>
                  <a:lnTo>
                    <a:pt x="1010" y="1012"/>
                  </a:lnTo>
                  <a:lnTo>
                    <a:pt x="998" y="993"/>
                  </a:lnTo>
                  <a:lnTo>
                    <a:pt x="989" y="1043"/>
                  </a:lnTo>
                  <a:lnTo>
                    <a:pt x="978" y="1022"/>
                  </a:lnTo>
                  <a:lnTo>
                    <a:pt x="953" y="1030"/>
                  </a:lnTo>
                  <a:lnTo>
                    <a:pt x="949" y="1044"/>
                  </a:lnTo>
                  <a:lnTo>
                    <a:pt x="960" y="1066"/>
                  </a:lnTo>
                  <a:lnTo>
                    <a:pt x="916" y="1069"/>
                  </a:lnTo>
                  <a:lnTo>
                    <a:pt x="932" y="1072"/>
                  </a:lnTo>
                  <a:lnTo>
                    <a:pt x="933" y="1094"/>
                  </a:lnTo>
                  <a:lnTo>
                    <a:pt x="943" y="1090"/>
                  </a:lnTo>
                  <a:lnTo>
                    <a:pt x="938" y="1105"/>
                  </a:lnTo>
                  <a:lnTo>
                    <a:pt x="918" y="1137"/>
                  </a:lnTo>
                  <a:lnTo>
                    <a:pt x="920" y="1122"/>
                  </a:lnTo>
                  <a:lnTo>
                    <a:pt x="906" y="1134"/>
                  </a:lnTo>
                  <a:lnTo>
                    <a:pt x="888" y="1115"/>
                  </a:lnTo>
                  <a:lnTo>
                    <a:pt x="892" y="1139"/>
                  </a:lnTo>
                  <a:lnTo>
                    <a:pt x="925" y="1141"/>
                  </a:lnTo>
                  <a:lnTo>
                    <a:pt x="913" y="1175"/>
                  </a:lnTo>
                  <a:lnTo>
                    <a:pt x="923" y="1241"/>
                  </a:lnTo>
                  <a:lnTo>
                    <a:pt x="953" y="1296"/>
                  </a:lnTo>
                  <a:lnTo>
                    <a:pt x="915" y="1298"/>
                  </a:lnTo>
                  <a:lnTo>
                    <a:pt x="878" y="1282"/>
                  </a:lnTo>
                  <a:lnTo>
                    <a:pt x="844" y="1283"/>
                  </a:lnTo>
                  <a:lnTo>
                    <a:pt x="798" y="1256"/>
                  </a:lnTo>
                  <a:lnTo>
                    <a:pt x="744" y="1236"/>
                  </a:lnTo>
                  <a:lnTo>
                    <a:pt x="738" y="1215"/>
                  </a:lnTo>
                  <a:lnTo>
                    <a:pt x="725" y="1184"/>
                  </a:lnTo>
                  <a:lnTo>
                    <a:pt x="708" y="1161"/>
                  </a:lnTo>
                  <a:lnTo>
                    <a:pt x="710" y="1137"/>
                  </a:lnTo>
                  <a:lnTo>
                    <a:pt x="700" y="1128"/>
                  </a:lnTo>
                  <a:lnTo>
                    <a:pt x="701" y="1094"/>
                  </a:lnTo>
                  <a:lnTo>
                    <a:pt x="669" y="1069"/>
                  </a:lnTo>
                  <a:lnTo>
                    <a:pt x="634" y="1018"/>
                  </a:lnTo>
                  <a:lnTo>
                    <a:pt x="576" y="888"/>
                  </a:lnTo>
                  <a:lnTo>
                    <a:pt x="532" y="856"/>
                  </a:lnTo>
                  <a:lnTo>
                    <a:pt x="519" y="826"/>
                  </a:lnTo>
                  <a:lnTo>
                    <a:pt x="481" y="821"/>
                  </a:lnTo>
                  <a:lnTo>
                    <a:pt x="450" y="816"/>
                  </a:lnTo>
                  <a:lnTo>
                    <a:pt x="422" y="803"/>
                  </a:lnTo>
                  <a:lnTo>
                    <a:pt x="413" y="816"/>
                  </a:lnTo>
                  <a:lnTo>
                    <a:pt x="383" y="816"/>
                  </a:lnTo>
                  <a:lnTo>
                    <a:pt x="357" y="878"/>
                  </a:lnTo>
                  <a:lnTo>
                    <a:pt x="328" y="904"/>
                  </a:lnTo>
                  <a:lnTo>
                    <a:pt x="312" y="904"/>
                  </a:lnTo>
                  <a:lnTo>
                    <a:pt x="261" y="864"/>
                  </a:lnTo>
                  <a:lnTo>
                    <a:pt x="239" y="858"/>
                  </a:lnTo>
                  <a:lnTo>
                    <a:pt x="189" y="813"/>
                  </a:lnTo>
                  <a:lnTo>
                    <a:pt x="177" y="778"/>
                  </a:lnTo>
                  <a:lnTo>
                    <a:pt x="177" y="742"/>
                  </a:lnTo>
                  <a:lnTo>
                    <a:pt x="154" y="691"/>
                  </a:lnTo>
                  <a:lnTo>
                    <a:pt x="113" y="657"/>
                  </a:lnTo>
                  <a:lnTo>
                    <a:pt x="57" y="587"/>
                  </a:lnTo>
                  <a:lnTo>
                    <a:pt x="37" y="576"/>
                  </a:lnTo>
                  <a:lnTo>
                    <a:pt x="23" y="539"/>
                  </a:lnTo>
                  <a:lnTo>
                    <a:pt x="7" y="533"/>
                  </a:lnTo>
                  <a:lnTo>
                    <a:pt x="7" y="533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1090440" y="2598840"/>
              <a:ext cx="462240" cy="577800"/>
            </a:xfrm>
            <a:custGeom>
              <a:avLst/>
              <a:gdLst/>
              <a:ahLst/>
              <a:rect l="l" t="t" r="r" b="b"/>
              <a:pathLst>
                <a:path w="540" h="679">
                  <a:moveTo>
                    <a:pt x="0" y="597"/>
                  </a:moveTo>
                  <a:lnTo>
                    <a:pt x="0" y="597"/>
                  </a:lnTo>
                  <a:lnTo>
                    <a:pt x="117" y="0"/>
                  </a:lnTo>
                  <a:lnTo>
                    <a:pt x="381" y="47"/>
                  </a:lnTo>
                  <a:lnTo>
                    <a:pt x="360" y="168"/>
                  </a:lnTo>
                  <a:lnTo>
                    <a:pt x="539" y="196"/>
                  </a:lnTo>
                  <a:lnTo>
                    <a:pt x="472" y="678"/>
                  </a:lnTo>
                  <a:lnTo>
                    <a:pt x="0" y="597"/>
                  </a:lnTo>
                  <a:lnTo>
                    <a:pt x="0" y="597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4195800" y="2205000"/>
              <a:ext cx="128520" cy="260280"/>
            </a:xfrm>
            <a:custGeom>
              <a:avLst/>
              <a:gdLst/>
              <a:ahLst/>
              <a:rect l="l" t="t" r="r" b="b"/>
              <a:pathLst>
                <a:path w="155" h="306">
                  <a:moveTo>
                    <a:pt x="0" y="39"/>
                  </a:moveTo>
                  <a:lnTo>
                    <a:pt x="0" y="39"/>
                  </a:lnTo>
                  <a:lnTo>
                    <a:pt x="23" y="125"/>
                  </a:lnTo>
                  <a:lnTo>
                    <a:pt x="30" y="182"/>
                  </a:lnTo>
                  <a:lnTo>
                    <a:pt x="55" y="237"/>
                  </a:lnTo>
                  <a:lnTo>
                    <a:pt x="69" y="305"/>
                  </a:lnTo>
                  <a:lnTo>
                    <a:pt x="138" y="290"/>
                  </a:lnTo>
                  <a:lnTo>
                    <a:pt x="125" y="185"/>
                  </a:lnTo>
                  <a:lnTo>
                    <a:pt x="133" y="113"/>
                  </a:lnTo>
                  <a:lnTo>
                    <a:pt x="151" y="78"/>
                  </a:lnTo>
                  <a:lnTo>
                    <a:pt x="154" y="0"/>
                  </a:ln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8" name=""/>
            <p:cNvGrpSpPr/>
            <p:nvPr/>
          </p:nvGrpSpPr>
          <p:grpSpPr>
            <a:xfrm>
              <a:off x="3564000" y="2879640"/>
              <a:ext cx="642960" cy="358920"/>
              <a:chOff x="3564000" y="2879640"/>
              <a:chExt cx="642960" cy="358920"/>
            </a:xfrm>
          </p:grpSpPr>
          <p:sp>
            <p:nvSpPr>
              <p:cNvPr id="99" name=""/>
              <p:cNvSpPr/>
              <p:nvPr/>
            </p:nvSpPr>
            <p:spPr>
              <a:xfrm>
                <a:off x="3564000" y="2879640"/>
                <a:ext cx="635040" cy="358920"/>
              </a:xfrm>
              <a:custGeom>
                <a:avLst/>
                <a:gdLst/>
                <a:ahLst/>
                <a:rect l="l" t="t" r="r" b="b"/>
                <a:pathLst>
                  <a:path w="741" h="420">
                    <a:moveTo>
                      <a:pt x="0" y="419"/>
                    </a:moveTo>
                    <a:lnTo>
                      <a:pt x="0" y="419"/>
                    </a:lnTo>
                    <a:lnTo>
                      <a:pt x="69" y="373"/>
                    </a:lnTo>
                    <a:lnTo>
                      <a:pt x="69" y="364"/>
                    </a:lnTo>
                    <a:lnTo>
                      <a:pt x="93" y="333"/>
                    </a:lnTo>
                    <a:lnTo>
                      <a:pt x="117" y="317"/>
                    </a:lnTo>
                    <a:lnTo>
                      <a:pt x="142" y="285"/>
                    </a:lnTo>
                    <a:lnTo>
                      <a:pt x="170" y="317"/>
                    </a:lnTo>
                    <a:lnTo>
                      <a:pt x="204" y="301"/>
                    </a:lnTo>
                    <a:lnTo>
                      <a:pt x="218" y="310"/>
                    </a:lnTo>
                    <a:lnTo>
                      <a:pt x="239" y="301"/>
                    </a:lnTo>
                    <a:lnTo>
                      <a:pt x="252" y="284"/>
                    </a:lnTo>
                    <a:lnTo>
                      <a:pt x="288" y="277"/>
                    </a:lnTo>
                    <a:lnTo>
                      <a:pt x="308" y="251"/>
                    </a:lnTo>
                    <a:lnTo>
                      <a:pt x="298" y="244"/>
                    </a:lnTo>
                    <a:lnTo>
                      <a:pt x="333" y="164"/>
                    </a:lnTo>
                    <a:lnTo>
                      <a:pt x="341" y="124"/>
                    </a:lnTo>
                    <a:lnTo>
                      <a:pt x="374" y="140"/>
                    </a:lnTo>
                    <a:lnTo>
                      <a:pt x="391" y="94"/>
                    </a:lnTo>
                    <a:lnTo>
                      <a:pt x="409" y="91"/>
                    </a:lnTo>
                    <a:lnTo>
                      <a:pt x="434" y="46"/>
                    </a:lnTo>
                    <a:lnTo>
                      <a:pt x="441" y="0"/>
                    </a:lnTo>
                    <a:lnTo>
                      <a:pt x="494" y="29"/>
                    </a:lnTo>
                    <a:lnTo>
                      <a:pt x="502" y="5"/>
                    </a:lnTo>
                    <a:lnTo>
                      <a:pt x="527" y="10"/>
                    </a:lnTo>
                    <a:lnTo>
                      <a:pt x="541" y="30"/>
                    </a:lnTo>
                    <a:lnTo>
                      <a:pt x="564" y="40"/>
                    </a:lnTo>
                    <a:lnTo>
                      <a:pt x="575" y="55"/>
                    </a:lnTo>
                    <a:lnTo>
                      <a:pt x="572" y="69"/>
                    </a:lnTo>
                    <a:lnTo>
                      <a:pt x="557" y="95"/>
                    </a:lnTo>
                    <a:lnTo>
                      <a:pt x="564" y="114"/>
                    </a:lnTo>
                    <a:lnTo>
                      <a:pt x="582" y="107"/>
                    </a:lnTo>
                    <a:lnTo>
                      <a:pt x="590" y="119"/>
                    </a:lnTo>
                    <a:lnTo>
                      <a:pt x="597" y="126"/>
                    </a:lnTo>
                    <a:lnTo>
                      <a:pt x="629" y="128"/>
                    </a:lnTo>
                    <a:lnTo>
                      <a:pt x="640" y="139"/>
                    </a:lnTo>
                    <a:lnTo>
                      <a:pt x="670" y="148"/>
                    </a:lnTo>
                    <a:lnTo>
                      <a:pt x="663" y="157"/>
                    </a:lnTo>
                    <a:lnTo>
                      <a:pt x="665" y="175"/>
                    </a:lnTo>
                    <a:lnTo>
                      <a:pt x="667" y="183"/>
                    </a:lnTo>
                    <a:lnTo>
                      <a:pt x="656" y="179"/>
                    </a:lnTo>
                    <a:lnTo>
                      <a:pt x="635" y="168"/>
                    </a:lnTo>
                    <a:lnTo>
                      <a:pt x="603" y="146"/>
                    </a:lnTo>
                    <a:lnTo>
                      <a:pt x="649" y="189"/>
                    </a:lnTo>
                    <a:lnTo>
                      <a:pt x="673" y="189"/>
                    </a:lnTo>
                    <a:lnTo>
                      <a:pt x="659" y="197"/>
                    </a:lnTo>
                    <a:lnTo>
                      <a:pt x="683" y="209"/>
                    </a:lnTo>
                    <a:lnTo>
                      <a:pt x="682" y="218"/>
                    </a:lnTo>
                    <a:lnTo>
                      <a:pt x="673" y="210"/>
                    </a:lnTo>
                    <a:lnTo>
                      <a:pt x="664" y="211"/>
                    </a:lnTo>
                    <a:lnTo>
                      <a:pt x="666" y="219"/>
                    </a:lnTo>
                    <a:lnTo>
                      <a:pt x="673" y="225"/>
                    </a:lnTo>
                    <a:lnTo>
                      <a:pt x="664" y="231"/>
                    </a:lnTo>
                    <a:lnTo>
                      <a:pt x="639" y="212"/>
                    </a:lnTo>
                    <a:lnTo>
                      <a:pt x="629" y="203"/>
                    </a:lnTo>
                    <a:lnTo>
                      <a:pt x="635" y="215"/>
                    </a:lnTo>
                    <a:lnTo>
                      <a:pt x="659" y="233"/>
                    </a:lnTo>
                    <a:lnTo>
                      <a:pt x="670" y="234"/>
                    </a:lnTo>
                    <a:lnTo>
                      <a:pt x="681" y="239"/>
                    </a:lnTo>
                    <a:lnTo>
                      <a:pt x="680" y="245"/>
                    </a:lnTo>
                    <a:lnTo>
                      <a:pt x="688" y="245"/>
                    </a:lnTo>
                    <a:lnTo>
                      <a:pt x="689" y="252"/>
                    </a:lnTo>
                    <a:lnTo>
                      <a:pt x="679" y="260"/>
                    </a:lnTo>
                    <a:lnTo>
                      <a:pt x="659" y="252"/>
                    </a:lnTo>
                    <a:lnTo>
                      <a:pt x="654" y="242"/>
                    </a:lnTo>
                    <a:lnTo>
                      <a:pt x="629" y="239"/>
                    </a:lnTo>
                    <a:lnTo>
                      <a:pt x="625" y="232"/>
                    </a:lnTo>
                    <a:lnTo>
                      <a:pt x="616" y="241"/>
                    </a:lnTo>
                    <a:lnTo>
                      <a:pt x="650" y="249"/>
                    </a:lnTo>
                    <a:lnTo>
                      <a:pt x="651" y="257"/>
                    </a:lnTo>
                    <a:lnTo>
                      <a:pt x="679" y="271"/>
                    </a:lnTo>
                    <a:lnTo>
                      <a:pt x="688" y="271"/>
                    </a:lnTo>
                    <a:lnTo>
                      <a:pt x="690" y="260"/>
                    </a:lnTo>
                    <a:lnTo>
                      <a:pt x="701" y="264"/>
                    </a:lnTo>
                    <a:lnTo>
                      <a:pt x="719" y="262"/>
                    </a:lnTo>
                    <a:lnTo>
                      <a:pt x="740" y="301"/>
                    </a:lnTo>
                    <a:lnTo>
                      <a:pt x="726" y="294"/>
                    </a:lnTo>
                    <a:lnTo>
                      <a:pt x="723" y="306"/>
                    </a:lnTo>
                    <a:lnTo>
                      <a:pt x="430" y="362"/>
                    </a:lnTo>
                    <a:lnTo>
                      <a:pt x="191" y="394"/>
                    </a:lnTo>
                    <a:lnTo>
                      <a:pt x="0" y="419"/>
                    </a:lnTo>
                    <a:lnTo>
                      <a:pt x="0" y="419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" name=""/>
              <p:cNvSpPr/>
              <p:nvPr/>
            </p:nvSpPr>
            <p:spPr>
              <a:xfrm>
                <a:off x="4170960" y="2977920"/>
                <a:ext cx="36000" cy="102960"/>
              </a:xfrm>
              <a:custGeom>
                <a:avLst/>
                <a:gdLst/>
                <a:ahLst/>
                <a:rect l="l" t="t" r="r" b="b"/>
                <a:pathLst>
                  <a:path w="42" h="121">
                    <a:moveTo>
                      <a:pt x="0" y="68"/>
                    </a:moveTo>
                    <a:lnTo>
                      <a:pt x="0" y="68"/>
                    </a:lnTo>
                    <a:lnTo>
                      <a:pt x="0" y="105"/>
                    </a:lnTo>
                    <a:lnTo>
                      <a:pt x="9" y="120"/>
                    </a:lnTo>
                    <a:lnTo>
                      <a:pt x="15" y="77"/>
                    </a:lnTo>
                    <a:lnTo>
                      <a:pt x="30" y="58"/>
                    </a:lnTo>
                    <a:lnTo>
                      <a:pt x="41" y="0"/>
                    </a:lnTo>
                    <a:lnTo>
                      <a:pt x="17" y="13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1" name=""/>
            <p:cNvGrpSpPr/>
            <p:nvPr/>
          </p:nvGrpSpPr>
          <p:grpSpPr>
            <a:xfrm>
              <a:off x="587520" y="1752480"/>
              <a:ext cx="542880" cy="397080"/>
              <a:chOff x="587520" y="1752480"/>
              <a:chExt cx="542880" cy="397080"/>
            </a:xfrm>
          </p:grpSpPr>
          <p:sp>
            <p:nvSpPr>
              <p:cNvPr id="102" name=""/>
              <p:cNvSpPr/>
              <p:nvPr/>
            </p:nvSpPr>
            <p:spPr>
              <a:xfrm>
                <a:off x="587520" y="1752480"/>
                <a:ext cx="542880" cy="397080"/>
              </a:xfrm>
              <a:custGeom>
                <a:avLst/>
                <a:gdLst/>
                <a:ahLst/>
                <a:rect l="l" t="t" r="r" b="b"/>
                <a:pathLst>
                  <a:path w="641" h="467">
                    <a:moveTo>
                      <a:pt x="15" y="80"/>
                    </a:moveTo>
                    <a:lnTo>
                      <a:pt x="15" y="80"/>
                    </a:lnTo>
                    <a:lnTo>
                      <a:pt x="24" y="101"/>
                    </a:lnTo>
                    <a:lnTo>
                      <a:pt x="23" y="129"/>
                    </a:lnTo>
                    <a:lnTo>
                      <a:pt x="20" y="153"/>
                    </a:lnTo>
                    <a:lnTo>
                      <a:pt x="23" y="164"/>
                    </a:lnTo>
                    <a:lnTo>
                      <a:pt x="18" y="199"/>
                    </a:lnTo>
                    <a:lnTo>
                      <a:pt x="29" y="191"/>
                    </a:lnTo>
                    <a:lnTo>
                      <a:pt x="45" y="206"/>
                    </a:lnTo>
                    <a:lnTo>
                      <a:pt x="28" y="207"/>
                    </a:lnTo>
                    <a:lnTo>
                      <a:pt x="17" y="206"/>
                    </a:lnTo>
                    <a:lnTo>
                      <a:pt x="15" y="220"/>
                    </a:lnTo>
                    <a:lnTo>
                      <a:pt x="15" y="230"/>
                    </a:lnTo>
                    <a:lnTo>
                      <a:pt x="30" y="230"/>
                    </a:lnTo>
                    <a:lnTo>
                      <a:pt x="32" y="236"/>
                    </a:lnTo>
                    <a:lnTo>
                      <a:pt x="20" y="242"/>
                    </a:lnTo>
                    <a:lnTo>
                      <a:pt x="23" y="256"/>
                    </a:lnTo>
                    <a:lnTo>
                      <a:pt x="14" y="271"/>
                    </a:lnTo>
                    <a:lnTo>
                      <a:pt x="8" y="271"/>
                    </a:lnTo>
                    <a:lnTo>
                      <a:pt x="14" y="247"/>
                    </a:lnTo>
                    <a:lnTo>
                      <a:pt x="10" y="240"/>
                    </a:lnTo>
                    <a:lnTo>
                      <a:pt x="0" y="275"/>
                    </a:lnTo>
                    <a:lnTo>
                      <a:pt x="17" y="287"/>
                    </a:lnTo>
                    <a:lnTo>
                      <a:pt x="45" y="300"/>
                    </a:lnTo>
                    <a:lnTo>
                      <a:pt x="48" y="312"/>
                    </a:lnTo>
                    <a:lnTo>
                      <a:pt x="59" y="313"/>
                    </a:lnTo>
                    <a:lnTo>
                      <a:pt x="84" y="360"/>
                    </a:lnTo>
                    <a:lnTo>
                      <a:pt x="79" y="376"/>
                    </a:lnTo>
                    <a:lnTo>
                      <a:pt x="117" y="408"/>
                    </a:lnTo>
                    <a:lnTo>
                      <a:pt x="182" y="405"/>
                    </a:lnTo>
                    <a:lnTo>
                      <a:pt x="230" y="426"/>
                    </a:lnTo>
                    <a:lnTo>
                      <a:pt x="253" y="422"/>
                    </a:lnTo>
                    <a:lnTo>
                      <a:pt x="401" y="426"/>
                    </a:lnTo>
                    <a:lnTo>
                      <a:pt x="566" y="466"/>
                    </a:lnTo>
                    <a:lnTo>
                      <a:pt x="570" y="415"/>
                    </a:lnTo>
                    <a:lnTo>
                      <a:pt x="640" y="116"/>
                    </a:lnTo>
                    <a:lnTo>
                      <a:pt x="197" y="0"/>
                    </a:lnTo>
                    <a:lnTo>
                      <a:pt x="192" y="1"/>
                    </a:lnTo>
                    <a:lnTo>
                      <a:pt x="194" y="8"/>
                    </a:lnTo>
                    <a:lnTo>
                      <a:pt x="190" y="11"/>
                    </a:lnTo>
                    <a:lnTo>
                      <a:pt x="194" y="17"/>
                    </a:lnTo>
                    <a:lnTo>
                      <a:pt x="193" y="25"/>
                    </a:lnTo>
                    <a:lnTo>
                      <a:pt x="194" y="33"/>
                    </a:lnTo>
                    <a:lnTo>
                      <a:pt x="201" y="29"/>
                    </a:lnTo>
                    <a:lnTo>
                      <a:pt x="209" y="33"/>
                    </a:lnTo>
                    <a:lnTo>
                      <a:pt x="206" y="45"/>
                    </a:lnTo>
                    <a:lnTo>
                      <a:pt x="208" y="52"/>
                    </a:lnTo>
                    <a:lnTo>
                      <a:pt x="199" y="69"/>
                    </a:lnTo>
                    <a:lnTo>
                      <a:pt x="189" y="59"/>
                    </a:lnTo>
                    <a:lnTo>
                      <a:pt x="185" y="59"/>
                    </a:lnTo>
                    <a:lnTo>
                      <a:pt x="185" y="67"/>
                    </a:lnTo>
                    <a:lnTo>
                      <a:pt x="193" y="69"/>
                    </a:lnTo>
                    <a:lnTo>
                      <a:pt x="202" y="89"/>
                    </a:lnTo>
                    <a:lnTo>
                      <a:pt x="197" y="113"/>
                    </a:lnTo>
                    <a:lnTo>
                      <a:pt x="201" y="120"/>
                    </a:lnTo>
                    <a:lnTo>
                      <a:pt x="207" y="121"/>
                    </a:lnTo>
                    <a:lnTo>
                      <a:pt x="204" y="127"/>
                    </a:lnTo>
                    <a:lnTo>
                      <a:pt x="197" y="129"/>
                    </a:lnTo>
                    <a:lnTo>
                      <a:pt x="185" y="145"/>
                    </a:lnTo>
                    <a:lnTo>
                      <a:pt x="185" y="149"/>
                    </a:lnTo>
                    <a:lnTo>
                      <a:pt x="182" y="159"/>
                    </a:lnTo>
                    <a:lnTo>
                      <a:pt x="177" y="160"/>
                    </a:lnTo>
                    <a:lnTo>
                      <a:pt x="182" y="166"/>
                    </a:lnTo>
                    <a:lnTo>
                      <a:pt x="177" y="170"/>
                    </a:lnTo>
                    <a:lnTo>
                      <a:pt x="177" y="196"/>
                    </a:lnTo>
                    <a:lnTo>
                      <a:pt x="165" y="200"/>
                    </a:lnTo>
                    <a:lnTo>
                      <a:pt x="165" y="207"/>
                    </a:lnTo>
                    <a:lnTo>
                      <a:pt x="157" y="199"/>
                    </a:lnTo>
                    <a:lnTo>
                      <a:pt x="157" y="203"/>
                    </a:lnTo>
                    <a:lnTo>
                      <a:pt x="138" y="220"/>
                    </a:lnTo>
                    <a:lnTo>
                      <a:pt x="133" y="218"/>
                    </a:lnTo>
                    <a:lnTo>
                      <a:pt x="128" y="210"/>
                    </a:lnTo>
                    <a:lnTo>
                      <a:pt x="127" y="214"/>
                    </a:lnTo>
                    <a:lnTo>
                      <a:pt x="123" y="210"/>
                    </a:lnTo>
                    <a:lnTo>
                      <a:pt x="120" y="222"/>
                    </a:lnTo>
                    <a:lnTo>
                      <a:pt x="118" y="221"/>
                    </a:lnTo>
                    <a:lnTo>
                      <a:pt x="118" y="212"/>
                    </a:lnTo>
                    <a:lnTo>
                      <a:pt x="112" y="214"/>
                    </a:lnTo>
                    <a:lnTo>
                      <a:pt x="120" y="206"/>
                    </a:lnTo>
                    <a:lnTo>
                      <a:pt x="110" y="206"/>
                    </a:lnTo>
                    <a:lnTo>
                      <a:pt x="118" y="201"/>
                    </a:lnTo>
                    <a:lnTo>
                      <a:pt x="109" y="199"/>
                    </a:lnTo>
                    <a:lnTo>
                      <a:pt x="113" y="194"/>
                    </a:lnTo>
                    <a:lnTo>
                      <a:pt x="121" y="199"/>
                    </a:lnTo>
                    <a:lnTo>
                      <a:pt x="125" y="191"/>
                    </a:lnTo>
                    <a:lnTo>
                      <a:pt x="138" y="184"/>
                    </a:lnTo>
                    <a:lnTo>
                      <a:pt x="133" y="200"/>
                    </a:lnTo>
                    <a:lnTo>
                      <a:pt x="134" y="209"/>
                    </a:lnTo>
                    <a:lnTo>
                      <a:pt x="140" y="193"/>
                    </a:lnTo>
                    <a:lnTo>
                      <a:pt x="153" y="186"/>
                    </a:lnTo>
                    <a:lnTo>
                      <a:pt x="146" y="197"/>
                    </a:lnTo>
                    <a:lnTo>
                      <a:pt x="153" y="202"/>
                    </a:lnTo>
                    <a:lnTo>
                      <a:pt x="153" y="194"/>
                    </a:lnTo>
                    <a:lnTo>
                      <a:pt x="158" y="187"/>
                    </a:lnTo>
                    <a:lnTo>
                      <a:pt x="166" y="176"/>
                    </a:lnTo>
                    <a:lnTo>
                      <a:pt x="164" y="169"/>
                    </a:lnTo>
                    <a:lnTo>
                      <a:pt x="153" y="169"/>
                    </a:lnTo>
                    <a:lnTo>
                      <a:pt x="155" y="157"/>
                    </a:lnTo>
                    <a:lnTo>
                      <a:pt x="161" y="164"/>
                    </a:lnTo>
                    <a:lnTo>
                      <a:pt x="162" y="147"/>
                    </a:lnTo>
                    <a:lnTo>
                      <a:pt x="177" y="147"/>
                    </a:lnTo>
                    <a:lnTo>
                      <a:pt x="177" y="132"/>
                    </a:lnTo>
                    <a:lnTo>
                      <a:pt x="172" y="122"/>
                    </a:lnTo>
                    <a:lnTo>
                      <a:pt x="172" y="137"/>
                    </a:lnTo>
                    <a:lnTo>
                      <a:pt x="167" y="135"/>
                    </a:lnTo>
                    <a:lnTo>
                      <a:pt x="157" y="141"/>
                    </a:lnTo>
                    <a:lnTo>
                      <a:pt x="151" y="152"/>
                    </a:lnTo>
                    <a:lnTo>
                      <a:pt x="142" y="153"/>
                    </a:lnTo>
                    <a:lnTo>
                      <a:pt x="127" y="162"/>
                    </a:lnTo>
                    <a:lnTo>
                      <a:pt x="115" y="176"/>
                    </a:lnTo>
                    <a:lnTo>
                      <a:pt x="137" y="177"/>
                    </a:lnTo>
                    <a:lnTo>
                      <a:pt x="118" y="181"/>
                    </a:lnTo>
                    <a:lnTo>
                      <a:pt x="109" y="177"/>
                    </a:lnTo>
                    <a:lnTo>
                      <a:pt x="127" y="153"/>
                    </a:lnTo>
                    <a:lnTo>
                      <a:pt x="140" y="147"/>
                    </a:lnTo>
                    <a:lnTo>
                      <a:pt x="153" y="130"/>
                    </a:lnTo>
                    <a:lnTo>
                      <a:pt x="155" y="139"/>
                    </a:lnTo>
                    <a:lnTo>
                      <a:pt x="164" y="132"/>
                    </a:lnTo>
                    <a:lnTo>
                      <a:pt x="172" y="115"/>
                    </a:lnTo>
                    <a:lnTo>
                      <a:pt x="169" y="102"/>
                    </a:lnTo>
                    <a:lnTo>
                      <a:pt x="167" y="111"/>
                    </a:lnTo>
                    <a:lnTo>
                      <a:pt x="162" y="110"/>
                    </a:lnTo>
                    <a:lnTo>
                      <a:pt x="166" y="97"/>
                    </a:lnTo>
                    <a:lnTo>
                      <a:pt x="160" y="97"/>
                    </a:lnTo>
                    <a:lnTo>
                      <a:pt x="158" y="109"/>
                    </a:lnTo>
                    <a:lnTo>
                      <a:pt x="153" y="113"/>
                    </a:lnTo>
                    <a:lnTo>
                      <a:pt x="153" y="101"/>
                    </a:lnTo>
                    <a:lnTo>
                      <a:pt x="149" y="97"/>
                    </a:lnTo>
                    <a:lnTo>
                      <a:pt x="144" y="102"/>
                    </a:lnTo>
                    <a:lnTo>
                      <a:pt x="138" y="87"/>
                    </a:lnTo>
                    <a:lnTo>
                      <a:pt x="123" y="86"/>
                    </a:lnTo>
                    <a:lnTo>
                      <a:pt x="67" y="59"/>
                    </a:lnTo>
                    <a:lnTo>
                      <a:pt x="28" y="22"/>
                    </a:lnTo>
                    <a:lnTo>
                      <a:pt x="15" y="48"/>
                    </a:lnTo>
                    <a:lnTo>
                      <a:pt x="15" y="80"/>
                    </a:lnTo>
                    <a:lnTo>
                      <a:pt x="15" y="80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714240" y="1775160"/>
                <a:ext cx="25200" cy="29880"/>
              </a:xfrm>
              <a:custGeom>
                <a:avLst/>
                <a:gdLst/>
                <a:ahLst/>
                <a:rect l="l" t="t" r="r" b="b"/>
                <a:pathLst>
                  <a:path w="30" h="35">
                    <a:moveTo>
                      <a:pt x="0" y="15"/>
                    </a:moveTo>
                    <a:lnTo>
                      <a:pt x="0" y="15"/>
                    </a:lnTo>
                    <a:lnTo>
                      <a:pt x="25" y="0"/>
                    </a:lnTo>
                    <a:lnTo>
                      <a:pt x="29" y="14"/>
                    </a:lnTo>
                    <a:lnTo>
                      <a:pt x="25" y="34"/>
                    </a:lnTo>
                    <a:lnTo>
                      <a:pt x="0" y="15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5840" bIns="-1584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731160" y="1813680"/>
                <a:ext cx="19440" cy="42120"/>
              </a:xfrm>
              <a:custGeom>
                <a:avLst/>
                <a:gdLst/>
                <a:ahLst/>
                <a:rect l="l" t="t" r="r" b="b"/>
                <a:pathLst>
                  <a:path w="23" h="50">
                    <a:moveTo>
                      <a:pt x="0" y="14"/>
                    </a:moveTo>
                    <a:lnTo>
                      <a:pt x="0" y="14"/>
                    </a:lnTo>
                    <a:lnTo>
                      <a:pt x="13" y="0"/>
                    </a:lnTo>
                    <a:lnTo>
                      <a:pt x="22" y="8"/>
                    </a:lnTo>
                    <a:lnTo>
                      <a:pt x="16" y="49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7401"/>
              </a:solidFill>
              <a:ln w="12600">
                <a:solidFill>
                  <a:srgbClr val="ddddd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3600" bIns="-36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5" name=""/>
            <p:cNvSpPr/>
            <p:nvPr/>
          </p:nvSpPr>
          <p:spPr>
            <a:xfrm>
              <a:off x="3627360" y="2782800"/>
              <a:ext cx="368280" cy="366840"/>
            </a:xfrm>
            <a:custGeom>
              <a:avLst/>
              <a:gdLst/>
              <a:ahLst/>
              <a:rect l="l" t="t" r="r" b="b"/>
              <a:pathLst>
                <a:path w="431" h="429">
                  <a:moveTo>
                    <a:pt x="0" y="296"/>
                  </a:moveTo>
                  <a:lnTo>
                    <a:pt x="0" y="296"/>
                  </a:lnTo>
                  <a:lnTo>
                    <a:pt x="17" y="355"/>
                  </a:lnTo>
                  <a:lnTo>
                    <a:pt x="35" y="375"/>
                  </a:lnTo>
                  <a:lnTo>
                    <a:pt x="70" y="396"/>
                  </a:lnTo>
                  <a:lnTo>
                    <a:pt x="98" y="428"/>
                  </a:lnTo>
                  <a:lnTo>
                    <a:pt x="132" y="412"/>
                  </a:lnTo>
                  <a:lnTo>
                    <a:pt x="146" y="421"/>
                  </a:lnTo>
                  <a:lnTo>
                    <a:pt x="167" y="412"/>
                  </a:lnTo>
                  <a:lnTo>
                    <a:pt x="180" y="395"/>
                  </a:lnTo>
                  <a:lnTo>
                    <a:pt x="216" y="388"/>
                  </a:lnTo>
                  <a:lnTo>
                    <a:pt x="236" y="362"/>
                  </a:lnTo>
                  <a:lnTo>
                    <a:pt x="226" y="355"/>
                  </a:lnTo>
                  <a:lnTo>
                    <a:pt x="261" y="275"/>
                  </a:lnTo>
                  <a:lnTo>
                    <a:pt x="269" y="235"/>
                  </a:lnTo>
                  <a:lnTo>
                    <a:pt x="302" y="251"/>
                  </a:lnTo>
                  <a:lnTo>
                    <a:pt x="319" y="205"/>
                  </a:lnTo>
                  <a:lnTo>
                    <a:pt x="337" y="202"/>
                  </a:lnTo>
                  <a:lnTo>
                    <a:pt x="362" y="157"/>
                  </a:lnTo>
                  <a:lnTo>
                    <a:pt x="369" y="111"/>
                  </a:lnTo>
                  <a:lnTo>
                    <a:pt x="422" y="140"/>
                  </a:lnTo>
                  <a:lnTo>
                    <a:pt x="430" y="116"/>
                  </a:lnTo>
                  <a:lnTo>
                    <a:pt x="416" y="96"/>
                  </a:lnTo>
                  <a:lnTo>
                    <a:pt x="393" y="86"/>
                  </a:lnTo>
                  <a:lnTo>
                    <a:pt x="364" y="89"/>
                  </a:lnTo>
                  <a:lnTo>
                    <a:pt x="354" y="105"/>
                  </a:lnTo>
                  <a:lnTo>
                    <a:pt x="303" y="120"/>
                  </a:lnTo>
                  <a:lnTo>
                    <a:pt x="270" y="159"/>
                  </a:lnTo>
                  <a:lnTo>
                    <a:pt x="259" y="96"/>
                  </a:lnTo>
                  <a:lnTo>
                    <a:pt x="166" y="112"/>
                  </a:lnTo>
                  <a:lnTo>
                    <a:pt x="148" y="0"/>
                  </a:lnTo>
                  <a:lnTo>
                    <a:pt x="135" y="10"/>
                  </a:lnTo>
                  <a:lnTo>
                    <a:pt x="144" y="31"/>
                  </a:lnTo>
                  <a:lnTo>
                    <a:pt x="131" y="130"/>
                  </a:lnTo>
                  <a:lnTo>
                    <a:pt x="115" y="152"/>
                  </a:lnTo>
                  <a:lnTo>
                    <a:pt x="64" y="189"/>
                  </a:lnTo>
                  <a:lnTo>
                    <a:pt x="54" y="231"/>
                  </a:lnTo>
                  <a:lnTo>
                    <a:pt x="35" y="220"/>
                  </a:lnTo>
                  <a:lnTo>
                    <a:pt x="30" y="270"/>
                  </a:lnTo>
                  <a:lnTo>
                    <a:pt x="0" y="296"/>
                  </a:lnTo>
                  <a:lnTo>
                    <a:pt x="0" y="296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2782800" y="2219400"/>
              <a:ext cx="433440" cy="457200"/>
            </a:xfrm>
            <a:custGeom>
              <a:avLst/>
              <a:gdLst/>
              <a:ahLst/>
              <a:rect l="l" t="t" r="r" b="b"/>
              <a:pathLst>
                <a:path w="508" h="536">
                  <a:moveTo>
                    <a:pt x="0" y="163"/>
                  </a:moveTo>
                  <a:lnTo>
                    <a:pt x="0" y="163"/>
                  </a:lnTo>
                  <a:lnTo>
                    <a:pt x="12" y="205"/>
                  </a:lnTo>
                  <a:lnTo>
                    <a:pt x="12" y="269"/>
                  </a:lnTo>
                  <a:lnTo>
                    <a:pt x="73" y="307"/>
                  </a:lnTo>
                  <a:lnTo>
                    <a:pt x="97" y="335"/>
                  </a:lnTo>
                  <a:lnTo>
                    <a:pt x="133" y="359"/>
                  </a:lnTo>
                  <a:lnTo>
                    <a:pt x="146" y="374"/>
                  </a:lnTo>
                  <a:lnTo>
                    <a:pt x="154" y="416"/>
                  </a:lnTo>
                  <a:lnTo>
                    <a:pt x="163" y="478"/>
                  </a:lnTo>
                  <a:lnTo>
                    <a:pt x="211" y="535"/>
                  </a:lnTo>
                  <a:lnTo>
                    <a:pt x="462" y="518"/>
                  </a:lnTo>
                  <a:lnTo>
                    <a:pt x="447" y="435"/>
                  </a:lnTo>
                  <a:lnTo>
                    <a:pt x="457" y="350"/>
                  </a:lnTo>
                  <a:lnTo>
                    <a:pt x="472" y="312"/>
                  </a:lnTo>
                  <a:lnTo>
                    <a:pt x="470" y="277"/>
                  </a:lnTo>
                  <a:lnTo>
                    <a:pt x="502" y="200"/>
                  </a:lnTo>
                  <a:lnTo>
                    <a:pt x="507" y="181"/>
                  </a:lnTo>
                  <a:lnTo>
                    <a:pt x="497" y="176"/>
                  </a:lnTo>
                  <a:lnTo>
                    <a:pt x="484" y="192"/>
                  </a:lnTo>
                  <a:lnTo>
                    <a:pt x="474" y="232"/>
                  </a:lnTo>
                  <a:lnTo>
                    <a:pt x="454" y="237"/>
                  </a:lnTo>
                  <a:lnTo>
                    <a:pt x="444" y="260"/>
                  </a:lnTo>
                  <a:lnTo>
                    <a:pt x="423" y="275"/>
                  </a:lnTo>
                  <a:lnTo>
                    <a:pt x="425" y="250"/>
                  </a:lnTo>
                  <a:lnTo>
                    <a:pt x="438" y="223"/>
                  </a:lnTo>
                  <a:lnTo>
                    <a:pt x="453" y="214"/>
                  </a:lnTo>
                  <a:lnTo>
                    <a:pt x="454" y="205"/>
                  </a:lnTo>
                  <a:lnTo>
                    <a:pt x="428" y="130"/>
                  </a:lnTo>
                  <a:lnTo>
                    <a:pt x="408" y="125"/>
                  </a:lnTo>
                  <a:lnTo>
                    <a:pt x="400" y="107"/>
                  </a:lnTo>
                  <a:lnTo>
                    <a:pt x="353" y="101"/>
                  </a:lnTo>
                  <a:lnTo>
                    <a:pt x="248" y="74"/>
                  </a:lnTo>
                  <a:lnTo>
                    <a:pt x="204" y="43"/>
                  </a:lnTo>
                  <a:lnTo>
                    <a:pt x="180" y="33"/>
                  </a:lnTo>
                  <a:lnTo>
                    <a:pt x="166" y="43"/>
                  </a:lnTo>
                  <a:lnTo>
                    <a:pt x="161" y="40"/>
                  </a:lnTo>
                  <a:lnTo>
                    <a:pt x="169" y="33"/>
                  </a:lnTo>
                  <a:lnTo>
                    <a:pt x="169" y="20"/>
                  </a:lnTo>
                  <a:lnTo>
                    <a:pt x="174" y="15"/>
                  </a:lnTo>
                  <a:lnTo>
                    <a:pt x="174" y="5"/>
                  </a:lnTo>
                  <a:lnTo>
                    <a:pt x="167" y="0"/>
                  </a:lnTo>
                  <a:lnTo>
                    <a:pt x="109" y="27"/>
                  </a:lnTo>
                  <a:lnTo>
                    <a:pt x="86" y="35"/>
                  </a:lnTo>
                  <a:lnTo>
                    <a:pt x="77" y="37"/>
                  </a:lnTo>
                  <a:lnTo>
                    <a:pt x="61" y="28"/>
                  </a:lnTo>
                  <a:lnTo>
                    <a:pt x="61" y="35"/>
                  </a:lnTo>
                  <a:lnTo>
                    <a:pt x="58" y="28"/>
                  </a:lnTo>
                  <a:lnTo>
                    <a:pt x="46" y="39"/>
                  </a:lnTo>
                  <a:lnTo>
                    <a:pt x="50" y="100"/>
                  </a:lnTo>
                  <a:lnTo>
                    <a:pt x="0" y="163"/>
                  </a:lnTo>
                  <a:lnTo>
                    <a:pt x="0" y="163"/>
                  </a:lnTo>
                </a:path>
              </a:pathLst>
            </a:custGeom>
            <a:solidFill>
              <a:srgbClr val="ff7401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1398600" y="2333520"/>
              <a:ext cx="576360" cy="476280"/>
            </a:xfrm>
            <a:custGeom>
              <a:avLst/>
              <a:gdLst/>
              <a:ahLst/>
              <a:rect l="l" t="t" r="r" b="b"/>
              <a:pathLst>
                <a:path w="676" h="558">
                  <a:moveTo>
                    <a:pt x="0" y="478"/>
                  </a:moveTo>
                  <a:lnTo>
                    <a:pt x="0" y="478"/>
                  </a:lnTo>
                  <a:lnTo>
                    <a:pt x="21" y="357"/>
                  </a:lnTo>
                  <a:lnTo>
                    <a:pt x="70" y="60"/>
                  </a:lnTo>
                  <a:lnTo>
                    <a:pt x="81" y="0"/>
                  </a:lnTo>
                  <a:lnTo>
                    <a:pt x="346" y="40"/>
                  </a:lnTo>
                  <a:lnTo>
                    <a:pt x="675" y="73"/>
                  </a:lnTo>
                  <a:lnTo>
                    <a:pt x="651" y="315"/>
                  </a:lnTo>
                  <a:lnTo>
                    <a:pt x="629" y="557"/>
                  </a:lnTo>
                  <a:lnTo>
                    <a:pt x="179" y="506"/>
                  </a:lnTo>
                  <a:lnTo>
                    <a:pt x="0" y="478"/>
                  </a:lnTo>
                  <a:lnTo>
                    <a:pt x="0" y="478"/>
                  </a:lnTo>
                </a:path>
              </a:pathLst>
            </a:custGeom>
            <a:solidFill>
              <a:srgbClr val="969696"/>
            </a:solidFill>
            <a:ln w="12600">
              <a:solidFill>
                <a:srgbClr val="ddddd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8" name=""/>
          <p:cNvSpPr/>
          <p:nvPr/>
        </p:nvSpPr>
        <p:spPr>
          <a:xfrm>
            <a:off x="4648320" y="1676520"/>
            <a:ext cx="3047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Net Megawatts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4266720" y="2936520"/>
            <a:ext cx="3962520" cy="289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rmAutofit/>
          </a:bodyPr>
          <a:p>
            <a:pPr marL="343080" indent="-343080">
              <a:spcBef>
                <a:spcPts val="1125"/>
              </a:spcBef>
              <a:buNone/>
              <a:tabLst>
                <a:tab algn="l" pos="0"/>
                <a:tab algn="r" pos="3606840"/>
                <a:tab algn="r" pos="5148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In Operation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4,700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1125"/>
              </a:spcBef>
              <a:buNone/>
              <a:tabLst>
                <a:tab algn="l" pos="0"/>
                <a:tab algn="r" pos="3606840"/>
                <a:tab algn="r" pos="5148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Under Construction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6,700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1125"/>
              </a:spcBef>
              <a:buNone/>
              <a:tabLst>
                <a:tab algn="l" pos="0"/>
                <a:tab algn="r" pos="3606840"/>
                <a:tab algn="r" pos="5148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Announced Development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14,350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1125"/>
              </a:spcBef>
              <a:buNone/>
              <a:tabLst>
                <a:tab algn="l" pos="0"/>
                <a:tab algn="r" pos="3606840"/>
                <a:tab algn="r" pos="5148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Advanced Development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14,250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1125"/>
              </a:spcBef>
              <a:buNone/>
              <a:tabLst>
                <a:tab algn="l" pos="0"/>
                <a:tab algn="r" pos="3606840"/>
                <a:tab algn="r" pos="5148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40,000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1125"/>
              </a:spcBef>
              <a:buNone/>
              <a:tabLst>
                <a:tab algn="l" pos="0"/>
                <a:tab algn="r" pos="3606840"/>
                <a:tab algn="r" pos="5148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Peaking Capacity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6,000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1125"/>
              </a:spcBef>
              <a:buNone/>
              <a:tabLst>
                <a:tab algn="l" pos="0"/>
                <a:tab algn="r" pos="3606840"/>
                <a:tab algn="r" pos="51483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46,000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110" name=""/>
          <p:cNvSpPr/>
          <p:nvPr/>
        </p:nvSpPr>
        <p:spPr>
          <a:xfrm>
            <a:off x="4191120" y="4592520"/>
            <a:ext cx="3886200" cy="0"/>
          </a:xfrm>
          <a:prstGeom prst="line">
            <a:avLst/>
          </a:prstGeom>
          <a:ln w="15840">
            <a:solidFill>
              <a:srgbClr val="ff740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4191120" y="5430960"/>
            <a:ext cx="3886200" cy="0"/>
          </a:xfrm>
          <a:prstGeom prst="line">
            <a:avLst/>
          </a:prstGeom>
          <a:ln w="15840">
            <a:solidFill>
              <a:srgbClr val="ff740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R070003.PPT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6095C9-E618-4D66-92CC-01E2AEFC4920}" type="slidenum">
              <a:t>2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>09/01</a:t>
            </a:r>
          </a:p>
        </p:txBody>
      </p:sp>
    </p:spTree>
  </p:cSld>
  <p:transition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5407"/>
            </a:avLst>
          </a:prstGeom>
          <a:solidFill>
            <a:srgbClr val="476f9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2209680" y="380880"/>
            <a:ext cx="5905800" cy="5943600"/>
          </a:xfrm>
          <a:prstGeom prst="rect">
            <a:avLst/>
          </a:prstGeom>
          <a:solidFill>
            <a:srgbClr val="004778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4" name=""/>
          <p:cNvGrpSpPr/>
          <p:nvPr/>
        </p:nvGrpSpPr>
        <p:grpSpPr>
          <a:xfrm>
            <a:off x="228600" y="528120"/>
            <a:ext cx="8686800" cy="691200"/>
            <a:chOff x="228600" y="528120"/>
            <a:chExt cx="8686800" cy="691200"/>
          </a:xfrm>
        </p:grpSpPr>
        <p:sp>
          <p:nvSpPr>
            <p:cNvPr id="115" name=""/>
            <p:cNvSpPr/>
            <p:nvPr/>
          </p:nvSpPr>
          <p:spPr>
            <a:xfrm>
              <a:off x="235080" y="533520"/>
              <a:ext cx="8680320" cy="685800"/>
            </a:xfrm>
            <a:prstGeom prst="rect">
              <a:avLst/>
            </a:prstGeom>
            <a:solidFill>
              <a:srgbClr val="004778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228600" y="533520"/>
              <a:ext cx="228600" cy="685800"/>
            </a:xfrm>
            <a:prstGeom prst="rect">
              <a:avLst/>
            </a:prstGeom>
            <a:solidFill>
              <a:srgbClr val="ff7401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18" name="cp-logo" descr=""/>
            <p:cNvPicPr/>
            <p:nvPr/>
          </p:nvPicPr>
          <p:blipFill>
            <a:blip r:embed="rId1"/>
            <a:stretch/>
          </p:blipFill>
          <p:spPr>
            <a:xfrm>
              <a:off x="8110440" y="530280"/>
              <a:ext cx="804960" cy="689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9" name=""/>
            <p:cNvSpPr/>
            <p:nvPr/>
          </p:nvSpPr>
          <p:spPr>
            <a:xfrm>
              <a:off x="7924680" y="12193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7924680" y="5335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 flipV="1">
              <a:off x="228600" y="53316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Vertically Integrated Organization</a:t>
            </a:r>
            <a:endParaRPr b="0" lang="en-US" sz="2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2514600" y="2743200"/>
            <a:ext cx="5410080" cy="358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rmAutofit fontScale="85000" lnSpcReduction="19999"/>
          </a:bodyPr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Development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Financing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Construction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Operations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Fuels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Marketing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Trading 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Asset Optimization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90000"/>
              </a:lnSpc>
              <a:spcBef>
                <a:spcPts val="22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Risk Management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0">
              <a:lnSpc>
                <a:spcPct val="90000"/>
              </a:lnSpc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0">
              <a:lnSpc>
                <a:spcPct val="90000"/>
              </a:lnSpc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R070003.PPT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8AC560-3E2D-4692-9847-8EFB7E75535B}" type="slidenum">
              <a:t>3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>09/01</a:t>
            </a: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5407"/>
            </a:avLst>
          </a:prstGeom>
          <a:solidFill>
            <a:srgbClr val="476f9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2209680" y="380880"/>
            <a:ext cx="5905800" cy="5943600"/>
          </a:xfrm>
          <a:prstGeom prst="rect">
            <a:avLst/>
          </a:prstGeom>
          <a:solidFill>
            <a:srgbClr val="004778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8" name=""/>
          <p:cNvGrpSpPr/>
          <p:nvPr/>
        </p:nvGrpSpPr>
        <p:grpSpPr>
          <a:xfrm>
            <a:off x="228600" y="528120"/>
            <a:ext cx="8686800" cy="691200"/>
            <a:chOff x="228600" y="528120"/>
            <a:chExt cx="8686800" cy="691200"/>
          </a:xfrm>
        </p:grpSpPr>
        <p:sp>
          <p:nvSpPr>
            <p:cNvPr id="129" name=""/>
            <p:cNvSpPr/>
            <p:nvPr/>
          </p:nvSpPr>
          <p:spPr>
            <a:xfrm>
              <a:off x="235080" y="533520"/>
              <a:ext cx="8680320" cy="685800"/>
            </a:xfrm>
            <a:prstGeom prst="rect">
              <a:avLst/>
            </a:prstGeom>
            <a:solidFill>
              <a:srgbClr val="004778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28600" y="533520"/>
              <a:ext cx="228600" cy="685800"/>
            </a:xfrm>
            <a:prstGeom prst="rect">
              <a:avLst/>
            </a:prstGeom>
            <a:solidFill>
              <a:srgbClr val="ff7401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32" name="cp-logo" descr=""/>
            <p:cNvPicPr/>
            <p:nvPr/>
          </p:nvPicPr>
          <p:blipFill>
            <a:blip r:embed="rId1"/>
            <a:stretch/>
          </p:blipFill>
          <p:spPr>
            <a:xfrm>
              <a:off x="8110440" y="530280"/>
              <a:ext cx="804960" cy="689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3" name=""/>
            <p:cNvSpPr/>
            <p:nvPr/>
          </p:nvSpPr>
          <p:spPr>
            <a:xfrm>
              <a:off x="7924680" y="12193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 flipV="1">
              <a:off x="228600" y="53136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7924680" y="5335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38" name=""/>
          <p:cNvGraphicFramePr/>
          <p:nvPr/>
        </p:nvGraphicFramePr>
        <p:xfrm>
          <a:off x="57240" y="1600200"/>
          <a:ext cx="4303800" cy="44956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3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7240" y="1600200"/>
                    <a:ext cx="4303800" cy="449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0" name=""/>
          <p:cNvSpPr/>
          <p:nvPr/>
        </p:nvSpPr>
        <p:spPr>
          <a:xfrm>
            <a:off x="1332000" y="4159080"/>
            <a:ext cx="106668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Coal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50%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1332000" y="2514600"/>
            <a:ext cx="129528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Oil 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 Gas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20%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2475000" y="2743200"/>
            <a:ext cx="129528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Nuclear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13%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2703600" y="3581280"/>
            <a:ext cx="1295280" cy="9169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Hydro 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 Other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17%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4114440" y="1307880"/>
            <a:ext cx="3962520" cy="493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rmAutofit/>
          </a:bodyPr>
          <a:p>
            <a:pPr marL="343080" indent="-343080">
              <a:spcBef>
                <a:spcPts val="6250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A $250 Billion Industry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6250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800,000 mw Base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6250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History of Regulation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6250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Aging Fleet of Power Plants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U.S. POWER MARKET</a:t>
            </a:r>
            <a:br>
              <a:rPr sz="2400"/>
            </a:br>
            <a:endParaRPr b="0" lang="en-US" sz="2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R070003.PPT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59B9D3-ADA8-4E58-BD05-53E87215EDAA}" type="slidenum">
              <a:t>4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>09/01</a:t>
            </a:r>
          </a:p>
        </p:txBody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5407"/>
            </a:avLst>
          </a:prstGeom>
          <a:solidFill>
            <a:srgbClr val="476f9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457200" y="380880"/>
            <a:ext cx="5905440" cy="5943600"/>
          </a:xfrm>
          <a:prstGeom prst="rect">
            <a:avLst/>
          </a:prstGeom>
          <a:solidFill>
            <a:srgbClr val="004778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228600" y="528120"/>
            <a:ext cx="8686800" cy="691200"/>
            <a:chOff x="228600" y="528120"/>
            <a:chExt cx="8686800" cy="691200"/>
          </a:xfrm>
        </p:grpSpPr>
        <p:sp>
          <p:nvSpPr>
            <p:cNvPr id="149" name=""/>
            <p:cNvSpPr/>
            <p:nvPr/>
          </p:nvSpPr>
          <p:spPr>
            <a:xfrm>
              <a:off x="235080" y="533520"/>
              <a:ext cx="8680320" cy="685800"/>
            </a:xfrm>
            <a:prstGeom prst="rect">
              <a:avLst/>
            </a:prstGeom>
            <a:solidFill>
              <a:srgbClr val="004778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228600" y="533520"/>
              <a:ext cx="228600" cy="685800"/>
            </a:xfrm>
            <a:prstGeom prst="rect">
              <a:avLst/>
            </a:prstGeom>
            <a:solidFill>
              <a:srgbClr val="ff7401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52" name="cp-logo" descr=""/>
            <p:cNvPicPr/>
            <p:nvPr/>
          </p:nvPicPr>
          <p:blipFill>
            <a:blip r:embed="rId1"/>
            <a:stretch/>
          </p:blipFill>
          <p:spPr>
            <a:xfrm>
              <a:off x="8110440" y="530280"/>
              <a:ext cx="804960" cy="689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3" name=""/>
            <p:cNvSpPr/>
            <p:nvPr/>
          </p:nvSpPr>
          <p:spPr>
            <a:xfrm>
              <a:off x="7924680" y="12193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7924680" y="5335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DRIVERS OF CHANGE</a:t>
            </a:r>
            <a:endParaRPr b="0" lang="en-US" sz="2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971640" y="1352520"/>
            <a:ext cx="3448080" cy="493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rmAutofit/>
          </a:bodyPr>
          <a:p>
            <a:pPr marL="343080" indent="-343080">
              <a:spcBef>
                <a:spcPts val="6874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Growing Demand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6874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Environmental Concerns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6874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New Technologies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6874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Deregulation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pic>
        <p:nvPicPr>
          <p:cNvPr id="160" name="w501f%20test" descr=""/>
          <p:cNvPicPr/>
          <p:nvPr/>
        </p:nvPicPr>
        <p:blipFill>
          <a:blip r:embed="rId2"/>
          <a:stretch/>
        </p:blipFill>
        <p:spPr>
          <a:xfrm>
            <a:off x="4952880" y="1736640"/>
            <a:ext cx="2816280" cy="411336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R070003.PPT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C3FBCE-BF02-41A0-9360-36D1B9047FDC}" type="slidenum">
              <a:t>5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>09/01</a:t>
            </a: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5407"/>
            </a:avLst>
          </a:prstGeom>
          <a:solidFill>
            <a:srgbClr val="476f9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457200" y="380880"/>
            <a:ext cx="5905440" cy="5943600"/>
          </a:xfrm>
          <a:prstGeom prst="rect">
            <a:avLst/>
          </a:prstGeom>
          <a:solidFill>
            <a:srgbClr val="004778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3" name=""/>
          <p:cNvGrpSpPr/>
          <p:nvPr/>
        </p:nvGrpSpPr>
        <p:grpSpPr>
          <a:xfrm>
            <a:off x="228600" y="528120"/>
            <a:ext cx="8686800" cy="691200"/>
            <a:chOff x="228600" y="528120"/>
            <a:chExt cx="8686800" cy="691200"/>
          </a:xfrm>
        </p:grpSpPr>
        <p:sp>
          <p:nvSpPr>
            <p:cNvPr id="164" name=""/>
            <p:cNvSpPr/>
            <p:nvPr/>
          </p:nvSpPr>
          <p:spPr>
            <a:xfrm>
              <a:off x="235080" y="533520"/>
              <a:ext cx="8680320" cy="685800"/>
            </a:xfrm>
            <a:prstGeom prst="rect">
              <a:avLst/>
            </a:prstGeom>
            <a:solidFill>
              <a:srgbClr val="004778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228600" y="533520"/>
              <a:ext cx="228600" cy="685800"/>
            </a:xfrm>
            <a:prstGeom prst="rect">
              <a:avLst/>
            </a:prstGeom>
            <a:solidFill>
              <a:srgbClr val="ff7401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67" name="cp-logo" descr=""/>
            <p:cNvPicPr/>
            <p:nvPr/>
          </p:nvPicPr>
          <p:blipFill>
            <a:blip r:embed="rId1"/>
            <a:stretch/>
          </p:blipFill>
          <p:spPr>
            <a:xfrm>
              <a:off x="8110440" y="530280"/>
              <a:ext cx="804960" cy="689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8" name=""/>
            <p:cNvSpPr/>
            <p:nvPr/>
          </p:nvSpPr>
          <p:spPr>
            <a:xfrm>
              <a:off x="7924680" y="12193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7924680" y="5335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ERCOT –Doing the Right Thing</a:t>
            </a:r>
            <a:endParaRPr b="0" lang="en-US" sz="2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14080" y="1352520"/>
            <a:ext cx="4343400" cy="493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rmAutofit/>
          </a:bodyPr>
          <a:p>
            <a:pPr marL="343080" indent="-343080">
              <a:spcBef>
                <a:spcPts val="451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Created Robust Wholesale Market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spcBef>
                <a:spcPts val="451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Date Certain for Implementation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spcBef>
                <a:spcPts val="451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Stakeholder Representation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spcBef>
                <a:spcPts val="1125"/>
              </a:spcBef>
              <a:buClr>
                <a:srgbClr val="ff7401"/>
              </a:buClr>
              <a:buSzPct val="80000"/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Standardized Interconnection Agreements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spcBef>
                <a:spcPts val="1125"/>
              </a:spcBef>
              <a:buClr>
                <a:srgbClr val="ff7401"/>
              </a:buClr>
              <a:buSzPct val="80000"/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Permitting Certainty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spcBef>
                <a:spcPts val="1125"/>
              </a:spcBef>
              <a:buClr>
                <a:srgbClr val="ff7401"/>
              </a:buClr>
              <a:buSzPct val="80000"/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Independent System Operator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spcBef>
                <a:spcPts val="1125"/>
              </a:spcBef>
              <a:buClr>
                <a:srgbClr val="ff7401"/>
              </a:buClr>
              <a:buSzPct val="80000"/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Standard Products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1125"/>
              </a:spcBef>
              <a:buClr>
                <a:srgbClr val="ff7401"/>
              </a:buClr>
              <a:buSzPct val="80000"/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Promoting Clean Air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spcBef>
                <a:spcPts val="1125"/>
              </a:spcBef>
              <a:buClr>
                <a:srgbClr val="ff7401"/>
              </a:buClr>
              <a:buSzPct val="80000"/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TPUC clarified co-gens ability to sell steam to multiple counter-parties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0"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pic>
        <p:nvPicPr>
          <p:cNvPr id="175" name="magic%20valley%2025" descr=""/>
          <p:cNvPicPr/>
          <p:nvPr/>
        </p:nvPicPr>
        <p:blipFill>
          <a:blip r:embed="rId2"/>
          <a:stretch/>
        </p:blipFill>
        <p:spPr>
          <a:xfrm>
            <a:off x="4991040" y="1695600"/>
            <a:ext cx="2743200" cy="41148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R070003.PPT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DF4916-FDD7-492C-BF27-11289770F51D}" type="slidenum">
              <a:t>6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>09/01</a:t>
            </a:r>
          </a:p>
        </p:txBody>
      </p:sp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5407"/>
            </a:avLst>
          </a:prstGeom>
          <a:solidFill>
            <a:srgbClr val="476f9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457200" y="380880"/>
            <a:ext cx="5905440" cy="5943600"/>
          </a:xfrm>
          <a:prstGeom prst="rect">
            <a:avLst/>
          </a:prstGeom>
          <a:solidFill>
            <a:srgbClr val="004778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8" name=""/>
          <p:cNvGrpSpPr/>
          <p:nvPr/>
        </p:nvGrpSpPr>
        <p:grpSpPr>
          <a:xfrm>
            <a:off x="228600" y="528120"/>
            <a:ext cx="8686800" cy="691200"/>
            <a:chOff x="228600" y="528120"/>
            <a:chExt cx="8686800" cy="691200"/>
          </a:xfrm>
        </p:grpSpPr>
        <p:sp>
          <p:nvSpPr>
            <p:cNvPr id="179" name=""/>
            <p:cNvSpPr/>
            <p:nvPr/>
          </p:nvSpPr>
          <p:spPr>
            <a:xfrm>
              <a:off x="235080" y="533520"/>
              <a:ext cx="8680320" cy="685800"/>
            </a:xfrm>
            <a:prstGeom prst="rect">
              <a:avLst/>
            </a:prstGeom>
            <a:solidFill>
              <a:srgbClr val="004778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228600" y="533520"/>
              <a:ext cx="228600" cy="685800"/>
            </a:xfrm>
            <a:prstGeom prst="rect">
              <a:avLst/>
            </a:prstGeom>
            <a:solidFill>
              <a:srgbClr val="ff7401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82" name="cp-logo" descr=""/>
            <p:cNvPicPr/>
            <p:nvPr/>
          </p:nvPicPr>
          <p:blipFill>
            <a:blip r:embed="rId1"/>
            <a:stretch/>
          </p:blipFill>
          <p:spPr>
            <a:xfrm>
              <a:off x="8110440" y="530280"/>
              <a:ext cx="804960" cy="689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3" name=""/>
            <p:cNvSpPr/>
            <p:nvPr/>
          </p:nvSpPr>
          <p:spPr>
            <a:xfrm>
              <a:off x="7924680" y="12193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7924680" y="5335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 flipV="1">
              <a:off x="228600" y="53316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ERCOT-Good, but not Perfect or is Retail DOA?</a:t>
            </a:r>
            <a:endParaRPr b="0" lang="en-US" sz="2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295280"/>
            <a:ext cx="4495680" cy="4935600"/>
          </a:xfrm>
          <a:prstGeom prst="rect">
            <a:avLst/>
          </a:prstGeom>
          <a:noFill/>
          <a:ln w="0">
            <a:noFill/>
          </a:ln>
        </p:spPr>
        <p:txBody>
          <a:bodyPr lIns="90000" rIns="0" tIns="46800" bIns="46800" anchor="ctr">
            <a:normAutofit/>
          </a:bodyPr>
          <a:p>
            <a:pPr marL="349200" indent="-349200">
              <a:spcBef>
                <a:spcPts val="3376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TXU &amp; Reliant retain too much market share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9200" indent="-349200">
              <a:spcBef>
                <a:spcPts val="3376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Muni’s and Co-ops not opted in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9200" indent="-349200">
              <a:spcBef>
                <a:spcPts val="3376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 Limited choices for alternative REP’s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9200" indent="-349200">
              <a:spcBef>
                <a:spcPts val="3376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Capacity auctions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687240" indent="-223560">
              <a:lnSpc>
                <a:spcPct val="80000"/>
              </a:lnSpc>
              <a:spcBef>
                <a:spcPts val="3376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Not soon enough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687240" indent="-223560">
              <a:lnSpc>
                <a:spcPct val="80000"/>
              </a:lnSpc>
              <a:spcBef>
                <a:spcPts val="3376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Limited participation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687240" indent="-223560">
              <a:lnSpc>
                <a:spcPct val="80000"/>
              </a:lnSpc>
              <a:spcBef>
                <a:spcPts val="3376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Incumbents retain market information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pic>
        <p:nvPicPr>
          <p:cNvPr id="190" name="r_77626" descr=""/>
          <p:cNvPicPr/>
          <p:nvPr/>
        </p:nvPicPr>
        <p:blipFill>
          <a:blip r:embed="rId2"/>
          <a:stretch/>
        </p:blipFill>
        <p:spPr>
          <a:xfrm>
            <a:off x="4991040" y="1733400"/>
            <a:ext cx="2743200" cy="41148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</p:pic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R070003.PPT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9C89A2-A462-497C-BC27-6DFDA334BCF0}" type="slidenum">
              <a:t>7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>09/01</a:t>
            </a:r>
          </a:p>
        </p:txBody>
      </p:sp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d93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"/>
          <p:cNvSpPr/>
          <p:nvPr/>
        </p:nvSpPr>
        <p:spPr>
          <a:xfrm>
            <a:off x="228600" y="228600"/>
            <a:ext cx="8686800" cy="6400800"/>
          </a:xfrm>
          <a:prstGeom prst="roundRect">
            <a:avLst>
              <a:gd name="adj" fmla="val 5407"/>
            </a:avLst>
          </a:prstGeom>
          <a:solidFill>
            <a:srgbClr val="476f9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2209680" y="380880"/>
            <a:ext cx="5905800" cy="5943600"/>
          </a:xfrm>
          <a:prstGeom prst="rect">
            <a:avLst/>
          </a:prstGeom>
          <a:solidFill>
            <a:srgbClr val="004778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3" name=""/>
          <p:cNvGrpSpPr/>
          <p:nvPr/>
        </p:nvGrpSpPr>
        <p:grpSpPr>
          <a:xfrm>
            <a:off x="228600" y="528120"/>
            <a:ext cx="8686800" cy="691200"/>
            <a:chOff x="228600" y="528120"/>
            <a:chExt cx="8686800" cy="691200"/>
          </a:xfrm>
        </p:grpSpPr>
        <p:sp>
          <p:nvSpPr>
            <p:cNvPr id="194" name=""/>
            <p:cNvSpPr/>
            <p:nvPr/>
          </p:nvSpPr>
          <p:spPr>
            <a:xfrm>
              <a:off x="235080" y="533520"/>
              <a:ext cx="8680320" cy="685800"/>
            </a:xfrm>
            <a:prstGeom prst="rect">
              <a:avLst/>
            </a:prstGeom>
            <a:solidFill>
              <a:srgbClr val="004778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 flipV="1">
              <a:off x="2286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228600" y="533520"/>
              <a:ext cx="228600" cy="685800"/>
            </a:xfrm>
            <a:prstGeom prst="rect">
              <a:avLst/>
            </a:prstGeom>
            <a:solidFill>
              <a:srgbClr val="ff7401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97" name="cp-logo" descr=""/>
            <p:cNvPicPr/>
            <p:nvPr/>
          </p:nvPicPr>
          <p:blipFill>
            <a:blip r:embed="rId1"/>
            <a:stretch/>
          </p:blipFill>
          <p:spPr>
            <a:xfrm>
              <a:off x="8110440" y="530280"/>
              <a:ext cx="804960" cy="689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8" name=""/>
            <p:cNvSpPr/>
            <p:nvPr/>
          </p:nvSpPr>
          <p:spPr>
            <a:xfrm>
              <a:off x="7924680" y="12193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7924680" y="533520"/>
              <a:ext cx="9907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 flipV="1">
              <a:off x="228600" y="53316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 flipV="1">
              <a:off x="8915400" y="528120"/>
              <a:ext cx="0" cy="685800"/>
            </a:xfrm>
            <a:prstGeom prst="line">
              <a:avLst/>
            </a:prstGeom>
            <a:ln w="25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4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CALPINE’S RECOMMENDATIONS</a:t>
            </a:r>
            <a:endParaRPr b="0" lang="en-US" sz="2400" strike="noStrike" u="none">
              <a:solidFill>
                <a:srgbClr val="ff7401"/>
              </a:solidFill>
              <a:effectLst/>
              <a:uFillTx/>
              <a:latin typeface="Trebuchet MS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2514600" y="2743200"/>
            <a:ext cx="5410080" cy="358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rmAutofit fontScale="92500" lnSpcReduction="19999"/>
          </a:bodyPr>
          <a:p>
            <a:pPr marL="343080" indent="-34308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Open Markets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Support Independent RTO’s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Standardize Interconnection Procedures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Implement Date Certain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Streamline Permitting Process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Promote efficiency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Improve Transmission through Technology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Encourage Cogeneration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lvl="1" marL="743040" indent="-28584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Change fuel incentives for I.O.U.’s now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Promote Clean Air Initiatives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-343080">
              <a:lnSpc>
                <a:spcPct val="75000"/>
              </a:lnSpc>
              <a:spcBef>
                <a:spcPts val="1687"/>
              </a:spcBef>
              <a:buClr>
                <a:srgbClr val="ff7401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Trebuchet MS"/>
              </a:rPr>
              <a:t>Promote conservation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0">
              <a:lnSpc>
                <a:spcPct val="90000"/>
              </a:lnSpc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0">
              <a:lnSpc>
                <a:spcPct val="90000"/>
              </a:lnSpc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  <a:p>
            <a:pPr marL="343080" indent="0">
              <a:lnSpc>
                <a:spcPct val="90000"/>
              </a:lnSpc>
              <a:spcBef>
                <a:spcPts val="22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R070003.PPT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EEF773-B670-40F4-9E30-0BD5C5ACEE13}" type="slidenum">
              <a:t>8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>09/01</a:t>
            </a: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2000-05-10T19:07:30Z</dcterms:created>
  <dc:creator>Phil Lochner</dc:creator>
  <dc:description/>
  <dc:language>en-US</dc:language>
  <cp:lastModifiedBy>Randy Eminger</cp:lastModifiedBy>
  <dcterms:modified xsi:type="dcterms:W3CDTF">2001-09-27T11:18:46Z</dcterms:modified>
  <cp:revision>344</cp:revision>
  <dc:subject/>
  <dc:title>PowerPoint Presentation</dc:title>
</cp:coreProperties>
</file>