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3DE222-B8D4-495A-8DE0-98D075A4E7F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1AC7A17-0FCB-4550-A588-4D114E656BB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561960" y="168120"/>
            <a:ext cx="5734080" cy="8807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2000-08-30T15:18:36Z</dcterms:created>
  <dc:creator>Franklin Chittum</dc:creator>
  <dc:description/>
  <dc:language>en-US</dc:language>
  <cp:lastModifiedBy>Franklin Chittum</cp:lastModifiedBy>
  <dcterms:modified xsi:type="dcterms:W3CDTF">2000-08-30T15:20:00Z</dcterms:modified>
  <cp:revision>1</cp:revision>
  <dc:subject/>
  <dc:title>No Slide Title</dc:title>
</cp:coreProperties>
</file>