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609480" y="228600"/>
            <a:ext cx="8239320" cy="6391440"/>
          </a:xfrm>
          <a:prstGeom prst="rect">
            <a:avLst/>
          </a:prstGeom>
          <a:solidFill>
            <a:srgbClr val="ede7e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015920" y="1600200"/>
            <a:ext cx="7670880" cy="0"/>
          </a:xfrm>
          <a:prstGeom prst="line">
            <a:avLst/>
          </a:prstGeom>
          <a:ln w="3240">
            <a:solidFill>
              <a:srgbClr val="cbbd8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minispir" descr=""/>
          <p:cNvPicPr/>
          <p:nvPr/>
        </p:nvPicPr>
        <p:blipFill>
          <a:blip r:embed="rId2"/>
          <a:srcRect l="0" t="0" r="0" b="5335"/>
          <a:stretch/>
        </p:blipFill>
        <p:spPr>
          <a:xfrm>
            <a:off x="0" y="50760"/>
            <a:ext cx="1181160" cy="405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minispir" descr=""/>
          <p:cNvPicPr/>
          <p:nvPr/>
        </p:nvPicPr>
        <p:blipFill>
          <a:blip r:embed="rId3"/>
          <a:srcRect l="0" t="40000" r="0" b="0"/>
          <a:stretch/>
        </p:blipFill>
        <p:spPr>
          <a:xfrm>
            <a:off x="0" y="4222800"/>
            <a:ext cx="1181160" cy="257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1014120" y="61070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452400" y="610704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6881760" y="6107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14F88A-46B6-468D-9767-F48DAB9475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Capacity Trading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markets on Physical transport capacity for major interstate pipelines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Ultimately, provide a seamless platform utilizing Enron Online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Target Markets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than 30 days, Less than 1 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Hub pipes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Capacity Release - Today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holder posts available capacity on pipeline EBB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Interested buyers bid on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stays on EBB for varied time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transactions greater than 30 days are “biddable”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 than 30 days and release at Max Rate are not “biddable”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Hurdles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636/637 Rules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not repeat the same “biddable” transaction two months in a row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internal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transport screen in Sitara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position reports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Accepted Standard GTC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Majority of capacity is owned by Utilities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Resolutions</a:t>
            </a: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“Gray Market” does exist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multiple internal companies for posting purposes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i.e., ENA and ENA Upstream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deal process will be very manual, but manageable with expected deal flow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Prototype Transactions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Gray Market deal: Sell Transco Z3 to Z6 during May – Sep for $.30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Fill physical capacity one month at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: Sell Z6 and Buy M3 for June - August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Storage Trading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balancing service to merchant generators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optimize physical inefficiencies with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 backstop for supply interruptions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relevant price transparency for leased storage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Integrated with relevant transport positions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Interruptible park and loan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06d5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66320" y="380520"/>
            <a:ext cx="7620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221304"/>
                </a:solidFill>
                <a:effectLst/>
                <a:uFillTx/>
                <a:latin typeface="Times New Roman"/>
              </a:rPr>
              <a:t>Wellhead Desk Integration</a:t>
            </a:r>
            <a:endParaRPr b="0" lang="en-US" sz="4400" strike="noStrike" u="none">
              <a:solidFill>
                <a:srgbClr val="221304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066320" y="17524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has identifiable transport risk (wellhead to pooling point) and supply interruption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off existing infrastructure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I.e., for transport deals, use of ENA Upstream vs. ENA GTCs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Core competency focused on physical arbitrage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2001-09-27T11:54:02Z</dcterms:created>
  <dc:creator>jmrha</dc:creator>
  <dc:description/>
  <dc:language>en-US</dc:language>
  <cp:lastModifiedBy>jmrha</cp:lastModifiedBy>
  <dcterms:modified xsi:type="dcterms:W3CDTF">2001-10-02T21:02:35Z</dcterms:modified>
  <cp:revision>3</cp:revision>
  <dc:subject/>
  <dc:title>Capacity Trading</dc:title>
</cp:coreProperties>
</file>